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style1.xml" ContentType="application/vnd.ms-office.chartstyl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1" r:id="rId3"/>
  </p:sldMasterIdLst>
  <p:sldIdLst>
    <p:sldId id="298" r:id="rId4"/>
    <p:sldId id="259" r:id="rId5"/>
    <p:sldId id="278" r:id="rId6"/>
    <p:sldId id="261" r:id="rId7"/>
    <p:sldId id="266" r:id="rId8"/>
    <p:sldId id="263" r:id="rId9"/>
    <p:sldId id="262" r:id="rId10"/>
    <p:sldId id="267" r:id="rId11"/>
    <p:sldId id="264" r:id="rId12"/>
    <p:sldId id="280" r:id="rId13"/>
    <p:sldId id="268" r:id="rId14"/>
    <p:sldId id="269" r:id="rId15"/>
    <p:sldId id="270" r:id="rId16"/>
    <p:sldId id="271" r:id="rId17"/>
    <p:sldId id="272" r:id="rId18"/>
    <p:sldId id="273" r:id="rId19"/>
    <p:sldId id="276" r:id="rId20"/>
    <p:sldId id="277" r:id="rId21"/>
    <p:sldId id="279" r:id="rId22"/>
    <p:sldId id="282" r:id="rId23"/>
    <p:sldId id="283" r:id="rId24"/>
    <p:sldId id="285" r:id="rId25"/>
    <p:sldId id="286" r:id="rId26"/>
    <p:sldId id="287" r:id="rId27"/>
    <p:sldId id="288" r:id="rId28"/>
    <p:sldId id="289" r:id="rId29"/>
    <p:sldId id="290" r:id="rId30"/>
    <p:sldId id="291" r:id="rId31"/>
    <p:sldId id="292" r:id="rId32"/>
    <p:sldId id="293" r:id="rId33"/>
    <p:sldId id="294" r:id="rId34"/>
    <p:sldId id="295" r:id="rId3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E5527"/>
    <a:srgbClr val="2F533F"/>
    <a:srgbClr val="597565"/>
    <a:srgbClr val="68907A"/>
    <a:srgbClr val="72896D"/>
    <a:srgbClr val="427459"/>
    <a:srgbClr val="EBB28C"/>
    <a:srgbClr val="9CAD99"/>
    <a:srgbClr val="E69F6F"/>
    <a:srgbClr val="EFC2A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368" autoAdjust="0"/>
    <p:restoredTop sz="94660"/>
  </p:normalViewPr>
  <p:slideViewPr>
    <p:cSldViewPr snapToGrid="0">
      <p:cViewPr>
        <p:scale>
          <a:sx n="75" d="100"/>
          <a:sy n="75" d="100"/>
        </p:scale>
        <p:origin x="-1932" y="-9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8" Type="http://schemas.openxmlformats.org/officeDocument/2006/relationships/tableStyles" Target="tableStyles.xml"/><Relationship Id="rId37" Type="http://schemas.openxmlformats.org/officeDocument/2006/relationships/viewProps" Target="viewProps.xml"/><Relationship Id="rId36" Type="http://schemas.openxmlformats.org/officeDocument/2006/relationships/presProps" Target="presProps.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Master" Target="slideMasters/slideMaster2.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占比</c:v>
                </c:pt>
              </c:strCache>
            </c:strRef>
          </c:tx>
          <c:explosion val="0"/>
          <c:dPt>
            <c:idx val="0"/>
            <c:bubble3D val="0"/>
            <c:spPr>
              <a:solidFill>
                <a:srgbClr val="741802"/>
              </a:solidFill>
              <a:ln w="19050">
                <a:solidFill>
                  <a:schemeClr val="lt1"/>
                </a:solidFill>
              </a:ln>
              <a:effectLst/>
            </c:spPr>
          </c:dPt>
          <c:dPt>
            <c:idx val="1"/>
            <c:bubble3D val="0"/>
            <c:spPr>
              <a:solidFill>
                <a:srgbClr val="427459"/>
              </a:solidFill>
              <a:ln w="19050">
                <a:solidFill>
                  <a:schemeClr val="lt1"/>
                </a:solidFill>
              </a:ln>
              <a:effectLst/>
            </c:spPr>
          </c:dPt>
          <c:dPt>
            <c:idx val="2"/>
            <c:bubble3D val="0"/>
            <c:spPr>
              <a:solidFill>
                <a:srgbClr val="AE5527"/>
              </a:solidFill>
              <a:ln w="19050">
                <a:solidFill>
                  <a:schemeClr val="lt1"/>
                </a:solidFill>
              </a:ln>
              <a:effectLst/>
            </c:spPr>
          </c:dPt>
          <c:dPt>
            <c:idx val="3"/>
            <c:bubble3D val="0"/>
            <c:spPr>
              <a:solidFill>
                <a:srgbClr val="72896D"/>
              </a:solidFill>
              <a:ln w="19050">
                <a:solidFill>
                  <a:schemeClr val="lt1"/>
                </a:solidFill>
              </a:ln>
              <a:effectLst/>
            </c:spPr>
          </c:dPt>
          <c:dLbls>
            <c:delete val="1"/>
          </c:dLbls>
          <c:cat>
            <c:strRef>
              <c:f>Sheet1!$A$2:$A$5</c:f>
              <c:strCache>
                <c:ptCount val="4"/>
                <c:pt idx="0">
                  <c:v>大众顾客</c:v>
                </c:pt>
                <c:pt idx="1">
                  <c:v>婚礼订餐</c:v>
                </c:pt>
                <c:pt idx="2">
                  <c:v>企业团购</c:v>
                </c:pt>
                <c:pt idx="3">
                  <c:v>会展服务</c:v>
                </c:pt>
              </c:strCache>
            </c:strRef>
          </c:cat>
          <c:val>
            <c:numRef>
              <c:f>Sheet1!$B$2:$B$5</c:f>
              <c:numCache>
                <c:formatCode>General</c:formatCode>
                <c:ptCount val="4"/>
                <c:pt idx="0">
                  <c:v>8.2</c:v>
                </c:pt>
                <c:pt idx="1">
                  <c:v>3.2</c:v>
                </c:pt>
                <c:pt idx="2">
                  <c:v>1.4</c:v>
                </c:pt>
                <c:pt idx="3">
                  <c:v>1.2</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legend>
      <c:legendPos val="b"/>
      <c:layout/>
      <c:overlay val="0"/>
      <c:spPr>
        <a:noFill/>
        <a:ln>
          <a:noFill/>
        </a:ln>
        <a:effectLst/>
      </c:spPr>
      <c:txPr>
        <a:bodyPr rot="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legend>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c:explosion val="0"/>
          <c:dPt>
            <c:idx val="0"/>
            <c:bubble3D val="0"/>
            <c:spPr>
              <a:solidFill>
                <a:srgbClr val="72896D"/>
              </a:solidFill>
              <a:ln w="76200">
                <a:solidFill>
                  <a:schemeClr val="bg1"/>
                </a:solidFill>
              </a:ln>
              <a:effectLst/>
            </c:spPr>
          </c:dPt>
          <c:dPt>
            <c:idx val="1"/>
            <c:bubble3D val="0"/>
            <c:spPr>
              <a:solidFill>
                <a:srgbClr val="427459"/>
              </a:solidFill>
              <a:ln w="76200">
                <a:solidFill>
                  <a:schemeClr val="lt1"/>
                </a:solidFill>
              </a:ln>
              <a:effectLst/>
            </c:spPr>
          </c:dPt>
          <c:dPt>
            <c:idx val="2"/>
            <c:bubble3D val="0"/>
            <c:spPr>
              <a:solidFill>
                <a:srgbClr val="2F533F"/>
              </a:solidFill>
              <a:ln w="76200">
                <a:solidFill>
                  <a:schemeClr val="lt1"/>
                </a:solidFill>
              </a:ln>
              <a:effectLst/>
            </c:spPr>
          </c:dPt>
          <c:dLbls>
            <c:delete val="1"/>
          </c:dLbls>
          <c:cat>
            <c:strRef>
              <c:f>Sheet1!$A$2:$A$4</c:f>
              <c:strCache>
                <c:ptCount val="3"/>
                <c:pt idx="0">
                  <c:v>第一季度</c:v>
                </c:pt>
                <c:pt idx="1">
                  <c:v>第二季度</c:v>
                </c:pt>
                <c:pt idx="2">
                  <c:v>第三季度</c:v>
                </c:pt>
              </c:strCache>
            </c:strRef>
          </c:cat>
          <c:val>
            <c:numRef>
              <c:f>Sheet1!$B$2:$B$4</c:f>
              <c:numCache>
                <c:formatCode>General</c:formatCode>
                <c:ptCount val="3"/>
                <c:pt idx="0">
                  <c:v>20</c:v>
                </c:pt>
                <c:pt idx="1">
                  <c:v>30</c:v>
                </c:pt>
                <c:pt idx="2">
                  <c:v>50</c:v>
                </c:pt>
              </c:numCache>
            </c:numRef>
          </c:val>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hyperlink" Target="http://www.1ppt.com/hangye/" TargetMode="Externa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日期占位符 4"/>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1_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7" name="日期占位符 6"/>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517291F-ED7D-486E-8CE9-F87E167BBDFF}" type="slidenum">
              <a:rPr lang="zh-CN" altLang="en-US" smtClean="0"/>
            </a:fld>
            <a:endParaRPr lang="zh-CN" altLang="en-US"/>
          </a:p>
        </p:txBody>
      </p:sp>
      <p:sp>
        <p:nvSpPr>
          <p:cNvPr id="11" name="TextBox 10"/>
          <p:cNvSpPr txBox="1"/>
          <p:nvPr userDrawn="1"/>
        </p:nvSpPr>
        <p:spPr>
          <a:xfrm>
            <a:off x="467545" y="6721164"/>
            <a:ext cx="1440159"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zh-CN" altLang="en-US" sz="100" b="0" i="0" u="none" strike="noStrike" kern="0" cap="none" spc="0" normalizeH="0" baseline="0" noProof="0" dirty="0" smtClean="0">
                <a:ln>
                  <a:noFill/>
                </a:ln>
                <a:solidFill>
                  <a:prstClr val="black"/>
                </a:solidFill>
                <a:effectLst/>
                <a:uLnTx/>
                <a:uFillTx/>
                <a:hlinkClick r:id="rId2"/>
              </a:rPr>
              <a:t>行业</a:t>
            </a: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en-US" altLang="zh-CN" sz="100" b="0" i="0" u="none" strike="noStrike" kern="0" cap="none" spc="0" normalizeH="0" baseline="0" noProof="0" dirty="0" smtClean="0">
                <a:ln>
                  <a:noFill/>
                </a:ln>
                <a:solidFill>
                  <a:prstClr val="black"/>
                </a:solidFill>
                <a:effectLst/>
                <a:uLnTx/>
                <a:uFillTx/>
              </a:rPr>
              <a:t>http://www.1ppt.com/hangye/</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015E964B-43A2-4F71-BA8B-D52C469E2E21}"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517291F-ED7D-486E-8CE9-F87E167BBDF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15.xml"/><Relationship Id="rId2" Type="http://schemas.openxmlformats.org/officeDocument/2006/relationships/slideLayout" Target="../slideLayouts/slideLayout14.xml"/><Relationship Id="rId1" Type="http://schemas.openxmlformats.org/officeDocument/2006/relationships/slideLayout" Target="../slideLayouts/slideLayout1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15E964B-43A2-4F71-BA8B-D52C469E2E21}"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517291F-ED7D-486E-8CE9-F87E167BBDFF}"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21.jpeg"/><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1.jpe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24.jpeg"/></Relationships>
</file>

<file path=ppt/slides/_rels/slide14.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27.png"/><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image" Target="../media/image30.png"/><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39.png"/><Relationship Id="rId7" Type="http://schemas.openxmlformats.org/officeDocument/2006/relationships/image" Target="../media/image38.png"/><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 Id="rId3" Type="http://schemas.openxmlformats.org/officeDocument/2006/relationships/image" Target="../media/image34.jpeg"/><Relationship Id="rId2" Type="http://schemas.openxmlformats.org/officeDocument/2006/relationships/image" Target="../media/image3.png"/><Relationship Id="rId1" Type="http://schemas.openxmlformats.org/officeDocument/2006/relationships/chart" Target="../charts/char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2.png"/><Relationship Id="rId4" Type="http://schemas.openxmlformats.org/officeDocument/2006/relationships/image" Target="../media/image41.png"/><Relationship Id="rId3" Type="http://schemas.openxmlformats.org/officeDocument/2006/relationships/image" Target="../media/image40.png"/><Relationship Id="rId2" Type="http://schemas.openxmlformats.org/officeDocument/2006/relationships/image" Target="../media/image3.png"/><Relationship Id="rId1" Type="http://schemas.openxmlformats.org/officeDocument/2006/relationships/chart" Target="../charts/chart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png"/><Relationship Id="rId1" Type="http://schemas.openxmlformats.org/officeDocument/2006/relationships/image" Target="../media/image43.jpeg"/></Relationships>
</file>

<file path=ppt/slides/_rels/slide2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47.png"/><Relationship Id="rId4" Type="http://schemas.openxmlformats.org/officeDocument/2006/relationships/image" Target="../media/image46.png"/><Relationship Id="rId3" Type="http://schemas.openxmlformats.org/officeDocument/2006/relationships/image" Target="../media/image45.png"/><Relationship Id="rId2" Type="http://schemas.openxmlformats.org/officeDocument/2006/relationships/image" Target="../media/image3.png"/><Relationship Id="rId1" Type="http://schemas.openxmlformats.org/officeDocument/2006/relationships/image" Target="../media/image44.png"/></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48.png"/><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23.png"/><Relationship Id="rId1" Type="http://schemas.openxmlformats.org/officeDocument/2006/relationships/image" Target="../media/image49.jpe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54.jpeg"/><Relationship Id="rId3" Type="http://schemas.openxmlformats.org/officeDocument/2006/relationships/image" Target="../media/image53.jpeg"/><Relationship Id="rId2" Type="http://schemas.openxmlformats.org/officeDocument/2006/relationships/image" Target="../media/image52.jpeg"/><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56.png"/><Relationship Id="rId2" Type="http://schemas.openxmlformats.org/officeDocument/2006/relationships/image" Target="../media/image55.jpeg"/><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 Id="rId3" Type="http://schemas.openxmlformats.org/officeDocument/2006/relationships/image" Target="../media/image58.png"/><Relationship Id="rId2" Type="http://schemas.openxmlformats.org/officeDocument/2006/relationships/image" Target="../media/image3.png"/><Relationship Id="rId1" Type="http://schemas.openxmlformats.org/officeDocument/2006/relationships/image" Target="../media/image57.png"/></Relationships>
</file>

<file path=ppt/slides/_rels/slide31.xml.rels><?xml version="1.0" encoding="UTF-8" standalone="yes"?>
<Relationships xmlns="http://schemas.openxmlformats.org/package/2006/relationships"><Relationship Id="rId9" Type="http://schemas.openxmlformats.org/officeDocument/2006/relationships/image" Target="../media/image69.jpeg"/><Relationship Id="rId8" Type="http://schemas.openxmlformats.org/officeDocument/2006/relationships/image" Target="../media/image68.jpeg"/><Relationship Id="rId7" Type="http://schemas.openxmlformats.org/officeDocument/2006/relationships/image" Target="../media/image67.jpeg"/><Relationship Id="rId6" Type="http://schemas.openxmlformats.org/officeDocument/2006/relationships/image" Target="../media/image66.jpeg"/><Relationship Id="rId5" Type="http://schemas.openxmlformats.org/officeDocument/2006/relationships/image" Target="../media/image65.jpeg"/><Relationship Id="rId4" Type="http://schemas.openxmlformats.org/officeDocument/2006/relationships/image" Target="../media/image64.jpeg"/><Relationship Id="rId3" Type="http://schemas.openxmlformats.org/officeDocument/2006/relationships/image" Target="../media/image63.jpeg"/><Relationship Id="rId22" Type="http://schemas.openxmlformats.org/officeDocument/2006/relationships/slideLayout" Target="../slideLayouts/slideLayout1.xml"/><Relationship Id="rId21" Type="http://schemas.openxmlformats.org/officeDocument/2006/relationships/image" Target="../media/image81.jpeg"/><Relationship Id="rId20" Type="http://schemas.openxmlformats.org/officeDocument/2006/relationships/image" Target="../media/image80.jpeg"/><Relationship Id="rId2" Type="http://schemas.openxmlformats.org/officeDocument/2006/relationships/image" Target="../media/image62.jpeg"/><Relationship Id="rId19" Type="http://schemas.openxmlformats.org/officeDocument/2006/relationships/image" Target="../media/image79.jpeg"/><Relationship Id="rId18" Type="http://schemas.openxmlformats.org/officeDocument/2006/relationships/image" Target="../media/image78.jpeg"/><Relationship Id="rId17" Type="http://schemas.openxmlformats.org/officeDocument/2006/relationships/image" Target="../media/image77.jpeg"/><Relationship Id="rId16" Type="http://schemas.openxmlformats.org/officeDocument/2006/relationships/image" Target="../media/image76.jpeg"/><Relationship Id="rId15" Type="http://schemas.openxmlformats.org/officeDocument/2006/relationships/image" Target="../media/image75.jpeg"/><Relationship Id="rId14" Type="http://schemas.openxmlformats.org/officeDocument/2006/relationships/image" Target="../media/image74.jpeg"/><Relationship Id="rId13" Type="http://schemas.openxmlformats.org/officeDocument/2006/relationships/image" Target="../media/image73.png"/><Relationship Id="rId12" Type="http://schemas.openxmlformats.org/officeDocument/2006/relationships/image" Target="../media/image72.jpeg"/><Relationship Id="rId11" Type="http://schemas.openxmlformats.org/officeDocument/2006/relationships/image" Target="../media/image71.jpeg"/><Relationship Id="rId10" Type="http://schemas.openxmlformats.org/officeDocument/2006/relationships/image" Target="../media/image70.jpeg"/><Relationship Id="rId1" Type="http://schemas.openxmlformats.org/officeDocument/2006/relationships/image" Target="../media/image61.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2.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9.jpeg"/><Relationship Id="rId2" Type="http://schemas.openxmlformats.org/officeDocument/2006/relationships/tags" Target="../tags/tag1.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3.png"/><Relationship Id="rId4" Type="http://schemas.openxmlformats.org/officeDocument/2006/relationships/image" Target="../media/image12.jpeg"/><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4.png"/><Relationship Id="rId1" Type="http://schemas.openxmlformats.org/officeDocument/2006/relationships/image" Target="../media/image3.png"/></Relationships>
</file>

<file path=ppt/slides/_rels/slide9.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 Id="rId3" Type="http://schemas.openxmlformats.org/officeDocument/2006/relationships/image" Target="../media/image16.png"/><Relationship Id="rId2" Type="http://schemas.openxmlformats.org/officeDocument/2006/relationships/image" Target="../media/image3.png"/><Relationship Id="rId1"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1530925"/>
            <a:ext cx="8506691" cy="3796147"/>
            <a:chOff x="0" y="1530925"/>
            <a:chExt cx="8506691" cy="3796147"/>
          </a:xfrm>
        </p:grpSpPr>
        <p:sp>
          <p:nvSpPr>
            <p:cNvPr id="3" name="矩形 2"/>
            <p:cNvSpPr/>
            <p:nvPr/>
          </p:nvSpPr>
          <p:spPr>
            <a:xfrm>
              <a:off x="0" y="1530927"/>
              <a:ext cx="8506691" cy="3796145"/>
            </a:xfrm>
            <a:prstGeom prst="rect">
              <a:avLst/>
            </a:prstGeom>
            <a:blipFill dpi="0" rotWithShape="0">
              <a:blip r:embed="rId1"/>
              <a:srcRect/>
              <a:tile tx="0" ty="0" sx="100000" sy="100000" flip="none" algn="tl"/>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4" name="矩形 13"/>
            <p:cNvSpPr/>
            <p:nvPr/>
          </p:nvSpPr>
          <p:spPr>
            <a:xfrm>
              <a:off x="0" y="1530925"/>
              <a:ext cx="8506691" cy="3796145"/>
            </a:xfrm>
            <a:prstGeom prst="rect">
              <a:avLst/>
            </a:prstGeom>
            <a:solidFill>
              <a:srgbClr val="2F533F">
                <a:alpha val="8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15" name="图片 14"/>
          <p:cNvPicPr>
            <a:picLocks noChangeAspect="1"/>
          </p:cNvPicPr>
          <p:nvPr/>
        </p:nvPicPr>
        <p:blipFill>
          <a:blip r:embed="rId2"/>
          <a:stretch>
            <a:fillRect/>
          </a:stretch>
        </p:blipFill>
        <p:spPr>
          <a:xfrm>
            <a:off x="6623376" y="1058842"/>
            <a:ext cx="4724981" cy="4734844"/>
          </a:xfrm>
          <a:prstGeom prst="rect">
            <a:avLst/>
          </a:prstGeom>
        </p:spPr>
      </p:pic>
      <p:sp>
        <p:nvSpPr>
          <p:cNvPr id="16" name="矩形 15"/>
          <p:cNvSpPr/>
          <p:nvPr/>
        </p:nvSpPr>
        <p:spPr>
          <a:xfrm>
            <a:off x="11984183" y="0"/>
            <a:ext cx="207818" cy="6858000"/>
          </a:xfrm>
          <a:prstGeom prst="rect">
            <a:avLst/>
          </a:prstGeom>
          <a:solidFill>
            <a:srgbClr val="2F533F">
              <a:alpha val="88000"/>
            </a:srgb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7" name="文本框 16"/>
          <p:cNvSpPr txBox="1"/>
          <p:nvPr/>
        </p:nvSpPr>
        <p:spPr>
          <a:xfrm>
            <a:off x="524705" y="1910490"/>
            <a:ext cx="5526225" cy="1200329"/>
          </a:xfrm>
          <a:prstGeom prst="rect">
            <a:avLst/>
          </a:prstGeom>
          <a:noFill/>
        </p:spPr>
        <p:txBody>
          <a:bodyPr wrap="square" rtlCol="0">
            <a:spAutoFit/>
          </a:bodyPr>
          <a:lstStyle/>
          <a:p>
            <a:r>
              <a:rPr lang="zh-CN" altLang="en-US" sz="7200" dirty="0">
                <a:solidFill>
                  <a:schemeClr val="bg1"/>
                </a:solidFill>
                <a:cs typeface="+mn-ea"/>
                <a:sym typeface="+mn-lt"/>
              </a:rPr>
              <a:t>第一</a:t>
            </a:r>
            <a:r>
              <a:rPr lang="zh-CN" altLang="en-US" sz="7200" dirty="0" smtClean="0">
                <a:solidFill>
                  <a:schemeClr val="bg1"/>
                </a:solidFill>
                <a:cs typeface="+mn-ea"/>
                <a:sym typeface="+mn-lt"/>
              </a:rPr>
              <a:t>餐</a:t>
            </a:r>
            <a:r>
              <a:rPr lang="zh-CN" altLang="en-US" sz="7200" dirty="0">
                <a:solidFill>
                  <a:schemeClr val="bg1"/>
                </a:solidFill>
                <a:cs typeface="+mn-ea"/>
                <a:sym typeface="+mn-lt"/>
              </a:rPr>
              <a:t>厅</a:t>
            </a:r>
            <a:endParaRPr lang="zh-CN" altLang="en-US" sz="7200" dirty="0">
              <a:solidFill>
                <a:schemeClr val="bg1"/>
              </a:solidFill>
              <a:cs typeface="+mn-ea"/>
              <a:sym typeface="+mn-lt"/>
            </a:endParaRPr>
          </a:p>
        </p:txBody>
      </p:sp>
      <p:sp>
        <p:nvSpPr>
          <p:cNvPr id="18" name="文本框 17"/>
          <p:cNvSpPr txBox="1"/>
          <p:nvPr/>
        </p:nvSpPr>
        <p:spPr>
          <a:xfrm>
            <a:off x="524705" y="2972194"/>
            <a:ext cx="5526225" cy="1323439"/>
          </a:xfrm>
          <a:prstGeom prst="rect">
            <a:avLst/>
          </a:prstGeom>
          <a:noFill/>
        </p:spPr>
        <p:txBody>
          <a:bodyPr wrap="square" rtlCol="0">
            <a:spAutoFit/>
          </a:bodyPr>
          <a:lstStyle/>
          <a:p>
            <a:r>
              <a:rPr lang="zh-CN" altLang="en-US" sz="8000" dirty="0">
                <a:solidFill>
                  <a:schemeClr val="bg1"/>
                </a:solidFill>
                <a:cs typeface="+mn-ea"/>
                <a:sym typeface="+mn-lt"/>
              </a:rPr>
              <a:t>商业计划书</a:t>
            </a:r>
            <a:endParaRPr lang="zh-CN" altLang="en-US" sz="8000" dirty="0">
              <a:solidFill>
                <a:schemeClr val="bg1"/>
              </a:solidFill>
              <a:cs typeface="+mn-ea"/>
              <a:sym typeface="+mn-lt"/>
            </a:endParaRPr>
          </a:p>
        </p:txBody>
      </p:sp>
      <p:sp>
        <p:nvSpPr>
          <p:cNvPr id="19" name="文本框 18"/>
          <p:cNvSpPr txBox="1"/>
          <p:nvPr/>
        </p:nvSpPr>
        <p:spPr>
          <a:xfrm>
            <a:off x="550105" y="4220508"/>
            <a:ext cx="4362028" cy="769441"/>
          </a:xfrm>
          <a:prstGeom prst="rect">
            <a:avLst/>
          </a:prstGeom>
          <a:noFill/>
        </p:spPr>
        <p:txBody>
          <a:bodyPr wrap="none" rtlCol="0">
            <a:spAutoFit/>
          </a:bodyPr>
          <a:lstStyle/>
          <a:p>
            <a:r>
              <a:rPr lang="en-US" altLang="zh-CN" sz="4400" dirty="0">
                <a:solidFill>
                  <a:schemeClr val="bg1"/>
                </a:solidFill>
                <a:cs typeface="+mn-ea"/>
                <a:sym typeface="+mn-lt"/>
              </a:rPr>
              <a:t>PowerPoint</a:t>
            </a:r>
            <a:r>
              <a:rPr lang="zh-CN" altLang="en-US" sz="4400" dirty="0" smtClean="0">
                <a:solidFill>
                  <a:schemeClr val="bg1"/>
                </a:solidFill>
                <a:cs typeface="+mn-ea"/>
                <a:sym typeface="+mn-lt"/>
              </a:rPr>
              <a:t>模</a:t>
            </a:r>
            <a:r>
              <a:rPr lang="zh-CN" altLang="en-US" sz="4400" dirty="0">
                <a:solidFill>
                  <a:schemeClr val="bg1"/>
                </a:solidFill>
                <a:cs typeface="+mn-ea"/>
                <a:sym typeface="+mn-lt"/>
              </a:rPr>
              <a:t>板</a:t>
            </a:r>
            <a:endParaRPr lang="zh-CN" altLang="en-US" sz="4400" dirty="0">
              <a:solidFill>
                <a:schemeClr val="bg1"/>
              </a:solidFill>
              <a:cs typeface="+mn-ea"/>
              <a:sym typeface="+mn-lt"/>
            </a:endParaRPr>
          </a:p>
        </p:txBody>
      </p:sp>
      <p:grpSp>
        <p:nvGrpSpPr>
          <p:cNvPr id="21" name="组合 20"/>
          <p:cNvGrpSpPr/>
          <p:nvPr/>
        </p:nvGrpSpPr>
        <p:grpSpPr>
          <a:xfrm>
            <a:off x="606593" y="353273"/>
            <a:ext cx="606273" cy="859458"/>
            <a:chOff x="430131" y="263857"/>
            <a:chExt cx="606273" cy="859458"/>
          </a:xfrm>
        </p:grpSpPr>
        <p:pic>
          <p:nvPicPr>
            <p:cNvPr id="22" name="图片 21"/>
            <p:cNvPicPr>
              <a:picLocks noChangeAspect="1"/>
            </p:cNvPicPr>
            <p:nvPr/>
          </p:nvPicPr>
          <p:blipFill>
            <a:blip r:embed="rId3" cstate="screen"/>
            <a:stretch>
              <a:fillRect/>
            </a:stretch>
          </p:blipFill>
          <p:spPr>
            <a:xfrm>
              <a:off x="430131" y="263857"/>
              <a:ext cx="606273" cy="606273"/>
            </a:xfrm>
            <a:prstGeom prst="rect">
              <a:avLst/>
            </a:prstGeom>
          </p:spPr>
        </p:pic>
        <p:sp>
          <p:nvSpPr>
            <p:cNvPr id="24" name="文本框 23"/>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25" name="矩形: 圆角 24"/>
          <p:cNvSpPr/>
          <p:nvPr/>
        </p:nvSpPr>
        <p:spPr>
          <a:xfrm>
            <a:off x="517693" y="5860126"/>
            <a:ext cx="1162249" cy="364671"/>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cs typeface="+mn-ea"/>
                <a:sym typeface="+mn-lt"/>
              </a:rPr>
              <a:t>XXX</a:t>
            </a:r>
            <a:endParaRPr lang="en-US" altLang="zh-CN" sz="1600" dirty="0">
              <a:cs typeface="+mn-ea"/>
              <a:sym typeface="+mn-lt"/>
            </a:endParaRPr>
          </a:p>
        </p:txBody>
      </p:sp>
      <p:sp>
        <p:nvSpPr>
          <p:cNvPr id="26" name="矩形: 圆角 25"/>
          <p:cNvSpPr/>
          <p:nvPr/>
        </p:nvSpPr>
        <p:spPr>
          <a:xfrm>
            <a:off x="1768843" y="5860126"/>
            <a:ext cx="1016866" cy="364671"/>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20XX</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1000"/>
                                        <p:tgtEl>
                                          <p:spTgt spid="17"/>
                                        </p:tgtEl>
                                      </p:cBhvr>
                                    </p:animEffect>
                                    <p:anim calcmode="lin" valueType="num">
                                      <p:cBhvr>
                                        <p:cTn id="18" dur="1000" fill="hold"/>
                                        <p:tgtEl>
                                          <p:spTgt spid="17"/>
                                        </p:tgtEl>
                                        <p:attrNameLst>
                                          <p:attrName>ppt_x</p:attrName>
                                        </p:attrNameLst>
                                      </p:cBhvr>
                                      <p:tavLst>
                                        <p:tav tm="0">
                                          <p:val>
                                            <p:strVal val="#ppt_x"/>
                                          </p:val>
                                        </p:tav>
                                        <p:tav tm="100000">
                                          <p:val>
                                            <p:strVal val="#ppt_x"/>
                                          </p:val>
                                        </p:tav>
                                      </p:tavLst>
                                    </p:anim>
                                    <p:anim calcmode="lin" valueType="num">
                                      <p:cBhvr>
                                        <p:cTn id="19" dur="1000" fill="hold"/>
                                        <p:tgtEl>
                                          <p:spTgt spid="1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1000"/>
                                        <p:tgtEl>
                                          <p:spTgt spid="19"/>
                                        </p:tgtEl>
                                      </p:cBhvr>
                                    </p:animEffect>
                                    <p:anim calcmode="lin" valueType="num">
                                      <p:cBhvr>
                                        <p:cTn id="28" dur="1000" fill="hold"/>
                                        <p:tgtEl>
                                          <p:spTgt spid="19"/>
                                        </p:tgtEl>
                                        <p:attrNameLst>
                                          <p:attrName>ppt_x</p:attrName>
                                        </p:attrNameLst>
                                      </p:cBhvr>
                                      <p:tavLst>
                                        <p:tav tm="0">
                                          <p:val>
                                            <p:strVal val="#ppt_x"/>
                                          </p:val>
                                        </p:tav>
                                        <p:tav tm="100000">
                                          <p:val>
                                            <p:strVal val="#ppt_x"/>
                                          </p:val>
                                        </p:tav>
                                      </p:tavLst>
                                    </p:anim>
                                    <p:anim calcmode="lin" valueType="num">
                                      <p:cBhvr>
                                        <p:cTn id="29" dur="1000" fill="hold"/>
                                        <p:tgtEl>
                                          <p:spTgt spid="19"/>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1000"/>
                                        <p:tgtEl>
                                          <p:spTgt spid="16"/>
                                        </p:tgtEl>
                                      </p:cBhvr>
                                    </p:animEffect>
                                  </p:childTnLst>
                                </p:cTn>
                              </p:par>
                              <p:par>
                                <p:cTn id="34" presetID="47" presetClass="entr" presetSubtype="0" fill="hold" nodeType="with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fade">
                                      <p:cBhvr>
                                        <p:cTn id="41" dur="1000"/>
                                        <p:tgtEl>
                                          <p:spTgt spid="25"/>
                                        </p:tgtEl>
                                      </p:cBhvr>
                                    </p:animEffect>
                                    <p:anim calcmode="lin" valueType="num">
                                      <p:cBhvr>
                                        <p:cTn id="42" dur="1000" fill="hold"/>
                                        <p:tgtEl>
                                          <p:spTgt spid="25"/>
                                        </p:tgtEl>
                                        <p:attrNameLst>
                                          <p:attrName>ppt_x</p:attrName>
                                        </p:attrNameLst>
                                      </p:cBhvr>
                                      <p:tavLst>
                                        <p:tav tm="0">
                                          <p:val>
                                            <p:strVal val="#ppt_x"/>
                                          </p:val>
                                        </p:tav>
                                        <p:tav tm="100000">
                                          <p:val>
                                            <p:strVal val="#ppt_x"/>
                                          </p:val>
                                        </p:tav>
                                      </p:tavLst>
                                    </p:anim>
                                    <p:anim calcmode="lin" valueType="num">
                                      <p:cBhvr>
                                        <p:cTn id="43" dur="1000" fill="hold"/>
                                        <p:tgtEl>
                                          <p:spTgt spid="25"/>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1000"/>
                                        <p:tgtEl>
                                          <p:spTgt spid="26"/>
                                        </p:tgtEl>
                                      </p:cBhvr>
                                    </p:animEffect>
                                    <p:anim calcmode="lin" valueType="num">
                                      <p:cBhvr>
                                        <p:cTn id="47" dur="1000" fill="hold"/>
                                        <p:tgtEl>
                                          <p:spTgt spid="26"/>
                                        </p:tgtEl>
                                        <p:attrNameLst>
                                          <p:attrName>ppt_x</p:attrName>
                                        </p:attrNameLst>
                                      </p:cBhvr>
                                      <p:tavLst>
                                        <p:tav tm="0">
                                          <p:val>
                                            <p:strVal val="#ppt_x"/>
                                          </p:val>
                                        </p:tav>
                                        <p:tav tm="100000">
                                          <p:val>
                                            <p:strVal val="#ppt_x"/>
                                          </p:val>
                                        </p:tav>
                                      </p:tavLst>
                                    </p:anim>
                                    <p:anim calcmode="lin" valueType="num">
                                      <p:cBhvr>
                                        <p:cTn id="4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17" grpId="0"/>
      <p:bldP spid="18" grpId="0"/>
      <p:bldP spid="19" grpId="0"/>
      <p:bldP spid="25" grpId="0" animBg="1"/>
      <p:bldP spid="2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rot="5400000">
            <a:off x="6002418" y="-1346250"/>
            <a:ext cx="2441833" cy="9285483"/>
          </a:xfrm>
          <a:prstGeom prst="roundRect">
            <a:avLst>
              <a:gd name="adj" fmla="val 50000"/>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圆角 1"/>
          <p:cNvSpPr/>
          <p:nvPr/>
        </p:nvSpPr>
        <p:spPr>
          <a:xfrm>
            <a:off x="-77792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802488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167117" y="2232529"/>
            <a:ext cx="3857767" cy="830997"/>
          </a:xfrm>
          <a:prstGeom prst="rect">
            <a:avLst/>
          </a:prstGeom>
          <a:noFill/>
        </p:spPr>
        <p:txBody>
          <a:bodyPr wrap="square" rtlCol="0">
            <a:spAutoFit/>
          </a:bodyPr>
          <a:lstStyle/>
          <a:p>
            <a:pPr algn="ctr"/>
            <a:r>
              <a:rPr lang="en-US" altLang="zh-CN" sz="4800" dirty="0">
                <a:solidFill>
                  <a:srgbClr val="741802"/>
                </a:solidFill>
                <a:cs typeface="+mn-ea"/>
                <a:sym typeface="+mn-lt"/>
              </a:rPr>
              <a:t>02</a:t>
            </a:r>
            <a:endParaRPr lang="zh-CN" altLang="en-US" sz="4800" dirty="0">
              <a:solidFill>
                <a:srgbClr val="741802"/>
              </a:solidFill>
              <a:cs typeface="+mn-ea"/>
              <a:sym typeface="+mn-lt"/>
            </a:endParaRPr>
          </a:p>
        </p:txBody>
      </p:sp>
      <p:sp>
        <p:nvSpPr>
          <p:cNvPr id="4" name="文本框 3"/>
          <p:cNvSpPr txBox="1"/>
          <p:nvPr/>
        </p:nvSpPr>
        <p:spPr>
          <a:xfrm>
            <a:off x="4167117" y="2967334"/>
            <a:ext cx="3857767" cy="923330"/>
          </a:xfrm>
          <a:prstGeom prst="rect">
            <a:avLst/>
          </a:prstGeom>
          <a:noFill/>
        </p:spPr>
        <p:txBody>
          <a:bodyPr wrap="square" rtlCol="0">
            <a:spAutoFit/>
          </a:bodyPr>
          <a:lstStyle/>
          <a:p>
            <a:pPr algn="ctr"/>
            <a:r>
              <a:rPr lang="zh-CN" altLang="en-US" sz="5400" dirty="0">
                <a:solidFill>
                  <a:srgbClr val="741802"/>
                </a:solidFill>
                <a:cs typeface="+mn-ea"/>
                <a:sym typeface="+mn-lt"/>
              </a:rPr>
              <a:t>经营状况</a:t>
            </a:r>
            <a:endParaRPr lang="zh-CN" altLang="en-US" sz="5400" dirty="0">
              <a:solidFill>
                <a:srgbClr val="741802"/>
              </a:solidFill>
              <a:cs typeface="+mn-ea"/>
              <a:sym typeface="+mn-lt"/>
            </a:endParaRPr>
          </a:p>
        </p:txBody>
      </p:sp>
      <p:sp>
        <p:nvSpPr>
          <p:cNvPr id="5" name="文本框 4"/>
          <p:cNvSpPr txBox="1"/>
          <p:nvPr/>
        </p:nvSpPr>
        <p:spPr>
          <a:xfrm>
            <a:off x="4167117" y="3890664"/>
            <a:ext cx="3857767" cy="400110"/>
          </a:xfrm>
          <a:prstGeom prst="rect">
            <a:avLst/>
          </a:prstGeom>
          <a:noFill/>
        </p:spPr>
        <p:txBody>
          <a:bodyPr wrap="square" rtlCol="0">
            <a:spAutoFit/>
          </a:bodyPr>
          <a:lstStyle/>
          <a:p>
            <a:pPr algn="ctr" latinLnBrk="1"/>
            <a:r>
              <a:rPr lang="en-US" altLang="zh-CN" sz="2000" b="1" dirty="0">
                <a:solidFill>
                  <a:srgbClr val="741802"/>
                </a:solidFill>
                <a:cs typeface="+mn-ea"/>
                <a:sym typeface="+mn-lt"/>
              </a:rPr>
              <a:t>State of Operation</a:t>
            </a:r>
            <a:endParaRPr lang="en-US" altLang="zh-CN" sz="2000" b="1" dirty="0">
              <a:solidFill>
                <a:srgbClr val="74180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7" grpId="0" animBg="1"/>
      <p:bldP spid="3" grpId="0"/>
      <p:bldP spid="4" grpId="0"/>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特色菜品</a:t>
            </a:r>
            <a:endParaRPr lang="zh-CN" altLang="en-US" sz="2800" dirty="0">
              <a:solidFill>
                <a:schemeClr val="bg1"/>
              </a:solidFill>
              <a:cs typeface="+mn-ea"/>
              <a:sym typeface="+mn-lt"/>
            </a:endParaRPr>
          </a:p>
        </p:txBody>
      </p:sp>
      <p:grpSp>
        <p:nvGrpSpPr>
          <p:cNvPr id="4" name="组合 3"/>
          <p:cNvGrpSpPr/>
          <p:nvPr/>
        </p:nvGrpSpPr>
        <p:grpSpPr>
          <a:xfrm>
            <a:off x="-1229177" y="1740260"/>
            <a:ext cx="7103504" cy="2019300"/>
            <a:chOff x="-1229177" y="1740260"/>
            <a:chExt cx="7103504" cy="2019300"/>
          </a:xfrm>
        </p:grpSpPr>
        <p:sp>
          <p:nvSpPr>
            <p:cNvPr id="37" name="矩形: 圆角 36"/>
            <p:cNvSpPr/>
            <p:nvPr/>
          </p:nvSpPr>
          <p:spPr>
            <a:xfrm rot="5400000">
              <a:off x="1312925" y="-801842"/>
              <a:ext cx="2019300" cy="7103504"/>
            </a:xfrm>
            <a:prstGeom prst="roundRect">
              <a:avLst>
                <a:gd name="adj" fmla="val 50000"/>
              </a:avLst>
            </a:pr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5" name="任意多边形: 形状 54"/>
            <p:cNvSpPr/>
            <p:nvPr/>
          </p:nvSpPr>
          <p:spPr>
            <a:xfrm>
              <a:off x="3671455" y="1897638"/>
              <a:ext cx="2055983" cy="1711254"/>
            </a:xfrm>
            <a:custGeom>
              <a:avLst/>
              <a:gdLst>
                <a:gd name="connsiteX0" fmla="*/ 0 w 2055983"/>
                <a:gd name="connsiteY0" fmla="*/ 0 h 1711254"/>
                <a:gd name="connsiteX1" fmla="*/ 1200356 w 2055983"/>
                <a:gd name="connsiteY1" fmla="*/ 0 h 1711254"/>
                <a:gd name="connsiteX2" fmla="*/ 2055983 w 2055983"/>
                <a:gd name="connsiteY2" fmla="*/ 855627 h 1711254"/>
                <a:gd name="connsiteX3" fmla="*/ 1200356 w 2055983"/>
                <a:gd name="connsiteY3" fmla="*/ 1711254 h 1711254"/>
                <a:gd name="connsiteX4" fmla="*/ 0 w 2055983"/>
                <a:gd name="connsiteY4" fmla="*/ 1711254 h 171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983" h="1711254">
                  <a:moveTo>
                    <a:pt x="0" y="0"/>
                  </a:moveTo>
                  <a:lnTo>
                    <a:pt x="1200356" y="0"/>
                  </a:lnTo>
                  <a:cubicBezTo>
                    <a:pt x="1672906" y="0"/>
                    <a:pt x="2055983" y="383077"/>
                    <a:pt x="2055983" y="855627"/>
                  </a:cubicBezTo>
                  <a:cubicBezTo>
                    <a:pt x="2055983" y="1328177"/>
                    <a:pt x="1672906" y="1711254"/>
                    <a:pt x="1200356" y="1711254"/>
                  </a:cubicBezTo>
                  <a:lnTo>
                    <a:pt x="0" y="1711254"/>
                  </a:lnTo>
                  <a:close/>
                </a:path>
              </a:pathLst>
            </a:custGeom>
            <a:blipFill dpi="0" rotWithShape="1">
              <a:blip r:embed="rId2"/>
              <a:srcRect/>
              <a:stretch>
                <a:fillRect l="-11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1" name="组合 70"/>
            <p:cNvGrpSpPr/>
            <p:nvPr/>
          </p:nvGrpSpPr>
          <p:grpSpPr>
            <a:xfrm>
              <a:off x="802507" y="2060267"/>
              <a:ext cx="2055983" cy="1395957"/>
              <a:chOff x="538084" y="4436320"/>
              <a:chExt cx="2055983" cy="1395957"/>
            </a:xfrm>
          </p:grpSpPr>
          <p:sp>
            <p:nvSpPr>
              <p:cNvPr id="72" name="textcount"/>
              <p:cNvSpPr txBox="1"/>
              <p:nvPr/>
            </p:nvSpPr>
            <p:spPr>
              <a:xfrm>
                <a:off x="538084" y="4779681"/>
                <a:ext cx="2055983" cy="1052596"/>
              </a:xfrm>
              <a:prstGeom prst="rect">
                <a:avLst/>
              </a:prstGeom>
              <a:noFill/>
            </p:spPr>
            <p:txBody>
              <a:bodyPr vert="horz" wrap="square" rtlCol="0">
                <a:spAutoFit/>
              </a:bodyPr>
              <a:lstStyle/>
              <a:p>
                <a:pPr algn="just">
                  <a:lnSpc>
                    <a:spcPct val="130000"/>
                  </a:lnSpc>
                </a:pPr>
                <a:r>
                  <a:rPr lang="zh-CN" altLang="en-US" sz="1200" dirty="0">
                    <a:solidFill>
                      <a:schemeClr val="bg1"/>
                    </a:solidFill>
                    <a:cs typeface="+mn-ea"/>
                    <a:sym typeface="+mn-lt"/>
                  </a:rPr>
                  <a:t>请您替换相关文字内容请您替换相关文字内容请您替换相关文字内容请您替换相关文字内容</a:t>
                </a:r>
                <a:endParaRPr lang="zh-CN" altLang="en-US" sz="1200" dirty="0">
                  <a:solidFill>
                    <a:schemeClr val="bg1"/>
                  </a:solidFill>
                  <a:cs typeface="+mn-ea"/>
                  <a:sym typeface="+mn-lt"/>
                </a:endParaRPr>
              </a:p>
            </p:txBody>
          </p:sp>
          <p:sp>
            <p:nvSpPr>
              <p:cNvPr id="73" name="textcount"/>
              <p:cNvSpPr txBox="1"/>
              <p:nvPr/>
            </p:nvSpPr>
            <p:spPr>
              <a:xfrm>
                <a:off x="727713" y="4436320"/>
                <a:ext cx="1866354" cy="400110"/>
              </a:xfrm>
              <a:prstGeom prst="rect">
                <a:avLst/>
              </a:prstGeom>
              <a:noFill/>
            </p:spPr>
            <p:txBody>
              <a:bodyPr vert="horz" wrap="square" rtlCol="0">
                <a:spAutoFit/>
              </a:bodyPr>
              <a:lstStyle/>
              <a:p>
                <a:pPr algn="r"/>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grpSp>
        <p:nvGrpSpPr>
          <p:cNvPr id="6" name="组合 5"/>
          <p:cNvGrpSpPr/>
          <p:nvPr/>
        </p:nvGrpSpPr>
        <p:grpSpPr>
          <a:xfrm>
            <a:off x="-1229177" y="3984696"/>
            <a:ext cx="7103504" cy="2019300"/>
            <a:chOff x="-1229177" y="3984696"/>
            <a:chExt cx="7103504" cy="2019300"/>
          </a:xfrm>
        </p:grpSpPr>
        <p:sp>
          <p:nvSpPr>
            <p:cNvPr id="43" name="矩形: 圆角 42"/>
            <p:cNvSpPr/>
            <p:nvPr/>
          </p:nvSpPr>
          <p:spPr>
            <a:xfrm rot="5400000">
              <a:off x="1312925" y="1442594"/>
              <a:ext cx="2019300" cy="7103504"/>
            </a:xfrm>
            <a:prstGeom prst="roundRect">
              <a:avLst>
                <a:gd name="adj" fmla="val 50000"/>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59" name="任意多边形: 形状 58"/>
            <p:cNvSpPr/>
            <p:nvPr/>
          </p:nvSpPr>
          <p:spPr>
            <a:xfrm>
              <a:off x="3671455" y="4138718"/>
              <a:ext cx="2055983" cy="1711254"/>
            </a:xfrm>
            <a:custGeom>
              <a:avLst/>
              <a:gdLst>
                <a:gd name="connsiteX0" fmla="*/ 0 w 2055983"/>
                <a:gd name="connsiteY0" fmla="*/ 0 h 1711254"/>
                <a:gd name="connsiteX1" fmla="*/ 1200356 w 2055983"/>
                <a:gd name="connsiteY1" fmla="*/ 0 h 1711254"/>
                <a:gd name="connsiteX2" fmla="*/ 2055983 w 2055983"/>
                <a:gd name="connsiteY2" fmla="*/ 855627 h 1711254"/>
                <a:gd name="connsiteX3" fmla="*/ 1200356 w 2055983"/>
                <a:gd name="connsiteY3" fmla="*/ 1711254 h 1711254"/>
                <a:gd name="connsiteX4" fmla="*/ 0 w 2055983"/>
                <a:gd name="connsiteY4" fmla="*/ 1711254 h 171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983" h="1711254">
                  <a:moveTo>
                    <a:pt x="0" y="0"/>
                  </a:moveTo>
                  <a:lnTo>
                    <a:pt x="1200356" y="0"/>
                  </a:lnTo>
                  <a:cubicBezTo>
                    <a:pt x="1672906" y="0"/>
                    <a:pt x="2055983" y="383077"/>
                    <a:pt x="2055983" y="855627"/>
                  </a:cubicBezTo>
                  <a:cubicBezTo>
                    <a:pt x="2055983" y="1328177"/>
                    <a:pt x="1672906" y="1711254"/>
                    <a:pt x="1200356" y="1711254"/>
                  </a:cubicBezTo>
                  <a:lnTo>
                    <a:pt x="0" y="1711254"/>
                  </a:lnTo>
                  <a:close/>
                </a:path>
              </a:pathLst>
            </a:custGeom>
            <a:blipFill dpi="0" rotWithShape="0">
              <a:blip r:embed="rId3"/>
              <a:srcRect/>
              <a:stretch>
                <a:fillRect r="-12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4" name="组合 73"/>
            <p:cNvGrpSpPr/>
            <p:nvPr/>
          </p:nvGrpSpPr>
          <p:grpSpPr>
            <a:xfrm>
              <a:off x="802507" y="4304702"/>
              <a:ext cx="2055983" cy="1395957"/>
              <a:chOff x="538084" y="4436320"/>
              <a:chExt cx="2055983" cy="1395957"/>
            </a:xfrm>
          </p:grpSpPr>
          <p:sp>
            <p:nvSpPr>
              <p:cNvPr id="75" name="textcount"/>
              <p:cNvSpPr txBox="1"/>
              <p:nvPr/>
            </p:nvSpPr>
            <p:spPr>
              <a:xfrm>
                <a:off x="538084" y="4779681"/>
                <a:ext cx="2055983" cy="1052596"/>
              </a:xfrm>
              <a:prstGeom prst="rect">
                <a:avLst/>
              </a:prstGeom>
              <a:noFill/>
            </p:spPr>
            <p:txBody>
              <a:bodyPr vert="horz" wrap="square" rtlCol="0">
                <a:spAutoFit/>
              </a:bodyPr>
              <a:lstStyle/>
              <a:p>
                <a:pPr algn="just">
                  <a:lnSpc>
                    <a:spcPct val="130000"/>
                  </a:lnSpc>
                </a:pPr>
                <a:r>
                  <a:rPr lang="zh-CN" altLang="en-US" sz="1200" dirty="0">
                    <a:solidFill>
                      <a:schemeClr val="bg1"/>
                    </a:solidFill>
                    <a:cs typeface="+mn-ea"/>
                    <a:sym typeface="+mn-lt"/>
                  </a:rPr>
                  <a:t>请您替换相关文字内容请您替换相关文字内容请您替换相关文字内容请您替换相关文字内容</a:t>
                </a:r>
                <a:endParaRPr lang="zh-CN" altLang="en-US" sz="1200" dirty="0">
                  <a:solidFill>
                    <a:schemeClr val="bg1"/>
                  </a:solidFill>
                  <a:cs typeface="+mn-ea"/>
                  <a:sym typeface="+mn-lt"/>
                </a:endParaRPr>
              </a:p>
            </p:txBody>
          </p:sp>
          <p:sp>
            <p:nvSpPr>
              <p:cNvPr id="76" name="textcount"/>
              <p:cNvSpPr txBox="1"/>
              <p:nvPr/>
            </p:nvSpPr>
            <p:spPr>
              <a:xfrm>
                <a:off x="727713" y="4436320"/>
                <a:ext cx="1866354" cy="400110"/>
              </a:xfrm>
              <a:prstGeom prst="rect">
                <a:avLst/>
              </a:prstGeom>
              <a:noFill/>
            </p:spPr>
            <p:txBody>
              <a:bodyPr vert="horz" wrap="square" rtlCol="0">
                <a:spAutoFit/>
              </a:bodyPr>
              <a:lstStyle/>
              <a:p>
                <a:pPr algn="r"/>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grpSp>
        <p:nvGrpSpPr>
          <p:cNvPr id="5" name="组合 4"/>
          <p:cNvGrpSpPr/>
          <p:nvPr/>
        </p:nvGrpSpPr>
        <p:grpSpPr>
          <a:xfrm>
            <a:off x="6373091" y="1740260"/>
            <a:ext cx="7103504" cy="2019300"/>
            <a:chOff x="6373091" y="1740260"/>
            <a:chExt cx="7103504" cy="2019300"/>
          </a:xfrm>
        </p:grpSpPr>
        <p:sp>
          <p:nvSpPr>
            <p:cNvPr id="34" name="矩形: 圆角 33"/>
            <p:cNvSpPr/>
            <p:nvPr/>
          </p:nvSpPr>
          <p:spPr>
            <a:xfrm rot="5400000">
              <a:off x="8915193" y="-801842"/>
              <a:ext cx="2019300" cy="7103504"/>
            </a:xfrm>
            <a:prstGeom prst="roundRect">
              <a:avLst>
                <a:gd name="adj" fmla="val 50000"/>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0" name="任意多边形: 形状 59"/>
            <p:cNvSpPr/>
            <p:nvPr/>
          </p:nvSpPr>
          <p:spPr>
            <a:xfrm flipH="1">
              <a:off x="6525492" y="1894283"/>
              <a:ext cx="2055983" cy="1711254"/>
            </a:xfrm>
            <a:custGeom>
              <a:avLst/>
              <a:gdLst>
                <a:gd name="connsiteX0" fmla="*/ 0 w 2055983"/>
                <a:gd name="connsiteY0" fmla="*/ 0 h 1711254"/>
                <a:gd name="connsiteX1" fmla="*/ 1200356 w 2055983"/>
                <a:gd name="connsiteY1" fmla="*/ 0 h 1711254"/>
                <a:gd name="connsiteX2" fmla="*/ 2055983 w 2055983"/>
                <a:gd name="connsiteY2" fmla="*/ 855627 h 1711254"/>
                <a:gd name="connsiteX3" fmla="*/ 1200356 w 2055983"/>
                <a:gd name="connsiteY3" fmla="*/ 1711254 h 1711254"/>
                <a:gd name="connsiteX4" fmla="*/ 0 w 2055983"/>
                <a:gd name="connsiteY4" fmla="*/ 1711254 h 171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983" h="1711254">
                  <a:moveTo>
                    <a:pt x="0" y="0"/>
                  </a:moveTo>
                  <a:lnTo>
                    <a:pt x="1200356" y="0"/>
                  </a:lnTo>
                  <a:cubicBezTo>
                    <a:pt x="1672906" y="0"/>
                    <a:pt x="2055983" y="383077"/>
                    <a:pt x="2055983" y="855627"/>
                  </a:cubicBezTo>
                  <a:cubicBezTo>
                    <a:pt x="2055983" y="1328177"/>
                    <a:pt x="1672906" y="1711254"/>
                    <a:pt x="1200356" y="1711254"/>
                  </a:cubicBezTo>
                  <a:lnTo>
                    <a:pt x="0" y="1711254"/>
                  </a:lnTo>
                  <a:close/>
                </a:path>
              </a:pathLst>
            </a:custGeom>
            <a:blipFill dpi="0" rotWithShape="0">
              <a:blip r:embed="rId4"/>
              <a:srcRect/>
              <a:stretch>
                <a:fillRect r="-30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7" name="组合 76"/>
            <p:cNvGrpSpPr/>
            <p:nvPr/>
          </p:nvGrpSpPr>
          <p:grpSpPr>
            <a:xfrm>
              <a:off x="9333510" y="2060267"/>
              <a:ext cx="2055983" cy="1395957"/>
              <a:chOff x="538084" y="4436320"/>
              <a:chExt cx="2055983" cy="1395957"/>
            </a:xfrm>
          </p:grpSpPr>
          <p:sp>
            <p:nvSpPr>
              <p:cNvPr id="78" name="textcount"/>
              <p:cNvSpPr txBox="1"/>
              <p:nvPr/>
            </p:nvSpPr>
            <p:spPr>
              <a:xfrm>
                <a:off x="538084" y="4779681"/>
                <a:ext cx="2055983" cy="1052596"/>
              </a:xfrm>
              <a:prstGeom prst="rect">
                <a:avLst/>
              </a:prstGeom>
              <a:noFill/>
            </p:spPr>
            <p:txBody>
              <a:bodyPr vert="horz" wrap="square" rtlCol="0">
                <a:spAutoFit/>
              </a:bodyPr>
              <a:lstStyle/>
              <a:p>
                <a:pPr algn="just">
                  <a:lnSpc>
                    <a:spcPct val="130000"/>
                  </a:lnSpc>
                </a:pPr>
                <a:r>
                  <a:rPr lang="zh-CN" altLang="en-US" sz="1200" dirty="0">
                    <a:solidFill>
                      <a:schemeClr val="bg1"/>
                    </a:solidFill>
                    <a:cs typeface="+mn-ea"/>
                    <a:sym typeface="+mn-lt"/>
                  </a:rPr>
                  <a:t>请您替换相关文字内容请您替换相关文字内容请您替换相关文字内容请您替换相关文字内容</a:t>
                </a:r>
                <a:endParaRPr lang="zh-CN" altLang="en-US" sz="1200" dirty="0">
                  <a:solidFill>
                    <a:schemeClr val="bg1"/>
                  </a:solidFill>
                  <a:cs typeface="+mn-ea"/>
                  <a:sym typeface="+mn-lt"/>
                </a:endParaRPr>
              </a:p>
            </p:txBody>
          </p:sp>
          <p:sp>
            <p:nvSpPr>
              <p:cNvPr id="79" name="textcount"/>
              <p:cNvSpPr txBox="1"/>
              <p:nvPr/>
            </p:nvSpPr>
            <p:spPr>
              <a:xfrm>
                <a:off x="538084" y="4436320"/>
                <a:ext cx="2055983" cy="400110"/>
              </a:xfrm>
              <a:prstGeom prst="rect">
                <a:avLst/>
              </a:prstGeom>
              <a:noFill/>
            </p:spPr>
            <p:txBody>
              <a:bodyPr vert="horz"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grpSp>
        <p:nvGrpSpPr>
          <p:cNvPr id="10" name="组合 9"/>
          <p:cNvGrpSpPr/>
          <p:nvPr/>
        </p:nvGrpSpPr>
        <p:grpSpPr>
          <a:xfrm>
            <a:off x="6373091" y="3984696"/>
            <a:ext cx="7103504" cy="2019300"/>
            <a:chOff x="6373091" y="3984696"/>
            <a:chExt cx="7103504" cy="2019300"/>
          </a:xfrm>
        </p:grpSpPr>
        <p:sp>
          <p:nvSpPr>
            <p:cNvPr id="36" name="矩形: 圆角 35"/>
            <p:cNvSpPr/>
            <p:nvPr/>
          </p:nvSpPr>
          <p:spPr>
            <a:xfrm rot="5400000">
              <a:off x="8915193" y="1442594"/>
              <a:ext cx="2019300" cy="7103504"/>
            </a:xfrm>
            <a:prstGeom prst="roundRect">
              <a:avLst>
                <a:gd name="adj" fmla="val 50000"/>
              </a:avLst>
            </a:pr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1" name="任意多边形: 形状 60"/>
            <p:cNvSpPr/>
            <p:nvPr/>
          </p:nvSpPr>
          <p:spPr>
            <a:xfrm flipH="1">
              <a:off x="6525492" y="4138718"/>
              <a:ext cx="2055983" cy="1711254"/>
            </a:xfrm>
            <a:custGeom>
              <a:avLst/>
              <a:gdLst>
                <a:gd name="connsiteX0" fmla="*/ 0 w 2055983"/>
                <a:gd name="connsiteY0" fmla="*/ 0 h 1711254"/>
                <a:gd name="connsiteX1" fmla="*/ 1200356 w 2055983"/>
                <a:gd name="connsiteY1" fmla="*/ 0 h 1711254"/>
                <a:gd name="connsiteX2" fmla="*/ 2055983 w 2055983"/>
                <a:gd name="connsiteY2" fmla="*/ 855627 h 1711254"/>
                <a:gd name="connsiteX3" fmla="*/ 1200356 w 2055983"/>
                <a:gd name="connsiteY3" fmla="*/ 1711254 h 1711254"/>
                <a:gd name="connsiteX4" fmla="*/ 0 w 2055983"/>
                <a:gd name="connsiteY4" fmla="*/ 1711254 h 17112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5983" h="1711254">
                  <a:moveTo>
                    <a:pt x="0" y="0"/>
                  </a:moveTo>
                  <a:lnTo>
                    <a:pt x="1200356" y="0"/>
                  </a:lnTo>
                  <a:cubicBezTo>
                    <a:pt x="1672906" y="0"/>
                    <a:pt x="2055983" y="383077"/>
                    <a:pt x="2055983" y="855627"/>
                  </a:cubicBezTo>
                  <a:cubicBezTo>
                    <a:pt x="2055983" y="1328177"/>
                    <a:pt x="1672906" y="1711254"/>
                    <a:pt x="1200356" y="1711254"/>
                  </a:cubicBezTo>
                  <a:lnTo>
                    <a:pt x="0" y="1711254"/>
                  </a:lnTo>
                  <a:close/>
                </a:path>
              </a:pathLst>
            </a:custGeom>
            <a:blipFill dpi="0" rotWithShape="0">
              <a:blip r:embed="rId5"/>
              <a:srcRect/>
              <a:stretch>
                <a:fillRect r="-16000"/>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0" name="组合 79"/>
            <p:cNvGrpSpPr/>
            <p:nvPr/>
          </p:nvGrpSpPr>
          <p:grpSpPr>
            <a:xfrm>
              <a:off x="9333510" y="4304703"/>
              <a:ext cx="2055983" cy="1395957"/>
              <a:chOff x="538084" y="4436320"/>
              <a:chExt cx="2055983" cy="1395957"/>
            </a:xfrm>
          </p:grpSpPr>
          <p:sp>
            <p:nvSpPr>
              <p:cNvPr id="81" name="textcount"/>
              <p:cNvSpPr txBox="1"/>
              <p:nvPr/>
            </p:nvSpPr>
            <p:spPr>
              <a:xfrm>
                <a:off x="538084" y="4779681"/>
                <a:ext cx="2055983" cy="1052596"/>
              </a:xfrm>
              <a:prstGeom prst="rect">
                <a:avLst/>
              </a:prstGeom>
              <a:noFill/>
            </p:spPr>
            <p:txBody>
              <a:bodyPr vert="horz" wrap="square" rtlCol="0">
                <a:spAutoFit/>
              </a:bodyPr>
              <a:lstStyle/>
              <a:p>
                <a:pPr algn="just">
                  <a:lnSpc>
                    <a:spcPct val="130000"/>
                  </a:lnSpc>
                </a:pPr>
                <a:r>
                  <a:rPr lang="zh-CN" altLang="en-US" sz="1200" dirty="0">
                    <a:solidFill>
                      <a:schemeClr val="bg1"/>
                    </a:solidFill>
                    <a:cs typeface="+mn-ea"/>
                    <a:sym typeface="+mn-lt"/>
                  </a:rPr>
                  <a:t>请您替换相关文字内容请您替换相关文字内容请您替换相关文字内容请您替换相关文字内容</a:t>
                </a:r>
                <a:endParaRPr lang="zh-CN" altLang="en-US" sz="1200" dirty="0">
                  <a:solidFill>
                    <a:schemeClr val="bg1"/>
                  </a:solidFill>
                  <a:cs typeface="+mn-ea"/>
                  <a:sym typeface="+mn-lt"/>
                </a:endParaRPr>
              </a:p>
            </p:txBody>
          </p:sp>
          <p:sp>
            <p:nvSpPr>
              <p:cNvPr id="82" name="textcount"/>
              <p:cNvSpPr txBox="1"/>
              <p:nvPr/>
            </p:nvSpPr>
            <p:spPr>
              <a:xfrm>
                <a:off x="538084" y="4436320"/>
                <a:ext cx="2055983" cy="400110"/>
              </a:xfrm>
              <a:prstGeom prst="rect">
                <a:avLst/>
              </a:prstGeom>
              <a:noFill/>
            </p:spPr>
            <p:txBody>
              <a:bodyPr vert="horz" wrap="square" rtlCol="0">
                <a:spAutoFit/>
              </a:bodyPr>
              <a:lstStyle/>
              <a:p>
                <a:r>
                  <a:rPr lang="zh-CN" altLang="en-US" sz="2000" b="1" dirty="0">
                    <a:solidFill>
                      <a:schemeClr val="bg1"/>
                    </a:solidFill>
                    <a:cs typeface="+mn-ea"/>
                    <a:sym typeface="+mn-lt"/>
                  </a:rPr>
                  <a:t>输入标题</a:t>
                </a:r>
                <a:endParaRPr lang="zh-CN" altLang="en-US" sz="2000" b="1" dirty="0">
                  <a:solidFill>
                    <a:schemeClr val="bg1"/>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1000"/>
                                        <p:tgtEl>
                                          <p:spTgt spid="10"/>
                                        </p:tgtEl>
                                      </p:cBhvr>
                                    </p:animEffect>
                                    <p:anim calcmode="lin" valueType="num">
                                      <p:cBhvr>
                                        <p:cTn id="28" dur="1000" fill="hold"/>
                                        <p:tgtEl>
                                          <p:spTgt spid="10"/>
                                        </p:tgtEl>
                                        <p:attrNameLst>
                                          <p:attrName>ppt_x</p:attrName>
                                        </p:attrNameLst>
                                      </p:cBhvr>
                                      <p:tavLst>
                                        <p:tav tm="0">
                                          <p:val>
                                            <p:strVal val="#ppt_x"/>
                                          </p:val>
                                        </p:tav>
                                        <p:tav tm="100000">
                                          <p:val>
                                            <p:strVal val="#ppt_x"/>
                                          </p:val>
                                        </p:tav>
                                      </p:tavLst>
                                    </p:anim>
                                    <p:anim calcmode="lin" valueType="num">
                                      <p:cBhvr>
                                        <p:cTn id="29" dur="1000" fill="hold"/>
                                        <p:tgtEl>
                                          <p:spTgt spid="1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6"/>
                                        </p:tgtEl>
                                        <p:attrNameLst>
                                          <p:attrName>style.visibility</p:attrName>
                                        </p:attrNameLst>
                                      </p:cBhvr>
                                      <p:to>
                                        <p:strVal val="visible"/>
                                      </p:to>
                                    </p:set>
                                    <p:animEffect transition="in" filter="fade">
                                      <p:cBhvr>
                                        <p:cTn id="32" dur="1000"/>
                                        <p:tgtEl>
                                          <p:spTgt spid="6"/>
                                        </p:tgtEl>
                                      </p:cBhvr>
                                    </p:animEffect>
                                    <p:anim calcmode="lin" valueType="num">
                                      <p:cBhvr>
                                        <p:cTn id="33" dur="1000" fill="hold"/>
                                        <p:tgtEl>
                                          <p:spTgt spid="6"/>
                                        </p:tgtEl>
                                        <p:attrNameLst>
                                          <p:attrName>ppt_x</p:attrName>
                                        </p:attrNameLst>
                                      </p:cBhvr>
                                      <p:tavLst>
                                        <p:tav tm="0">
                                          <p:val>
                                            <p:strVal val="#ppt_x"/>
                                          </p:val>
                                        </p:tav>
                                        <p:tav tm="100000">
                                          <p:val>
                                            <p:strVal val="#ppt_x"/>
                                          </p:val>
                                        </p:tav>
                                      </p:tavLst>
                                    </p:anim>
                                    <p:anim calcmode="lin" valueType="num">
                                      <p:cBhvr>
                                        <p:cTn id="34" dur="1000" fill="hold"/>
                                        <p:tgtEl>
                                          <p:spTgt spid="6"/>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20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1000"/>
                                        <p:tgtEl>
                                          <p:spTgt spid="5"/>
                                        </p:tgtEl>
                                      </p:cBhvr>
                                    </p:animEffect>
                                    <p:anim calcmode="lin" valueType="num">
                                      <p:cBhvr>
                                        <p:cTn id="38" dur="1000" fill="hold"/>
                                        <p:tgtEl>
                                          <p:spTgt spid="5"/>
                                        </p:tgtEl>
                                        <p:attrNameLst>
                                          <p:attrName>ppt_x</p:attrName>
                                        </p:attrNameLst>
                                      </p:cBhvr>
                                      <p:tavLst>
                                        <p:tav tm="0">
                                          <p:val>
                                            <p:strVal val="#ppt_x"/>
                                          </p:val>
                                        </p:tav>
                                        <p:tav tm="100000">
                                          <p:val>
                                            <p:strVal val="#ppt_x"/>
                                          </p:val>
                                        </p:tav>
                                      </p:tavLst>
                                    </p:anim>
                                    <p:anim calcmode="lin" valueType="num">
                                      <p:cBhvr>
                                        <p:cTn id="3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0" y="0"/>
            <a:ext cx="12192000" cy="6858000"/>
          </a:xfrm>
          <a:prstGeom prst="rect">
            <a:avLst/>
          </a:prstGeom>
        </p:spPr>
      </p:pic>
      <p:sp>
        <p:nvSpPr>
          <p:cNvPr id="6" name="矩形 5"/>
          <p:cNvSpPr/>
          <p:nvPr/>
        </p:nvSpPr>
        <p:spPr>
          <a:xfrm>
            <a:off x="0" y="0"/>
            <a:ext cx="12192000" cy="6858000"/>
          </a:xfrm>
          <a:prstGeom prst="rect">
            <a:avLst/>
          </a:prstGeom>
          <a:gradFill flip="none" rotWithShape="1">
            <a:gsLst>
              <a:gs pos="0">
                <a:schemeClr val="bg1">
                  <a:alpha val="20000"/>
                </a:schemeClr>
              </a:gs>
              <a:gs pos="39000">
                <a:schemeClr val="bg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特色菜品</a:t>
            </a:r>
            <a:endParaRPr lang="zh-CN" altLang="en-US" sz="2800" dirty="0">
              <a:solidFill>
                <a:schemeClr val="bg1"/>
              </a:solidFill>
              <a:cs typeface="+mn-ea"/>
              <a:sym typeface="+mn-lt"/>
            </a:endParaRPr>
          </a:p>
        </p:txBody>
      </p:sp>
      <p:grpSp>
        <p:nvGrpSpPr>
          <p:cNvPr id="4" name="组合 3"/>
          <p:cNvGrpSpPr/>
          <p:nvPr/>
        </p:nvGrpSpPr>
        <p:grpSpPr>
          <a:xfrm>
            <a:off x="7748337" y="1569650"/>
            <a:ext cx="3112168" cy="4588042"/>
            <a:chOff x="7748337" y="1569650"/>
            <a:chExt cx="3112168" cy="4588042"/>
          </a:xfrm>
        </p:grpSpPr>
        <p:sp>
          <p:nvSpPr>
            <p:cNvPr id="10" name="矩形: 圆角 9"/>
            <p:cNvSpPr/>
            <p:nvPr/>
          </p:nvSpPr>
          <p:spPr>
            <a:xfrm>
              <a:off x="7748337" y="1569650"/>
              <a:ext cx="3112168" cy="4588042"/>
            </a:xfrm>
            <a:prstGeom prst="roundRect">
              <a:avLst>
                <a:gd name="adj" fmla="val 50000"/>
              </a:avLst>
            </a:prstGeom>
            <a:solidFill>
              <a:srgbClr val="F2F2F2"/>
            </a:solidFill>
            <a:ln w="57150">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8237621" y="2261937"/>
              <a:ext cx="2133600" cy="584775"/>
            </a:xfrm>
            <a:prstGeom prst="rect">
              <a:avLst/>
            </a:prstGeom>
            <a:noFill/>
          </p:spPr>
          <p:txBody>
            <a:bodyPr wrap="square" rtlCol="0">
              <a:spAutoFit/>
            </a:bodyPr>
            <a:lstStyle/>
            <a:p>
              <a:pPr algn="ctr"/>
              <a:r>
                <a:rPr lang="zh-CN" altLang="en-US" sz="3200" dirty="0">
                  <a:solidFill>
                    <a:srgbClr val="9E1F03"/>
                  </a:solidFill>
                  <a:cs typeface="+mn-ea"/>
                  <a:sym typeface="+mn-lt"/>
                </a:rPr>
                <a:t>输入标题</a:t>
              </a:r>
              <a:endParaRPr lang="zh-CN" altLang="en-US" sz="3200" dirty="0">
                <a:solidFill>
                  <a:srgbClr val="9E1F03"/>
                </a:solidFill>
                <a:cs typeface="+mn-ea"/>
                <a:sym typeface="+mn-lt"/>
              </a:endParaRPr>
            </a:p>
          </p:txBody>
        </p:sp>
        <p:sp>
          <p:nvSpPr>
            <p:cNvPr id="32" name="文本框 31"/>
            <p:cNvSpPr txBox="1"/>
            <p:nvPr/>
          </p:nvSpPr>
          <p:spPr>
            <a:xfrm>
              <a:off x="8156043" y="3428927"/>
              <a:ext cx="2296757" cy="2146550"/>
            </a:xfrm>
            <a:prstGeom prst="rect">
              <a:avLst/>
            </a:prstGeom>
            <a:noFill/>
          </p:spPr>
          <p:txBody>
            <a:bodyPr wrap="square" rtlCol="0">
              <a:spAutoFit/>
            </a:bodyPr>
            <a:lstStyle/>
            <a:p>
              <a:pPr algn="ct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cxnSp>
          <p:nvCxnSpPr>
            <p:cNvPr id="13" name="直接连接符 12"/>
            <p:cNvCxnSpPr/>
            <p:nvPr/>
          </p:nvCxnSpPr>
          <p:spPr>
            <a:xfrm>
              <a:off x="8369969" y="3096126"/>
              <a:ext cx="1868905"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1334693" y="165246"/>
            <a:ext cx="606273" cy="857985"/>
            <a:chOff x="11334693" y="165246"/>
            <a:chExt cx="606273" cy="857985"/>
          </a:xfrm>
        </p:grpSpPr>
        <p:sp>
          <p:nvSpPr>
            <p:cNvPr id="15" name="文本框 14"/>
            <p:cNvSpPr txBox="1"/>
            <p:nvPr/>
          </p:nvSpPr>
          <p:spPr>
            <a:xfrm>
              <a:off x="11334693" y="715454"/>
              <a:ext cx="606273" cy="307777"/>
            </a:xfrm>
            <a:prstGeom prst="rect">
              <a:avLst/>
            </a:prstGeom>
            <a:noFill/>
          </p:spPr>
          <p:txBody>
            <a:bodyPr wrap="square" rtlCol="0">
              <a:spAutoFit/>
            </a:bodyPr>
            <a:lstStyle/>
            <a:p>
              <a:pPr algn="ctr"/>
              <a:r>
                <a:rPr lang="en-US" altLang="zh-CN" sz="1400" dirty="0">
                  <a:solidFill>
                    <a:schemeClr val="bg1"/>
                  </a:solidFill>
                  <a:cs typeface="+mn-ea"/>
                  <a:sym typeface="+mn-lt"/>
                </a:rPr>
                <a:t>logo</a:t>
              </a:r>
              <a:endParaRPr lang="zh-CN" altLang="en-US" sz="1400" dirty="0">
                <a:solidFill>
                  <a:schemeClr val="bg1"/>
                </a:solidFill>
                <a:cs typeface="+mn-ea"/>
                <a:sym typeface="+mn-lt"/>
              </a:endParaRPr>
            </a:p>
          </p:txBody>
        </p:sp>
        <p:pic>
          <p:nvPicPr>
            <p:cNvPr id="16" name="图片 15"/>
            <p:cNvPicPr>
              <a:picLocks noChangeAspect="1"/>
            </p:cNvPicPr>
            <p:nvPr/>
          </p:nvPicPr>
          <p:blipFill>
            <a:blip r:embed="rId2" cstate="screen"/>
            <a:stretch>
              <a:fillRect/>
            </a:stretch>
          </p:blipFill>
          <p:spPr>
            <a:xfrm>
              <a:off x="11336166" y="165246"/>
              <a:ext cx="604800" cy="6048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a:blip r:embed="rId1" cstate="screen"/>
          <a:stretch>
            <a:fillRect/>
          </a:stretch>
        </p:blipFill>
        <p:spPr>
          <a:xfrm>
            <a:off x="0" y="0"/>
            <a:ext cx="12192000" cy="6858000"/>
          </a:xfrm>
          <a:prstGeom prst="rect">
            <a:avLst/>
          </a:prstGeom>
        </p:spPr>
      </p:pic>
      <p:sp>
        <p:nvSpPr>
          <p:cNvPr id="6" name="矩形 5"/>
          <p:cNvSpPr/>
          <p:nvPr/>
        </p:nvSpPr>
        <p:spPr>
          <a:xfrm flipH="1">
            <a:off x="0" y="0"/>
            <a:ext cx="12192000" cy="6858000"/>
          </a:xfrm>
          <a:prstGeom prst="rect">
            <a:avLst/>
          </a:prstGeom>
          <a:gradFill flip="none" rotWithShape="1">
            <a:gsLst>
              <a:gs pos="0">
                <a:schemeClr val="bg1">
                  <a:alpha val="20000"/>
                </a:schemeClr>
              </a:gs>
              <a:gs pos="39000">
                <a:schemeClr val="bg1">
                  <a:alpha val="50000"/>
                </a:schemeClr>
              </a:gs>
              <a:gs pos="100000">
                <a:schemeClr val="bg1">
                  <a:alpha val="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特色菜品</a:t>
            </a:r>
            <a:endParaRPr lang="zh-CN" altLang="en-US" sz="2800" dirty="0">
              <a:solidFill>
                <a:schemeClr val="bg1"/>
              </a:solidFill>
              <a:cs typeface="+mn-ea"/>
              <a:sym typeface="+mn-lt"/>
            </a:endParaRPr>
          </a:p>
        </p:txBody>
      </p:sp>
      <p:grpSp>
        <p:nvGrpSpPr>
          <p:cNvPr id="4" name="组合 3"/>
          <p:cNvGrpSpPr/>
          <p:nvPr/>
        </p:nvGrpSpPr>
        <p:grpSpPr>
          <a:xfrm>
            <a:off x="1138990" y="1569650"/>
            <a:ext cx="3112168" cy="4588042"/>
            <a:chOff x="1138990" y="1569650"/>
            <a:chExt cx="3112168" cy="4588042"/>
          </a:xfrm>
        </p:grpSpPr>
        <p:sp>
          <p:nvSpPr>
            <p:cNvPr id="10" name="矩形: 圆角 9"/>
            <p:cNvSpPr/>
            <p:nvPr/>
          </p:nvSpPr>
          <p:spPr>
            <a:xfrm>
              <a:off x="1138990" y="1569650"/>
              <a:ext cx="3112168" cy="4588042"/>
            </a:xfrm>
            <a:prstGeom prst="roundRect">
              <a:avLst>
                <a:gd name="adj" fmla="val 50000"/>
              </a:avLst>
            </a:prstGeom>
            <a:solidFill>
              <a:srgbClr val="F2F2F2"/>
            </a:solidFill>
            <a:ln w="57150">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1" name="文本框 10"/>
            <p:cNvSpPr txBox="1"/>
            <p:nvPr/>
          </p:nvSpPr>
          <p:spPr>
            <a:xfrm>
              <a:off x="1628274" y="2261937"/>
              <a:ext cx="2133600" cy="584775"/>
            </a:xfrm>
            <a:prstGeom prst="rect">
              <a:avLst/>
            </a:prstGeom>
            <a:noFill/>
          </p:spPr>
          <p:txBody>
            <a:bodyPr wrap="square" rtlCol="0">
              <a:spAutoFit/>
            </a:bodyPr>
            <a:lstStyle/>
            <a:p>
              <a:pPr algn="ctr"/>
              <a:r>
                <a:rPr lang="zh-CN" altLang="en-US" sz="3200" dirty="0">
                  <a:solidFill>
                    <a:srgbClr val="9E1F03"/>
                  </a:solidFill>
                  <a:cs typeface="+mn-ea"/>
                  <a:sym typeface="+mn-lt"/>
                </a:rPr>
                <a:t>输入标题</a:t>
              </a:r>
              <a:endParaRPr lang="zh-CN" altLang="en-US" sz="3200" dirty="0">
                <a:solidFill>
                  <a:srgbClr val="9E1F03"/>
                </a:solidFill>
                <a:cs typeface="+mn-ea"/>
                <a:sym typeface="+mn-lt"/>
              </a:endParaRPr>
            </a:p>
          </p:txBody>
        </p:sp>
        <p:sp>
          <p:nvSpPr>
            <p:cNvPr id="32" name="文本框 31"/>
            <p:cNvSpPr txBox="1"/>
            <p:nvPr/>
          </p:nvSpPr>
          <p:spPr>
            <a:xfrm>
              <a:off x="1546696" y="3428927"/>
              <a:ext cx="2296757" cy="2146550"/>
            </a:xfrm>
            <a:prstGeom prst="rect">
              <a:avLst/>
            </a:prstGeom>
            <a:noFill/>
          </p:spPr>
          <p:txBody>
            <a:bodyPr wrap="square" rtlCol="0">
              <a:spAutoFit/>
            </a:bodyPr>
            <a:lstStyle/>
            <a:p>
              <a:pPr algn="ct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cxnSp>
          <p:nvCxnSpPr>
            <p:cNvPr id="13" name="直接连接符 12"/>
            <p:cNvCxnSpPr/>
            <p:nvPr/>
          </p:nvCxnSpPr>
          <p:spPr>
            <a:xfrm>
              <a:off x="1760622" y="3096126"/>
              <a:ext cx="1868905"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a:off x="11334693" y="165246"/>
            <a:ext cx="606273" cy="857985"/>
            <a:chOff x="11334693" y="165246"/>
            <a:chExt cx="606273" cy="857985"/>
          </a:xfrm>
        </p:grpSpPr>
        <p:sp>
          <p:nvSpPr>
            <p:cNvPr id="15" name="文本框 14"/>
            <p:cNvSpPr txBox="1"/>
            <p:nvPr/>
          </p:nvSpPr>
          <p:spPr>
            <a:xfrm>
              <a:off x="11334693" y="715454"/>
              <a:ext cx="606273" cy="307777"/>
            </a:xfrm>
            <a:prstGeom prst="rect">
              <a:avLst/>
            </a:prstGeom>
            <a:noFill/>
          </p:spPr>
          <p:txBody>
            <a:bodyPr wrap="square" rtlCol="0">
              <a:spAutoFit/>
            </a:bodyPr>
            <a:lstStyle/>
            <a:p>
              <a:pPr algn="ctr"/>
              <a:r>
                <a:rPr lang="en-US" altLang="zh-CN" sz="1400" dirty="0">
                  <a:solidFill>
                    <a:schemeClr val="bg1"/>
                  </a:solidFill>
                  <a:cs typeface="+mn-ea"/>
                  <a:sym typeface="+mn-lt"/>
                </a:rPr>
                <a:t>logo</a:t>
              </a:r>
              <a:endParaRPr lang="zh-CN" altLang="en-US" sz="1400" dirty="0">
                <a:solidFill>
                  <a:schemeClr val="bg1"/>
                </a:solidFill>
                <a:cs typeface="+mn-ea"/>
                <a:sym typeface="+mn-lt"/>
              </a:endParaRPr>
            </a:p>
          </p:txBody>
        </p:sp>
        <p:pic>
          <p:nvPicPr>
            <p:cNvPr id="16" name="图片 15"/>
            <p:cNvPicPr>
              <a:picLocks noChangeAspect="1"/>
            </p:cNvPicPr>
            <p:nvPr/>
          </p:nvPicPr>
          <p:blipFill>
            <a:blip r:embed="rId2" cstate="screen"/>
            <a:stretch>
              <a:fillRect/>
            </a:stretch>
          </p:blipFill>
          <p:spPr>
            <a:xfrm>
              <a:off x="11336166" y="165246"/>
              <a:ext cx="604800" cy="6048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1000"/>
                                        <p:tgtEl>
                                          <p:spTgt spid="14"/>
                                        </p:tgtEl>
                                      </p:cBhvr>
                                    </p:animEffect>
                                    <p:anim calcmode="lin" valueType="num">
                                      <p:cBhvr>
                                        <p:cTn id="18" dur="1000" fill="hold"/>
                                        <p:tgtEl>
                                          <p:spTgt spid="14"/>
                                        </p:tgtEl>
                                        <p:attrNameLst>
                                          <p:attrName>ppt_x</p:attrName>
                                        </p:attrNameLst>
                                      </p:cBhvr>
                                      <p:tavLst>
                                        <p:tav tm="0">
                                          <p:val>
                                            <p:strVal val="#ppt_x"/>
                                          </p:val>
                                        </p:tav>
                                        <p:tav tm="100000">
                                          <p:val>
                                            <p:strVal val="#ppt_x"/>
                                          </p:val>
                                        </p:tav>
                                      </p:tavLst>
                                    </p:anim>
                                    <p:anim calcmode="lin" valueType="num">
                                      <p:cBhvr>
                                        <p:cTn id="19" dur="1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运营方案</a:t>
            </a:r>
            <a:endParaRPr lang="zh-CN" altLang="en-US" sz="2800" dirty="0">
              <a:solidFill>
                <a:schemeClr val="bg1"/>
              </a:solidFill>
              <a:cs typeface="+mn-ea"/>
              <a:sym typeface="+mn-lt"/>
            </a:endParaRPr>
          </a:p>
        </p:txBody>
      </p:sp>
      <p:sp>
        <p:nvSpPr>
          <p:cNvPr id="51" name="矩形: 圆角 50"/>
          <p:cNvSpPr/>
          <p:nvPr/>
        </p:nvSpPr>
        <p:spPr>
          <a:xfrm>
            <a:off x="1023788" y="2088105"/>
            <a:ext cx="3866453" cy="1204415"/>
          </a:xfrm>
          <a:prstGeom prst="roundRect">
            <a:avLst>
              <a:gd name="adj" fmla="val 50000"/>
            </a:avLst>
          </a:prstGeom>
          <a:solidFill>
            <a:srgbClr val="427459">
              <a:alpha val="75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线下经营</a:t>
            </a:r>
            <a:endParaRPr lang="zh-CN" altLang="en-US" sz="2400" dirty="0">
              <a:cs typeface="+mn-ea"/>
              <a:sym typeface="+mn-lt"/>
            </a:endParaRPr>
          </a:p>
        </p:txBody>
      </p:sp>
      <p:sp>
        <p:nvSpPr>
          <p:cNvPr id="52" name="矩形: 圆角 51"/>
          <p:cNvSpPr/>
          <p:nvPr/>
        </p:nvSpPr>
        <p:spPr>
          <a:xfrm>
            <a:off x="7301761" y="2088105"/>
            <a:ext cx="3866453" cy="1204415"/>
          </a:xfrm>
          <a:prstGeom prst="roundRect">
            <a:avLst>
              <a:gd name="adj" fmla="val 50000"/>
            </a:avLst>
          </a:prstGeom>
          <a:solidFill>
            <a:srgbClr val="427459">
              <a:alpha val="75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线上推广</a:t>
            </a:r>
            <a:endParaRPr lang="zh-CN" altLang="en-US" sz="2400" dirty="0">
              <a:solidFill>
                <a:schemeClr val="bg1"/>
              </a:solidFill>
              <a:cs typeface="+mn-ea"/>
              <a:sym typeface="+mn-lt"/>
            </a:endParaRPr>
          </a:p>
        </p:txBody>
      </p:sp>
      <p:sp>
        <p:nvSpPr>
          <p:cNvPr id="50" name="矩形: 圆角 49"/>
          <p:cNvSpPr/>
          <p:nvPr/>
        </p:nvSpPr>
        <p:spPr>
          <a:xfrm>
            <a:off x="4162773" y="2088105"/>
            <a:ext cx="3866453" cy="1204415"/>
          </a:xfrm>
          <a:prstGeom prst="roundRect">
            <a:avLst>
              <a:gd name="adj" fmla="val 50000"/>
            </a:avLst>
          </a:prstGeom>
          <a:solidFill>
            <a:srgbClr val="2F533F">
              <a:alpha val="85000"/>
            </a:srgbClr>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bg1"/>
                </a:solidFill>
                <a:cs typeface="+mn-ea"/>
                <a:sym typeface="+mn-lt"/>
              </a:rPr>
              <a:t>线下线上相结合促销</a:t>
            </a:r>
            <a:endParaRPr lang="zh-CN" altLang="en-US" sz="2400" dirty="0">
              <a:solidFill>
                <a:schemeClr val="bg1"/>
              </a:solidFill>
              <a:cs typeface="+mn-ea"/>
              <a:sym typeface="+mn-lt"/>
            </a:endParaRPr>
          </a:p>
        </p:txBody>
      </p:sp>
      <p:pic>
        <p:nvPicPr>
          <p:cNvPr id="64" name="图片 63"/>
          <p:cNvPicPr>
            <a:picLocks noChangeAspect="1"/>
          </p:cNvPicPr>
          <p:nvPr/>
        </p:nvPicPr>
        <p:blipFill>
          <a:blip r:embed="rId2" cstate="screen"/>
          <a:stretch>
            <a:fillRect/>
          </a:stretch>
        </p:blipFill>
        <p:spPr>
          <a:xfrm>
            <a:off x="2597011" y="3612064"/>
            <a:ext cx="720000" cy="720000"/>
          </a:xfrm>
          <a:prstGeom prst="rect">
            <a:avLst/>
          </a:prstGeom>
        </p:spPr>
      </p:pic>
      <p:pic>
        <p:nvPicPr>
          <p:cNvPr id="66" name="图片 65"/>
          <p:cNvPicPr>
            <a:picLocks noChangeAspect="1"/>
          </p:cNvPicPr>
          <p:nvPr/>
        </p:nvPicPr>
        <p:blipFill>
          <a:blip r:embed="rId3" cstate="screen"/>
          <a:stretch>
            <a:fillRect/>
          </a:stretch>
        </p:blipFill>
        <p:spPr>
          <a:xfrm>
            <a:off x="5735999" y="3612064"/>
            <a:ext cx="720000" cy="720000"/>
          </a:xfrm>
          <a:prstGeom prst="rect">
            <a:avLst/>
          </a:prstGeom>
        </p:spPr>
      </p:pic>
      <p:pic>
        <p:nvPicPr>
          <p:cNvPr id="68" name="图片 67"/>
          <p:cNvPicPr>
            <a:picLocks noChangeAspect="1"/>
          </p:cNvPicPr>
          <p:nvPr/>
        </p:nvPicPr>
        <p:blipFill>
          <a:blip r:embed="rId4" cstate="screen"/>
          <a:stretch>
            <a:fillRect/>
          </a:stretch>
        </p:blipFill>
        <p:spPr>
          <a:xfrm>
            <a:off x="8874987" y="3612064"/>
            <a:ext cx="720000" cy="720000"/>
          </a:xfrm>
          <a:prstGeom prst="rect">
            <a:avLst/>
          </a:prstGeom>
        </p:spPr>
      </p:pic>
      <p:sp>
        <p:nvSpPr>
          <p:cNvPr id="69" name="文本框 68"/>
          <p:cNvSpPr txBox="1"/>
          <p:nvPr/>
        </p:nvSpPr>
        <p:spPr>
          <a:xfrm>
            <a:off x="1545761" y="4548041"/>
            <a:ext cx="2822499" cy="1126462"/>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
        <p:nvSpPr>
          <p:cNvPr id="70" name="文本框 69"/>
          <p:cNvSpPr txBox="1"/>
          <p:nvPr/>
        </p:nvSpPr>
        <p:spPr>
          <a:xfrm>
            <a:off x="4684749" y="4548041"/>
            <a:ext cx="2822499" cy="1126462"/>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
        <p:nvSpPr>
          <p:cNvPr id="71" name="文本框 70"/>
          <p:cNvSpPr txBox="1"/>
          <p:nvPr/>
        </p:nvSpPr>
        <p:spPr>
          <a:xfrm>
            <a:off x="7823740" y="4548041"/>
            <a:ext cx="2822499" cy="1126462"/>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16" presetClass="entr" presetSubtype="37" fill="hold" grpId="0" nodeType="withEffect">
                                  <p:stCondLst>
                                    <p:cond delay="500"/>
                                  </p:stCondLst>
                                  <p:childTnLst>
                                    <p:set>
                                      <p:cBhvr>
                                        <p:cTn id="21" dur="1" fill="hold">
                                          <p:stCondLst>
                                            <p:cond delay="0"/>
                                          </p:stCondLst>
                                        </p:cTn>
                                        <p:tgtEl>
                                          <p:spTgt spid="51"/>
                                        </p:tgtEl>
                                        <p:attrNameLst>
                                          <p:attrName>style.visibility</p:attrName>
                                        </p:attrNameLst>
                                      </p:cBhvr>
                                      <p:to>
                                        <p:strVal val="visible"/>
                                      </p:to>
                                    </p:set>
                                    <p:animEffect transition="in" filter="barn(outVertical)">
                                      <p:cBhvr>
                                        <p:cTn id="22" dur="1000"/>
                                        <p:tgtEl>
                                          <p:spTgt spid="51"/>
                                        </p:tgtEl>
                                      </p:cBhvr>
                                    </p:animEffect>
                                  </p:childTnLst>
                                </p:cTn>
                              </p:par>
                              <p:par>
                                <p:cTn id="23" presetID="42" presetClass="entr" presetSubtype="0" fill="hold" nodeType="withEffect">
                                  <p:stCondLst>
                                    <p:cond delay="500"/>
                                  </p:stCondLst>
                                  <p:childTnLst>
                                    <p:set>
                                      <p:cBhvr>
                                        <p:cTn id="24" dur="1" fill="hold">
                                          <p:stCondLst>
                                            <p:cond delay="0"/>
                                          </p:stCondLst>
                                        </p:cTn>
                                        <p:tgtEl>
                                          <p:spTgt spid="64"/>
                                        </p:tgtEl>
                                        <p:attrNameLst>
                                          <p:attrName>style.visibility</p:attrName>
                                        </p:attrNameLst>
                                      </p:cBhvr>
                                      <p:to>
                                        <p:strVal val="visible"/>
                                      </p:to>
                                    </p:set>
                                    <p:animEffect transition="in" filter="fade">
                                      <p:cBhvr>
                                        <p:cTn id="25" dur="1000"/>
                                        <p:tgtEl>
                                          <p:spTgt spid="64"/>
                                        </p:tgtEl>
                                      </p:cBhvr>
                                    </p:animEffect>
                                    <p:anim calcmode="lin" valueType="num">
                                      <p:cBhvr>
                                        <p:cTn id="26" dur="1000" fill="hold"/>
                                        <p:tgtEl>
                                          <p:spTgt spid="64"/>
                                        </p:tgtEl>
                                        <p:attrNameLst>
                                          <p:attrName>ppt_x</p:attrName>
                                        </p:attrNameLst>
                                      </p:cBhvr>
                                      <p:tavLst>
                                        <p:tav tm="0">
                                          <p:val>
                                            <p:strVal val="#ppt_x"/>
                                          </p:val>
                                        </p:tav>
                                        <p:tav tm="100000">
                                          <p:val>
                                            <p:strVal val="#ppt_x"/>
                                          </p:val>
                                        </p:tav>
                                      </p:tavLst>
                                    </p:anim>
                                    <p:anim calcmode="lin" valueType="num">
                                      <p:cBhvr>
                                        <p:cTn id="27" dur="1000" fill="hold"/>
                                        <p:tgtEl>
                                          <p:spTgt spid="64"/>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500"/>
                                  </p:stCondLst>
                                  <p:childTnLst>
                                    <p:set>
                                      <p:cBhvr>
                                        <p:cTn id="29" dur="1" fill="hold">
                                          <p:stCondLst>
                                            <p:cond delay="0"/>
                                          </p:stCondLst>
                                        </p:cTn>
                                        <p:tgtEl>
                                          <p:spTgt spid="69"/>
                                        </p:tgtEl>
                                        <p:attrNameLst>
                                          <p:attrName>style.visibility</p:attrName>
                                        </p:attrNameLst>
                                      </p:cBhvr>
                                      <p:to>
                                        <p:strVal val="visible"/>
                                      </p:to>
                                    </p:set>
                                    <p:animEffect transition="in" filter="fade">
                                      <p:cBhvr>
                                        <p:cTn id="30" dur="1000"/>
                                        <p:tgtEl>
                                          <p:spTgt spid="69"/>
                                        </p:tgtEl>
                                      </p:cBhvr>
                                    </p:animEffect>
                                    <p:anim calcmode="lin" valueType="num">
                                      <p:cBhvr>
                                        <p:cTn id="31" dur="1000" fill="hold"/>
                                        <p:tgtEl>
                                          <p:spTgt spid="69"/>
                                        </p:tgtEl>
                                        <p:attrNameLst>
                                          <p:attrName>ppt_x</p:attrName>
                                        </p:attrNameLst>
                                      </p:cBhvr>
                                      <p:tavLst>
                                        <p:tav tm="0">
                                          <p:val>
                                            <p:strVal val="#ppt_x"/>
                                          </p:val>
                                        </p:tav>
                                        <p:tav tm="100000">
                                          <p:val>
                                            <p:strVal val="#ppt_x"/>
                                          </p:val>
                                        </p:tav>
                                      </p:tavLst>
                                    </p:anim>
                                    <p:anim calcmode="lin" valueType="num">
                                      <p:cBhvr>
                                        <p:cTn id="32" dur="1000" fill="hold"/>
                                        <p:tgtEl>
                                          <p:spTgt spid="69"/>
                                        </p:tgtEl>
                                        <p:attrNameLst>
                                          <p:attrName>ppt_y</p:attrName>
                                        </p:attrNameLst>
                                      </p:cBhvr>
                                      <p:tavLst>
                                        <p:tav tm="0">
                                          <p:val>
                                            <p:strVal val="#ppt_y+.1"/>
                                          </p:val>
                                        </p:tav>
                                        <p:tav tm="100000">
                                          <p:val>
                                            <p:strVal val="#ppt_y"/>
                                          </p:val>
                                        </p:tav>
                                      </p:tavLst>
                                    </p:anim>
                                  </p:childTnLst>
                                </p:cTn>
                              </p:par>
                              <p:par>
                                <p:cTn id="33" presetID="16" presetClass="entr" presetSubtype="37" fill="hold" grpId="0" nodeType="withEffect">
                                  <p:stCondLst>
                                    <p:cond delay="1000"/>
                                  </p:stCondLst>
                                  <p:childTnLst>
                                    <p:set>
                                      <p:cBhvr>
                                        <p:cTn id="34" dur="1" fill="hold">
                                          <p:stCondLst>
                                            <p:cond delay="0"/>
                                          </p:stCondLst>
                                        </p:cTn>
                                        <p:tgtEl>
                                          <p:spTgt spid="52"/>
                                        </p:tgtEl>
                                        <p:attrNameLst>
                                          <p:attrName>style.visibility</p:attrName>
                                        </p:attrNameLst>
                                      </p:cBhvr>
                                      <p:to>
                                        <p:strVal val="visible"/>
                                      </p:to>
                                    </p:set>
                                    <p:animEffect transition="in" filter="barn(outVertical)">
                                      <p:cBhvr>
                                        <p:cTn id="35" dur="1000"/>
                                        <p:tgtEl>
                                          <p:spTgt spid="52"/>
                                        </p:tgtEl>
                                      </p:cBhvr>
                                    </p:animEffect>
                                  </p:childTnLst>
                                </p:cTn>
                              </p:par>
                              <p:par>
                                <p:cTn id="36" presetID="42" presetClass="entr" presetSubtype="0" fill="hold" nodeType="withEffect">
                                  <p:stCondLst>
                                    <p:cond delay="1000"/>
                                  </p:stCondLst>
                                  <p:childTnLst>
                                    <p:set>
                                      <p:cBhvr>
                                        <p:cTn id="37" dur="1" fill="hold">
                                          <p:stCondLst>
                                            <p:cond delay="0"/>
                                          </p:stCondLst>
                                        </p:cTn>
                                        <p:tgtEl>
                                          <p:spTgt spid="68"/>
                                        </p:tgtEl>
                                        <p:attrNameLst>
                                          <p:attrName>style.visibility</p:attrName>
                                        </p:attrNameLst>
                                      </p:cBhvr>
                                      <p:to>
                                        <p:strVal val="visible"/>
                                      </p:to>
                                    </p:set>
                                    <p:animEffect transition="in" filter="fade">
                                      <p:cBhvr>
                                        <p:cTn id="38" dur="1000"/>
                                        <p:tgtEl>
                                          <p:spTgt spid="68"/>
                                        </p:tgtEl>
                                      </p:cBhvr>
                                    </p:animEffect>
                                    <p:anim calcmode="lin" valueType="num">
                                      <p:cBhvr>
                                        <p:cTn id="39" dur="1000" fill="hold"/>
                                        <p:tgtEl>
                                          <p:spTgt spid="68"/>
                                        </p:tgtEl>
                                        <p:attrNameLst>
                                          <p:attrName>ppt_x</p:attrName>
                                        </p:attrNameLst>
                                      </p:cBhvr>
                                      <p:tavLst>
                                        <p:tav tm="0">
                                          <p:val>
                                            <p:strVal val="#ppt_x"/>
                                          </p:val>
                                        </p:tav>
                                        <p:tav tm="100000">
                                          <p:val>
                                            <p:strVal val="#ppt_x"/>
                                          </p:val>
                                        </p:tav>
                                      </p:tavLst>
                                    </p:anim>
                                    <p:anim calcmode="lin" valueType="num">
                                      <p:cBhvr>
                                        <p:cTn id="40" dur="1000" fill="hold"/>
                                        <p:tgtEl>
                                          <p:spTgt spid="68"/>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100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1000"/>
                                        <p:tgtEl>
                                          <p:spTgt spid="71"/>
                                        </p:tgtEl>
                                      </p:cBhvr>
                                    </p:animEffect>
                                    <p:anim calcmode="lin" valueType="num">
                                      <p:cBhvr>
                                        <p:cTn id="44" dur="1000" fill="hold"/>
                                        <p:tgtEl>
                                          <p:spTgt spid="71"/>
                                        </p:tgtEl>
                                        <p:attrNameLst>
                                          <p:attrName>ppt_x</p:attrName>
                                        </p:attrNameLst>
                                      </p:cBhvr>
                                      <p:tavLst>
                                        <p:tav tm="0">
                                          <p:val>
                                            <p:strVal val="#ppt_x"/>
                                          </p:val>
                                        </p:tav>
                                        <p:tav tm="100000">
                                          <p:val>
                                            <p:strVal val="#ppt_x"/>
                                          </p:val>
                                        </p:tav>
                                      </p:tavLst>
                                    </p:anim>
                                    <p:anim calcmode="lin" valueType="num">
                                      <p:cBhvr>
                                        <p:cTn id="45" dur="1000" fill="hold"/>
                                        <p:tgtEl>
                                          <p:spTgt spid="71"/>
                                        </p:tgtEl>
                                        <p:attrNameLst>
                                          <p:attrName>ppt_y</p:attrName>
                                        </p:attrNameLst>
                                      </p:cBhvr>
                                      <p:tavLst>
                                        <p:tav tm="0">
                                          <p:val>
                                            <p:strVal val="#ppt_y+.1"/>
                                          </p:val>
                                        </p:tav>
                                        <p:tav tm="100000">
                                          <p:val>
                                            <p:strVal val="#ppt_y"/>
                                          </p:val>
                                        </p:tav>
                                      </p:tavLst>
                                    </p:anim>
                                  </p:childTnLst>
                                </p:cTn>
                              </p:par>
                            </p:childTnLst>
                          </p:cTn>
                        </p:par>
                        <p:par>
                          <p:cTn id="46" fill="hold">
                            <p:stCondLst>
                              <p:cond delay="1000"/>
                            </p:stCondLst>
                            <p:childTnLst>
                              <p:par>
                                <p:cTn id="47" presetID="16" presetClass="entr" presetSubtype="37" fill="hold" grpId="0" nodeType="afterEffect">
                                  <p:stCondLst>
                                    <p:cond delay="0"/>
                                  </p:stCondLst>
                                  <p:childTnLst>
                                    <p:set>
                                      <p:cBhvr>
                                        <p:cTn id="48" dur="1" fill="hold">
                                          <p:stCondLst>
                                            <p:cond delay="0"/>
                                          </p:stCondLst>
                                        </p:cTn>
                                        <p:tgtEl>
                                          <p:spTgt spid="50"/>
                                        </p:tgtEl>
                                        <p:attrNameLst>
                                          <p:attrName>style.visibility</p:attrName>
                                        </p:attrNameLst>
                                      </p:cBhvr>
                                      <p:to>
                                        <p:strVal val="visible"/>
                                      </p:to>
                                    </p:set>
                                    <p:animEffect transition="in" filter="barn(outVertical)">
                                      <p:cBhvr>
                                        <p:cTn id="49" dur="1000"/>
                                        <p:tgtEl>
                                          <p:spTgt spid="50"/>
                                        </p:tgtEl>
                                      </p:cBhvr>
                                    </p:animEffect>
                                  </p:childTnLst>
                                </p:cTn>
                              </p:par>
                              <p:par>
                                <p:cTn id="50" presetID="42" presetClass="entr" presetSubtype="0" fill="hold" nodeType="with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1000"/>
                                        <p:tgtEl>
                                          <p:spTgt spid="66"/>
                                        </p:tgtEl>
                                      </p:cBhvr>
                                    </p:animEffect>
                                    <p:anim calcmode="lin" valueType="num">
                                      <p:cBhvr>
                                        <p:cTn id="53" dur="1000" fill="hold"/>
                                        <p:tgtEl>
                                          <p:spTgt spid="66"/>
                                        </p:tgtEl>
                                        <p:attrNameLst>
                                          <p:attrName>ppt_x</p:attrName>
                                        </p:attrNameLst>
                                      </p:cBhvr>
                                      <p:tavLst>
                                        <p:tav tm="0">
                                          <p:val>
                                            <p:strVal val="#ppt_x"/>
                                          </p:val>
                                        </p:tav>
                                        <p:tav tm="100000">
                                          <p:val>
                                            <p:strVal val="#ppt_x"/>
                                          </p:val>
                                        </p:tav>
                                      </p:tavLst>
                                    </p:anim>
                                    <p:anim calcmode="lin" valueType="num">
                                      <p:cBhvr>
                                        <p:cTn id="54" dur="1000" fill="hold"/>
                                        <p:tgtEl>
                                          <p:spTgt spid="6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70"/>
                                        </p:tgtEl>
                                        <p:attrNameLst>
                                          <p:attrName>style.visibility</p:attrName>
                                        </p:attrNameLst>
                                      </p:cBhvr>
                                      <p:to>
                                        <p:strVal val="visible"/>
                                      </p:to>
                                    </p:set>
                                    <p:animEffect transition="in" filter="fade">
                                      <p:cBhvr>
                                        <p:cTn id="57" dur="1000"/>
                                        <p:tgtEl>
                                          <p:spTgt spid="70"/>
                                        </p:tgtEl>
                                      </p:cBhvr>
                                    </p:animEffect>
                                    <p:anim calcmode="lin" valueType="num">
                                      <p:cBhvr>
                                        <p:cTn id="58" dur="1000" fill="hold"/>
                                        <p:tgtEl>
                                          <p:spTgt spid="70"/>
                                        </p:tgtEl>
                                        <p:attrNameLst>
                                          <p:attrName>ppt_x</p:attrName>
                                        </p:attrNameLst>
                                      </p:cBhvr>
                                      <p:tavLst>
                                        <p:tav tm="0">
                                          <p:val>
                                            <p:strVal val="#ppt_x"/>
                                          </p:val>
                                        </p:tav>
                                        <p:tav tm="100000">
                                          <p:val>
                                            <p:strVal val="#ppt_x"/>
                                          </p:val>
                                        </p:tav>
                                      </p:tavLst>
                                    </p:anim>
                                    <p:anim calcmode="lin" valueType="num">
                                      <p:cBhvr>
                                        <p:cTn id="59"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1" grpId="0" animBg="1"/>
      <p:bldP spid="52" grpId="0" animBg="1"/>
      <p:bldP spid="50" grpId="0" animBg="1"/>
      <p:bldP spid="69" grpId="0"/>
      <p:bldP spid="70" grpId="0"/>
      <p:bldP spid="7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49" name="直接连接符 48"/>
          <p:cNvCxnSpPr/>
          <p:nvPr/>
        </p:nvCxnSpPr>
        <p:spPr>
          <a:xfrm>
            <a:off x="10112817" y="2696979"/>
            <a:ext cx="821511" cy="836327"/>
          </a:xfrm>
          <a:prstGeom prst="line">
            <a:avLst/>
          </a:prstGeom>
          <a:ln>
            <a:solidFill>
              <a:srgbClr val="C3CDC1"/>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1257671" y="3948274"/>
            <a:ext cx="821511" cy="836327"/>
          </a:xfrm>
          <a:prstGeom prst="line">
            <a:avLst/>
          </a:prstGeom>
          <a:ln>
            <a:solidFill>
              <a:srgbClr val="C3CDC1"/>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a:stCxn id="34" idx="5"/>
            <a:endCxn id="35" idx="1"/>
          </p:cNvCxnSpPr>
          <p:nvPr/>
        </p:nvCxnSpPr>
        <p:spPr>
          <a:xfrm>
            <a:off x="5065874" y="2687193"/>
            <a:ext cx="2060251" cy="2097408"/>
          </a:xfrm>
          <a:prstGeom prst="line">
            <a:avLst/>
          </a:prstGeom>
          <a:ln>
            <a:solidFill>
              <a:srgbClr val="C3CDC1"/>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a:stCxn id="36" idx="3"/>
            <a:endCxn id="35" idx="7"/>
          </p:cNvCxnSpPr>
          <p:nvPr/>
        </p:nvCxnSpPr>
        <p:spPr>
          <a:xfrm flipH="1">
            <a:off x="7589345" y="2687193"/>
            <a:ext cx="2060252" cy="2097408"/>
          </a:xfrm>
          <a:prstGeom prst="line">
            <a:avLst/>
          </a:prstGeom>
          <a:ln>
            <a:solidFill>
              <a:srgbClr val="C3CDC1"/>
            </a:soli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a:stCxn id="34" idx="3"/>
            <a:endCxn id="10" idx="7"/>
          </p:cNvCxnSpPr>
          <p:nvPr/>
        </p:nvCxnSpPr>
        <p:spPr>
          <a:xfrm flipH="1">
            <a:off x="2542403" y="2687193"/>
            <a:ext cx="2060251" cy="2097408"/>
          </a:xfrm>
          <a:prstGeom prst="line">
            <a:avLst/>
          </a:prstGeom>
          <a:ln>
            <a:solidFill>
              <a:srgbClr val="C3CDC1"/>
            </a:solidFill>
          </a:ln>
        </p:spPr>
        <p:style>
          <a:lnRef idx="1">
            <a:schemeClr val="accent1"/>
          </a:lnRef>
          <a:fillRef idx="0">
            <a:schemeClr val="accent1"/>
          </a:fillRef>
          <a:effectRef idx="0">
            <a:schemeClr val="accent1"/>
          </a:effectRef>
          <a:fontRef idx="minor">
            <a:schemeClr val="tx1"/>
          </a:fontRef>
        </p:style>
      </p:cxn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营销方案策划</a:t>
            </a:r>
            <a:endParaRPr lang="zh-CN" altLang="en-US" sz="2800" dirty="0">
              <a:solidFill>
                <a:schemeClr val="bg1"/>
              </a:solidFill>
              <a:cs typeface="+mn-ea"/>
              <a:sym typeface="+mn-lt"/>
            </a:endParaRPr>
          </a:p>
        </p:txBody>
      </p:sp>
      <p:sp>
        <p:nvSpPr>
          <p:cNvPr id="32" name="任意多边形: 形状 31"/>
          <p:cNvSpPr/>
          <p:nvPr/>
        </p:nvSpPr>
        <p:spPr>
          <a:xfrm>
            <a:off x="8427721" y="3346065"/>
            <a:ext cx="2906972" cy="774510"/>
          </a:xfrm>
          <a:custGeom>
            <a:avLst/>
            <a:gdLst>
              <a:gd name="connsiteX0" fmla="*/ 0 w 2906972"/>
              <a:gd name="connsiteY0" fmla="*/ 0 h 774510"/>
              <a:gd name="connsiteX1" fmla="*/ 2519717 w 2906972"/>
              <a:gd name="connsiteY1" fmla="*/ 0 h 774510"/>
              <a:gd name="connsiteX2" fmla="*/ 2906972 w 2906972"/>
              <a:gd name="connsiteY2" fmla="*/ 387255 h 774510"/>
              <a:gd name="connsiteX3" fmla="*/ 2519717 w 2906972"/>
              <a:gd name="connsiteY3" fmla="*/ 774510 h 774510"/>
              <a:gd name="connsiteX4" fmla="*/ 0 w 2906972"/>
              <a:gd name="connsiteY4" fmla="*/ 774510 h 77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972" h="774510">
                <a:moveTo>
                  <a:pt x="0" y="0"/>
                </a:moveTo>
                <a:lnTo>
                  <a:pt x="2519717" y="0"/>
                </a:lnTo>
                <a:cubicBezTo>
                  <a:pt x="2733592" y="0"/>
                  <a:pt x="2906972" y="173380"/>
                  <a:pt x="2906972" y="387255"/>
                </a:cubicBezTo>
                <a:cubicBezTo>
                  <a:pt x="2906972" y="601130"/>
                  <a:pt x="2733592" y="774510"/>
                  <a:pt x="2519717" y="774510"/>
                </a:cubicBezTo>
                <a:lnTo>
                  <a:pt x="0" y="774510"/>
                </a:lnTo>
                <a:close/>
              </a:path>
            </a:pathLst>
          </a:custGeom>
          <a:solidFill>
            <a:srgbClr val="2F533F"/>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STEP FOUR</a:t>
            </a:r>
            <a:endParaRPr lang="zh-CN" altLang="en-US" sz="2000" dirty="0">
              <a:solidFill>
                <a:schemeClr val="bg1"/>
              </a:solidFill>
              <a:cs typeface="+mn-ea"/>
              <a:sym typeface="+mn-lt"/>
            </a:endParaRPr>
          </a:p>
        </p:txBody>
      </p:sp>
      <p:sp>
        <p:nvSpPr>
          <p:cNvPr id="31" name="任意多边形: 形状 30"/>
          <p:cNvSpPr/>
          <p:nvPr/>
        </p:nvSpPr>
        <p:spPr>
          <a:xfrm>
            <a:off x="5904249" y="3346065"/>
            <a:ext cx="2906972" cy="774510"/>
          </a:xfrm>
          <a:custGeom>
            <a:avLst/>
            <a:gdLst>
              <a:gd name="connsiteX0" fmla="*/ 0 w 2906972"/>
              <a:gd name="connsiteY0" fmla="*/ 0 h 774510"/>
              <a:gd name="connsiteX1" fmla="*/ 2519717 w 2906972"/>
              <a:gd name="connsiteY1" fmla="*/ 0 h 774510"/>
              <a:gd name="connsiteX2" fmla="*/ 2906972 w 2906972"/>
              <a:gd name="connsiteY2" fmla="*/ 387255 h 774510"/>
              <a:gd name="connsiteX3" fmla="*/ 2519717 w 2906972"/>
              <a:gd name="connsiteY3" fmla="*/ 774510 h 774510"/>
              <a:gd name="connsiteX4" fmla="*/ 0 w 2906972"/>
              <a:gd name="connsiteY4" fmla="*/ 774510 h 77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972" h="774510">
                <a:moveTo>
                  <a:pt x="0" y="0"/>
                </a:moveTo>
                <a:lnTo>
                  <a:pt x="2519717" y="0"/>
                </a:lnTo>
                <a:cubicBezTo>
                  <a:pt x="2733592" y="0"/>
                  <a:pt x="2906972" y="173380"/>
                  <a:pt x="2906972" y="387255"/>
                </a:cubicBezTo>
                <a:cubicBezTo>
                  <a:pt x="2906972" y="601130"/>
                  <a:pt x="2733592" y="774510"/>
                  <a:pt x="2519717" y="774510"/>
                </a:cubicBezTo>
                <a:lnTo>
                  <a:pt x="0" y="774510"/>
                </a:lnTo>
                <a:close/>
              </a:path>
            </a:pathLst>
          </a:custGeom>
          <a:solidFill>
            <a:srgbClr val="427459"/>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STEP THREE</a:t>
            </a:r>
            <a:endParaRPr lang="zh-CN" altLang="en-US" sz="2000" dirty="0">
              <a:solidFill>
                <a:schemeClr val="bg1"/>
              </a:solidFill>
              <a:cs typeface="+mn-ea"/>
              <a:sym typeface="+mn-lt"/>
            </a:endParaRPr>
          </a:p>
        </p:txBody>
      </p:sp>
      <p:sp>
        <p:nvSpPr>
          <p:cNvPr id="30" name="任意多边形: 形状 29"/>
          <p:cNvSpPr/>
          <p:nvPr/>
        </p:nvSpPr>
        <p:spPr>
          <a:xfrm>
            <a:off x="3380778" y="3346065"/>
            <a:ext cx="2906972" cy="774510"/>
          </a:xfrm>
          <a:custGeom>
            <a:avLst/>
            <a:gdLst>
              <a:gd name="connsiteX0" fmla="*/ 0 w 2906972"/>
              <a:gd name="connsiteY0" fmla="*/ 0 h 774510"/>
              <a:gd name="connsiteX1" fmla="*/ 2519717 w 2906972"/>
              <a:gd name="connsiteY1" fmla="*/ 0 h 774510"/>
              <a:gd name="connsiteX2" fmla="*/ 2906972 w 2906972"/>
              <a:gd name="connsiteY2" fmla="*/ 387255 h 774510"/>
              <a:gd name="connsiteX3" fmla="*/ 2519717 w 2906972"/>
              <a:gd name="connsiteY3" fmla="*/ 774510 h 774510"/>
              <a:gd name="connsiteX4" fmla="*/ 0 w 2906972"/>
              <a:gd name="connsiteY4" fmla="*/ 774510 h 77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972" h="774510">
                <a:moveTo>
                  <a:pt x="0" y="0"/>
                </a:moveTo>
                <a:lnTo>
                  <a:pt x="2519717" y="0"/>
                </a:lnTo>
                <a:cubicBezTo>
                  <a:pt x="2733592" y="0"/>
                  <a:pt x="2906972" y="173380"/>
                  <a:pt x="2906972" y="387255"/>
                </a:cubicBezTo>
                <a:cubicBezTo>
                  <a:pt x="2906972" y="601130"/>
                  <a:pt x="2733592" y="774510"/>
                  <a:pt x="2519717" y="774510"/>
                </a:cubicBezTo>
                <a:lnTo>
                  <a:pt x="0" y="774510"/>
                </a:lnTo>
                <a:close/>
              </a:path>
            </a:pathLst>
          </a:custGeom>
          <a:solidFill>
            <a:srgbClr val="72896D"/>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STEP TWO</a:t>
            </a:r>
            <a:endParaRPr lang="zh-CN" altLang="en-US" sz="2000" dirty="0">
              <a:solidFill>
                <a:schemeClr val="bg1"/>
              </a:solidFill>
              <a:cs typeface="+mn-ea"/>
              <a:sym typeface="+mn-lt"/>
            </a:endParaRPr>
          </a:p>
        </p:txBody>
      </p:sp>
      <p:sp>
        <p:nvSpPr>
          <p:cNvPr id="19" name="任意多边形: 形状 18"/>
          <p:cNvSpPr/>
          <p:nvPr/>
        </p:nvSpPr>
        <p:spPr>
          <a:xfrm>
            <a:off x="857307" y="3346065"/>
            <a:ext cx="2906972" cy="774510"/>
          </a:xfrm>
          <a:custGeom>
            <a:avLst/>
            <a:gdLst>
              <a:gd name="connsiteX0" fmla="*/ 0 w 2906972"/>
              <a:gd name="connsiteY0" fmla="*/ 0 h 774510"/>
              <a:gd name="connsiteX1" fmla="*/ 2519717 w 2906972"/>
              <a:gd name="connsiteY1" fmla="*/ 0 h 774510"/>
              <a:gd name="connsiteX2" fmla="*/ 2906972 w 2906972"/>
              <a:gd name="connsiteY2" fmla="*/ 387255 h 774510"/>
              <a:gd name="connsiteX3" fmla="*/ 2519717 w 2906972"/>
              <a:gd name="connsiteY3" fmla="*/ 774510 h 774510"/>
              <a:gd name="connsiteX4" fmla="*/ 0 w 2906972"/>
              <a:gd name="connsiteY4" fmla="*/ 774510 h 7745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6972" h="774510">
                <a:moveTo>
                  <a:pt x="0" y="0"/>
                </a:moveTo>
                <a:lnTo>
                  <a:pt x="2519717" y="0"/>
                </a:lnTo>
                <a:cubicBezTo>
                  <a:pt x="2733592" y="0"/>
                  <a:pt x="2906972" y="173380"/>
                  <a:pt x="2906972" y="387255"/>
                </a:cubicBezTo>
                <a:cubicBezTo>
                  <a:pt x="2906972" y="601130"/>
                  <a:pt x="2733592" y="774510"/>
                  <a:pt x="2519717" y="774510"/>
                </a:cubicBezTo>
                <a:lnTo>
                  <a:pt x="0" y="774510"/>
                </a:lnTo>
                <a:close/>
              </a:path>
            </a:pathLst>
          </a:custGeom>
          <a:solidFill>
            <a:srgbClr val="9CAD99"/>
          </a:solidFill>
          <a:ln w="571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dirty="0">
                <a:solidFill>
                  <a:schemeClr val="bg1"/>
                </a:solidFill>
                <a:cs typeface="+mn-ea"/>
                <a:sym typeface="+mn-lt"/>
              </a:rPr>
              <a:t>STEP ONE</a:t>
            </a:r>
            <a:endParaRPr lang="zh-CN" altLang="en-US" sz="2000" dirty="0">
              <a:solidFill>
                <a:schemeClr val="bg1"/>
              </a:solidFill>
              <a:cs typeface="+mn-ea"/>
              <a:sym typeface="+mn-lt"/>
            </a:endParaRPr>
          </a:p>
        </p:txBody>
      </p:sp>
      <p:grpSp>
        <p:nvGrpSpPr>
          <p:cNvPr id="53" name="组合 52"/>
          <p:cNvGrpSpPr/>
          <p:nvPr/>
        </p:nvGrpSpPr>
        <p:grpSpPr>
          <a:xfrm>
            <a:off x="1377616" y="2128037"/>
            <a:ext cx="1866354" cy="837830"/>
            <a:chOff x="727713" y="4490912"/>
            <a:chExt cx="1866354" cy="837830"/>
          </a:xfrm>
        </p:grpSpPr>
        <p:sp>
          <p:nvSpPr>
            <p:cNvPr id="54" name="textcount"/>
            <p:cNvSpPr txBox="1"/>
            <p:nvPr/>
          </p:nvSpPr>
          <p:spPr>
            <a:xfrm>
              <a:off x="795818" y="4779681"/>
              <a:ext cx="1730145"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5"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第一步方案</a:t>
              </a:r>
              <a:endParaRPr lang="en-US" altLang="zh-CN" sz="1600" b="1" dirty="0">
                <a:solidFill>
                  <a:schemeClr val="tx1">
                    <a:lumMod val="85000"/>
                    <a:lumOff val="15000"/>
                  </a:schemeClr>
                </a:solidFill>
                <a:cs typeface="+mn-ea"/>
                <a:sym typeface="+mn-lt"/>
              </a:endParaRPr>
            </a:p>
          </p:txBody>
        </p:sp>
      </p:grpSp>
      <p:grpSp>
        <p:nvGrpSpPr>
          <p:cNvPr id="56" name="组合 55"/>
          <p:cNvGrpSpPr/>
          <p:nvPr/>
        </p:nvGrpSpPr>
        <p:grpSpPr>
          <a:xfrm>
            <a:off x="6424558" y="2128037"/>
            <a:ext cx="1866354" cy="837830"/>
            <a:chOff x="727713" y="4490912"/>
            <a:chExt cx="1866354" cy="837830"/>
          </a:xfrm>
        </p:grpSpPr>
        <p:sp>
          <p:nvSpPr>
            <p:cNvPr id="57" name="textcount"/>
            <p:cNvSpPr txBox="1"/>
            <p:nvPr/>
          </p:nvSpPr>
          <p:spPr>
            <a:xfrm>
              <a:off x="795818" y="4779681"/>
              <a:ext cx="1730145"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8"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第三步方案</a:t>
              </a:r>
              <a:endParaRPr lang="en-US" altLang="zh-CN" sz="1600" b="1" dirty="0">
                <a:solidFill>
                  <a:schemeClr val="tx1">
                    <a:lumMod val="85000"/>
                    <a:lumOff val="15000"/>
                  </a:schemeClr>
                </a:solidFill>
                <a:cs typeface="+mn-ea"/>
                <a:sym typeface="+mn-lt"/>
              </a:endParaRPr>
            </a:p>
          </p:txBody>
        </p:sp>
      </p:grpSp>
      <p:grpSp>
        <p:nvGrpSpPr>
          <p:cNvPr id="67" name="组合 66"/>
          <p:cNvGrpSpPr/>
          <p:nvPr/>
        </p:nvGrpSpPr>
        <p:grpSpPr>
          <a:xfrm>
            <a:off x="3902452" y="4569601"/>
            <a:ext cx="1866354" cy="837830"/>
            <a:chOff x="727713" y="4490912"/>
            <a:chExt cx="1866354" cy="837830"/>
          </a:xfrm>
        </p:grpSpPr>
        <p:sp>
          <p:nvSpPr>
            <p:cNvPr id="72" name="textcount"/>
            <p:cNvSpPr txBox="1"/>
            <p:nvPr/>
          </p:nvSpPr>
          <p:spPr>
            <a:xfrm>
              <a:off x="795818" y="4779681"/>
              <a:ext cx="1730145"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73"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第二步方案</a:t>
              </a:r>
              <a:endParaRPr lang="en-US" altLang="zh-CN" sz="1600" b="1" dirty="0">
                <a:solidFill>
                  <a:schemeClr val="tx1">
                    <a:lumMod val="85000"/>
                    <a:lumOff val="15000"/>
                  </a:schemeClr>
                </a:solidFill>
                <a:cs typeface="+mn-ea"/>
                <a:sym typeface="+mn-lt"/>
              </a:endParaRPr>
            </a:p>
          </p:txBody>
        </p:sp>
      </p:grpSp>
      <p:grpSp>
        <p:nvGrpSpPr>
          <p:cNvPr id="74" name="组合 73"/>
          <p:cNvGrpSpPr/>
          <p:nvPr/>
        </p:nvGrpSpPr>
        <p:grpSpPr>
          <a:xfrm>
            <a:off x="8949394" y="4569601"/>
            <a:ext cx="1866354" cy="837830"/>
            <a:chOff x="727713" y="4490912"/>
            <a:chExt cx="1866354" cy="837830"/>
          </a:xfrm>
        </p:grpSpPr>
        <p:sp>
          <p:nvSpPr>
            <p:cNvPr id="75" name="textcount"/>
            <p:cNvSpPr txBox="1"/>
            <p:nvPr/>
          </p:nvSpPr>
          <p:spPr>
            <a:xfrm>
              <a:off x="795818" y="4779681"/>
              <a:ext cx="1730145"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76"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第四步方案</a:t>
              </a:r>
              <a:endParaRPr lang="en-US" altLang="zh-CN" sz="1600" b="1" dirty="0">
                <a:solidFill>
                  <a:schemeClr val="tx1">
                    <a:lumMod val="85000"/>
                    <a:lumOff val="15000"/>
                  </a:schemeClr>
                </a:solidFill>
                <a:cs typeface="+mn-ea"/>
                <a:sym typeface="+mn-lt"/>
              </a:endParaRPr>
            </a:p>
          </p:txBody>
        </p:sp>
      </p:grpSp>
      <p:grpSp>
        <p:nvGrpSpPr>
          <p:cNvPr id="5" name="组合 4"/>
          <p:cNvGrpSpPr/>
          <p:nvPr/>
        </p:nvGrpSpPr>
        <p:grpSpPr>
          <a:xfrm>
            <a:off x="4506718" y="2128037"/>
            <a:ext cx="655092" cy="655092"/>
            <a:chOff x="4506718" y="2128037"/>
            <a:chExt cx="655092" cy="655092"/>
          </a:xfrm>
        </p:grpSpPr>
        <p:sp>
          <p:nvSpPr>
            <p:cNvPr id="34" name="椭圆 33"/>
            <p:cNvSpPr/>
            <p:nvPr/>
          </p:nvSpPr>
          <p:spPr>
            <a:xfrm>
              <a:off x="4506718" y="2128037"/>
              <a:ext cx="655092" cy="655092"/>
            </a:xfrm>
            <a:prstGeom prst="ellipse">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38" name="图片 37"/>
            <p:cNvPicPr>
              <a:picLocks noChangeAspect="1"/>
            </p:cNvPicPr>
            <p:nvPr/>
          </p:nvPicPr>
          <p:blipFill>
            <a:blip r:embed="rId2" cstate="screen"/>
            <a:stretch>
              <a:fillRect/>
            </a:stretch>
          </p:blipFill>
          <p:spPr>
            <a:xfrm>
              <a:off x="4654264" y="2275583"/>
              <a:ext cx="360000" cy="360000"/>
            </a:xfrm>
            <a:prstGeom prst="rect">
              <a:avLst/>
            </a:prstGeom>
          </p:spPr>
        </p:pic>
      </p:grpSp>
      <p:grpSp>
        <p:nvGrpSpPr>
          <p:cNvPr id="11" name="组合 10"/>
          <p:cNvGrpSpPr/>
          <p:nvPr/>
        </p:nvGrpSpPr>
        <p:grpSpPr>
          <a:xfrm>
            <a:off x="9553661" y="2128037"/>
            <a:ext cx="655092" cy="655092"/>
            <a:chOff x="9553661" y="2128037"/>
            <a:chExt cx="655092" cy="655092"/>
          </a:xfrm>
        </p:grpSpPr>
        <p:sp>
          <p:nvSpPr>
            <p:cNvPr id="36" name="椭圆 35"/>
            <p:cNvSpPr/>
            <p:nvPr/>
          </p:nvSpPr>
          <p:spPr>
            <a:xfrm>
              <a:off x="9553661" y="2128037"/>
              <a:ext cx="655092" cy="655092"/>
            </a:xfrm>
            <a:prstGeom prst="ellipse">
              <a:avLst/>
            </a:prstGeom>
            <a:solidFill>
              <a:srgbClr val="741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1" name="图片 40"/>
            <p:cNvPicPr>
              <a:picLocks noChangeAspect="1"/>
            </p:cNvPicPr>
            <p:nvPr/>
          </p:nvPicPr>
          <p:blipFill>
            <a:blip r:embed="rId3" cstate="screen"/>
            <a:stretch>
              <a:fillRect/>
            </a:stretch>
          </p:blipFill>
          <p:spPr>
            <a:xfrm>
              <a:off x="9701207" y="2275583"/>
              <a:ext cx="360000" cy="360000"/>
            </a:xfrm>
            <a:prstGeom prst="rect">
              <a:avLst/>
            </a:prstGeom>
          </p:spPr>
        </p:pic>
      </p:grpSp>
      <p:grpSp>
        <p:nvGrpSpPr>
          <p:cNvPr id="6" name="组合 5"/>
          <p:cNvGrpSpPr/>
          <p:nvPr/>
        </p:nvGrpSpPr>
        <p:grpSpPr>
          <a:xfrm>
            <a:off x="7030189" y="4688665"/>
            <a:ext cx="655092" cy="655092"/>
            <a:chOff x="7030189" y="4688665"/>
            <a:chExt cx="655092" cy="655092"/>
          </a:xfrm>
        </p:grpSpPr>
        <p:sp>
          <p:nvSpPr>
            <p:cNvPr id="35" name="椭圆 34"/>
            <p:cNvSpPr/>
            <p:nvPr/>
          </p:nvSpPr>
          <p:spPr>
            <a:xfrm>
              <a:off x="7030189" y="4688665"/>
              <a:ext cx="655092" cy="655092"/>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4" name="图片 43"/>
            <p:cNvPicPr>
              <a:picLocks noChangeAspect="1"/>
            </p:cNvPicPr>
            <p:nvPr/>
          </p:nvPicPr>
          <p:blipFill>
            <a:blip r:embed="rId4" cstate="screen"/>
            <a:stretch>
              <a:fillRect/>
            </a:stretch>
          </p:blipFill>
          <p:spPr>
            <a:xfrm>
              <a:off x="7177735" y="4836211"/>
              <a:ext cx="360000" cy="360000"/>
            </a:xfrm>
            <a:prstGeom prst="rect">
              <a:avLst/>
            </a:prstGeom>
          </p:spPr>
        </p:pic>
      </p:grpSp>
      <p:grpSp>
        <p:nvGrpSpPr>
          <p:cNvPr id="4" name="组合 3"/>
          <p:cNvGrpSpPr/>
          <p:nvPr/>
        </p:nvGrpSpPr>
        <p:grpSpPr>
          <a:xfrm>
            <a:off x="1983247" y="4688665"/>
            <a:ext cx="655092" cy="655092"/>
            <a:chOff x="1983247" y="4688665"/>
            <a:chExt cx="655092" cy="655092"/>
          </a:xfrm>
        </p:grpSpPr>
        <p:sp>
          <p:nvSpPr>
            <p:cNvPr id="10" name="椭圆 9"/>
            <p:cNvSpPr/>
            <p:nvPr/>
          </p:nvSpPr>
          <p:spPr>
            <a:xfrm>
              <a:off x="1983247" y="4688665"/>
              <a:ext cx="655092" cy="655092"/>
            </a:xfrm>
            <a:prstGeom prst="ellipse">
              <a:avLst/>
            </a:prstGeom>
            <a:solidFill>
              <a:srgbClr val="E69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47" name="图片 46"/>
            <p:cNvPicPr>
              <a:picLocks noChangeAspect="1"/>
            </p:cNvPicPr>
            <p:nvPr/>
          </p:nvPicPr>
          <p:blipFill>
            <a:blip r:embed="rId5" cstate="screen"/>
            <a:stretch>
              <a:fillRect/>
            </a:stretch>
          </p:blipFill>
          <p:spPr>
            <a:xfrm>
              <a:off x="2130793" y="4836211"/>
              <a:ext cx="360000" cy="36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1000"/>
                                        <p:tgtEl>
                                          <p:spTgt spid="19"/>
                                        </p:tgtEl>
                                      </p:cBhvr>
                                    </p:animEffect>
                                  </p:childTnLst>
                                </p:cTn>
                              </p:par>
                              <p:par>
                                <p:cTn id="24" presetID="22" presetClass="entr" presetSubtype="8" fill="hold" nodeType="withEffect">
                                  <p:stCondLst>
                                    <p:cond delay="0"/>
                                  </p:stCondLst>
                                  <p:childTnLst>
                                    <p:set>
                                      <p:cBhvr>
                                        <p:cTn id="25" dur="1" fill="hold">
                                          <p:stCondLst>
                                            <p:cond delay="0"/>
                                          </p:stCondLst>
                                        </p:cTn>
                                        <p:tgtEl>
                                          <p:spTgt spid="46"/>
                                        </p:tgtEl>
                                        <p:attrNameLst>
                                          <p:attrName>style.visibility</p:attrName>
                                        </p:attrNameLst>
                                      </p:cBhvr>
                                      <p:to>
                                        <p:strVal val="visible"/>
                                      </p:to>
                                    </p:set>
                                    <p:animEffect transition="in" filter="wipe(left)">
                                      <p:cBhvr>
                                        <p:cTn id="26" dur="500"/>
                                        <p:tgtEl>
                                          <p:spTgt spid="46"/>
                                        </p:tgtEl>
                                      </p:cBhvr>
                                    </p:animEffect>
                                  </p:childTnLst>
                                </p:cTn>
                              </p:par>
                              <p:par>
                                <p:cTn id="27" presetID="10" presetClass="entr" presetSubtype="0" fill="hold" nodeType="withEffect">
                                  <p:stCondLst>
                                    <p:cond delay="50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500"/>
                                        <p:tgtEl>
                                          <p:spTgt spid="4"/>
                                        </p:tgtEl>
                                      </p:cBhvr>
                                    </p:animEffect>
                                  </p:childTnLst>
                                </p:cTn>
                              </p:par>
                              <p:par>
                                <p:cTn id="30" presetID="10" presetClass="entr" presetSubtype="0" fill="hold" nodeType="withEffect">
                                  <p:stCondLst>
                                    <p:cond delay="500"/>
                                  </p:stCondLst>
                                  <p:childTnLst>
                                    <p:set>
                                      <p:cBhvr>
                                        <p:cTn id="31" dur="1" fill="hold">
                                          <p:stCondLst>
                                            <p:cond delay="0"/>
                                          </p:stCondLst>
                                        </p:cTn>
                                        <p:tgtEl>
                                          <p:spTgt spid="53"/>
                                        </p:tgtEl>
                                        <p:attrNameLst>
                                          <p:attrName>style.visibility</p:attrName>
                                        </p:attrNameLst>
                                      </p:cBhvr>
                                      <p:to>
                                        <p:strVal val="visible"/>
                                      </p:to>
                                    </p:set>
                                    <p:animEffect transition="in" filter="fade">
                                      <p:cBhvr>
                                        <p:cTn id="32" dur="500"/>
                                        <p:tgtEl>
                                          <p:spTgt spid="53"/>
                                        </p:tgtEl>
                                      </p:cBhvr>
                                    </p:animEffect>
                                  </p:childTnLst>
                                </p:cTn>
                              </p:par>
                              <p:par>
                                <p:cTn id="33" presetID="22" presetClass="entr" presetSubtype="8" fill="hold" nodeType="withEffect">
                                  <p:stCondLst>
                                    <p:cond delay="50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000"/>
                                        <p:tgtEl>
                                          <p:spTgt spid="12"/>
                                        </p:tgtEl>
                                      </p:cBhvr>
                                    </p:animEffect>
                                  </p:childTnLst>
                                </p:cTn>
                              </p:par>
                              <p:par>
                                <p:cTn id="36" presetID="22" presetClass="entr" presetSubtype="8" fill="hold" grpId="0" nodeType="withEffect">
                                  <p:stCondLst>
                                    <p:cond delay="1000"/>
                                  </p:stCondLst>
                                  <p:childTnLst>
                                    <p:set>
                                      <p:cBhvr>
                                        <p:cTn id="37" dur="1" fill="hold">
                                          <p:stCondLst>
                                            <p:cond delay="0"/>
                                          </p:stCondLst>
                                        </p:cTn>
                                        <p:tgtEl>
                                          <p:spTgt spid="30"/>
                                        </p:tgtEl>
                                        <p:attrNameLst>
                                          <p:attrName>style.visibility</p:attrName>
                                        </p:attrNameLst>
                                      </p:cBhvr>
                                      <p:to>
                                        <p:strVal val="visible"/>
                                      </p:to>
                                    </p:set>
                                    <p:animEffect transition="in" filter="wipe(left)">
                                      <p:cBhvr>
                                        <p:cTn id="38" dur="1000"/>
                                        <p:tgtEl>
                                          <p:spTgt spid="30"/>
                                        </p:tgtEl>
                                      </p:cBhvr>
                                    </p:animEffect>
                                  </p:childTnLst>
                                </p:cTn>
                              </p:par>
                              <p:par>
                                <p:cTn id="39" presetID="10" presetClass="entr" presetSubtype="0" fill="hold" nodeType="withEffect">
                                  <p:stCondLst>
                                    <p:cond delay="1500"/>
                                  </p:stCondLst>
                                  <p:childTnLst>
                                    <p:set>
                                      <p:cBhvr>
                                        <p:cTn id="40" dur="1" fill="hold">
                                          <p:stCondLst>
                                            <p:cond delay="0"/>
                                          </p:stCondLst>
                                        </p:cTn>
                                        <p:tgtEl>
                                          <p:spTgt spid="5"/>
                                        </p:tgtEl>
                                        <p:attrNameLst>
                                          <p:attrName>style.visibility</p:attrName>
                                        </p:attrNameLst>
                                      </p:cBhvr>
                                      <p:to>
                                        <p:strVal val="visible"/>
                                      </p:to>
                                    </p:set>
                                    <p:animEffect transition="in" filter="fade">
                                      <p:cBhvr>
                                        <p:cTn id="41" dur="500"/>
                                        <p:tgtEl>
                                          <p:spTgt spid="5"/>
                                        </p:tgtEl>
                                      </p:cBhvr>
                                    </p:animEffect>
                                  </p:childTnLst>
                                </p:cTn>
                              </p:par>
                              <p:par>
                                <p:cTn id="42" presetID="10" presetClass="entr" presetSubtype="0" fill="hold" nodeType="withEffect">
                                  <p:stCondLst>
                                    <p:cond delay="1500"/>
                                  </p:stCondLst>
                                  <p:childTnLst>
                                    <p:set>
                                      <p:cBhvr>
                                        <p:cTn id="43" dur="1" fill="hold">
                                          <p:stCondLst>
                                            <p:cond delay="0"/>
                                          </p:stCondLst>
                                        </p:cTn>
                                        <p:tgtEl>
                                          <p:spTgt spid="67"/>
                                        </p:tgtEl>
                                        <p:attrNameLst>
                                          <p:attrName>style.visibility</p:attrName>
                                        </p:attrNameLst>
                                      </p:cBhvr>
                                      <p:to>
                                        <p:strVal val="visible"/>
                                      </p:to>
                                    </p:set>
                                    <p:animEffect transition="in" filter="fade">
                                      <p:cBhvr>
                                        <p:cTn id="44" dur="500"/>
                                        <p:tgtEl>
                                          <p:spTgt spid="67"/>
                                        </p:tgtEl>
                                      </p:cBhvr>
                                    </p:animEffect>
                                  </p:childTnLst>
                                </p:cTn>
                              </p:par>
                              <p:par>
                                <p:cTn id="45" presetID="22" presetClass="entr" presetSubtype="8" fill="hold" nodeType="withEffect">
                                  <p:stCondLst>
                                    <p:cond delay="1500"/>
                                  </p:stCondLst>
                                  <p:childTnLst>
                                    <p:set>
                                      <p:cBhvr>
                                        <p:cTn id="46" dur="1" fill="hold">
                                          <p:stCondLst>
                                            <p:cond delay="0"/>
                                          </p:stCondLst>
                                        </p:cTn>
                                        <p:tgtEl>
                                          <p:spTgt spid="40"/>
                                        </p:tgtEl>
                                        <p:attrNameLst>
                                          <p:attrName>style.visibility</p:attrName>
                                        </p:attrNameLst>
                                      </p:cBhvr>
                                      <p:to>
                                        <p:strVal val="visible"/>
                                      </p:to>
                                    </p:set>
                                    <p:animEffect transition="in" filter="wipe(left)">
                                      <p:cBhvr>
                                        <p:cTn id="47" dur="1000"/>
                                        <p:tgtEl>
                                          <p:spTgt spid="40"/>
                                        </p:tgtEl>
                                      </p:cBhvr>
                                    </p:animEffect>
                                  </p:childTnLst>
                                </p:cTn>
                              </p:par>
                              <p:par>
                                <p:cTn id="48" presetID="22" presetClass="entr" presetSubtype="8" fill="hold" grpId="0" nodeType="withEffect">
                                  <p:stCondLst>
                                    <p:cond delay="200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1000"/>
                                        <p:tgtEl>
                                          <p:spTgt spid="31"/>
                                        </p:tgtEl>
                                      </p:cBhvr>
                                    </p:animEffect>
                                  </p:childTnLst>
                                </p:cTn>
                              </p:par>
                              <p:par>
                                <p:cTn id="51" presetID="10" presetClass="entr" presetSubtype="0" fill="hold" nodeType="withEffect">
                                  <p:stCondLst>
                                    <p:cond delay="25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500"/>
                                        <p:tgtEl>
                                          <p:spTgt spid="6"/>
                                        </p:tgtEl>
                                      </p:cBhvr>
                                    </p:animEffect>
                                  </p:childTnLst>
                                </p:cTn>
                              </p:par>
                              <p:par>
                                <p:cTn id="54" presetID="10" presetClass="entr" presetSubtype="0" fill="hold" nodeType="withEffect">
                                  <p:stCondLst>
                                    <p:cond delay="2500"/>
                                  </p:stCondLst>
                                  <p:childTnLst>
                                    <p:set>
                                      <p:cBhvr>
                                        <p:cTn id="55" dur="1" fill="hold">
                                          <p:stCondLst>
                                            <p:cond delay="0"/>
                                          </p:stCondLst>
                                        </p:cTn>
                                        <p:tgtEl>
                                          <p:spTgt spid="56"/>
                                        </p:tgtEl>
                                        <p:attrNameLst>
                                          <p:attrName>style.visibility</p:attrName>
                                        </p:attrNameLst>
                                      </p:cBhvr>
                                      <p:to>
                                        <p:strVal val="visible"/>
                                      </p:to>
                                    </p:set>
                                    <p:animEffect transition="in" filter="fade">
                                      <p:cBhvr>
                                        <p:cTn id="56" dur="500"/>
                                        <p:tgtEl>
                                          <p:spTgt spid="56"/>
                                        </p:tgtEl>
                                      </p:cBhvr>
                                    </p:animEffect>
                                  </p:childTnLst>
                                </p:cTn>
                              </p:par>
                              <p:par>
                                <p:cTn id="57" presetID="22" presetClass="entr" presetSubtype="8" fill="hold" nodeType="withEffect">
                                  <p:stCondLst>
                                    <p:cond delay="2500"/>
                                  </p:stCondLst>
                                  <p:childTnLst>
                                    <p:set>
                                      <p:cBhvr>
                                        <p:cTn id="58" dur="1" fill="hold">
                                          <p:stCondLst>
                                            <p:cond delay="0"/>
                                          </p:stCondLst>
                                        </p:cTn>
                                        <p:tgtEl>
                                          <p:spTgt spid="43"/>
                                        </p:tgtEl>
                                        <p:attrNameLst>
                                          <p:attrName>style.visibility</p:attrName>
                                        </p:attrNameLst>
                                      </p:cBhvr>
                                      <p:to>
                                        <p:strVal val="visible"/>
                                      </p:to>
                                    </p:set>
                                    <p:animEffect transition="in" filter="wipe(left)">
                                      <p:cBhvr>
                                        <p:cTn id="59" dur="1000"/>
                                        <p:tgtEl>
                                          <p:spTgt spid="43"/>
                                        </p:tgtEl>
                                      </p:cBhvr>
                                    </p:animEffect>
                                  </p:childTnLst>
                                </p:cTn>
                              </p:par>
                              <p:par>
                                <p:cTn id="60" presetID="22" presetClass="entr" presetSubtype="8" fill="hold" grpId="0" nodeType="withEffect">
                                  <p:stCondLst>
                                    <p:cond delay="3000"/>
                                  </p:stCondLst>
                                  <p:childTnLst>
                                    <p:set>
                                      <p:cBhvr>
                                        <p:cTn id="61" dur="1" fill="hold">
                                          <p:stCondLst>
                                            <p:cond delay="0"/>
                                          </p:stCondLst>
                                        </p:cTn>
                                        <p:tgtEl>
                                          <p:spTgt spid="32"/>
                                        </p:tgtEl>
                                        <p:attrNameLst>
                                          <p:attrName>style.visibility</p:attrName>
                                        </p:attrNameLst>
                                      </p:cBhvr>
                                      <p:to>
                                        <p:strVal val="visible"/>
                                      </p:to>
                                    </p:set>
                                    <p:animEffect transition="in" filter="wipe(left)">
                                      <p:cBhvr>
                                        <p:cTn id="62" dur="1000"/>
                                        <p:tgtEl>
                                          <p:spTgt spid="32"/>
                                        </p:tgtEl>
                                      </p:cBhvr>
                                    </p:animEffect>
                                  </p:childTnLst>
                                </p:cTn>
                              </p:par>
                              <p:par>
                                <p:cTn id="63" presetID="10" presetClass="entr" presetSubtype="0" fill="hold" nodeType="withEffect">
                                  <p:stCondLst>
                                    <p:cond delay="3500"/>
                                  </p:stCondLst>
                                  <p:childTnLst>
                                    <p:set>
                                      <p:cBhvr>
                                        <p:cTn id="64" dur="1" fill="hold">
                                          <p:stCondLst>
                                            <p:cond delay="0"/>
                                          </p:stCondLst>
                                        </p:cTn>
                                        <p:tgtEl>
                                          <p:spTgt spid="11"/>
                                        </p:tgtEl>
                                        <p:attrNameLst>
                                          <p:attrName>style.visibility</p:attrName>
                                        </p:attrNameLst>
                                      </p:cBhvr>
                                      <p:to>
                                        <p:strVal val="visible"/>
                                      </p:to>
                                    </p:set>
                                    <p:animEffect transition="in" filter="fade">
                                      <p:cBhvr>
                                        <p:cTn id="65" dur="500"/>
                                        <p:tgtEl>
                                          <p:spTgt spid="11"/>
                                        </p:tgtEl>
                                      </p:cBhvr>
                                    </p:animEffect>
                                  </p:childTnLst>
                                </p:cTn>
                              </p:par>
                              <p:par>
                                <p:cTn id="66" presetID="10" presetClass="entr" presetSubtype="0" fill="hold" nodeType="withEffect">
                                  <p:stCondLst>
                                    <p:cond delay="3500"/>
                                  </p:stCondLst>
                                  <p:childTnLst>
                                    <p:set>
                                      <p:cBhvr>
                                        <p:cTn id="67" dur="1" fill="hold">
                                          <p:stCondLst>
                                            <p:cond delay="0"/>
                                          </p:stCondLst>
                                        </p:cTn>
                                        <p:tgtEl>
                                          <p:spTgt spid="74"/>
                                        </p:tgtEl>
                                        <p:attrNameLst>
                                          <p:attrName>style.visibility</p:attrName>
                                        </p:attrNameLst>
                                      </p:cBhvr>
                                      <p:to>
                                        <p:strVal val="visible"/>
                                      </p:to>
                                    </p:set>
                                    <p:animEffect transition="in" filter="fade">
                                      <p:cBhvr>
                                        <p:cTn id="68" dur="500"/>
                                        <p:tgtEl>
                                          <p:spTgt spid="74"/>
                                        </p:tgtEl>
                                      </p:cBhvr>
                                    </p:animEffect>
                                  </p:childTnLst>
                                </p:cTn>
                              </p:par>
                              <p:par>
                                <p:cTn id="69" presetID="22" presetClass="entr" presetSubtype="8" fill="hold" nodeType="withEffect">
                                  <p:stCondLst>
                                    <p:cond delay="3500"/>
                                  </p:stCondLst>
                                  <p:childTnLst>
                                    <p:set>
                                      <p:cBhvr>
                                        <p:cTn id="70" dur="1" fill="hold">
                                          <p:stCondLst>
                                            <p:cond delay="0"/>
                                          </p:stCondLst>
                                        </p:cTn>
                                        <p:tgtEl>
                                          <p:spTgt spid="49"/>
                                        </p:tgtEl>
                                        <p:attrNameLst>
                                          <p:attrName>style.visibility</p:attrName>
                                        </p:attrNameLst>
                                      </p:cBhvr>
                                      <p:to>
                                        <p:strVal val="visible"/>
                                      </p:to>
                                    </p:set>
                                    <p:animEffect transition="in" filter="wipe(left)">
                                      <p:cBhvr>
                                        <p:cTn id="7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2" grpId="0" animBg="1"/>
      <p:bldP spid="31" grpId="0" animBg="1"/>
      <p:bldP spid="30" grpId="0" animBg="1"/>
      <p:bldP spid="1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推广渠道</a:t>
            </a:r>
            <a:endParaRPr lang="zh-CN" altLang="en-US" sz="2800" dirty="0">
              <a:solidFill>
                <a:schemeClr val="bg1"/>
              </a:solidFill>
              <a:cs typeface="+mn-ea"/>
              <a:sym typeface="+mn-lt"/>
            </a:endParaRPr>
          </a:p>
        </p:txBody>
      </p:sp>
      <p:sp>
        <p:nvSpPr>
          <p:cNvPr id="37" name="Rectangle 4"/>
          <p:cNvSpPr/>
          <p:nvPr/>
        </p:nvSpPr>
        <p:spPr>
          <a:xfrm>
            <a:off x="728782" y="4305402"/>
            <a:ext cx="2222060" cy="330550"/>
          </a:xfrm>
          <a:prstGeom prst="rect">
            <a:avLst/>
          </a:prstGeom>
        </p:spPr>
        <p:txBody>
          <a:bodyPr wrap="none">
            <a:noAutofit/>
          </a:bodyPr>
          <a:lstStyle/>
          <a:p>
            <a:pPr>
              <a:lnSpc>
                <a:spcPct val="95000"/>
              </a:lnSpc>
            </a:pPr>
            <a:r>
              <a:rPr lang="zh-CN" altLang="en-US" sz="1400" b="1" dirty="0">
                <a:solidFill>
                  <a:schemeClr val="tx1">
                    <a:lumMod val="85000"/>
                    <a:lumOff val="15000"/>
                  </a:schemeClr>
                </a:solidFill>
                <a:cs typeface="+mn-ea"/>
                <a:sym typeface="+mn-lt"/>
              </a:rPr>
              <a:t>大众点评</a:t>
            </a:r>
            <a:endParaRPr lang="en-US" sz="1400" b="1" dirty="0">
              <a:solidFill>
                <a:schemeClr val="tx1">
                  <a:lumMod val="85000"/>
                  <a:lumOff val="15000"/>
                </a:schemeClr>
              </a:solidFill>
              <a:cs typeface="+mn-ea"/>
              <a:sym typeface="+mn-lt"/>
            </a:endParaRPr>
          </a:p>
        </p:txBody>
      </p:sp>
      <p:sp>
        <p:nvSpPr>
          <p:cNvPr id="45" name="Rectangle 8"/>
          <p:cNvSpPr/>
          <p:nvPr/>
        </p:nvSpPr>
        <p:spPr>
          <a:xfrm>
            <a:off x="728782" y="5238239"/>
            <a:ext cx="2222060" cy="330550"/>
          </a:xfrm>
          <a:prstGeom prst="rect">
            <a:avLst/>
          </a:prstGeom>
        </p:spPr>
        <p:txBody>
          <a:bodyPr wrap="none">
            <a:noAutofit/>
          </a:bodyPr>
          <a:lstStyle/>
          <a:p>
            <a:pPr>
              <a:lnSpc>
                <a:spcPct val="95000"/>
              </a:lnSpc>
            </a:pPr>
            <a:r>
              <a:rPr lang="zh-CN" altLang="en-US" sz="1400" b="1" dirty="0">
                <a:solidFill>
                  <a:schemeClr val="tx1">
                    <a:lumMod val="85000"/>
                    <a:lumOff val="15000"/>
                  </a:schemeClr>
                </a:solidFill>
                <a:cs typeface="+mn-ea"/>
                <a:sym typeface="+mn-lt"/>
              </a:rPr>
              <a:t>口碑网</a:t>
            </a:r>
            <a:endParaRPr lang="en-US" altLang="zh-CN" sz="1400" b="1" dirty="0">
              <a:solidFill>
                <a:schemeClr val="tx1">
                  <a:lumMod val="85000"/>
                  <a:lumOff val="15000"/>
                </a:schemeClr>
              </a:solidFill>
              <a:cs typeface="+mn-ea"/>
              <a:sym typeface="+mn-lt"/>
            </a:endParaRPr>
          </a:p>
        </p:txBody>
      </p:sp>
      <p:sp>
        <p:nvSpPr>
          <p:cNvPr id="51" name="Title 3"/>
          <p:cNvSpPr txBox="1"/>
          <p:nvPr/>
        </p:nvSpPr>
        <p:spPr>
          <a:xfrm>
            <a:off x="709732" y="2590016"/>
            <a:ext cx="4398784" cy="1503958"/>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171450" indent="-171450" algn="just">
              <a:lnSpc>
                <a:spcPct val="120000"/>
              </a:lnSpc>
              <a:spcAft>
                <a:spcPts val="400"/>
              </a:spcAft>
              <a:buFont typeface="Arial" panose="020B0604020202020204" pitchFamily="34" charset="0"/>
              <a:buChar char="•"/>
            </a:pPr>
            <a:r>
              <a:rPr lang="zh-CN" altLang="en-US" sz="1100" b="0" dirty="0">
                <a:solidFill>
                  <a:schemeClr val="tx1">
                    <a:lumMod val="65000"/>
                    <a:lumOff val="35000"/>
                    <a:alpha val="70000"/>
                  </a:schemeClr>
                </a:solidFill>
                <a:latin typeface="+mn-lt"/>
                <a:ea typeface="+mn-ea"/>
                <a:cs typeface="+mn-ea"/>
                <a:sym typeface="+mn-lt"/>
              </a:rPr>
              <a:t>点此输入内容或者复制您的内容在这里，通过复制您的文本后，在此框中选择粘贴，并选择只保留文字点在此点此输入内容或者复制您的内容在这里，通过复制</a:t>
            </a:r>
            <a:endParaRPr lang="en-US" altLang="zh-CN" sz="1100" b="0" dirty="0">
              <a:solidFill>
                <a:schemeClr val="tx1">
                  <a:lumMod val="65000"/>
                  <a:lumOff val="35000"/>
                  <a:alpha val="70000"/>
                </a:schemeClr>
              </a:solidFill>
              <a:latin typeface="+mn-lt"/>
              <a:ea typeface="+mn-ea"/>
              <a:cs typeface="+mn-ea"/>
              <a:sym typeface="+mn-lt"/>
            </a:endParaRPr>
          </a:p>
          <a:p>
            <a:pPr marL="171450" indent="-171450" algn="just">
              <a:lnSpc>
                <a:spcPct val="120000"/>
              </a:lnSpc>
              <a:spcAft>
                <a:spcPts val="400"/>
              </a:spcAft>
              <a:buFont typeface="Arial" panose="020B0604020202020204" pitchFamily="34" charset="0"/>
              <a:buChar char="•"/>
            </a:pPr>
            <a:r>
              <a:rPr lang="zh-CN" altLang="en-US" sz="1100" b="0" dirty="0">
                <a:solidFill>
                  <a:schemeClr val="tx1">
                    <a:lumMod val="65000"/>
                    <a:lumOff val="35000"/>
                    <a:alpha val="70000"/>
                  </a:schemeClr>
                </a:solidFill>
                <a:latin typeface="+mn-lt"/>
                <a:ea typeface="+mn-ea"/>
                <a:cs typeface="+mn-ea"/>
                <a:sym typeface="+mn-lt"/>
              </a:rPr>
              <a:t>点此输入内容或者复制您的内容在这里，通过复制您的文本后，在此框中选择粘贴，并选择只保留文字点在此点此输入内容或者复制您的内容在这里，通过复制</a:t>
            </a:r>
            <a:endParaRPr lang="zh-CN" altLang="en-US" sz="1100" b="0" dirty="0">
              <a:solidFill>
                <a:schemeClr val="tx1">
                  <a:lumMod val="65000"/>
                  <a:lumOff val="35000"/>
                  <a:alpha val="70000"/>
                </a:schemeClr>
              </a:solidFill>
              <a:latin typeface="+mn-lt"/>
              <a:ea typeface="+mn-ea"/>
              <a:cs typeface="+mn-ea"/>
              <a:sym typeface="+mn-lt"/>
            </a:endParaRPr>
          </a:p>
        </p:txBody>
      </p:sp>
      <p:grpSp>
        <p:nvGrpSpPr>
          <p:cNvPr id="5" name="组合 4"/>
          <p:cNvGrpSpPr/>
          <p:nvPr/>
        </p:nvGrpSpPr>
        <p:grpSpPr>
          <a:xfrm>
            <a:off x="6039568" y="1554753"/>
            <a:ext cx="5491528" cy="5033900"/>
            <a:chOff x="6039568" y="1554753"/>
            <a:chExt cx="5491528" cy="5033900"/>
          </a:xfrm>
        </p:grpSpPr>
        <p:pic>
          <p:nvPicPr>
            <p:cNvPr id="52" name="Picture 7"/>
            <p:cNvPicPr>
              <a:picLocks noChangeAspect="1"/>
            </p:cNvPicPr>
            <p:nvPr/>
          </p:nvPicPr>
          <p:blipFill>
            <a:blip r:embed="rId2" cstate="screen"/>
            <a:stretch>
              <a:fillRect/>
            </a:stretch>
          </p:blipFill>
          <p:spPr>
            <a:xfrm>
              <a:off x="6039568" y="1554753"/>
              <a:ext cx="5491528" cy="5033900"/>
            </a:xfrm>
            <a:prstGeom prst="rect">
              <a:avLst/>
            </a:prstGeom>
          </p:spPr>
        </p:pic>
        <p:pic>
          <p:nvPicPr>
            <p:cNvPr id="59" name="图片占位符 16"/>
            <p:cNvPicPr>
              <a:picLocks noChangeAspect="1"/>
            </p:cNvPicPr>
            <p:nvPr/>
          </p:nvPicPr>
          <p:blipFill>
            <a:blip r:embed="rId3"/>
            <a:srcRect/>
            <a:stretch>
              <a:fillRect/>
            </a:stretch>
          </p:blipFill>
          <p:spPr>
            <a:xfrm>
              <a:off x="6391610" y="1880258"/>
              <a:ext cx="4787444" cy="2864853"/>
            </a:xfrm>
            <a:prstGeom prst="rect">
              <a:avLst/>
            </a:prstGeom>
          </p:spPr>
        </p:pic>
      </p:grpSp>
      <p:sp>
        <p:nvSpPr>
          <p:cNvPr id="60" name="文本框 59"/>
          <p:cNvSpPr txBox="1"/>
          <p:nvPr/>
        </p:nvSpPr>
        <p:spPr>
          <a:xfrm>
            <a:off x="709732" y="1747493"/>
            <a:ext cx="2975164" cy="497957"/>
          </a:xfrm>
          <a:prstGeom prst="rect">
            <a:avLst/>
          </a:prstGeom>
          <a:noFill/>
        </p:spPr>
        <p:txBody>
          <a:bodyPr wrap="square">
            <a:spAutoFit/>
          </a:bodyPr>
          <a:lstStyle/>
          <a:p>
            <a:pPr algn="just">
              <a:lnSpc>
                <a:spcPct val="120000"/>
              </a:lnSpc>
            </a:pPr>
            <a:r>
              <a:rPr lang="zh-CN" altLang="en-US" sz="2400" b="1" dirty="0">
                <a:solidFill>
                  <a:schemeClr val="tx1">
                    <a:lumMod val="85000"/>
                    <a:lumOff val="15000"/>
                  </a:schemeClr>
                </a:solidFill>
                <a:cs typeface="+mn-ea"/>
                <a:sym typeface="+mn-lt"/>
              </a:rPr>
              <a:t>通过网络平台推广</a:t>
            </a:r>
            <a:endParaRPr lang="en-US" altLang="zh-CN" sz="2400" b="1" dirty="0">
              <a:solidFill>
                <a:schemeClr val="tx1">
                  <a:lumMod val="85000"/>
                  <a:lumOff val="15000"/>
                </a:schemeClr>
              </a:solidFill>
              <a:cs typeface="+mn-ea"/>
              <a:sym typeface="+mn-lt"/>
            </a:endParaRPr>
          </a:p>
        </p:txBody>
      </p:sp>
      <p:cxnSp>
        <p:nvCxnSpPr>
          <p:cNvPr id="61" name="直接连接符 60"/>
          <p:cNvCxnSpPr/>
          <p:nvPr/>
        </p:nvCxnSpPr>
        <p:spPr>
          <a:xfrm>
            <a:off x="804924" y="2408440"/>
            <a:ext cx="4431411"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sp>
        <p:nvSpPr>
          <p:cNvPr id="62" name="文本框 61"/>
          <p:cNvSpPr txBox="1"/>
          <p:nvPr/>
        </p:nvSpPr>
        <p:spPr>
          <a:xfrm>
            <a:off x="709732" y="1503594"/>
            <a:ext cx="2439076" cy="295145"/>
          </a:xfrm>
          <a:prstGeom prst="rect">
            <a:avLst/>
          </a:prstGeom>
          <a:noFill/>
        </p:spPr>
        <p:txBody>
          <a:bodyPr wrap="square">
            <a:spAutoFit/>
          </a:bodyPr>
          <a:lstStyle/>
          <a:p>
            <a:pPr algn="just">
              <a:lnSpc>
                <a:spcPct val="120000"/>
              </a:lnSpc>
            </a:pPr>
            <a:r>
              <a:rPr lang="en-US" altLang="zh-CN" sz="1200" dirty="0">
                <a:solidFill>
                  <a:schemeClr val="bg1">
                    <a:lumMod val="65000"/>
                  </a:schemeClr>
                </a:solidFill>
                <a:cs typeface="+mn-ea"/>
                <a:sym typeface="+mn-lt"/>
              </a:rPr>
              <a:t>ENTER THE TITLE</a:t>
            </a:r>
            <a:endParaRPr lang="en-US" altLang="zh-CN" sz="1200" dirty="0">
              <a:solidFill>
                <a:schemeClr val="bg1">
                  <a:lumMod val="65000"/>
                </a:schemeClr>
              </a:solidFill>
              <a:cs typeface="+mn-ea"/>
              <a:sym typeface="+mn-lt"/>
            </a:endParaRPr>
          </a:p>
        </p:txBody>
      </p:sp>
      <p:cxnSp>
        <p:nvCxnSpPr>
          <p:cNvPr id="64" name="直接连接符 63"/>
          <p:cNvCxnSpPr/>
          <p:nvPr/>
        </p:nvCxnSpPr>
        <p:spPr>
          <a:xfrm>
            <a:off x="804924" y="4114407"/>
            <a:ext cx="4431411"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grpSp>
        <p:nvGrpSpPr>
          <p:cNvPr id="6" name="组合 5"/>
          <p:cNvGrpSpPr/>
          <p:nvPr/>
        </p:nvGrpSpPr>
        <p:grpSpPr>
          <a:xfrm>
            <a:off x="799045" y="4748741"/>
            <a:ext cx="4309472" cy="297282"/>
            <a:chOff x="799045" y="4748741"/>
            <a:chExt cx="4309472" cy="297282"/>
          </a:xfrm>
        </p:grpSpPr>
        <p:sp>
          <p:nvSpPr>
            <p:cNvPr id="4" name="矩形: 圆角 3"/>
            <p:cNvSpPr/>
            <p:nvPr/>
          </p:nvSpPr>
          <p:spPr>
            <a:xfrm>
              <a:off x="804924" y="4748741"/>
              <a:ext cx="4303593" cy="297282"/>
            </a:xfrm>
            <a:prstGeom prst="roundRect">
              <a:avLst>
                <a:gd name="adj" fmla="val 50000"/>
              </a:avLst>
            </a:prstGeom>
            <a:solidFill>
              <a:srgbClr val="F2F2F2"/>
            </a:solidFill>
            <a:ln>
              <a:solidFill>
                <a:srgbClr val="2F53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66" name="任意多边形: 形状 65"/>
            <p:cNvSpPr/>
            <p:nvPr/>
          </p:nvSpPr>
          <p:spPr>
            <a:xfrm>
              <a:off x="799045" y="4748741"/>
              <a:ext cx="3337020" cy="297282"/>
            </a:xfrm>
            <a:custGeom>
              <a:avLst/>
              <a:gdLst>
                <a:gd name="connsiteX0" fmla="*/ 148641 w 3337020"/>
                <a:gd name="connsiteY0" fmla="*/ 0 h 297282"/>
                <a:gd name="connsiteX1" fmla="*/ 3337020 w 3337020"/>
                <a:gd name="connsiteY1" fmla="*/ 0 h 297282"/>
                <a:gd name="connsiteX2" fmla="*/ 3337020 w 3337020"/>
                <a:gd name="connsiteY2" fmla="*/ 297282 h 297282"/>
                <a:gd name="connsiteX3" fmla="*/ 148641 w 3337020"/>
                <a:gd name="connsiteY3" fmla="*/ 297282 h 297282"/>
                <a:gd name="connsiteX4" fmla="*/ 0 w 3337020"/>
                <a:gd name="connsiteY4" fmla="*/ 148641 h 297282"/>
                <a:gd name="connsiteX5" fmla="*/ 148641 w 3337020"/>
                <a:gd name="connsiteY5" fmla="*/ 0 h 29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7020" h="297282">
                  <a:moveTo>
                    <a:pt x="148641" y="0"/>
                  </a:moveTo>
                  <a:lnTo>
                    <a:pt x="3337020" y="0"/>
                  </a:lnTo>
                  <a:lnTo>
                    <a:pt x="3337020" y="297282"/>
                  </a:lnTo>
                  <a:lnTo>
                    <a:pt x="148641" y="297282"/>
                  </a:lnTo>
                  <a:cubicBezTo>
                    <a:pt x="66549" y="297282"/>
                    <a:pt x="0" y="230733"/>
                    <a:pt x="0" y="148641"/>
                  </a:cubicBezTo>
                  <a:cubicBezTo>
                    <a:pt x="0" y="66549"/>
                    <a:pt x="66549" y="0"/>
                    <a:pt x="148641" y="0"/>
                  </a:cubicBezTo>
                  <a:close/>
                </a:path>
              </a:pathLst>
            </a:custGeom>
            <a:solidFill>
              <a:srgbClr val="427459"/>
            </a:solidFill>
            <a:ln>
              <a:solidFill>
                <a:srgbClr val="2F53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solidFill>
                    <a:schemeClr val="bg1"/>
                  </a:solidFill>
                  <a:cs typeface="+mn-ea"/>
                  <a:sym typeface="+mn-lt"/>
                </a:rPr>
                <a:t>80%</a:t>
              </a:r>
              <a:endParaRPr lang="zh-CN" altLang="en-US" sz="1400" dirty="0">
                <a:solidFill>
                  <a:schemeClr val="bg1"/>
                </a:solidFill>
                <a:cs typeface="+mn-ea"/>
                <a:sym typeface="+mn-lt"/>
              </a:endParaRPr>
            </a:p>
          </p:txBody>
        </p:sp>
      </p:grpSp>
      <p:grpSp>
        <p:nvGrpSpPr>
          <p:cNvPr id="10" name="组合 9"/>
          <p:cNvGrpSpPr/>
          <p:nvPr/>
        </p:nvGrpSpPr>
        <p:grpSpPr>
          <a:xfrm>
            <a:off x="799045" y="5693462"/>
            <a:ext cx="4309472" cy="297282"/>
            <a:chOff x="799045" y="5693462"/>
            <a:chExt cx="4309472" cy="297282"/>
          </a:xfrm>
        </p:grpSpPr>
        <p:sp>
          <p:nvSpPr>
            <p:cNvPr id="68" name="矩形: 圆角 67"/>
            <p:cNvSpPr/>
            <p:nvPr/>
          </p:nvSpPr>
          <p:spPr>
            <a:xfrm>
              <a:off x="804924" y="5693462"/>
              <a:ext cx="4303593" cy="297282"/>
            </a:xfrm>
            <a:prstGeom prst="roundRect">
              <a:avLst>
                <a:gd name="adj" fmla="val 50000"/>
              </a:avLst>
            </a:prstGeom>
            <a:solidFill>
              <a:srgbClr val="F2F2F2"/>
            </a:solidFill>
            <a:ln>
              <a:solidFill>
                <a:srgbClr val="7418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71" name="任意多边形: 形状 70"/>
            <p:cNvSpPr/>
            <p:nvPr/>
          </p:nvSpPr>
          <p:spPr>
            <a:xfrm>
              <a:off x="799045" y="5693462"/>
              <a:ext cx="2742806" cy="297282"/>
            </a:xfrm>
            <a:custGeom>
              <a:avLst/>
              <a:gdLst>
                <a:gd name="connsiteX0" fmla="*/ 148641 w 2742806"/>
                <a:gd name="connsiteY0" fmla="*/ 0 h 297282"/>
                <a:gd name="connsiteX1" fmla="*/ 2742806 w 2742806"/>
                <a:gd name="connsiteY1" fmla="*/ 0 h 297282"/>
                <a:gd name="connsiteX2" fmla="*/ 2742806 w 2742806"/>
                <a:gd name="connsiteY2" fmla="*/ 297282 h 297282"/>
                <a:gd name="connsiteX3" fmla="*/ 148641 w 2742806"/>
                <a:gd name="connsiteY3" fmla="*/ 297282 h 297282"/>
                <a:gd name="connsiteX4" fmla="*/ 0 w 2742806"/>
                <a:gd name="connsiteY4" fmla="*/ 148641 h 297282"/>
                <a:gd name="connsiteX5" fmla="*/ 148641 w 2742806"/>
                <a:gd name="connsiteY5" fmla="*/ 0 h 297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42806" h="297282">
                  <a:moveTo>
                    <a:pt x="148641" y="0"/>
                  </a:moveTo>
                  <a:lnTo>
                    <a:pt x="2742806" y="0"/>
                  </a:lnTo>
                  <a:lnTo>
                    <a:pt x="2742806" y="297282"/>
                  </a:lnTo>
                  <a:lnTo>
                    <a:pt x="148641" y="297282"/>
                  </a:lnTo>
                  <a:cubicBezTo>
                    <a:pt x="66549" y="297282"/>
                    <a:pt x="0" y="230733"/>
                    <a:pt x="0" y="148641"/>
                  </a:cubicBezTo>
                  <a:cubicBezTo>
                    <a:pt x="0" y="66549"/>
                    <a:pt x="66549" y="0"/>
                    <a:pt x="148641" y="0"/>
                  </a:cubicBezTo>
                  <a:close/>
                </a:path>
              </a:pathLst>
            </a:custGeom>
            <a:solidFill>
              <a:srgbClr val="741802"/>
            </a:solidFill>
            <a:ln>
              <a:solidFill>
                <a:srgbClr val="7418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60%</a:t>
              </a:r>
              <a:endParaRPr lang="zh-CN" altLang="en-US" sz="1400" dirty="0">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62"/>
                                        </p:tgtEl>
                                        <p:attrNameLst>
                                          <p:attrName>style.visibility</p:attrName>
                                        </p:attrNameLst>
                                      </p:cBhvr>
                                      <p:to>
                                        <p:strVal val="visible"/>
                                      </p:to>
                                    </p:set>
                                    <p:animEffect transition="in" filter="fade">
                                      <p:cBhvr>
                                        <p:cTn id="22" dur="1000"/>
                                        <p:tgtEl>
                                          <p:spTgt spid="62"/>
                                        </p:tgtEl>
                                      </p:cBhvr>
                                    </p:animEffect>
                                    <p:anim calcmode="lin" valueType="num">
                                      <p:cBhvr>
                                        <p:cTn id="23" dur="1000" fill="hold"/>
                                        <p:tgtEl>
                                          <p:spTgt spid="62"/>
                                        </p:tgtEl>
                                        <p:attrNameLst>
                                          <p:attrName>ppt_x</p:attrName>
                                        </p:attrNameLst>
                                      </p:cBhvr>
                                      <p:tavLst>
                                        <p:tav tm="0">
                                          <p:val>
                                            <p:strVal val="#ppt_x"/>
                                          </p:val>
                                        </p:tav>
                                        <p:tav tm="100000">
                                          <p:val>
                                            <p:strVal val="#ppt_x"/>
                                          </p:val>
                                        </p:tav>
                                      </p:tavLst>
                                    </p:anim>
                                    <p:anim calcmode="lin" valueType="num">
                                      <p:cBhvr>
                                        <p:cTn id="24" dur="1000" fill="hold"/>
                                        <p:tgtEl>
                                          <p:spTgt spid="6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60"/>
                                        </p:tgtEl>
                                        <p:attrNameLst>
                                          <p:attrName>style.visibility</p:attrName>
                                        </p:attrNameLst>
                                      </p:cBhvr>
                                      <p:to>
                                        <p:strVal val="visible"/>
                                      </p:to>
                                    </p:set>
                                    <p:animEffect transition="in" filter="fade">
                                      <p:cBhvr>
                                        <p:cTn id="27" dur="1000"/>
                                        <p:tgtEl>
                                          <p:spTgt spid="60"/>
                                        </p:tgtEl>
                                      </p:cBhvr>
                                    </p:animEffect>
                                    <p:anim calcmode="lin" valueType="num">
                                      <p:cBhvr>
                                        <p:cTn id="28" dur="1000" fill="hold"/>
                                        <p:tgtEl>
                                          <p:spTgt spid="60"/>
                                        </p:tgtEl>
                                        <p:attrNameLst>
                                          <p:attrName>ppt_x</p:attrName>
                                        </p:attrNameLst>
                                      </p:cBhvr>
                                      <p:tavLst>
                                        <p:tav tm="0">
                                          <p:val>
                                            <p:strVal val="#ppt_x"/>
                                          </p:val>
                                        </p:tav>
                                        <p:tav tm="100000">
                                          <p:val>
                                            <p:strVal val="#ppt_x"/>
                                          </p:val>
                                        </p:tav>
                                      </p:tavLst>
                                    </p:anim>
                                    <p:anim calcmode="lin" valueType="num">
                                      <p:cBhvr>
                                        <p:cTn id="29" dur="1000" fill="hold"/>
                                        <p:tgtEl>
                                          <p:spTgt spid="6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1000"/>
                                        <p:tgtEl>
                                          <p:spTgt spid="5"/>
                                        </p:tgtEl>
                                      </p:cBhvr>
                                    </p:animEffect>
                                    <p:anim calcmode="lin" valueType="num">
                                      <p:cBhvr>
                                        <p:cTn id="33" dur="1000" fill="hold"/>
                                        <p:tgtEl>
                                          <p:spTgt spid="5"/>
                                        </p:tgtEl>
                                        <p:attrNameLst>
                                          <p:attrName>ppt_x</p:attrName>
                                        </p:attrNameLst>
                                      </p:cBhvr>
                                      <p:tavLst>
                                        <p:tav tm="0">
                                          <p:val>
                                            <p:strVal val="#ppt_x"/>
                                          </p:val>
                                        </p:tav>
                                        <p:tav tm="100000">
                                          <p:val>
                                            <p:strVal val="#ppt_x"/>
                                          </p:val>
                                        </p:tav>
                                      </p:tavLst>
                                    </p:anim>
                                    <p:anim calcmode="lin" valueType="num">
                                      <p:cBhvr>
                                        <p:cTn id="34" dur="1000" fill="hold"/>
                                        <p:tgtEl>
                                          <p:spTgt spid="5"/>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61"/>
                                        </p:tgtEl>
                                        <p:attrNameLst>
                                          <p:attrName>style.visibility</p:attrName>
                                        </p:attrNameLst>
                                      </p:cBhvr>
                                      <p:to>
                                        <p:strVal val="visible"/>
                                      </p:to>
                                    </p:set>
                                    <p:animEffect transition="in" filter="fade">
                                      <p:cBhvr>
                                        <p:cTn id="37" dur="1000"/>
                                        <p:tgtEl>
                                          <p:spTgt spid="61"/>
                                        </p:tgtEl>
                                      </p:cBhvr>
                                    </p:animEffect>
                                    <p:anim calcmode="lin" valueType="num">
                                      <p:cBhvr>
                                        <p:cTn id="38" dur="1000" fill="hold"/>
                                        <p:tgtEl>
                                          <p:spTgt spid="61"/>
                                        </p:tgtEl>
                                        <p:attrNameLst>
                                          <p:attrName>ppt_x</p:attrName>
                                        </p:attrNameLst>
                                      </p:cBhvr>
                                      <p:tavLst>
                                        <p:tav tm="0">
                                          <p:val>
                                            <p:strVal val="#ppt_x"/>
                                          </p:val>
                                        </p:tav>
                                        <p:tav tm="100000">
                                          <p:val>
                                            <p:strVal val="#ppt_x"/>
                                          </p:val>
                                        </p:tav>
                                      </p:tavLst>
                                    </p:anim>
                                    <p:anim calcmode="lin" valueType="num">
                                      <p:cBhvr>
                                        <p:cTn id="39" dur="1000" fill="hold"/>
                                        <p:tgtEl>
                                          <p:spTgt spid="61"/>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000"/>
                                  </p:stCondLst>
                                  <p:childTnLst>
                                    <p:set>
                                      <p:cBhvr>
                                        <p:cTn id="41" dur="1" fill="hold">
                                          <p:stCondLst>
                                            <p:cond delay="0"/>
                                          </p:stCondLst>
                                        </p:cTn>
                                        <p:tgtEl>
                                          <p:spTgt spid="64"/>
                                        </p:tgtEl>
                                        <p:attrNameLst>
                                          <p:attrName>style.visibility</p:attrName>
                                        </p:attrNameLst>
                                      </p:cBhvr>
                                      <p:to>
                                        <p:strVal val="visible"/>
                                      </p:to>
                                    </p:set>
                                    <p:animEffect transition="in" filter="fade">
                                      <p:cBhvr>
                                        <p:cTn id="42" dur="1000"/>
                                        <p:tgtEl>
                                          <p:spTgt spid="64"/>
                                        </p:tgtEl>
                                      </p:cBhvr>
                                    </p:animEffect>
                                    <p:anim calcmode="lin" valueType="num">
                                      <p:cBhvr>
                                        <p:cTn id="43" dur="1000" fill="hold"/>
                                        <p:tgtEl>
                                          <p:spTgt spid="64"/>
                                        </p:tgtEl>
                                        <p:attrNameLst>
                                          <p:attrName>ppt_x</p:attrName>
                                        </p:attrNameLst>
                                      </p:cBhvr>
                                      <p:tavLst>
                                        <p:tav tm="0">
                                          <p:val>
                                            <p:strVal val="#ppt_x"/>
                                          </p:val>
                                        </p:tav>
                                        <p:tav tm="100000">
                                          <p:val>
                                            <p:strVal val="#ppt_x"/>
                                          </p:val>
                                        </p:tav>
                                      </p:tavLst>
                                    </p:anim>
                                    <p:anim calcmode="lin" valueType="num">
                                      <p:cBhvr>
                                        <p:cTn id="44" dur="1000" fill="hold"/>
                                        <p:tgtEl>
                                          <p:spTgt spid="64"/>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51"/>
                                        </p:tgtEl>
                                        <p:attrNameLst>
                                          <p:attrName>style.visibility</p:attrName>
                                        </p:attrNameLst>
                                      </p:cBhvr>
                                      <p:to>
                                        <p:strVal val="visible"/>
                                      </p:to>
                                    </p:set>
                                    <p:animEffect transition="in" filter="fade">
                                      <p:cBhvr>
                                        <p:cTn id="47" dur="1000"/>
                                        <p:tgtEl>
                                          <p:spTgt spid="51"/>
                                        </p:tgtEl>
                                      </p:cBhvr>
                                    </p:animEffect>
                                    <p:anim calcmode="lin" valueType="num">
                                      <p:cBhvr>
                                        <p:cTn id="48" dur="1000" fill="hold"/>
                                        <p:tgtEl>
                                          <p:spTgt spid="51"/>
                                        </p:tgtEl>
                                        <p:attrNameLst>
                                          <p:attrName>ppt_x</p:attrName>
                                        </p:attrNameLst>
                                      </p:cBhvr>
                                      <p:tavLst>
                                        <p:tav tm="0">
                                          <p:val>
                                            <p:strVal val="#ppt_x"/>
                                          </p:val>
                                        </p:tav>
                                        <p:tav tm="100000">
                                          <p:val>
                                            <p:strVal val="#ppt_x"/>
                                          </p:val>
                                        </p:tav>
                                      </p:tavLst>
                                    </p:anim>
                                    <p:anim calcmode="lin" valueType="num">
                                      <p:cBhvr>
                                        <p:cTn id="49" dur="1000" fill="hold"/>
                                        <p:tgtEl>
                                          <p:spTgt spid="51"/>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37"/>
                                        </p:tgtEl>
                                        <p:attrNameLst>
                                          <p:attrName>style.visibility</p:attrName>
                                        </p:attrNameLst>
                                      </p:cBhvr>
                                      <p:to>
                                        <p:strVal val="visible"/>
                                      </p:to>
                                    </p:set>
                                    <p:animEffect transition="in" filter="fade">
                                      <p:cBhvr>
                                        <p:cTn id="52" dur="1000"/>
                                        <p:tgtEl>
                                          <p:spTgt spid="37"/>
                                        </p:tgtEl>
                                      </p:cBhvr>
                                    </p:animEffect>
                                    <p:anim calcmode="lin" valueType="num">
                                      <p:cBhvr>
                                        <p:cTn id="53" dur="1000" fill="hold"/>
                                        <p:tgtEl>
                                          <p:spTgt spid="37"/>
                                        </p:tgtEl>
                                        <p:attrNameLst>
                                          <p:attrName>ppt_x</p:attrName>
                                        </p:attrNameLst>
                                      </p:cBhvr>
                                      <p:tavLst>
                                        <p:tav tm="0">
                                          <p:val>
                                            <p:strVal val="#ppt_x"/>
                                          </p:val>
                                        </p:tav>
                                        <p:tav tm="100000">
                                          <p:val>
                                            <p:strVal val="#ppt_x"/>
                                          </p:val>
                                        </p:tav>
                                      </p:tavLst>
                                    </p:anim>
                                    <p:anim calcmode="lin" valueType="num">
                                      <p:cBhvr>
                                        <p:cTn id="54" dur="1000" fill="hold"/>
                                        <p:tgtEl>
                                          <p:spTgt spid="37"/>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50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1000"/>
                                        <p:tgtEl>
                                          <p:spTgt spid="6"/>
                                        </p:tgtEl>
                                      </p:cBhvr>
                                    </p:animEffect>
                                    <p:anim calcmode="lin" valueType="num">
                                      <p:cBhvr>
                                        <p:cTn id="58" dur="1000" fill="hold"/>
                                        <p:tgtEl>
                                          <p:spTgt spid="6"/>
                                        </p:tgtEl>
                                        <p:attrNameLst>
                                          <p:attrName>ppt_x</p:attrName>
                                        </p:attrNameLst>
                                      </p:cBhvr>
                                      <p:tavLst>
                                        <p:tav tm="0">
                                          <p:val>
                                            <p:strVal val="#ppt_x"/>
                                          </p:val>
                                        </p:tav>
                                        <p:tav tm="100000">
                                          <p:val>
                                            <p:strVal val="#ppt_x"/>
                                          </p:val>
                                        </p:tav>
                                      </p:tavLst>
                                    </p:anim>
                                    <p:anim calcmode="lin" valueType="num">
                                      <p:cBhvr>
                                        <p:cTn id="59" dur="1000" fill="hold"/>
                                        <p:tgtEl>
                                          <p:spTgt spid="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1000"/>
                                        <p:tgtEl>
                                          <p:spTgt spid="45"/>
                                        </p:tgtEl>
                                      </p:cBhvr>
                                    </p:animEffect>
                                    <p:anim calcmode="lin" valueType="num">
                                      <p:cBhvr>
                                        <p:cTn id="63" dur="1000" fill="hold"/>
                                        <p:tgtEl>
                                          <p:spTgt spid="45"/>
                                        </p:tgtEl>
                                        <p:attrNameLst>
                                          <p:attrName>ppt_x</p:attrName>
                                        </p:attrNameLst>
                                      </p:cBhvr>
                                      <p:tavLst>
                                        <p:tav tm="0">
                                          <p:val>
                                            <p:strVal val="#ppt_x"/>
                                          </p:val>
                                        </p:tav>
                                        <p:tav tm="100000">
                                          <p:val>
                                            <p:strVal val="#ppt_x"/>
                                          </p:val>
                                        </p:tav>
                                      </p:tavLst>
                                    </p:anim>
                                    <p:anim calcmode="lin" valueType="num">
                                      <p:cBhvr>
                                        <p:cTn id="64" dur="10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0"/>
                                  </p:stCondLst>
                                  <p:childTnLst>
                                    <p:set>
                                      <p:cBhvr>
                                        <p:cTn id="66" dur="1" fill="hold">
                                          <p:stCondLst>
                                            <p:cond delay="0"/>
                                          </p:stCondLst>
                                        </p:cTn>
                                        <p:tgtEl>
                                          <p:spTgt spid="10"/>
                                        </p:tgtEl>
                                        <p:attrNameLst>
                                          <p:attrName>style.visibility</p:attrName>
                                        </p:attrNameLst>
                                      </p:cBhvr>
                                      <p:to>
                                        <p:strVal val="visible"/>
                                      </p:to>
                                    </p:set>
                                    <p:animEffect transition="in" filter="fade">
                                      <p:cBhvr>
                                        <p:cTn id="67" dur="1000"/>
                                        <p:tgtEl>
                                          <p:spTgt spid="10"/>
                                        </p:tgtEl>
                                      </p:cBhvr>
                                    </p:animEffect>
                                    <p:anim calcmode="lin" valueType="num">
                                      <p:cBhvr>
                                        <p:cTn id="68" dur="1000" fill="hold"/>
                                        <p:tgtEl>
                                          <p:spTgt spid="10"/>
                                        </p:tgtEl>
                                        <p:attrNameLst>
                                          <p:attrName>ppt_x</p:attrName>
                                        </p:attrNameLst>
                                      </p:cBhvr>
                                      <p:tavLst>
                                        <p:tav tm="0">
                                          <p:val>
                                            <p:strVal val="#ppt_x"/>
                                          </p:val>
                                        </p:tav>
                                        <p:tav tm="100000">
                                          <p:val>
                                            <p:strVal val="#ppt_x"/>
                                          </p:val>
                                        </p:tav>
                                      </p:tavLst>
                                    </p:anim>
                                    <p:anim calcmode="lin" valueType="num">
                                      <p:cBhvr>
                                        <p:cTn id="6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7" grpId="0"/>
      <p:bldP spid="45" grpId="0"/>
      <p:bldP spid="51" grpId="0"/>
      <p:bldP spid="60" grpId="0"/>
      <p:bldP spid="6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实施步骤</a:t>
            </a:r>
            <a:endParaRPr lang="zh-CN" altLang="en-US" sz="2800" dirty="0">
              <a:solidFill>
                <a:schemeClr val="bg1"/>
              </a:solidFill>
              <a:cs typeface="+mn-ea"/>
              <a:sym typeface="+mn-lt"/>
            </a:endParaRPr>
          </a:p>
        </p:txBody>
      </p:sp>
      <p:cxnSp>
        <p:nvCxnSpPr>
          <p:cNvPr id="6" name="直接连接符 5"/>
          <p:cNvCxnSpPr/>
          <p:nvPr/>
        </p:nvCxnSpPr>
        <p:spPr>
          <a:xfrm>
            <a:off x="782782" y="3687373"/>
            <a:ext cx="10626436" cy="0"/>
          </a:xfrm>
          <a:prstGeom prst="line">
            <a:avLst/>
          </a:prstGeom>
          <a:ln w="12700">
            <a:solidFill>
              <a:srgbClr val="72896D"/>
            </a:solidFill>
          </a:ln>
        </p:spPr>
        <p:style>
          <a:lnRef idx="1">
            <a:schemeClr val="accent1"/>
          </a:lnRef>
          <a:fillRef idx="0">
            <a:schemeClr val="accent1"/>
          </a:fillRef>
          <a:effectRef idx="0">
            <a:schemeClr val="accent1"/>
          </a:effectRef>
          <a:fontRef idx="minor">
            <a:schemeClr val="tx1"/>
          </a:fontRef>
        </p:style>
      </p:cxnSp>
      <p:grpSp>
        <p:nvGrpSpPr>
          <p:cNvPr id="4" name="组合 3"/>
          <p:cNvGrpSpPr/>
          <p:nvPr/>
        </p:nvGrpSpPr>
        <p:grpSpPr>
          <a:xfrm>
            <a:off x="1674745" y="2083710"/>
            <a:ext cx="768074" cy="1981199"/>
            <a:chOff x="1674745" y="2083710"/>
            <a:chExt cx="768074" cy="1981199"/>
          </a:xfrm>
        </p:grpSpPr>
        <p:sp>
          <p:nvSpPr>
            <p:cNvPr id="10" name="矩形: 圆角 9"/>
            <p:cNvSpPr/>
            <p:nvPr/>
          </p:nvSpPr>
          <p:spPr>
            <a:xfrm>
              <a:off x="1674745" y="2083710"/>
              <a:ext cx="768074" cy="1981199"/>
            </a:xfrm>
            <a:prstGeom prst="roundRect">
              <a:avLst>
                <a:gd name="adj" fmla="val 50000"/>
              </a:avLst>
            </a:prstGeom>
            <a:solidFill>
              <a:srgbClr val="F2F2F2"/>
            </a:solidFill>
            <a:ln w="28575">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椭圆 10"/>
            <p:cNvSpPr/>
            <p:nvPr/>
          </p:nvSpPr>
          <p:spPr>
            <a:xfrm>
              <a:off x="1741123" y="3369714"/>
              <a:ext cx="635318" cy="635318"/>
            </a:xfrm>
            <a:prstGeom prst="ellipse">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2" name="椭圆 11"/>
            <p:cNvSpPr/>
            <p:nvPr/>
          </p:nvSpPr>
          <p:spPr>
            <a:xfrm>
              <a:off x="1883358" y="3511949"/>
              <a:ext cx="350848" cy="350848"/>
            </a:xfrm>
            <a:prstGeom prst="ellipse">
              <a:avLst/>
            </a:prstGeom>
            <a:solidFill>
              <a:schemeClr val="bg1"/>
            </a:solid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3" name="文本框 12"/>
            <p:cNvSpPr txBox="1"/>
            <p:nvPr/>
          </p:nvSpPr>
          <p:spPr>
            <a:xfrm>
              <a:off x="1674745" y="2449713"/>
              <a:ext cx="768074" cy="307777"/>
            </a:xfrm>
            <a:prstGeom prst="rect">
              <a:avLst/>
            </a:prstGeom>
            <a:noFill/>
          </p:spPr>
          <p:txBody>
            <a:bodyPr wrap="square" rtlCol="0">
              <a:spAutoFit/>
            </a:bodyPr>
            <a:lstStyle/>
            <a:p>
              <a:pPr algn="ctr"/>
              <a:r>
                <a:rPr lang="en-US" altLang="zh-CN" sz="1400" dirty="0">
                  <a:solidFill>
                    <a:schemeClr val="tx1">
                      <a:lumMod val="85000"/>
                      <a:lumOff val="15000"/>
                    </a:schemeClr>
                  </a:solidFill>
                  <a:cs typeface="+mn-ea"/>
                  <a:sym typeface="+mn-lt"/>
                </a:rPr>
                <a:t>STEP1</a:t>
              </a:r>
              <a:endParaRPr lang="zh-CN" altLang="en-US" sz="1400" dirty="0">
                <a:solidFill>
                  <a:schemeClr val="tx1">
                    <a:lumMod val="85000"/>
                    <a:lumOff val="15000"/>
                  </a:schemeClr>
                </a:solidFill>
                <a:cs typeface="+mn-ea"/>
                <a:sym typeface="+mn-lt"/>
              </a:endParaRPr>
            </a:p>
          </p:txBody>
        </p:sp>
      </p:grpSp>
      <p:grpSp>
        <p:nvGrpSpPr>
          <p:cNvPr id="5" name="组合 4"/>
          <p:cNvGrpSpPr/>
          <p:nvPr/>
        </p:nvGrpSpPr>
        <p:grpSpPr>
          <a:xfrm>
            <a:off x="4366223" y="2083710"/>
            <a:ext cx="768075" cy="1981199"/>
            <a:chOff x="4366223" y="2083710"/>
            <a:chExt cx="768075" cy="1981199"/>
          </a:xfrm>
        </p:grpSpPr>
        <p:sp>
          <p:nvSpPr>
            <p:cNvPr id="23" name="矩形: 圆角 22"/>
            <p:cNvSpPr/>
            <p:nvPr/>
          </p:nvSpPr>
          <p:spPr>
            <a:xfrm>
              <a:off x="4366224" y="2083710"/>
              <a:ext cx="768074" cy="1981199"/>
            </a:xfrm>
            <a:prstGeom prst="roundRect">
              <a:avLst>
                <a:gd name="adj" fmla="val 50000"/>
              </a:avLst>
            </a:prstGeom>
            <a:solidFill>
              <a:srgbClr val="F2F2F2"/>
            </a:solidFill>
            <a:ln w="28575">
              <a:solidFill>
                <a:srgbClr val="9E1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8" name="椭圆 37"/>
            <p:cNvSpPr/>
            <p:nvPr/>
          </p:nvSpPr>
          <p:spPr>
            <a:xfrm>
              <a:off x="4432602" y="3369714"/>
              <a:ext cx="635318" cy="635318"/>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2" name="椭圆 41"/>
            <p:cNvSpPr/>
            <p:nvPr/>
          </p:nvSpPr>
          <p:spPr>
            <a:xfrm>
              <a:off x="4574837" y="3511949"/>
              <a:ext cx="350848" cy="350848"/>
            </a:xfrm>
            <a:prstGeom prst="ellipse">
              <a:avLst/>
            </a:prstGeom>
            <a:solidFill>
              <a:schemeClr val="bg1"/>
            </a:solid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6" name="文本框 45"/>
            <p:cNvSpPr txBox="1"/>
            <p:nvPr/>
          </p:nvSpPr>
          <p:spPr>
            <a:xfrm>
              <a:off x="4366223" y="2449713"/>
              <a:ext cx="768074" cy="307777"/>
            </a:xfrm>
            <a:prstGeom prst="rect">
              <a:avLst/>
            </a:prstGeom>
            <a:noFill/>
          </p:spPr>
          <p:txBody>
            <a:bodyPr wrap="square" rtlCol="0">
              <a:spAutoFit/>
            </a:bodyPr>
            <a:lstStyle/>
            <a:p>
              <a:pPr algn="ctr"/>
              <a:r>
                <a:rPr lang="en-US" altLang="zh-CN" sz="1400" dirty="0">
                  <a:solidFill>
                    <a:schemeClr val="tx1">
                      <a:lumMod val="85000"/>
                      <a:lumOff val="15000"/>
                    </a:schemeClr>
                  </a:solidFill>
                  <a:cs typeface="+mn-ea"/>
                  <a:sym typeface="+mn-lt"/>
                </a:rPr>
                <a:t>STEP2</a:t>
              </a:r>
              <a:endParaRPr lang="zh-CN" altLang="en-US" sz="1400" dirty="0">
                <a:solidFill>
                  <a:schemeClr val="tx1">
                    <a:lumMod val="85000"/>
                    <a:lumOff val="15000"/>
                  </a:schemeClr>
                </a:solidFill>
                <a:cs typeface="+mn-ea"/>
                <a:sym typeface="+mn-lt"/>
              </a:endParaRPr>
            </a:p>
          </p:txBody>
        </p:sp>
      </p:grpSp>
      <p:grpSp>
        <p:nvGrpSpPr>
          <p:cNvPr id="14" name="组合 13"/>
          <p:cNvGrpSpPr/>
          <p:nvPr/>
        </p:nvGrpSpPr>
        <p:grpSpPr>
          <a:xfrm>
            <a:off x="7057703" y="2083710"/>
            <a:ext cx="768074" cy="1981199"/>
            <a:chOff x="7057703" y="2083710"/>
            <a:chExt cx="768074" cy="1981199"/>
          </a:xfrm>
        </p:grpSpPr>
        <p:sp>
          <p:nvSpPr>
            <p:cNvPr id="24" name="矩形: 圆角 23"/>
            <p:cNvSpPr/>
            <p:nvPr/>
          </p:nvSpPr>
          <p:spPr>
            <a:xfrm>
              <a:off x="7057703" y="2083710"/>
              <a:ext cx="768074" cy="1981199"/>
            </a:xfrm>
            <a:prstGeom prst="roundRect">
              <a:avLst>
                <a:gd name="adj" fmla="val 50000"/>
              </a:avLst>
            </a:prstGeom>
            <a:solidFill>
              <a:srgbClr val="F2F2F2"/>
            </a:solidFill>
            <a:ln w="28575">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9" name="椭圆 38"/>
            <p:cNvSpPr/>
            <p:nvPr/>
          </p:nvSpPr>
          <p:spPr>
            <a:xfrm>
              <a:off x="7124081" y="3369714"/>
              <a:ext cx="635318" cy="635318"/>
            </a:xfrm>
            <a:prstGeom prst="ellipse">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椭圆 42"/>
            <p:cNvSpPr/>
            <p:nvPr/>
          </p:nvSpPr>
          <p:spPr>
            <a:xfrm>
              <a:off x="7266316" y="3511949"/>
              <a:ext cx="350848" cy="350848"/>
            </a:xfrm>
            <a:prstGeom prst="ellipse">
              <a:avLst/>
            </a:prstGeom>
            <a:solidFill>
              <a:schemeClr val="bg1"/>
            </a:solid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7" name="文本框 46"/>
            <p:cNvSpPr txBox="1"/>
            <p:nvPr/>
          </p:nvSpPr>
          <p:spPr>
            <a:xfrm>
              <a:off x="7057703" y="2449713"/>
              <a:ext cx="768074" cy="307777"/>
            </a:xfrm>
            <a:prstGeom prst="rect">
              <a:avLst/>
            </a:prstGeom>
            <a:noFill/>
          </p:spPr>
          <p:txBody>
            <a:bodyPr wrap="square" rtlCol="0">
              <a:spAutoFit/>
            </a:bodyPr>
            <a:lstStyle/>
            <a:p>
              <a:pPr algn="ctr"/>
              <a:r>
                <a:rPr lang="en-US" altLang="zh-CN" sz="1400" dirty="0">
                  <a:solidFill>
                    <a:schemeClr val="tx1">
                      <a:lumMod val="85000"/>
                      <a:lumOff val="15000"/>
                    </a:schemeClr>
                  </a:solidFill>
                  <a:cs typeface="+mn-ea"/>
                  <a:sym typeface="+mn-lt"/>
                </a:rPr>
                <a:t>STEP3</a:t>
              </a:r>
              <a:endParaRPr lang="zh-CN" altLang="en-US" sz="1400" dirty="0">
                <a:solidFill>
                  <a:schemeClr val="tx1">
                    <a:lumMod val="85000"/>
                    <a:lumOff val="15000"/>
                  </a:schemeClr>
                </a:solidFill>
                <a:cs typeface="+mn-ea"/>
                <a:sym typeface="+mn-lt"/>
              </a:endParaRPr>
            </a:p>
          </p:txBody>
        </p:sp>
      </p:grpSp>
      <p:grpSp>
        <p:nvGrpSpPr>
          <p:cNvPr id="15" name="组合 14"/>
          <p:cNvGrpSpPr/>
          <p:nvPr/>
        </p:nvGrpSpPr>
        <p:grpSpPr>
          <a:xfrm>
            <a:off x="9749181" y="2083710"/>
            <a:ext cx="768074" cy="1981199"/>
            <a:chOff x="9749181" y="2083710"/>
            <a:chExt cx="768074" cy="1981199"/>
          </a:xfrm>
        </p:grpSpPr>
        <p:sp>
          <p:nvSpPr>
            <p:cNvPr id="26" name="矩形: 圆角 25"/>
            <p:cNvSpPr/>
            <p:nvPr/>
          </p:nvSpPr>
          <p:spPr>
            <a:xfrm>
              <a:off x="9749181" y="2083710"/>
              <a:ext cx="768074" cy="1981199"/>
            </a:xfrm>
            <a:prstGeom prst="roundRect">
              <a:avLst>
                <a:gd name="adj" fmla="val 50000"/>
              </a:avLst>
            </a:prstGeom>
            <a:solidFill>
              <a:srgbClr val="F2F2F2"/>
            </a:solidFill>
            <a:ln w="28575">
              <a:solidFill>
                <a:srgbClr val="9E1F0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椭圆 39"/>
            <p:cNvSpPr/>
            <p:nvPr/>
          </p:nvSpPr>
          <p:spPr>
            <a:xfrm>
              <a:off x="9815559" y="3369714"/>
              <a:ext cx="635318" cy="635318"/>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9957794" y="3511949"/>
              <a:ext cx="350848" cy="350848"/>
            </a:xfrm>
            <a:prstGeom prst="ellipse">
              <a:avLst/>
            </a:prstGeom>
            <a:solidFill>
              <a:schemeClr val="bg1"/>
            </a:solidFill>
            <a:ln>
              <a:noFill/>
            </a:ln>
            <a:effectLst>
              <a:innerShdw blurRad="381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cs typeface="+mn-ea"/>
                <a:sym typeface="+mn-lt"/>
              </a:endParaRPr>
            </a:p>
          </p:txBody>
        </p:sp>
        <p:sp>
          <p:nvSpPr>
            <p:cNvPr id="48" name="文本框 47"/>
            <p:cNvSpPr txBox="1"/>
            <p:nvPr/>
          </p:nvSpPr>
          <p:spPr>
            <a:xfrm>
              <a:off x="9749181" y="2449713"/>
              <a:ext cx="768074" cy="307777"/>
            </a:xfrm>
            <a:prstGeom prst="rect">
              <a:avLst/>
            </a:prstGeom>
            <a:noFill/>
          </p:spPr>
          <p:txBody>
            <a:bodyPr wrap="square" rtlCol="0">
              <a:spAutoFit/>
            </a:bodyPr>
            <a:lstStyle/>
            <a:p>
              <a:pPr algn="ctr"/>
              <a:r>
                <a:rPr lang="en-US" altLang="zh-CN" sz="1400" dirty="0">
                  <a:solidFill>
                    <a:schemeClr val="tx1">
                      <a:lumMod val="85000"/>
                      <a:lumOff val="15000"/>
                    </a:schemeClr>
                  </a:solidFill>
                  <a:cs typeface="+mn-ea"/>
                  <a:sym typeface="+mn-lt"/>
                </a:rPr>
                <a:t>STEP4</a:t>
              </a:r>
              <a:endParaRPr lang="zh-CN" altLang="en-US" sz="1400" dirty="0">
                <a:solidFill>
                  <a:schemeClr val="tx1">
                    <a:lumMod val="85000"/>
                    <a:lumOff val="15000"/>
                  </a:schemeClr>
                </a:solidFill>
                <a:cs typeface="+mn-ea"/>
                <a:sym typeface="+mn-lt"/>
              </a:endParaRPr>
            </a:p>
          </p:txBody>
        </p:sp>
      </p:grpSp>
      <p:grpSp>
        <p:nvGrpSpPr>
          <p:cNvPr id="49" name="组合 48"/>
          <p:cNvGrpSpPr/>
          <p:nvPr/>
        </p:nvGrpSpPr>
        <p:grpSpPr>
          <a:xfrm>
            <a:off x="1125605" y="4433121"/>
            <a:ext cx="1866354" cy="1341365"/>
            <a:chOff x="727713" y="4490912"/>
            <a:chExt cx="1866354" cy="1341365"/>
          </a:xfrm>
        </p:grpSpPr>
        <p:sp>
          <p:nvSpPr>
            <p:cNvPr id="50" name="textcount"/>
            <p:cNvSpPr txBox="1"/>
            <p:nvPr/>
          </p:nvSpPr>
          <p:spPr>
            <a:xfrm>
              <a:off x="795818" y="4779681"/>
              <a:ext cx="1730145" cy="1052596"/>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3"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rgbClr val="427459"/>
                  </a:solidFill>
                  <a:cs typeface="+mn-ea"/>
                  <a:sym typeface="+mn-lt"/>
                </a:rPr>
                <a:t>输入标题</a:t>
              </a:r>
              <a:endParaRPr lang="en-US" altLang="zh-CN" sz="1600" b="1" dirty="0">
                <a:solidFill>
                  <a:srgbClr val="427459"/>
                </a:solidFill>
                <a:cs typeface="+mn-ea"/>
                <a:sym typeface="+mn-lt"/>
              </a:endParaRPr>
            </a:p>
          </p:txBody>
        </p:sp>
      </p:grpSp>
      <p:grpSp>
        <p:nvGrpSpPr>
          <p:cNvPr id="54" name="组合 53"/>
          <p:cNvGrpSpPr/>
          <p:nvPr/>
        </p:nvGrpSpPr>
        <p:grpSpPr>
          <a:xfrm>
            <a:off x="3817083" y="4433121"/>
            <a:ext cx="1866354" cy="1341365"/>
            <a:chOff x="727713" y="4490912"/>
            <a:chExt cx="1866354" cy="1341365"/>
          </a:xfrm>
        </p:grpSpPr>
        <p:sp>
          <p:nvSpPr>
            <p:cNvPr id="55" name="textcount"/>
            <p:cNvSpPr txBox="1"/>
            <p:nvPr/>
          </p:nvSpPr>
          <p:spPr>
            <a:xfrm>
              <a:off x="795818" y="4779681"/>
              <a:ext cx="1730145" cy="1052596"/>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6"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rgbClr val="9E1F03"/>
                  </a:solidFill>
                  <a:cs typeface="+mn-ea"/>
                  <a:sym typeface="+mn-lt"/>
                </a:rPr>
                <a:t>输入标题</a:t>
              </a:r>
              <a:endParaRPr lang="en-US" altLang="zh-CN" sz="1600" b="1" dirty="0">
                <a:solidFill>
                  <a:srgbClr val="9E1F03"/>
                </a:solidFill>
                <a:cs typeface="+mn-ea"/>
                <a:sym typeface="+mn-lt"/>
              </a:endParaRPr>
            </a:p>
          </p:txBody>
        </p:sp>
      </p:grpSp>
      <p:grpSp>
        <p:nvGrpSpPr>
          <p:cNvPr id="57" name="组合 56"/>
          <p:cNvGrpSpPr/>
          <p:nvPr/>
        </p:nvGrpSpPr>
        <p:grpSpPr>
          <a:xfrm>
            <a:off x="6508563" y="4433121"/>
            <a:ext cx="1866354" cy="1341365"/>
            <a:chOff x="727713" y="4490912"/>
            <a:chExt cx="1866354" cy="1341365"/>
          </a:xfrm>
        </p:grpSpPr>
        <p:sp>
          <p:nvSpPr>
            <p:cNvPr id="58" name="textcount"/>
            <p:cNvSpPr txBox="1"/>
            <p:nvPr/>
          </p:nvSpPr>
          <p:spPr>
            <a:xfrm>
              <a:off x="795818" y="4779681"/>
              <a:ext cx="1730145" cy="1052596"/>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63"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rgbClr val="427459"/>
                  </a:solidFill>
                  <a:cs typeface="+mn-ea"/>
                  <a:sym typeface="+mn-lt"/>
                </a:rPr>
                <a:t>输入标题</a:t>
              </a:r>
              <a:endParaRPr lang="en-US" altLang="zh-CN" sz="1600" b="1" dirty="0">
                <a:solidFill>
                  <a:srgbClr val="427459"/>
                </a:solidFill>
                <a:cs typeface="+mn-ea"/>
                <a:sym typeface="+mn-lt"/>
              </a:endParaRPr>
            </a:p>
          </p:txBody>
        </p:sp>
      </p:grpSp>
      <p:grpSp>
        <p:nvGrpSpPr>
          <p:cNvPr id="65" name="组合 64"/>
          <p:cNvGrpSpPr/>
          <p:nvPr/>
        </p:nvGrpSpPr>
        <p:grpSpPr>
          <a:xfrm>
            <a:off x="9200041" y="4433121"/>
            <a:ext cx="1866354" cy="1341365"/>
            <a:chOff x="727713" y="4490912"/>
            <a:chExt cx="1866354" cy="1341365"/>
          </a:xfrm>
        </p:grpSpPr>
        <p:sp>
          <p:nvSpPr>
            <p:cNvPr id="67" name="textcount"/>
            <p:cNvSpPr txBox="1"/>
            <p:nvPr/>
          </p:nvSpPr>
          <p:spPr>
            <a:xfrm>
              <a:off x="795818" y="4779681"/>
              <a:ext cx="1730145" cy="1052596"/>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69"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rgbClr val="9E1F03"/>
                  </a:solidFill>
                  <a:cs typeface="+mn-ea"/>
                  <a:sym typeface="+mn-lt"/>
                </a:rPr>
                <a:t>输入标题</a:t>
              </a:r>
              <a:endParaRPr lang="en-US" altLang="zh-CN" sz="1600" b="1" dirty="0">
                <a:solidFill>
                  <a:srgbClr val="9E1F03"/>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2" presetClass="entr" presetSubtype="8" fill="hold" nodeType="withEffect">
                                  <p:stCondLst>
                                    <p:cond delay="50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3000"/>
                                        <p:tgtEl>
                                          <p:spTgt spid="6"/>
                                        </p:tgtEl>
                                      </p:cBhvr>
                                    </p:animEffect>
                                  </p:childTnLst>
                                </p:cTn>
                              </p:par>
                              <p:par>
                                <p:cTn id="23" presetID="31" presetClass="entr" presetSubtype="0" fill="hold" nodeType="withEffect">
                                  <p:stCondLst>
                                    <p:cond delay="1000"/>
                                  </p:stCondLst>
                                  <p:childTnLst>
                                    <p:set>
                                      <p:cBhvr>
                                        <p:cTn id="24" dur="1" fill="hold">
                                          <p:stCondLst>
                                            <p:cond delay="0"/>
                                          </p:stCondLst>
                                        </p:cTn>
                                        <p:tgtEl>
                                          <p:spTgt spid="4"/>
                                        </p:tgtEl>
                                        <p:attrNameLst>
                                          <p:attrName>style.visibility</p:attrName>
                                        </p:attrNameLst>
                                      </p:cBhvr>
                                      <p:to>
                                        <p:strVal val="visible"/>
                                      </p:to>
                                    </p:set>
                                    <p:anim calcmode="lin" valueType="num">
                                      <p:cBhvr>
                                        <p:cTn id="25" dur="1000" fill="hold"/>
                                        <p:tgtEl>
                                          <p:spTgt spid="4"/>
                                        </p:tgtEl>
                                        <p:attrNameLst>
                                          <p:attrName>ppt_w</p:attrName>
                                        </p:attrNameLst>
                                      </p:cBhvr>
                                      <p:tavLst>
                                        <p:tav tm="0">
                                          <p:val>
                                            <p:fltVal val="0"/>
                                          </p:val>
                                        </p:tav>
                                        <p:tav tm="100000">
                                          <p:val>
                                            <p:strVal val="#ppt_w"/>
                                          </p:val>
                                        </p:tav>
                                      </p:tavLst>
                                    </p:anim>
                                    <p:anim calcmode="lin" valueType="num">
                                      <p:cBhvr>
                                        <p:cTn id="26" dur="1000" fill="hold"/>
                                        <p:tgtEl>
                                          <p:spTgt spid="4"/>
                                        </p:tgtEl>
                                        <p:attrNameLst>
                                          <p:attrName>ppt_h</p:attrName>
                                        </p:attrNameLst>
                                      </p:cBhvr>
                                      <p:tavLst>
                                        <p:tav tm="0">
                                          <p:val>
                                            <p:fltVal val="0"/>
                                          </p:val>
                                        </p:tav>
                                        <p:tav tm="100000">
                                          <p:val>
                                            <p:strVal val="#ppt_h"/>
                                          </p:val>
                                        </p:tav>
                                      </p:tavLst>
                                    </p:anim>
                                    <p:anim calcmode="lin" valueType="num">
                                      <p:cBhvr>
                                        <p:cTn id="27" dur="1000" fill="hold"/>
                                        <p:tgtEl>
                                          <p:spTgt spid="4"/>
                                        </p:tgtEl>
                                        <p:attrNameLst>
                                          <p:attrName>style.rotation</p:attrName>
                                        </p:attrNameLst>
                                      </p:cBhvr>
                                      <p:tavLst>
                                        <p:tav tm="0">
                                          <p:val>
                                            <p:fltVal val="90"/>
                                          </p:val>
                                        </p:tav>
                                        <p:tav tm="100000">
                                          <p:val>
                                            <p:fltVal val="0"/>
                                          </p:val>
                                        </p:tav>
                                      </p:tavLst>
                                    </p:anim>
                                    <p:animEffect transition="in" filter="fade">
                                      <p:cBhvr>
                                        <p:cTn id="28" dur="1000"/>
                                        <p:tgtEl>
                                          <p:spTgt spid="4"/>
                                        </p:tgtEl>
                                      </p:cBhvr>
                                    </p:animEffect>
                                  </p:childTnLst>
                                </p:cTn>
                              </p:par>
                              <p:par>
                                <p:cTn id="29" presetID="10" presetClass="entr" presetSubtype="0" fill="hold" nodeType="withEffect">
                                  <p:stCondLst>
                                    <p:cond delay="1500"/>
                                  </p:stCondLst>
                                  <p:childTnLst>
                                    <p:set>
                                      <p:cBhvr>
                                        <p:cTn id="30" dur="1" fill="hold">
                                          <p:stCondLst>
                                            <p:cond delay="0"/>
                                          </p:stCondLst>
                                        </p:cTn>
                                        <p:tgtEl>
                                          <p:spTgt spid="49"/>
                                        </p:tgtEl>
                                        <p:attrNameLst>
                                          <p:attrName>style.visibility</p:attrName>
                                        </p:attrNameLst>
                                      </p:cBhvr>
                                      <p:to>
                                        <p:strVal val="visible"/>
                                      </p:to>
                                    </p:set>
                                    <p:animEffect transition="in" filter="fade">
                                      <p:cBhvr>
                                        <p:cTn id="31" dur="500"/>
                                        <p:tgtEl>
                                          <p:spTgt spid="49"/>
                                        </p:tgtEl>
                                      </p:cBhvr>
                                    </p:animEffect>
                                  </p:childTnLst>
                                </p:cTn>
                              </p:par>
                              <p:par>
                                <p:cTn id="32" presetID="31" presetClass="entr" presetSubtype="0" fill="hold" nodeType="withEffect">
                                  <p:stCondLst>
                                    <p:cond delay="1500"/>
                                  </p:stCondLst>
                                  <p:childTnLst>
                                    <p:set>
                                      <p:cBhvr>
                                        <p:cTn id="33" dur="1" fill="hold">
                                          <p:stCondLst>
                                            <p:cond delay="0"/>
                                          </p:stCondLst>
                                        </p:cTn>
                                        <p:tgtEl>
                                          <p:spTgt spid="5"/>
                                        </p:tgtEl>
                                        <p:attrNameLst>
                                          <p:attrName>style.visibility</p:attrName>
                                        </p:attrNameLst>
                                      </p:cBhvr>
                                      <p:to>
                                        <p:strVal val="visible"/>
                                      </p:to>
                                    </p:set>
                                    <p:anim calcmode="lin" valueType="num">
                                      <p:cBhvr>
                                        <p:cTn id="34" dur="1000" fill="hold"/>
                                        <p:tgtEl>
                                          <p:spTgt spid="5"/>
                                        </p:tgtEl>
                                        <p:attrNameLst>
                                          <p:attrName>ppt_w</p:attrName>
                                        </p:attrNameLst>
                                      </p:cBhvr>
                                      <p:tavLst>
                                        <p:tav tm="0">
                                          <p:val>
                                            <p:fltVal val="0"/>
                                          </p:val>
                                        </p:tav>
                                        <p:tav tm="100000">
                                          <p:val>
                                            <p:strVal val="#ppt_w"/>
                                          </p:val>
                                        </p:tav>
                                      </p:tavLst>
                                    </p:anim>
                                    <p:anim calcmode="lin" valueType="num">
                                      <p:cBhvr>
                                        <p:cTn id="35" dur="1000" fill="hold"/>
                                        <p:tgtEl>
                                          <p:spTgt spid="5"/>
                                        </p:tgtEl>
                                        <p:attrNameLst>
                                          <p:attrName>ppt_h</p:attrName>
                                        </p:attrNameLst>
                                      </p:cBhvr>
                                      <p:tavLst>
                                        <p:tav tm="0">
                                          <p:val>
                                            <p:fltVal val="0"/>
                                          </p:val>
                                        </p:tav>
                                        <p:tav tm="100000">
                                          <p:val>
                                            <p:strVal val="#ppt_h"/>
                                          </p:val>
                                        </p:tav>
                                      </p:tavLst>
                                    </p:anim>
                                    <p:anim calcmode="lin" valueType="num">
                                      <p:cBhvr>
                                        <p:cTn id="36" dur="1000" fill="hold"/>
                                        <p:tgtEl>
                                          <p:spTgt spid="5"/>
                                        </p:tgtEl>
                                        <p:attrNameLst>
                                          <p:attrName>style.rotation</p:attrName>
                                        </p:attrNameLst>
                                      </p:cBhvr>
                                      <p:tavLst>
                                        <p:tav tm="0">
                                          <p:val>
                                            <p:fltVal val="90"/>
                                          </p:val>
                                        </p:tav>
                                        <p:tav tm="100000">
                                          <p:val>
                                            <p:fltVal val="0"/>
                                          </p:val>
                                        </p:tav>
                                      </p:tavLst>
                                    </p:anim>
                                    <p:animEffect transition="in" filter="fade">
                                      <p:cBhvr>
                                        <p:cTn id="37" dur="1000"/>
                                        <p:tgtEl>
                                          <p:spTgt spid="5"/>
                                        </p:tgtEl>
                                      </p:cBhvr>
                                    </p:animEffect>
                                  </p:childTnLst>
                                </p:cTn>
                              </p:par>
                              <p:par>
                                <p:cTn id="38" presetID="10" presetClass="entr" presetSubtype="0" fill="hold" nodeType="withEffect">
                                  <p:stCondLst>
                                    <p:cond delay="2000"/>
                                  </p:stCondLst>
                                  <p:childTnLst>
                                    <p:set>
                                      <p:cBhvr>
                                        <p:cTn id="39" dur="1" fill="hold">
                                          <p:stCondLst>
                                            <p:cond delay="0"/>
                                          </p:stCondLst>
                                        </p:cTn>
                                        <p:tgtEl>
                                          <p:spTgt spid="54"/>
                                        </p:tgtEl>
                                        <p:attrNameLst>
                                          <p:attrName>style.visibility</p:attrName>
                                        </p:attrNameLst>
                                      </p:cBhvr>
                                      <p:to>
                                        <p:strVal val="visible"/>
                                      </p:to>
                                    </p:set>
                                    <p:animEffect transition="in" filter="fade">
                                      <p:cBhvr>
                                        <p:cTn id="40" dur="500"/>
                                        <p:tgtEl>
                                          <p:spTgt spid="54"/>
                                        </p:tgtEl>
                                      </p:cBhvr>
                                    </p:animEffect>
                                  </p:childTnLst>
                                </p:cTn>
                              </p:par>
                              <p:par>
                                <p:cTn id="41" presetID="31" presetClass="entr" presetSubtype="0" fill="hold" nodeType="withEffect">
                                  <p:stCondLst>
                                    <p:cond delay="2000"/>
                                  </p:stCondLst>
                                  <p:childTnLst>
                                    <p:set>
                                      <p:cBhvr>
                                        <p:cTn id="42" dur="1" fill="hold">
                                          <p:stCondLst>
                                            <p:cond delay="0"/>
                                          </p:stCondLst>
                                        </p:cTn>
                                        <p:tgtEl>
                                          <p:spTgt spid="14"/>
                                        </p:tgtEl>
                                        <p:attrNameLst>
                                          <p:attrName>style.visibility</p:attrName>
                                        </p:attrNameLst>
                                      </p:cBhvr>
                                      <p:to>
                                        <p:strVal val="visible"/>
                                      </p:to>
                                    </p:set>
                                    <p:anim calcmode="lin" valueType="num">
                                      <p:cBhvr>
                                        <p:cTn id="43" dur="1000" fill="hold"/>
                                        <p:tgtEl>
                                          <p:spTgt spid="14"/>
                                        </p:tgtEl>
                                        <p:attrNameLst>
                                          <p:attrName>ppt_w</p:attrName>
                                        </p:attrNameLst>
                                      </p:cBhvr>
                                      <p:tavLst>
                                        <p:tav tm="0">
                                          <p:val>
                                            <p:fltVal val="0"/>
                                          </p:val>
                                        </p:tav>
                                        <p:tav tm="100000">
                                          <p:val>
                                            <p:strVal val="#ppt_w"/>
                                          </p:val>
                                        </p:tav>
                                      </p:tavLst>
                                    </p:anim>
                                    <p:anim calcmode="lin" valueType="num">
                                      <p:cBhvr>
                                        <p:cTn id="44" dur="1000" fill="hold"/>
                                        <p:tgtEl>
                                          <p:spTgt spid="14"/>
                                        </p:tgtEl>
                                        <p:attrNameLst>
                                          <p:attrName>ppt_h</p:attrName>
                                        </p:attrNameLst>
                                      </p:cBhvr>
                                      <p:tavLst>
                                        <p:tav tm="0">
                                          <p:val>
                                            <p:fltVal val="0"/>
                                          </p:val>
                                        </p:tav>
                                        <p:tav tm="100000">
                                          <p:val>
                                            <p:strVal val="#ppt_h"/>
                                          </p:val>
                                        </p:tav>
                                      </p:tavLst>
                                    </p:anim>
                                    <p:anim calcmode="lin" valueType="num">
                                      <p:cBhvr>
                                        <p:cTn id="45" dur="1000" fill="hold"/>
                                        <p:tgtEl>
                                          <p:spTgt spid="14"/>
                                        </p:tgtEl>
                                        <p:attrNameLst>
                                          <p:attrName>style.rotation</p:attrName>
                                        </p:attrNameLst>
                                      </p:cBhvr>
                                      <p:tavLst>
                                        <p:tav tm="0">
                                          <p:val>
                                            <p:fltVal val="90"/>
                                          </p:val>
                                        </p:tav>
                                        <p:tav tm="100000">
                                          <p:val>
                                            <p:fltVal val="0"/>
                                          </p:val>
                                        </p:tav>
                                      </p:tavLst>
                                    </p:anim>
                                    <p:animEffect transition="in" filter="fade">
                                      <p:cBhvr>
                                        <p:cTn id="46" dur="1000"/>
                                        <p:tgtEl>
                                          <p:spTgt spid="14"/>
                                        </p:tgtEl>
                                      </p:cBhvr>
                                    </p:animEffect>
                                  </p:childTnLst>
                                </p:cTn>
                              </p:par>
                              <p:par>
                                <p:cTn id="47" presetID="10" presetClass="entr" presetSubtype="0" fill="hold" nodeType="withEffect">
                                  <p:stCondLst>
                                    <p:cond delay="2500"/>
                                  </p:stCondLst>
                                  <p:childTnLst>
                                    <p:set>
                                      <p:cBhvr>
                                        <p:cTn id="48" dur="1" fill="hold">
                                          <p:stCondLst>
                                            <p:cond delay="0"/>
                                          </p:stCondLst>
                                        </p:cTn>
                                        <p:tgtEl>
                                          <p:spTgt spid="57"/>
                                        </p:tgtEl>
                                        <p:attrNameLst>
                                          <p:attrName>style.visibility</p:attrName>
                                        </p:attrNameLst>
                                      </p:cBhvr>
                                      <p:to>
                                        <p:strVal val="visible"/>
                                      </p:to>
                                    </p:set>
                                    <p:animEffect transition="in" filter="fade">
                                      <p:cBhvr>
                                        <p:cTn id="49" dur="500"/>
                                        <p:tgtEl>
                                          <p:spTgt spid="57"/>
                                        </p:tgtEl>
                                      </p:cBhvr>
                                    </p:animEffect>
                                  </p:childTnLst>
                                </p:cTn>
                              </p:par>
                              <p:par>
                                <p:cTn id="50" presetID="31" presetClass="entr" presetSubtype="0" fill="hold" nodeType="withEffect">
                                  <p:stCondLst>
                                    <p:cond delay="2500"/>
                                  </p:stCondLst>
                                  <p:childTnLst>
                                    <p:set>
                                      <p:cBhvr>
                                        <p:cTn id="51" dur="1" fill="hold">
                                          <p:stCondLst>
                                            <p:cond delay="0"/>
                                          </p:stCondLst>
                                        </p:cTn>
                                        <p:tgtEl>
                                          <p:spTgt spid="15"/>
                                        </p:tgtEl>
                                        <p:attrNameLst>
                                          <p:attrName>style.visibility</p:attrName>
                                        </p:attrNameLst>
                                      </p:cBhvr>
                                      <p:to>
                                        <p:strVal val="visible"/>
                                      </p:to>
                                    </p:set>
                                    <p:anim calcmode="lin" valueType="num">
                                      <p:cBhvr>
                                        <p:cTn id="52" dur="1000" fill="hold"/>
                                        <p:tgtEl>
                                          <p:spTgt spid="15"/>
                                        </p:tgtEl>
                                        <p:attrNameLst>
                                          <p:attrName>ppt_w</p:attrName>
                                        </p:attrNameLst>
                                      </p:cBhvr>
                                      <p:tavLst>
                                        <p:tav tm="0">
                                          <p:val>
                                            <p:fltVal val="0"/>
                                          </p:val>
                                        </p:tav>
                                        <p:tav tm="100000">
                                          <p:val>
                                            <p:strVal val="#ppt_w"/>
                                          </p:val>
                                        </p:tav>
                                      </p:tavLst>
                                    </p:anim>
                                    <p:anim calcmode="lin" valueType="num">
                                      <p:cBhvr>
                                        <p:cTn id="53" dur="1000" fill="hold"/>
                                        <p:tgtEl>
                                          <p:spTgt spid="15"/>
                                        </p:tgtEl>
                                        <p:attrNameLst>
                                          <p:attrName>ppt_h</p:attrName>
                                        </p:attrNameLst>
                                      </p:cBhvr>
                                      <p:tavLst>
                                        <p:tav tm="0">
                                          <p:val>
                                            <p:fltVal val="0"/>
                                          </p:val>
                                        </p:tav>
                                        <p:tav tm="100000">
                                          <p:val>
                                            <p:strVal val="#ppt_h"/>
                                          </p:val>
                                        </p:tav>
                                      </p:tavLst>
                                    </p:anim>
                                    <p:anim calcmode="lin" valueType="num">
                                      <p:cBhvr>
                                        <p:cTn id="54" dur="1000" fill="hold"/>
                                        <p:tgtEl>
                                          <p:spTgt spid="15"/>
                                        </p:tgtEl>
                                        <p:attrNameLst>
                                          <p:attrName>style.rotation</p:attrName>
                                        </p:attrNameLst>
                                      </p:cBhvr>
                                      <p:tavLst>
                                        <p:tav tm="0">
                                          <p:val>
                                            <p:fltVal val="90"/>
                                          </p:val>
                                        </p:tav>
                                        <p:tav tm="100000">
                                          <p:val>
                                            <p:fltVal val="0"/>
                                          </p:val>
                                        </p:tav>
                                      </p:tavLst>
                                    </p:anim>
                                    <p:animEffect transition="in" filter="fade">
                                      <p:cBhvr>
                                        <p:cTn id="55" dur="1000"/>
                                        <p:tgtEl>
                                          <p:spTgt spid="15"/>
                                        </p:tgtEl>
                                      </p:cBhvr>
                                    </p:animEffect>
                                  </p:childTnLst>
                                </p:cTn>
                              </p:par>
                              <p:par>
                                <p:cTn id="56" presetID="10" presetClass="entr" presetSubtype="0" fill="hold" nodeType="withEffect">
                                  <p:stCondLst>
                                    <p:cond delay="3000"/>
                                  </p:stCondLst>
                                  <p:childTnLst>
                                    <p:set>
                                      <p:cBhvr>
                                        <p:cTn id="57" dur="1" fill="hold">
                                          <p:stCondLst>
                                            <p:cond delay="0"/>
                                          </p:stCondLst>
                                        </p:cTn>
                                        <p:tgtEl>
                                          <p:spTgt spid="65"/>
                                        </p:tgtEl>
                                        <p:attrNameLst>
                                          <p:attrName>style.visibility</p:attrName>
                                        </p:attrNameLst>
                                      </p:cBhvr>
                                      <p:to>
                                        <p:strVal val="visible"/>
                                      </p:to>
                                    </p:set>
                                    <p:animEffect transition="in" filter="fade">
                                      <p:cBhvr>
                                        <p:cTn id="58"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盈利模式与渠道</a:t>
            </a:r>
            <a:endParaRPr lang="zh-CN" altLang="en-US" sz="2800" dirty="0">
              <a:solidFill>
                <a:schemeClr val="bg1"/>
              </a:solidFill>
              <a:cs typeface="+mn-ea"/>
              <a:sym typeface="+mn-lt"/>
            </a:endParaRPr>
          </a:p>
        </p:txBody>
      </p:sp>
      <p:sp>
        <p:nvSpPr>
          <p:cNvPr id="51" name="AutoShape 7"/>
          <p:cNvSpPr>
            <a:spLocks noChangeAspect="1" noChangeArrowheads="1" noTextEdit="1"/>
          </p:cNvSpPr>
          <p:nvPr/>
        </p:nvSpPr>
        <p:spPr bwMode="auto">
          <a:xfrm>
            <a:off x="6638648" y="560690"/>
            <a:ext cx="4656518" cy="5728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400"/>
            <a:endParaRPr lang="zh-CN" altLang="en-US" dirty="0">
              <a:solidFill>
                <a:prstClr val="black"/>
              </a:solidFill>
              <a:cs typeface="+mn-ea"/>
              <a:sym typeface="+mn-lt"/>
            </a:endParaRPr>
          </a:p>
        </p:txBody>
      </p:sp>
      <p:sp>
        <p:nvSpPr>
          <p:cNvPr id="4" name="矩形 3"/>
          <p:cNvSpPr/>
          <p:nvPr/>
        </p:nvSpPr>
        <p:spPr>
          <a:xfrm>
            <a:off x="0" y="3963506"/>
            <a:ext cx="12192000" cy="2894495"/>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39" name="图片 138"/>
          <p:cNvPicPr>
            <a:picLocks noChangeAspect="1"/>
          </p:cNvPicPr>
          <p:nvPr/>
        </p:nvPicPr>
        <p:blipFill>
          <a:blip r:embed="rId3" cstate="screen"/>
          <a:srcRect/>
          <a:stretch>
            <a:fillRect/>
          </a:stretch>
        </p:blipFill>
        <p:spPr>
          <a:xfrm>
            <a:off x="979938" y="3050872"/>
            <a:ext cx="4397375" cy="2935018"/>
          </a:xfrm>
          <a:custGeom>
            <a:avLst/>
            <a:gdLst>
              <a:gd name="connsiteX0" fmla="*/ 0 w 4397375"/>
              <a:gd name="connsiteY0" fmla="*/ 0 h 3533849"/>
              <a:gd name="connsiteX1" fmla="*/ 4397375 w 4397375"/>
              <a:gd name="connsiteY1" fmla="*/ 0 h 3533849"/>
              <a:gd name="connsiteX2" fmla="*/ 4397375 w 4397375"/>
              <a:gd name="connsiteY2" fmla="*/ 3533849 h 3533849"/>
              <a:gd name="connsiteX3" fmla="*/ 0 w 4397375"/>
              <a:gd name="connsiteY3" fmla="*/ 3533849 h 3533849"/>
            </a:gdLst>
            <a:ahLst/>
            <a:cxnLst>
              <a:cxn ang="0">
                <a:pos x="connsiteX0" y="connsiteY0"/>
              </a:cxn>
              <a:cxn ang="0">
                <a:pos x="connsiteX1" y="connsiteY1"/>
              </a:cxn>
              <a:cxn ang="0">
                <a:pos x="connsiteX2" y="connsiteY2"/>
              </a:cxn>
              <a:cxn ang="0">
                <a:pos x="connsiteX3" y="connsiteY3"/>
              </a:cxn>
            </a:cxnLst>
            <a:rect l="l" t="t" r="r" b="b"/>
            <a:pathLst>
              <a:path w="4397375" h="3533849">
                <a:moveTo>
                  <a:pt x="0" y="0"/>
                </a:moveTo>
                <a:lnTo>
                  <a:pt x="4397375" y="0"/>
                </a:lnTo>
                <a:lnTo>
                  <a:pt x="4397375" y="3533849"/>
                </a:lnTo>
                <a:lnTo>
                  <a:pt x="0" y="3533849"/>
                </a:lnTo>
                <a:close/>
              </a:path>
            </a:pathLst>
          </a:custGeom>
        </p:spPr>
      </p:pic>
      <p:sp>
        <p:nvSpPr>
          <p:cNvPr id="140" name="矩形 139"/>
          <p:cNvSpPr/>
          <p:nvPr/>
        </p:nvSpPr>
        <p:spPr>
          <a:xfrm>
            <a:off x="979938" y="3047008"/>
            <a:ext cx="4397375" cy="2942746"/>
          </a:xfrm>
          <a:prstGeom prst="rect">
            <a:avLst/>
          </a:prstGeom>
          <a:solidFill>
            <a:srgbClr val="72896D">
              <a:alpha val="64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400" dirty="0">
              <a:cs typeface="+mn-ea"/>
              <a:sym typeface="+mn-lt"/>
            </a:endParaRPr>
          </a:p>
        </p:txBody>
      </p:sp>
      <p:sp>
        <p:nvSpPr>
          <p:cNvPr id="142" name="矩形 141"/>
          <p:cNvSpPr/>
          <p:nvPr/>
        </p:nvSpPr>
        <p:spPr>
          <a:xfrm>
            <a:off x="1368876" y="1969403"/>
            <a:ext cx="3619498" cy="3809999"/>
          </a:xfrm>
          <a:prstGeom prst="rect">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aphicFrame>
        <p:nvGraphicFramePr>
          <p:cNvPr id="145" name="图表 144"/>
          <p:cNvGraphicFramePr/>
          <p:nvPr/>
        </p:nvGraphicFramePr>
        <p:xfrm>
          <a:off x="1496670" y="2471355"/>
          <a:ext cx="3363910" cy="2860296"/>
        </p:xfrm>
        <a:graphic>
          <a:graphicData uri="http://schemas.openxmlformats.org/drawingml/2006/chart">
            <c:chart xmlns:c="http://schemas.openxmlformats.org/drawingml/2006/chart" xmlns:r="http://schemas.openxmlformats.org/officeDocument/2006/relationships" r:id="rId1"/>
          </a:graphicData>
        </a:graphic>
      </p:graphicFrame>
      <p:grpSp>
        <p:nvGrpSpPr>
          <p:cNvPr id="157" name="组合 156"/>
          <p:cNvGrpSpPr/>
          <p:nvPr/>
        </p:nvGrpSpPr>
        <p:grpSpPr>
          <a:xfrm>
            <a:off x="2359475" y="1821765"/>
            <a:ext cx="1638300" cy="481752"/>
            <a:chOff x="8420100" y="1371600"/>
            <a:chExt cx="1638300" cy="481752"/>
          </a:xfrm>
          <a:solidFill>
            <a:srgbClr val="427459"/>
          </a:solidFill>
        </p:grpSpPr>
        <p:sp>
          <p:nvSpPr>
            <p:cNvPr id="158" name="矩形: 圆角 157"/>
            <p:cNvSpPr/>
            <p:nvPr/>
          </p:nvSpPr>
          <p:spPr>
            <a:xfrm>
              <a:off x="8420100" y="1371600"/>
              <a:ext cx="1638300" cy="381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600" b="1" dirty="0">
                  <a:solidFill>
                    <a:schemeClr val="bg1"/>
                  </a:solidFill>
                  <a:cs typeface="+mn-ea"/>
                  <a:sym typeface="+mn-lt"/>
                </a:rPr>
                <a:t>盈利模式分析</a:t>
              </a:r>
              <a:endParaRPr lang="zh-CN" altLang="en-US" sz="1600" b="1" dirty="0">
                <a:solidFill>
                  <a:schemeClr val="bg1"/>
                </a:solidFill>
                <a:cs typeface="+mn-ea"/>
                <a:sym typeface="+mn-lt"/>
              </a:endParaRPr>
            </a:p>
          </p:txBody>
        </p:sp>
        <p:sp>
          <p:nvSpPr>
            <p:cNvPr id="159" name="等腰三角形 158"/>
            <p:cNvSpPr/>
            <p:nvPr/>
          </p:nvSpPr>
          <p:spPr>
            <a:xfrm rot="10800000">
              <a:off x="9166239" y="1691504"/>
              <a:ext cx="138113" cy="16184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5" name="组合 4"/>
          <p:cNvGrpSpPr/>
          <p:nvPr/>
        </p:nvGrpSpPr>
        <p:grpSpPr>
          <a:xfrm>
            <a:off x="2642050" y="3185428"/>
            <a:ext cx="1073150" cy="1073150"/>
            <a:chOff x="2642050" y="3185428"/>
            <a:chExt cx="1073150" cy="1073150"/>
          </a:xfrm>
        </p:grpSpPr>
        <p:sp>
          <p:nvSpPr>
            <p:cNvPr id="146" name="椭圆 145"/>
            <p:cNvSpPr/>
            <p:nvPr/>
          </p:nvSpPr>
          <p:spPr>
            <a:xfrm>
              <a:off x="2642050" y="3185428"/>
              <a:ext cx="1073150" cy="1073150"/>
            </a:xfrm>
            <a:prstGeom prst="ellipse">
              <a:avLst/>
            </a:prstGeom>
            <a:solidFill>
              <a:schemeClr val="bg1"/>
            </a:solidFill>
            <a:ln>
              <a:solidFill>
                <a:schemeClr val="bg1">
                  <a:lumMod val="75000"/>
                </a:schemeClr>
              </a:solidFill>
            </a:ln>
            <a:effectLst>
              <a:outerShdw blurRad="152400" dist="139700" dir="5400000" sx="97000" sy="97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pic>
          <p:nvPicPr>
            <p:cNvPr id="14" name="图片 13"/>
            <p:cNvPicPr>
              <a:picLocks noChangeAspect="1"/>
            </p:cNvPicPr>
            <p:nvPr/>
          </p:nvPicPr>
          <p:blipFill>
            <a:blip r:embed="rId4" cstate="screen"/>
            <a:stretch>
              <a:fillRect/>
            </a:stretch>
          </p:blipFill>
          <p:spPr>
            <a:xfrm>
              <a:off x="2802473" y="3345851"/>
              <a:ext cx="752305" cy="752305"/>
            </a:xfrm>
            <a:prstGeom prst="rect">
              <a:avLst/>
            </a:prstGeom>
          </p:spPr>
        </p:pic>
      </p:grpSp>
      <p:grpSp>
        <p:nvGrpSpPr>
          <p:cNvPr id="10" name="组合 9"/>
          <p:cNvGrpSpPr/>
          <p:nvPr/>
        </p:nvGrpSpPr>
        <p:grpSpPr>
          <a:xfrm>
            <a:off x="8774741" y="2069744"/>
            <a:ext cx="2560445" cy="1752140"/>
            <a:chOff x="8774741" y="2069744"/>
            <a:chExt cx="2560445" cy="1752140"/>
          </a:xfrm>
        </p:grpSpPr>
        <p:sp>
          <p:nvSpPr>
            <p:cNvPr id="166" name="文本框 165"/>
            <p:cNvSpPr txBox="1"/>
            <p:nvPr/>
          </p:nvSpPr>
          <p:spPr>
            <a:xfrm>
              <a:off x="9218153" y="2898554"/>
              <a:ext cx="2117033" cy="923330"/>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en-US" altLang="zh-CN" sz="1200" dirty="0">
                <a:solidFill>
                  <a:schemeClr val="tx1">
                    <a:lumMod val="65000"/>
                    <a:lumOff val="35000"/>
                  </a:schemeClr>
                </a:solidFill>
                <a:cs typeface="+mn-ea"/>
                <a:sym typeface="+mn-lt"/>
              </a:endParaRPr>
            </a:p>
          </p:txBody>
        </p:sp>
        <p:sp>
          <p:nvSpPr>
            <p:cNvPr id="167" name="文本框 166"/>
            <p:cNvSpPr txBox="1"/>
            <p:nvPr/>
          </p:nvSpPr>
          <p:spPr>
            <a:xfrm>
              <a:off x="9218152" y="2317645"/>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cxnSp>
          <p:nvCxnSpPr>
            <p:cNvPr id="168" name="直接连接符 167"/>
            <p:cNvCxnSpPr/>
            <p:nvPr/>
          </p:nvCxnSpPr>
          <p:spPr>
            <a:xfrm>
              <a:off x="9319656" y="2793845"/>
              <a:ext cx="149656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9" name="文本框 168"/>
            <p:cNvSpPr txBox="1"/>
            <p:nvPr/>
          </p:nvSpPr>
          <p:spPr>
            <a:xfrm>
              <a:off x="9218152" y="2069744"/>
              <a:ext cx="1900724" cy="295145"/>
            </a:xfrm>
            <a:prstGeom prst="rect">
              <a:avLst/>
            </a:prstGeom>
            <a:noFill/>
          </p:spPr>
          <p:txBody>
            <a:bodyPr wrap="square">
              <a:spAutoFit/>
            </a:bodyPr>
            <a:lstStyle/>
            <a:p>
              <a:pPr algn="just">
                <a:lnSpc>
                  <a:spcPct val="120000"/>
                </a:lnSpc>
              </a:pPr>
              <a:r>
                <a:rPr lang="en-US" altLang="zh-CN" sz="1200" b="1" dirty="0">
                  <a:solidFill>
                    <a:schemeClr val="bg1">
                      <a:lumMod val="65000"/>
                    </a:schemeClr>
                  </a:solidFill>
                  <a:cs typeface="+mn-ea"/>
                  <a:sym typeface="+mn-lt"/>
                </a:rPr>
                <a:t>ENTER THE TITLE</a:t>
              </a:r>
              <a:endParaRPr lang="en-US" altLang="zh-CN" sz="1200" b="1" dirty="0">
                <a:solidFill>
                  <a:schemeClr val="bg1">
                    <a:lumMod val="65000"/>
                  </a:schemeClr>
                </a:solidFill>
                <a:cs typeface="+mn-ea"/>
                <a:sym typeface="+mn-lt"/>
              </a:endParaRPr>
            </a:p>
          </p:txBody>
        </p:sp>
        <p:sp>
          <p:nvSpPr>
            <p:cNvPr id="170" name="椭圆 169"/>
            <p:cNvSpPr/>
            <p:nvPr/>
          </p:nvSpPr>
          <p:spPr>
            <a:xfrm>
              <a:off x="8774741" y="2293918"/>
              <a:ext cx="407325" cy="407325"/>
            </a:xfrm>
            <a:prstGeom prst="ellipse">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7" name="图片 16"/>
            <p:cNvPicPr>
              <a:picLocks noChangeAspect="1"/>
            </p:cNvPicPr>
            <p:nvPr/>
          </p:nvPicPr>
          <p:blipFill>
            <a:blip r:embed="rId5" cstate="screen"/>
            <a:stretch>
              <a:fillRect/>
            </a:stretch>
          </p:blipFill>
          <p:spPr>
            <a:xfrm>
              <a:off x="8852403" y="2365360"/>
              <a:ext cx="252000" cy="252000"/>
            </a:xfrm>
            <a:prstGeom prst="rect">
              <a:avLst/>
            </a:prstGeom>
          </p:spPr>
        </p:pic>
      </p:grpSp>
      <p:grpSp>
        <p:nvGrpSpPr>
          <p:cNvPr id="12" name="组合 11"/>
          <p:cNvGrpSpPr/>
          <p:nvPr/>
        </p:nvGrpSpPr>
        <p:grpSpPr>
          <a:xfrm>
            <a:off x="5955462" y="4142057"/>
            <a:ext cx="2560445" cy="1752140"/>
            <a:chOff x="5955462" y="4142057"/>
            <a:chExt cx="2560445" cy="1752140"/>
          </a:xfrm>
        </p:grpSpPr>
        <p:sp>
          <p:nvSpPr>
            <p:cNvPr id="172" name="文本框 171"/>
            <p:cNvSpPr txBox="1"/>
            <p:nvPr/>
          </p:nvSpPr>
          <p:spPr>
            <a:xfrm>
              <a:off x="6398874" y="4970867"/>
              <a:ext cx="2117033" cy="923330"/>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en-US" altLang="zh-CN" sz="1200" dirty="0">
                <a:solidFill>
                  <a:schemeClr val="tx1">
                    <a:lumMod val="65000"/>
                    <a:lumOff val="35000"/>
                  </a:schemeClr>
                </a:solidFill>
                <a:cs typeface="+mn-ea"/>
                <a:sym typeface="+mn-lt"/>
              </a:endParaRPr>
            </a:p>
          </p:txBody>
        </p:sp>
        <p:sp>
          <p:nvSpPr>
            <p:cNvPr id="173" name="文本框 172"/>
            <p:cNvSpPr txBox="1"/>
            <p:nvPr/>
          </p:nvSpPr>
          <p:spPr>
            <a:xfrm>
              <a:off x="6398873" y="4389958"/>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cxnSp>
          <p:nvCxnSpPr>
            <p:cNvPr id="174" name="直接连接符 173"/>
            <p:cNvCxnSpPr/>
            <p:nvPr/>
          </p:nvCxnSpPr>
          <p:spPr>
            <a:xfrm>
              <a:off x="6500377" y="4866158"/>
              <a:ext cx="149656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5" name="文本框 174"/>
            <p:cNvSpPr txBox="1"/>
            <p:nvPr/>
          </p:nvSpPr>
          <p:spPr>
            <a:xfrm>
              <a:off x="6398873" y="4142057"/>
              <a:ext cx="1900724" cy="295145"/>
            </a:xfrm>
            <a:prstGeom prst="rect">
              <a:avLst/>
            </a:prstGeom>
            <a:noFill/>
          </p:spPr>
          <p:txBody>
            <a:bodyPr wrap="square">
              <a:spAutoFit/>
            </a:bodyPr>
            <a:lstStyle/>
            <a:p>
              <a:pPr algn="just">
                <a:lnSpc>
                  <a:spcPct val="120000"/>
                </a:lnSpc>
              </a:pPr>
              <a:r>
                <a:rPr lang="en-US" altLang="zh-CN" sz="1200" b="1" dirty="0">
                  <a:solidFill>
                    <a:schemeClr val="bg1">
                      <a:lumMod val="65000"/>
                    </a:schemeClr>
                  </a:solidFill>
                  <a:cs typeface="+mn-ea"/>
                  <a:sym typeface="+mn-lt"/>
                </a:rPr>
                <a:t>ENTER THE TITLE</a:t>
              </a:r>
              <a:endParaRPr lang="en-US" altLang="zh-CN" sz="1200" b="1" dirty="0">
                <a:solidFill>
                  <a:schemeClr val="bg1">
                    <a:lumMod val="65000"/>
                  </a:schemeClr>
                </a:solidFill>
                <a:cs typeface="+mn-ea"/>
                <a:sym typeface="+mn-lt"/>
              </a:endParaRPr>
            </a:p>
          </p:txBody>
        </p:sp>
        <p:sp>
          <p:nvSpPr>
            <p:cNvPr id="176" name="椭圆 175"/>
            <p:cNvSpPr/>
            <p:nvPr/>
          </p:nvSpPr>
          <p:spPr>
            <a:xfrm>
              <a:off x="5955462" y="4366231"/>
              <a:ext cx="407325" cy="407325"/>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9" name="图片 18"/>
            <p:cNvPicPr>
              <a:picLocks noChangeAspect="1"/>
            </p:cNvPicPr>
            <p:nvPr/>
          </p:nvPicPr>
          <p:blipFill>
            <a:blip r:embed="rId6" cstate="screen"/>
            <a:stretch>
              <a:fillRect/>
            </a:stretch>
          </p:blipFill>
          <p:spPr>
            <a:xfrm>
              <a:off x="6033124" y="4443893"/>
              <a:ext cx="252000" cy="252000"/>
            </a:xfrm>
            <a:prstGeom prst="rect">
              <a:avLst/>
            </a:prstGeom>
          </p:spPr>
        </p:pic>
      </p:grpSp>
      <p:grpSp>
        <p:nvGrpSpPr>
          <p:cNvPr id="11" name="组合 10"/>
          <p:cNvGrpSpPr/>
          <p:nvPr/>
        </p:nvGrpSpPr>
        <p:grpSpPr>
          <a:xfrm>
            <a:off x="8774741" y="4142057"/>
            <a:ext cx="2560445" cy="1752140"/>
            <a:chOff x="8774741" y="4142057"/>
            <a:chExt cx="2560445" cy="1752140"/>
          </a:xfrm>
        </p:grpSpPr>
        <p:sp>
          <p:nvSpPr>
            <p:cNvPr id="178" name="文本框 177"/>
            <p:cNvSpPr txBox="1"/>
            <p:nvPr/>
          </p:nvSpPr>
          <p:spPr>
            <a:xfrm>
              <a:off x="9218153" y="4970867"/>
              <a:ext cx="2117033" cy="923330"/>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en-US" altLang="zh-CN" sz="1200" dirty="0">
                <a:solidFill>
                  <a:schemeClr val="tx1">
                    <a:lumMod val="65000"/>
                    <a:lumOff val="35000"/>
                  </a:schemeClr>
                </a:solidFill>
                <a:cs typeface="+mn-ea"/>
                <a:sym typeface="+mn-lt"/>
              </a:endParaRPr>
            </a:p>
          </p:txBody>
        </p:sp>
        <p:sp>
          <p:nvSpPr>
            <p:cNvPr id="179" name="文本框 178"/>
            <p:cNvSpPr txBox="1"/>
            <p:nvPr/>
          </p:nvSpPr>
          <p:spPr>
            <a:xfrm>
              <a:off x="9218152" y="4389958"/>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cxnSp>
          <p:nvCxnSpPr>
            <p:cNvPr id="180" name="直接连接符 179"/>
            <p:cNvCxnSpPr/>
            <p:nvPr/>
          </p:nvCxnSpPr>
          <p:spPr>
            <a:xfrm>
              <a:off x="9319656" y="4866158"/>
              <a:ext cx="149656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81" name="文本框 180"/>
            <p:cNvSpPr txBox="1"/>
            <p:nvPr/>
          </p:nvSpPr>
          <p:spPr>
            <a:xfrm>
              <a:off x="9218152" y="4142057"/>
              <a:ext cx="1900724" cy="295145"/>
            </a:xfrm>
            <a:prstGeom prst="rect">
              <a:avLst/>
            </a:prstGeom>
            <a:noFill/>
          </p:spPr>
          <p:txBody>
            <a:bodyPr wrap="square">
              <a:spAutoFit/>
            </a:bodyPr>
            <a:lstStyle/>
            <a:p>
              <a:pPr algn="just">
                <a:lnSpc>
                  <a:spcPct val="120000"/>
                </a:lnSpc>
              </a:pPr>
              <a:r>
                <a:rPr lang="en-US" altLang="zh-CN" sz="1200" b="1" dirty="0">
                  <a:solidFill>
                    <a:schemeClr val="bg1">
                      <a:lumMod val="65000"/>
                    </a:schemeClr>
                  </a:solidFill>
                  <a:cs typeface="+mn-ea"/>
                  <a:sym typeface="+mn-lt"/>
                </a:rPr>
                <a:t>ENTER THE TITLE</a:t>
              </a:r>
              <a:endParaRPr lang="en-US" altLang="zh-CN" sz="1200" b="1" dirty="0">
                <a:solidFill>
                  <a:schemeClr val="bg1">
                    <a:lumMod val="65000"/>
                  </a:schemeClr>
                </a:solidFill>
                <a:cs typeface="+mn-ea"/>
                <a:sym typeface="+mn-lt"/>
              </a:endParaRPr>
            </a:p>
          </p:txBody>
        </p:sp>
        <p:sp>
          <p:nvSpPr>
            <p:cNvPr id="182" name="椭圆 181"/>
            <p:cNvSpPr/>
            <p:nvPr/>
          </p:nvSpPr>
          <p:spPr>
            <a:xfrm>
              <a:off x="8774741" y="4366231"/>
              <a:ext cx="407325" cy="407325"/>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图片 20"/>
            <p:cNvPicPr>
              <a:picLocks noChangeAspect="1"/>
            </p:cNvPicPr>
            <p:nvPr/>
          </p:nvPicPr>
          <p:blipFill>
            <a:blip r:embed="rId7" cstate="screen"/>
            <a:stretch>
              <a:fillRect/>
            </a:stretch>
          </p:blipFill>
          <p:spPr>
            <a:xfrm>
              <a:off x="8852403" y="4443893"/>
              <a:ext cx="252000" cy="252000"/>
            </a:xfrm>
            <a:prstGeom prst="rect">
              <a:avLst/>
            </a:prstGeom>
          </p:spPr>
        </p:pic>
      </p:grpSp>
      <p:grpSp>
        <p:nvGrpSpPr>
          <p:cNvPr id="15" name="组合 14"/>
          <p:cNvGrpSpPr/>
          <p:nvPr/>
        </p:nvGrpSpPr>
        <p:grpSpPr>
          <a:xfrm>
            <a:off x="5955462" y="2069744"/>
            <a:ext cx="2560445" cy="1752140"/>
            <a:chOff x="5955462" y="2069744"/>
            <a:chExt cx="2560445" cy="1752140"/>
          </a:xfrm>
        </p:grpSpPr>
        <p:sp>
          <p:nvSpPr>
            <p:cNvPr id="164" name="椭圆 163"/>
            <p:cNvSpPr/>
            <p:nvPr/>
          </p:nvSpPr>
          <p:spPr>
            <a:xfrm>
              <a:off x="5955462" y="2293918"/>
              <a:ext cx="407325" cy="407325"/>
            </a:xfrm>
            <a:prstGeom prst="ellipse">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0" name="文本框 159"/>
            <p:cNvSpPr txBox="1"/>
            <p:nvPr/>
          </p:nvSpPr>
          <p:spPr>
            <a:xfrm>
              <a:off x="6398874" y="2898554"/>
              <a:ext cx="2117033" cy="923330"/>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en-US" altLang="zh-CN" sz="1200" dirty="0">
                <a:solidFill>
                  <a:schemeClr val="tx1">
                    <a:lumMod val="65000"/>
                    <a:lumOff val="35000"/>
                  </a:schemeClr>
                </a:solidFill>
                <a:cs typeface="+mn-ea"/>
                <a:sym typeface="+mn-lt"/>
              </a:endParaRPr>
            </a:p>
          </p:txBody>
        </p:sp>
        <p:sp>
          <p:nvSpPr>
            <p:cNvPr id="161" name="文本框 160"/>
            <p:cNvSpPr txBox="1"/>
            <p:nvPr/>
          </p:nvSpPr>
          <p:spPr>
            <a:xfrm>
              <a:off x="6398873" y="2317645"/>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cxnSp>
          <p:nvCxnSpPr>
            <p:cNvPr id="162" name="直接连接符 161"/>
            <p:cNvCxnSpPr/>
            <p:nvPr/>
          </p:nvCxnSpPr>
          <p:spPr>
            <a:xfrm>
              <a:off x="6500377" y="2793845"/>
              <a:ext cx="149656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63" name="文本框 162"/>
            <p:cNvSpPr txBox="1"/>
            <p:nvPr/>
          </p:nvSpPr>
          <p:spPr>
            <a:xfrm>
              <a:off x="6398873" y="2069744"/>
              <a:ext cx="1900724" cy="295145"/>
            </a:xfrm>
            <a:prstGeom prst="rect">
              <a:avLst/>
            </a:prstGeom>
            <a:noFill/>
          </p:spPr>
          <p:txBody>
            <a:bodyPr wrap="square">
              <a:spAutoFit/>
            </a:bodyPr>
            <a:lstStyle/>
            <a:p>
              <a:pPr algn="just">
                <a:lnSpc>
                  <a:spcPct val="120000"/>
                </a:lnSpc>
              </a:pPr>
              <a:r>
                <a:rPr lang="en-US" altLang="zh-CN" sz="1200" b="1" dirty="0">
                  <a:solidFill>
                    <a:schemeClr val="bg1">
                      <a:lumMod val="65000"/>
                    </a:schemeClr>
                  </a:solidFill>
                  <a:cs typeface="+mn-ea"/>
                  <a:sym typeface="+mn-lt"/>
                </a:rPr>
                <a:t>ENTER THE TITLE</a:t>
              </a:r>
              <a:endParaRPr lang="en-US" altLang="zh-CN" sz="1200" b="1" dirty="0">
                <a:solidFill>
                  <a:schemeClr val="bg1">
                    <a:lumMod val="65000"/>
                  </a:schemeClr>
                </a:solidFill>
                <a:cs typeface="+mn-ea"/>
                <a:sym typeface="+mn-lt"/>
              </a:endParaRPr>
            </a:p>
          </p:txBody>
        </p:sp>
        <p:pic>
          <p:nvPicPr>
            <p:cNvPr id="25" name="图片 24"/>
            <p:cNvPicPr>
              <a:picLocks noChangeAspect="1"/>
            </p:cNvPicPr>
            <p:nvPr/>
          </p:nvPicPr>
          <p:blipFill>
            <a:blip r:embed="rId8" cstate="screen"/>
            <a:stretch>
              <a:fillRect/>
            </a:stretch>
          </p:blipFill>
          <p:spPr>
            <a:xfrm>
              <a:off x="6033124" y="2352920"/>
              <a:ext cx="252000" cy="252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140"/>
                                        </p:tgtEl>
                                        <p:attrNameLst>
                                          <p:attrName>style.visibility</p:attrName>
                                        </p:attrNameLst>
                                      </p:cBhvr>
                                      <p:to>
                                        <p:strVal val="visible"/>
                                      </p:to>
                                    </p:set>
                                    <p:animEffect transition="in" filter="fade">
                                      <p:cBhvr>
                                        <p:cTn id="27" dur="1000"/>
                                        <p:tgtEl>
                                          <p:spTgt spid="140"/>
                                        </p:tgtEl>
                                      </p:cBhvr>
                                    </p:animEffect>
                                    <p:anim calcmode="lin" valueType="num">
                                      <p:cBhvr>
                                        <p:cTn id="28" dur="1000" fill="hold"/>
                                        <p:tgtEl>
                                          <p:spTgt spid="140"/>
                                        </p:tgtEl>
                                        <p:attrNameLst>
                                          <p:attrName>ppt_x</p:attrName>
                                        </p:attrNameLst>
                                      </p:cBhvr>
                                      <p:tavLst>
                                        <p:tav tm="0">
                                          <p:val>
                                            <p:strVal val="#ppt_x"/>
                                          </p:val>
                                        </p:tav>
                                        <p:tav tm="100000">
                                          <p:val>
                                            <p:strVal val="#ppt_x"/>
                                          </p:val>
                                        </p:tav>
                                      </p:tavLst>
                                    </p:anim>
                                    <p:anim calcmode="lin" valueType="num">
                                      <p:cBhvr>
                                        <p:cTn id="29" dur="1000" fill="hold"/>
                                        <p:tgtEl>
                                          <p:spTgt spid="140"/>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139"/>
                                        </p:tgtEl>
                                        <p:attrNameLst>
                                          <p:attrName>style.visibility</p:attrName>
                                        </p:attrNameLst>
                                      </p:cBhvr>
                                      <p:to>
                                        <p:strVal val="visible"/>
                                      </p:to>
                                    </p:set>
                                    <p:animEffect transition="in" filter="fade">
                                      <p:cBhvr>
                                        <p:cTn id="32" dur="1000"/>
                                        <p:tgtEl>
                                          <p:spTgt spid="139"/>
                                        </p:tgtEl>
                                      </p:cBhvr>
                                    </p:animEffect>
                                    <p:anim calcmode="lin" valueType="num">
                                      <p:cBhvr>
                                        <p:cTn id="33" dur="1000" fill="hold"/>
                                        <p:tgtEl>
                                          <p:spTgt spid="139"/>
                                        </p:tgtEl>
                                        <p:attrNameLst>
                                          <p:attrName>ppt_x</p:attrName>
                                        </p:attrNameLst>
                                      </p:cBhvr>
                                      <p:tavLst>
                                        <p:tav tm="0">
                                          <p:val>
                                            <p:strVal val="#ppt_x"/>
                                          </p:val>
                                        </p:tav>
                                        <p:tav tm="100000">
                                          <p:val>
                                            <p:strVal val="#ppt_x"/>
                                          </p:val>
                                        </p:tav>
                                      </p:tavLst>
                                    </p:anim>
                                    <p:anim calcmode="lin" valueType="num">
                                      <p:cBhvr>
                                        <p:cTn id="34" dur="1000" fill="hold"/>
                                        <p:tgtEl>
                                          <p:spTgt spid="139"/>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142"/>
                                        </p:tgtEl>
                                        <p:attrNameLst>
                                          <p:attrName>style.visibility</p:attrName>
                                        </p:attrNameLst>
                                      </p:cBhvr>
                                      <p:to>
                                        <p:strVal val="visible"/>
                                      </p:to>
                                    </p:set>
                                    <p:animEffect transition="in" filter="fade">
                                      <p:cBhvr>
                                        <p:cTn id="37" dur="1000"/>
                                        <p:tgtEl>
                                          <p:spTgt spid="142"/>
                                        </p:tgtEl>
                                      </p:cBhvr>
                                    </p:animEffect>
                                    <p:anim calcmode="lin" valueType="num">
                                      <p:cBhvr>
                                        <p:cTn id="38" dur="1000" fill="hold"/>
                                        <p:tgtEl>
                                          <p:spTgt spid="142"/>
                                        </p:tgtEl>
                                        <p:attrNameLst>
                                          <p:attrName>ppt_x</p:attrName>
                                        </p:attrNameLst>
                                      </p:cBhvr>
                                      <p:tavLst>
                                        <p:tav tm="0">
                                          <p:val>
                                            <p:strVal val="#ppt_x"/>
                                          </p:val>
                                        </p:tav>
                                        <p:tav tm="100000">
                                          <p:val>
                                            <p:strVal val="#ppt_x"/>
                                          </p:val>
                                        </p:tav>
                                      </p:tavLst>
                                    </p:anim>
                                    <p:anim calcmode="lin" valueType="num">
                                      <p:cBhvr>
                                        <p:cTn id="39" dur="1000" fill="hold"/>
                                        <p:tgtEl>
                                          <p:spTgt spid="142"/>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0" presetClass="entr" presetSubtype="0"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500"/>
                                        <p:tgtEl>
                                          <p:spTgt spid="5"/>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45"/>
                                        </p:tgtEl>
                                        <p:attrNameLst>
                                          <p:attrName>style.visibility</p:attrName>
                                        </p:attrNameLst>
                                      </p:cBhvr>
                                      <p:to>
                                        <p:strVal val="visible"/>
                                      </p:to>
                                    </p:set>
                                    <p:animEffect transition="in" filter="fade">
                                      <p:cBhvr>
                                        <p:cTn id="46" dur="500"/>
                                        <p:tgtEl>
                                          <p:spTgt spid="145"/>
                                        </p:tgtEl>
                                      </p:cBhvr>
                                    </p:animEffect>
                                  </p:childTnLst>
                                </p:cTn>
                              </p:par>
                              <p:par>
                                <p:cTn id="47" presetID="10" presetClass="entr" presetSubtype="0" fill="hold" nodeType="with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fade">
                                      <p:cBhvr>
                                        <p:cTn id="52" dur="500"/>
                                        <p:tgtEl>
                                          <p:spTgt spid="12"/>
                                        </p:tgtEl>
                                      </p:cBhvr>
                                    </p:animEffect>
                                  </p:childTnLst>
                                </p:cTn>
                              </p:par>
                              <p:par>
                                <p:cTn id="53" presetID="10" presetClass="entr" presetSubtype="0" fill="hold" nodeType="with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fade">
                                      <p:cBhvr>
                                        <p:cTn id="55" dur="500"/>
                                        <p:tgtEl>
                                          <p:spTgt spid="11"/>
                                        </p:tgtEl>
                                      </p:cBhvr>
                                    </p:animEffect>
                                  </p:childTnLst>
                                </p:cTn>
                              </p:par>
                              <p:par>
                                <p:cTn id="56" presetID="10" presetClass="entr" presetSubtype="0" fill="hold" nodeType="withEffect">
                                  <p:stCondLst>
                                    <p:cond delay="0"/>
                                  </p:stCondLst>
                                  <p:childTnLst>
                                    <p:set>
                                      <p:cBhvr>
                                        <p:cTn id="57" dur="1" fill="hold">
                                          <p:stCondLst>
                                            <p:cond delay="0"/>
                                          </p:stCondLst>
                                        </p:cTn>
                                        <p:tgtEl>
                                          <p:spTgt spid="157"/>
                                        </p:tgtEl>
                                        <p:attrNameLst>
                                          <p:attrName>style.visibility</p:attrName>
                                        </p:attrNameLst>
                                      </p:cBhvr>
                                      <p:to>
                                        <p:strVal val="visible"/>
                                      </p:to>
                                    </p:set>
                                    <p:animEffect transition="in" filter="fade">
                                      <p:cBhvr>
                                        <p:cTn id="58" dur="500"/>
                                        <p:tgtEl>
                                          <p:spTgt spid="157"/>
                                        </p:tgtEl>
                                      </p:cBhvr>
                                    </p:animEffect>
                                  </p:childTnLst>
                                </p:cTn>
                              </p:par>
                              <p:par>
                                <p:cTn id="59" presetID="10" presetClass="entr" presetSubtype="0" fill="hold" nodeType="with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140" grpId="0" animBg="1"/>
      <p:bldP spid="142" grpId="0" animBg="1"/>
      <p:bldGraphic spid="145" grpId="0">
        <p:bldAsOne/>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rot="5400000">
            <a:off x="6002418" y="-1346250"/>
            <a:ext cx="2441833" cy="9285483"/>
          </a:xfrm>
          <a:prstGeom prst="roundRect">
            <a:avLst>
              <a:gd name="adj" fmla="val 50000"/>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圆角 1"/>
          <p:cNvSpPr/>
          <p:nvPr/>
        </p:nvSpPr>
        <p:spPr>
          <a:xfrm>
            <a:off x="-77792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802488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167117" y="2232529"/>
            <a:ext cx="3857767" cy="830997"/>
          </a:xfrm>
          <a:prstGeom prst="rect">
            <a:avLst/>
          </a:prstGeom>
          <a:noFill/>
        </p:spPr>
        <p:txBody>
          <a:bodyPr wrap="square" rtlCol="0">
            <a:spAutoFit/>
          </a:bodyPr>
          <a:lstStyle/>
          <a:p>
            <a:pPr algn="ctr"/>
            <a:r>
              <a:rPr lang="en-US" altLang="zh-CN" sz="4800" dirty="0">
                <a:solidFill>
                  <a:srgbClr val="741802"/>
                </a:solidFill>
                <a:cs typeface="+mn-ea"/>
                <a:sym typeface="+mn-lt"/>
              </a:rPr>
              <a:t>03</a:t>
            </a:r>
            <a:endParaRPr lang="zh-CN" altLang="en-US" sz="4800" dirty="0">
              <a:solidFill>
                <a:srgbClr val="741802"/>
              </a:solidFill>
              <a:cs typeface="+mn-ea"/>
              <a:sym typeface="+mn-lt"/>
            </a:endParaRPr>
          </a:p>
        </p:txBody>
      </p:sp>
      <p:sp>
        <p:nvSpPr>
          <p:cNvPr id="4" name="文本框 3"/>
          <p:cNvSpPr txBox="1"/>
          <p:nvPr/>
        </p:nvSpPr>
        <p:spPr>
          <a:xfrm>
            <a:off x="4167117" y="2967334"/>
            <a:ext cx="3857767" cy="923330"/>
          </a:xfrm>
          <a:prstGeom prst="rect">
            <a:avLst/>
          </a:prstGeom>
          <a:noFill/>
        </p:spPr>
        <p:txBody>
          <a:bodyPr wrap="square" rtlCol="0">
            <a:spAutoFit/>
          </a:bodyPr>
          <a:lstStyle/>
          <a:p>
            <a:pPr algn="ctr"/>
            <a:r>
              <a:rPr lang="zh-CN" altLang="en-US" sz="5400" dirty="0">
                <a:solidFill>
                  <a:srgbClr val="741802"/>
                </a:solidFill>
                <a:cs typeface="+mn-ea"/>
                <a:sym typeface="+mn-lt"/>
              </a:rPr>
              <a:t>市场分析</a:t>
            </a:r>
            <a:endParaRPr lang="zh-CN" altLang="en-US" sz="5400" dirty="0">
              <a:solidFill>
                <a:srgbClr val="741802"/>
              </a:solidFill>
              <a:cs typeface="+mn-ea"/>
              <a:sym typeface="+mn-lt"/>
            </a:endParaRPr>
          </a:p>
        </p:txBody>
      </p:sp>
      <p:sp>
        <p:nvSpPr>
          <p:cNvPr id="5" name="文本框 4"/>
          <p:cNvSpPr txBox="1"/>
          <p:nvPr/>
        </p:nvSpPr>
        <p:spPr>
          <a:xfrm>
            <a:off x="4167117" y="3890664"/>
            <a:ext cx="3857767" cy="400110"/>
          </a:xfrm>
          <a:prstGeom prst="rect">
            <a:avLst/>
          </a:prstGeom>
          <a:noFill/>
        </p:spPr>
        <p:txBody>
          <a:bodyPr wrap="square" rtlCol="0">
            <a:spAutoFit/>
          </a:bodyPr>
          <a:lstStyle/>
          <a:p>
            <a:pPr algn="ctr" latinLnBrk="1"/>
            <a:r>
              <a:rPr lang="en-US" altLang="zh-CN" sz="2000" b="1" dirty="0">
                <a:solidFill>
                  <a:srgbClr val="741802"/>
                </a:solidFill>
                <a:cs typeface="+mn-ea"/>
                <a:sym typeface="+mn-lt"/>
              </a:rPr>
              <a:t>Analysis of Market Features</a:t>
            </a:r>
            <a:endParaRPr lang="en-US" altLang="zh-CN" sz="2000" b="1" dirty="0">
              <a:solidFill>
                <a:srgbClr val="74180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7" grpId="0" animBg="1"/>
      <p:bldP spid="3" grpId="0"/>
      <p:bldP spid="4"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286233" y="-754039"/>
            <a:ext cx="1619534" cy="6158552"/>
            <a:chOff x="5286233" y="-754039"/>
            <a:chExt cx="1619534" cy="6158552"/>
          </a:xfrm>
        </p:grpSpPr>
        <p:sp>
          <p:nvSpPr>
            <p:cNvPr id="3" name="矩形: 圆角 2"/>
            <p:cNvSpPr/>
            <p:nvPr/>
          </p:nvSpPr>
          <p:spPr>
            <a:xfrm>
              <a:off x="5286233" y="-754039"/>
              <a:ext cx="1619534" cy="6158552"/>
            </a:xfrm>
            <a:prstGeom prst="roundRect">
              <a:avLst>
                <a:gd name="adj" fmla="val 50000"/>
              </a:avLst>
            </a:prstGeom>
            <a:solidFill>
              <a:srgbClr val="72896D">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文本框 14"/>
            <p:cNvSpPr txBox="1"/>
            <p:nvPr/>
          </p:nvSpPr>
          <p:spPr>
            <a:xfrm>
              <a:off x="5515970" y="472724"/>
              <a:ext cx="1160060" cy="584775"/>
            </a:xfrm>
            <a:prstGeom prst="rect">
              <a:avLst/>
            </a:prstGeom>
            <a:noFill/>
          </p:spPr>
          <p:txBody>
            <a:bodyPr wrap="square" rtlCol="0">
              <a:spAutoFit/>
            </a:bodyPr>
            <a:lstStyle/>
            <a:p>
              <a:pPr algn="ctr"/>
              <a:r>
                <a:rPr lang="zh-CN" altLang="en-US" sz="3200" dirty="0">
                  <a:solidFill>
                    <a:schemeClr val="bg1"/>
                  </a:solidFill>
                  <a:cs typeface="+mn-ea"/>
                  <a:sym typeface="+mn-lt"/>
                </a:rPr>
                <a:t>目录</a:t>
              </a:r>
              <a:endParaRPr lang="zh-CN" altLang="en-US" sz="3200" dirty="0">
                <a:solidFill>
                  <a:schemeClr val="bg1"/>
                </a:solidFill>
                <a:cs typeface="+mn-ea"/>
                <a:sym typeface="+mn-lt"/>
              </a:endParaRPr>
            </a:p>
          </p:txBody>
        </p:sp>
        <p:grpSp>
          <p:nvGrpSpPr>
            <p:cNvPr id="18" name="组合 17"/>
            <p:cNvGrpSpPr/>
            <p:nvPr/>
          </p:nvGrpSpPr>
          <p:grpSpPr>
            <a:xfrm>
              <a:off x="5781248" y="4136123"/>
              <a:ext cx="629503" cy="899817"/>
              <a:chOff x="5781248" y="4177067"/>
              <a:chExt cx="629503" cy="899817"/>
            </a:xfrm>
          </p:grpSpPr>
          <p:pic>
            <p:nvPicPr>
              <p:cNvPr id="16" name="图片 15"/>
              <p:cNvPicPr>
                <a:picLocks noChangeAspect="1"/>
              </p:cNvPicPr>
              <p:nvPr/>
            </p:nvPicPr>
            <p:blipFill>
              <a:blip r:embed="rId1" cstate="screen"/>
              <a:stretch>
                <a:fillRect/>
              </a:stretch>
            </p:blipFill>
            <p:spPr>
              <a:xfrm>
                <a:off x="5781248" y="4177067"/>
                <a:ext cx="629503" cy="629503"/>
              </a:xfrm>
              <a:prstGeom prst="rect">
                <a:avLst/>
              </a:prstGeom>
            </p:spPr>
          </p:pic>
          <p:sp>
            <p:nvSpPr>
              <p:cNvPr id="17" name="文本框 16"/>
              <p:cNvSpPr txBox="1"/>
              <p:nvPr/>
            </p:nvSpPr>
            <p:spPr>
              <a:xfrm>
                <a:off x="5781248" y="4738330"/>
                <a:ext cx="629503" cy="338554"/>
              </a:xfrm>
              <a:prstGeom prst="rect">
                <a:avLst/>
              </a:prstGeom>
              <a:noFill/>
            </p:spPr>
            <p:txBody>
              <a:bodyPr wrap="square" rtlCol="0">
                <a:spAutoFit/>
              </a:bodyPr>
              <a:lstStyle/>
              <a:p>
                <a:r>
                  <a:rPr lang="en-US" altLang="zh-CN" sz="1600" dirty="0">
                    <a:solidFill>
                      <a:schemeClr val="bg1"/>
                    </a:solidFill>
                    <a:cs typeface="+mn-ea"/>
                    <a:sym typeface="+mn-lt"/>
                  </a:rPr>
                  <a:t>logo</a:t>
                </a:r>
                <a:endParaRPr lang="zh-CN" altLang="en-US" sz="1600" dirty="0">
                  <a:solidFill>
                    <a:schemeClr val="bg1"/>
                  </a:solidFill>
                  <a:cs typeface="+mn-ea"/>
                  <a:sym typeface="+mn-lt"/>
                </a:endParaRPr>
              </a:p>
            </p:txBody>
          </p:sp>
        </p:grpSp>
      </p:grpSp>
      <p:grpSp>
        <p:nvGrpSpPr>
          <p:cNvPr id="7" name="组合 6"/>
          <p:cNvGrpSpPr/>
          <p:nvPr/>
        </p:nvGrpSpPr>
        <p:grpSpPr>
          <a:xfrm>
            <a:off x="1359749" y="787619"/>
            <a:ext cx="1619534" cy="5282762"/>
            <a:chOff x="1359749" y="787619"/>
            <a:chExt cx="1619534" cy="5282762"/>
          </a:xfrm>
        </p:grpSpPr>
        <p:sp>
          <p:nvSpPr>
            <p:cNvPr id="6" name="矩形: 圆角 5"/>
            <p:cNvSpPr/>
            <p:nvPr/>
          </p:nvSpPr>
          <p:spPr>
            <a:xfrm>
              <a:off x="1359749" y="787619"/>
              <a:ext cx="1619534" cy="5282762"/>
            </a:xfrm>
            <a:prstGeom prst="roundRect">
              <a:avLst>
                <a:gd name="adj" fmla="val 50000"/>
              </a:avLst>
            </a:prstGeom>
            <a:solidFill>
              <a:srgbClr val="2F533F">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文本框 18"/>
            <p:cNvSpPr txBox="1"/>
            <p:nvPr/>
          </p:nvSpPr>
          <p:spPr>
            <a:xfrm>
              <a:off x="1589486" y="4142603"/>
              <a:ext cx="1160060" cy="830997"/>
            </a:xfrm>
            <a:prstGeom prst="rect">
              <a:avLst/>
            </a:prstGeom>
            <a:noFill/>
          </p:spPr>
          <p:txBody>
            <a:bodyPr wrap="square" rtlCol="0">
              <a:spAutoFit/>
            </a:bodyPr>
            <a:lstStyle/>
            <a:p>
              <a:pPr algn="ctr"/>
              <a:r>
                <a:rPr lang="zh-CN" altLang="en-US" sz="2400" dirty="0">
                  <a:solidFill>
                    <a:schemeClr val="bg1"/>
                  </a:solidFill>
                  <a:cs typeface="+mn-ea"/>
                  <a:sym typeface="+mn-lt"/>
                </a:rPr>
                <a:t>餐厅</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介绍</a:t>
              </a:r>
              <a:endParaRPr lang="zh-CN" altLang="en-US" sz="2400" dirty="0">
                <a:solidFill>
                  <a:schemeClr val="bg1"/>
                </a:solidFill>
                <a:cs typeface="+mn-ea"/>
                <a:sym typeface="+mn-lt"/>
              </a:endParaRPr>
            </a:p>
          </p:txBody>
        </p:sp>
        <p:pic>
          <p:nvPicPr>
            <p:cNvPr id="26" name="图片 25"/>
            <p:cNvPicPr>
              <a:picLocks noChangeAspect="1"/>
            </p:cNvPicPr>
            <p:nvPr/>
          </p:nvPicPr>
          <p:blipFill>
            <a:blip r:embed="rId2" cstate="screen"/>
            <a:stretch>
              <a:fillRect/>
            </a:stretch>
          </p:blipFill>
          <p:spPr>
            <a:xfrm>
              <a:off x="1899516" y="3372007"/>
              <a:ext cx="540000" cy="540000"/>
            </a:xfrm>
            <a:prstGeom prst="rect">
              <a:avLst/>
            </a:prstGeom>
          </p:spPr>
        </p:pic>
      </p:grpSp>
      <p:grpSp>
        <p:nvGrpSpPr>
          <p:cNvPr id="8" name="组合 7"/>
          <p:cNvGrpSpPr/>
          <p:nvPr/>
        </p:nvGrpSpPr>
        <p:grpSpPr>
          <a:xfrm>
            <a:off x="3322991" y="2176818"/>
            <a:ext cx="1619534" cy="3991970"/>
            <a:chOff x="3322991" y="2176818"/>
            <a:chExt cx="1619534" cy="3991970"/>
          </a:xfrm>
        </p:grpSpPr>
        <p:sp>
          <p:nvSpPr>
            <p:cNvPr id="2" name="矩形: 圆角 1"/>
            <p:cNvSpPr/>
            <p:nvPr/>
          </p:nvSpPr>
          <p:spPr>
            <a:xfrm>
              <a:off x="3322991" y="2176818"/>
              <a:ext cx="1619534" cy="3991970"/>
            </a:xfrm>
            <a:prstGeom prst="roundRect">
              <a:avLst>
                <a:gd name="adj" fmla="val 50000"/>
              </a:avLst>
            </a:prstGeom>
            <a:solidFill>
              <a:srgbClr val="427459">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文本框 19"/>
            <p:cNvSpPr txBox="1"/>
            <p:nvPr/>
          </p:nvSpPr>
          <p:spPr>
            <a:xfrm>
              <a:off x="3552728" y="4142603"/>
              <a:ext cx="1160060" cy="830997"/>
            </a:xfrm>
            <a:prstGeom prst="rect">
              <a:avLst/>
            </a:prstGeom>
            <a:noFill/>
          </p:spPr>
          <p:txBody>
            <a:bodyPr wrap="square" rtlCol="0">
              <a:spAutoFit/>
            </a:bodyPr>
            <a:lstStyle/>
            <a:p>
              <a:pPr algn="ctr"/>
              <a:r>
                <a:rPr lang="zh-CN" altLang="en-US" sz="2400" dirty="0">
                  <a:solidFill>
                    <a:schemeClr val="bg1"/>
                  </a:solidFill>
                  <a:cs typeface="+mn-ea"/>
                  <a:sym typeface="+mn-lt"/>
                </a:rPr>
                <a:t>经营</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状况</a:t>
              </a:r>
              <a:endParaRPr lang="en-US" altLang="zh-CN" sz="2400" dirty="0">
                <a:solidFill>
                  <a:schemeClr val="bg1"/>
                </a:solidFill>
                <a:cs typeface="+mn-ea"/>
                <a:sym typeface="+mn-lt"/>
              </a:endParaRPr>
            </a:p>
          </p:txBody>
        </p:sp>
        <p:pic>
          <p:nvPicPr>
            <p:cNvPr id="28" name="图片 27"/>
            <p:cNvPicPr>
              <a:picLocks noChangeAspect="1"/>
            </p:cNvPicPr>
            <p:nvPr/>
          </p:nvPicPr>
          <p:blipFill>
            <a:blip r:embed="rId3" cstate="screen"/>
            <a:stretch>
              <a:fillRect/>
            </a:stretch>
          </p:blipFill>
          <p:spPr>
            <a:xfrm>
              <a:off x="3862758" y="3372007"/>
              <a:ext cx="540000" cy="540000"/>
            </a:xfrm>
            <a:prstGeom prst="rect">
              <a:avLst/>
            </a:prstGeom>
          </p:spPr>
        </p:pic>
      </p:grpSp>
      <p:grpSp>
        <p:nvGrpSpPr>
          <p:cNvPr id="10" name="组合 9"/>
          <p:cNvGrpSpPr/>
          <p:nvPr/>
        </p:nvGrpSpPr>
        <p:grpSpPr>
          <a:xfrm>
            <a:off x="7249475" y="1412543"/>
            <a:ext cx="1619534" cy="6158552"/>
            <a:chOff x="7249475" y="1412543"/>
            <a:chExt cx="1619534" cy="6158552"/>
          </a:xfrm>
        </p:grpSpPr>
        <p:sp>
          <p:nvSpPr>
            <p:cNvPr id="4" name="矩形: 圆角 3"/>
            <p:cNvSpPr/>
            <p:nvPr/>
          </p:nvSpPr>
          <p:spPr>
            <a:xfrm>
              <a:off x="7249475" y="1412543"/>
              <a:ext cx="1619534" cy="6158552"/>
            </a:xfrm>
            <a:prstGeom prst="roundRect">
              <a:avLst>
                <a:gd name="adj" fmla="val 50000"/>
              </a:avLst>
            </a:prstGeom>
            <a:solidFill>
              <a:srgbClr val="68907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文本框 20"/>
            <p:cNvSpPr txBox="1"/>
            <p:nvPr/>
          </p:nvSpPr>
          <p:spPr>
            <a:xfrm>
              <a:off x="7479212" y="4142603"/>
              <a:ext cx="1160060" cy="830997"/>
            </a:xfrm>
            <a:prstGeom prst="rect">
              <a:avLst/>
            </a:prstGeom>
            <a:noFill/>
          </p:spPr>
          <p:txBody>
            <a:bodyPr wrap="square" rtlCol="0">
              <a:spAutoFit/>
            </a:bodyPr>
            <a:lstStyle/>
            <a:p>
              <a:pPr algn="ctr"/>
              <a:r>
                <a:rPr lang="zh-CN" altLang="en-US" sz="2400" dirty="0">
                  <a:solidFill>
                    <a:schemeClr val="bg1"/>
                  </a:solidFill>
                  <a:cs typeface="+mn-ea"/>
                  <a:sym typeface="+mn-lt"/>
                </a:rPr>
                <a:t>市场</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分析</a:t>
              </a:r>
              <a:endParaRPr lang="zh-CN" altLang="en-US" sz="2400" dirty="0">
                <a:solidFill>
                  <a:schemeClr val="bg1"/>
                </a:solidFill>
                <a:cs typeface="+mn-ea"/>
                <a:sym typeface="+mn-lt"/>
              </a:endParaRPr>
            </a:p>
          </p:txBody>
        </p:sp>
        <p:pic>
          <p:nvPicPr>
            <p:cNvPr id="30" name="图片 29"/>
            <p:cNvPicPr>
              <a:picLocks noChangeAspect="1"/>
            </p:cNvPicPr>
            <p:nvPr/>
          </p:nvPicPr>
          <p:blipFill>
            <a:blip r:embed="rId4" cstate="screen"/>
            <a:stretch>
              <a:fillRect/>
            </a:stretch>
          </p:blipFill>
          <p:spPr>
            <a:xfrm>
              <a:off x="7789242" y="3372007"/>
              <a:ext cx="540000" cy="540000"/>
            </a:xfrm>
            <a:prstGeom prst="rect">
              <a:avLst/>
            </a:prstGeom>
          </p:spPr>
        </p:pic>
      </p:grpSp>
      <p:grpSp>
        <p:nvGrpSpPr>
          <p:cNvPr id="11" name="组合 10"/>
          <p:cNvGrpSpPr/>
          <p:nvPr/>
        </p:nvGrpSpPr>
        <p:grpSpPr>
          <a:xfrm>
            <a:off x="9212717" y="730626"/>
            <a:ext cx="1619534" cy="5282762"/>
            <a:chOff x="9212717" y="730626"/>
            <a:chExt cx="1619534" cy="5282762"/>
          </a:xfrm>
        </p:grpSpPr>
        <p:sp>
          <p:nvSpPr>
            <p:cNvPr id="5" name="矩形: 圆角 4"/>
            <p:cNvSpPr/>
            <p:nvPr/>
          </p:nvSpPr>
          <p:spPr>
            <a:xfrm>
              <a:off x="9212717" y="730626"/>
              <a:ext cx="1619534" cy="5282762"/>
            </a:xfrm>
            <a:prstGeom prst="roundRect">
              <a:avLst>
                <a:gd name="adj" fmla="val 50000"/>
              </a:avLst>
            </a:prstGeom>
            <a:solidFill>
              <a:srgbClr val="5975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2" name="文本框 21"/>
            <p:cNvSpPr txBox="1"/>
            <p:nvPr/>
          </p:nvSpPr>
          <p:spPr>
            <a:xfrm>
              <a:off x="9442454" y="4142603"/>
              <a:ext cx="1160060" cy="830997"/>
            </a:xfrm>
            <a:prstGeom prst="rect">
              <a:avLst/>
            </a:prstGeom>
            <a:noFill/>
          </p:spPr>
          <p:txBody>
            <a:bodyPr wrap="square" rtlCol="0">
              <a:spAutoFit/>
            </a:bodyPr>
            <a:lstStyle/>
            <a:p>
              <a:pPr algn="ctr"/>
              <a:r>
                <a:rPr lang="zh-CN" altLang="en-US" sz="2400" dirty="0">
                  <a:solidFill>
                    <a:schemeClr val="bg1"/>
                  </a:solidFill>
                  <a:cs typeface="+mn-ea"/>
                  <a:sym typeface="+mn-lt"/>
                </a:rPr>
                <a:t>财务</a:t>
              </a:r>
              <a:endParaRPr lang="en-US" altLang="zh-CN" sz="2400" dirty="0">
                <a:solidFill>
                  <a:schemeClr val="bg1"/>
                </a:solidFill>
                <a:cs typeface="+mn-ea"/>
                <a:sym typeface="+mn-lt"/>
              </a:endParaRPr>
            </a:p>
            <a:p>
              <a:pPr algn="ctr"/>
              <a:r>
                <a:rPr lang="zh-CN" altLang="en-US" sz="2400" dirty="0">
                  <a:solidFill>
                    <a:schemeClr val="bg1"/>
                  </a:solidFill>
                  <a:cs typeface="+mn-ea"/>
                  <a:sym typeface="+mn-lt"/>
                </a:rPr>
                <a:t>计划</a:t>
              </a:r>
              <a:endParaRPr lang="zh-CN" altLang="en-US" sz="2400" dirty="0">
                <a:solidFill>
                  <a:schemeClr val="bg1"/>
                </a:solidFill>
                <a:cs typeface="+mn-ea"/>
                <a:sym typeface="+mn-lt"/>
              </a:endParaRPr>
            </a:p>
          </p:txBody>
        </p:sp>
        <p:pic>
          <p:nvPicPr>
            <p:cNvPr id="32" name="图片 31"/>
            <p:cNvPicPr>
              <a:picLocks noChangeAspect="1"/>
            </p:cNvPicPr>
            <p:nvPr/>
          </p:nvPicPr>
          <p:blipFill>
            <a:blip r:embed="rId5" cstate="screen"/>
            <a:stretch>
              <a:fillRect/>
            </a:stretch>
          </p:blipFill>
          <p:spPr>
            <a:xfrm>
              <a:off x="9752484" y="3372007"/>
              <a:ext cx="540000" cy="54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par>
                                <p:cTn id="10" presetID="47" presetClass="entr" presetSubtype="0" fill="hold" nodeType="withEffect">
                                  <p:stCondLst>
                                    <p:cond delay="50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100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150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7" presetClass="entr" presetSubtype="0" fill="hold" nodeType="withEffect">
                                  <p:stCondLst>
                                    <p:cond delay="2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市场规模</a:t>
            </a:r>
            <a:endParaRPr lang="zh-CN" altLang="en-US" sz="2800" dirty="0">
              <a:solidFill>
                <a:schemeClr val="bg1"/>
              </a:solidFill>
              <a:cs typeface="+mn-ea"/>
              <a:sym typeface="+mn-lt"/>
            </a:endParaRPr>
          </a:p>
        </p:txBody>
      </p:sp>
      <p:sp>
        <p:nvSpPr>
          <p:cNvPr id="51" name="AutoShape 7"/>
          <p:cNvSpPr>
            <a:spLocks noChangeAspect="1" noChangeArrowheads="1" noTextEdit="1"/>
          </p:cNvSpPr>
          <p:nvPr/>
        </p:nvSpPr>
        <p:spPr bwMode="auto">
          <a:xfrm>
            <a:off x="6638648" y="560690"/>
            <a:ext cx="4656518" cy="5728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lstStyle/>
          <a:p>
            <a:pPr defTabSz="914400"/>
            <a:endParaRPr lang="zh-CN" altLang="en-US" dirty="0">
              <a:solidFill>
                <a:prstClr val="black"/>
              </a:solidFill>
              <a:cs typeface="+mn-ea"/>
              <a:sym typeface="+mn-lt"/>
            </a:endParaRPr>
          </a:p>
        </p:txBody>
      </p:sp>
      <p:sp>
        <p:nvSpPr>
          <p:cNvPr id="43" name="Google Shape;202;p18"/>
          <p:cNvSpPr/>
          <p:nvPr/>
        </p:nvSpPr>
        <p:spPr>
          <a:xfrm>
            <a:off x="1028134" y="4755871"/>
            <a:ext cx="10097066" cy="1192649"/>
          </a:xfrm>
          <a:prstGeom prst="roundRect">
            <a:avLst>
              <a:gd name="adj" fmla="val 50000"/>
            </a:avLst>
          </a:prstGeom>
          <a:solidFill>
            <a:schemeClr val="bg1">
              <a:lumMod val="95000"/>
            </a:scheme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44" name="Google Shape;204;p18"/>
          <p:cNvSpPr/>
          <p:nvPr/>
        </p:nvSpPr>
        <p:spPr>
          <a:xfrm>
            <a:off x="1028134" y="3314249"/>
            <a:ext cx="10097066" cy="1192649"/>
          </a:xfrm>
          <a:prstGeom prst="roundRect">
            <a:avLst>
              <a:gd name="adj" fmla="val 50000"/>
            </a:avLst>
          </a:prstGeom>
          <a:solidFill>
            <a:schemeClr val="bg1">
              <a:lumMod val="95000"/>
            </a:scheme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46" name="Google Shape;209;p18"/>
          <p:cNvSpPr txBox="1"/>
          <p:nvPr/>
        </p:nvSpPr>
        <p:spPr>
          <a:xfrm>
            <a:off x="9880264" y="3628908"/>
            <a:ext cx="1023016" cy="563330"/>
          </a:xfrm>
          <a:prstGeom prst="rect">
            <a:avLst/>
          </a:prstGeom>
          <a:noFill/>
          <a:ln>
            <a:noFill/>
          </a:ln>
        </p:spPr>
        <p:txBody>
          <a:bodyPr spcFirstLastPara="1" wrap="square" lIns="121900" tIns="60933" rIns="121900" bIns="60933" anchor="ctr" anchorCtr="0">
            <a:noAutofit/>
          </a:bodyPr>
          <a:lstStyle/>
          <a:p>
            <a:pPr defTabSz="1219200">
              <a:buClr>
                <a:srgbClr val="000000"/>
              </a:buClr>
            </a:pPr>
            <a:r>
              <a:rPr lang="en-US" altLang="zh-CN" sz="3200" b="1" kern="0" dirty="0">
                <a:solidFill>
                  <a:srgbClr val="9E1F03"/>
                </a:solidFill>
                <a:cs typeface="+mn-ea"/>
                <a:sym typeface="+mn-lt"/>
              </a:rPr>
              <a:t>30</a:t>
            </a:r>
            <a:r>
              <a:rPr lang="en-GB" sz="3200" b="1" kern="0" dirty="0">
                <a:solidFill>
                  <a:srgbClr val="9E1F03"/>
                </a:solidFill>
                <a:cs typeface="+mn-ea"/>
                <a:sym typeface="+mn-lt"/>
              </a:rPr>
              <a:t>%</a:t>
            </a:r>
            <a:endParaRPr sz="3200" b="1" kern="0" dirty="0">
              <a:solidFill>
                <a:srgbClr val="9E1F03"/>
              </a:solidFill>
              <a:cs typeface="+mn-ea"/>
              <a:sym typeface="+mn-lt"/>
            </a:endParaRPr>
          </a:p>
        </p:txBody>
      </p:sp>
      <p:sp>
        <p:nvSpPr>
          <p:cNvPr id="47" name="Google Shape;210;p18"/>
          <p:cNvSpPr/>
          <p:nvPr/>
        </p:nvSpPr>
        <p:spPr>
          <a:xfrm>
            <a:off x="1028134" y="1872625"/>
            <a:ext cx="10097066" cy="1192649"/>
          </a:xfrm>
          <a:prstGeom prst="roundRect">
            <a:avLst>
              <a:gd name="adj" fmla="val 50000"/>
            </a:avLst>
          </a:prstGeom>
          <a:solidFill>
            <a:schemeClr val="bg1">
              <a:lumMod val="95000"/>
            </a:schemeClr>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sp>
        <p:nvSpPr>
          <p:cNvPr id="48" name="Google Shape;211;p18"/>
          <p:cNvSpPr txBox="1"/>
          <p:nvPr/>
        </p:nvSpPr>
        <p:spPr>
          <a:xfrm>
            <a:off x="9880264" y="2187285"/>
            <a:ext cx="1023016" cy="563330"/>
          </a:xfrm>
          <a:prstGeom prst="rect">
            <a:avLst/>
          </a:prstGeom>
          <a:noFill/>
          <a:ln>
            <a:noFill/>
          </a:ln>
        </p:spPr>
        <p:txBody>
          <a:bodyPr spcFirstLastPara="1" wrap="square" lIns="121900" tIns="60933" rIns="121900" bIns="60933" anchor="ctr" anchorCtr="0">
            <a:noAutofit/>
          </a:bodyPr>
          <a:lstStyle/>
          <a:p>
            <a:pPr defTabSz="1219200">
              <a:buClr>
                <a:srgbClr val="000000"/>
              </a:buClr>
            </a:pPr>
            <a:r>
              <a:rPr lang="en-US" altLang="zh-CN" sz="3200" b="1" kern="0" dirty="0">
                <a:solidFill>
                  <a:srgbClr val="AE5527"/>
                </a:solidFill>
                <a:cs typeface="+mn-ea"/>
                <a:sym typeface="+mn-lt"/>
              </a:rPr>
              <a:t>20</a:t>
            </a:r>
            <a:r>
              <a:rPr lang="en-GB" sz="3200" b="1" kern="0" dirty="0">
                <a:solidFill>
                  <a:srgbClr val="AE5527"/>
                </a:solidFill>
                <a:cs typeface="+mn-ea"/>
                <a:sym typeface="+mn-lt"/>
              </a:rPr>
              <a:t>%</a:t>
            </a:r>
            <a:endParaRPr sz="3200" b="1" kern="0" dirty="0">
              <a:solidFill>
                <a:srgbClr val="AE5527"/>
              </a:solidFill>
              <a:cs typeface="+mn-ea"/>
              <a:sym typeface="+mn-lt"/>
            </a:endParaRPr>
          </a:p>
        </p:txBody>
      </p:sp>
      <p:sp>
        <p:nvSpPr>
          <p:cNvPr id="56" name="Google Shape;224;p18"/>
          <p:cNvSpPr txBox="1"/>
          <p:nvPr/>
        </p:nvSpPr>
        <p:spPr>
          <a:xfrm>
            <a:off x="9880264" y="5070531"/>
            <a:ext cx="1023016" cy="563330"/>
          </a:xfrm>
          <a:prstGeom prst="rect">
            <a:avLst/>
          </a:prstGeom>
          <a:noFill/>
          <a:ln>
            <a:noFill/>
          </a:ln>
        </p:spPr>
        <p:txBody>
          <a:bodyPr spcFirstLastPara="1" wrap="square" lIns="121900" tIns="60933" rIns="121900" bIns="60933" anchor="ctr" anchorCtr="0">
            <a:noAutofit/>
          </a:bodyPr>
          <a:lstStyle/>
          <a:p>
            <a:pPr defTabSz="1219200">
              <a:buClr>
                <a:srgbClr val="000000"/>
              </a:buClr>
            </a:pPr>
            <a:r>
              <a:rPr lang="en-US" altLang="zh-CN" sz="3200" b="1" kern="0" dirty="0">
                <a:solidFill>
                  <a:srgbClr val="741802"/>
                </a:solidFill>
                <a:cs typeface="+mn-ea"/>
                <a:sym typeface="+mn-lt"/>
              </a:rPr>
              <a:t>50</a:t>
            </a:r>
            <a:r>
              <a:rPr lang="en-GB" sz="3200" b="1" kern="0" dirty="0">
                <a:solidFill>
                  <a:srgbClr val="741802"/>
                </a:solidFill>
                <a:cs typeface="+mn-ea"/>
                <a:sym typeface="+mn-lt"/>
              </a:rPr>
              <a:t>%</a:t>
            </a:r>
            <a:endParaRPr sz="3200" b="1" kern="0" dirty="0">
              <a:solidFill>
                <a:srgbClr val="741802"/>
              </a:solidFill>
              <a:cs typeface="+mn-ea"/>
              <a:sym typeface="+mn-lt"/>
            </a:endParaRPr>
          </a:p>
        </p:txBody>
      </p:sp>
      <p:grpSp>
        <p:nvGrpSpPr>
          <p:cNvPr id="5" name="组合 4"/>
          <p:cNvGrpSpPr/>
          <p:nvPr/>
        </p:nvGrpSpPr>
        <p:grpSpPr>
          <a:xfrm>
            <a:off x="1596921" y="1968248"/>
            <a:ext cx="2308761" cy="1003425"/>
            <a:chOff x="1596921" y="1968248"/>
            <a:chExt cx="2308761" cy="1003425"/>
          </a:xfrm>
        </p:grpSpPr>
        <p:sp>
          <p:nvSpPr>
            <p:cNvPr id="57" name="textcount"/>
            <p:cNvSpPr txBox="1"/>
            <p:nvPr/>
          </p:nvSpPr>
          <p:spPr>
            <a:xfrm>
              <a:off x="1596922" y="2249168"/>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58" name="textcount"/>
            <p:cNvSpPr txBox="1"/>
            <p:nvPr/>
          </p:nvSpPr>
          <p:spPr>
            <a:xfrm>
              <a:off x="1596921" y="1968248"/>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二线城市</a:t>
              </a:r>
              <a:endParaRPr lang="zh-CN" altLang="en-US" sz="1600" b="1" dirty="0">
                <a:solidFill>
                  <a:schemeClr val="tx1">
                    <a:lumMod val="85000"/>
                    <a:lumOff val="15000"/>
                  </a:schemeClr>
                </a:solidFill>
                <a:cs typeface="+mn-ea"/>
                <a:sym typeface="+mn-lt"/>
              </a:endParaRPr>
            </a:p>
          </p:txBody>
        </p:sp>
      </p:grpSp>
      <p:grpSp>
        <p:nvGrpSpPr>
          <p:cNvPr id="10" name="组合 9"/>
          <p:cNvGrpSpPr/>
          <p:nvPr/>
        </p:nvGrpSpPr>
        <p:grpSpPr>
          <a:xfrm>
            <a:off x="1596921" y="3415352"/>
            <a:ext cx="2308761" cy="1003425"/>
            <a:chOff x="1596921" y="3415352"/>
            <a:chExt cx="2308761" cy="1003425"/>
          </a:xfrm>
        </p:grpSpPr>
        <p:sp>
          <p:nvSpPr>
            <p:cNvPr id="73" name="textcount"/>
            <p:cNvSpPr txBox="1"/>
            <p:nvPr/>
          </p:nvSpPr>
          <p:spPr>
            <a:xfrm>
              <a:off x="1596922" y="3696272"/>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74" name="textcount"/>
            <p:cNvSpPr txBox="1"/>
            <p:nvPr/>
          </p:nvSpPr>
          <p:spPr>
            <a:xfrm>
              <a:off x="1596921" y="3415352"/>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新一线城市</a:t>
              </a:r>
              <a:endParaRPr lang="zh-CN" altLang="en-US" sz="1600" b="1" dirty="0">
                <a:solidFill>
                  <a:schemeClr val="tx1">
                    <a:lumMod val="85000"/>
                    <a:lumOff val="15000"/>
                  </a:schemeClr>
                </a:solidFill>
                <a:cs typeface="+mn-ea"/>
                <a:sym typeface="+mn-lt"/>
              </a:endParaRPr>
            </a:p>
          </p:txBody>
        </p:sp>
      </p:grpSp>
      <p:grpSp>
        <p:nvGrpSpPr>
          <p:cNvPr id="12" name="组合 11"/>
          <p:cNvGrpSpPr/>
          <p:nvPr/>
        </p:nvGrpSpPr>
        <p:grpSpPr>
          <a:xfrm>
            <a:off x="1596921" y="4865797"/>
            <a:ext cx="2308761" cy="1003425"/>
            <a:chOff x="1596921" y="4865797"/>
            <a:chExt cx="2308761" cy="1003425"/>
          </a:xfrm>
        </p:grpSpPr>
        <p:sp>
          <p:nvSpPr>
            <p:cNvPr id="75" name="textcount"/>
            <p:cNvSpPr txBox="1"/>
            <p:nvPr/>
          </p:nvSpPr>
          <p:spPr>
            <a:xfrm>
              <a:off x="1596922" y="5146717"/>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76" name="textcount"/>
            <p:cNvSpPr txBox="1"/>
            <p:nvPr/>
          </p:nvSpPr>
          <p:spPr>
            <a:xfrm>
              <a:off x="1596921" y="4865797"/>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北上广深</a:t>
              </a:r>
              <a:endParaRPr lang="zh-CN" altLang="en-US" sz="1600" b="1" dirty="0">
                <a:solidFill>
                  <a:schemeClr val="tx1">
                    <a:lumMod val="85000"/>
                    <a:lumOff val="15000"/>
                  </a:schemeClr>
                </a:solidFill>
                <a:cs typeface="+mn-ea"/>
                <a:sym typeface="+mn-lt"/>
              </a:endParaRPr>
            </a:p>
          </p:txBody>
        </p:sp>
      </p:grpSp>
      <p:grpSp>
        <p:nvGrpSpPr>
          <p:cNvPr id="4" name="组合 3"/>
          <p:cNvGrpSpPr/>
          <p:nvPr/>
        </p:nvGrpSpPr>
        <p:grpSpPr>
          <a:xfrm>
            <a:off x="4032063" y="1649338"/>
            <a:ext cx="4541685" cy="4542058"/>
            <a:chOff x="4032063" y="1649338"/>
            <a:chExt cx="4541685" cy="4542058"/>
          </a:xfrm>
        </p:grpSpPr>
        <p:sp>
          <p:nvSpPr>
            <p:cNvPr id="50" name="Google Shape;216;p18"/>
            <p:cNvSpPr/>
            <p:nvPr/>
          </p:nvSpPr>
          <p:spPr>
            <a:xfrm>
              <a:off x="4032063" y="1649338"/>
              <a:ext cx="4541685" cy="4542058"/>
            </a:xfrm>
            <a:prstGeom prst="ellipse">
              <a:avLst/>
            </a:prstGeom>
            <a:solidFill>
              <a:srgbClr val="FFFFFF"/>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graphicFrame>
          <p:nvGraphicFramePr>
            <p:cNvPr id="6" name="图表 5"/>
            <p:cNvGraphicFramePr/>
            <p:nvPr/>
          </p:nvGraphicFramePr>
          <p:xfrm>
            <a:off x="4032063" y="1770075"/>
            <a:ext cx="4541684" cy="4280993"/>
          </p:xfrm>
          <a:graphic>
            <a:graphicData uri="http://schemas.openxmlformats.org/drawingml/2006/chart">
              <c:chart xmlns:c="http://schemas.openxmlformats.org/drawingml/2006/chart" xmlns:r="http://schemas.openxmlformats.org/officeDocument/2006/relationships" r:id="rId1"/>
            </a:graphicData>
          </a:graphic>
        </p:graphicFrame>
      </p:grpSp>
      <p:grpSp>
        <p:nvGrpSpPr>
          <p:cNvPr id="14" name="组合 13"/>
          <p:cNvGrpSpPr/>
          <p:nvPr/>
        </p:nvGrpSpPr>
        <p:grpSpPr>
          <a:xfrm>
            <a:off x="8846310" y="2088860"/>
            <a:ext cx="760179" cy="760179"/>
            <a:chOff x="8846310" y="2088860"/>
            <a:chExt cx="760179" cy="760179"/>
          </a:xfrm>
        </p:grpSpPr>
        <p:sp>
          <p:nvSpPr>
            <p:cNvPr id="49" name="Google Shape;215;p18"/>
            <p:cNvSpPr/>
            <p:nvPr/>
          </p:nvSpPr>
          <p:spPr>
            <a:xfrm>
              <a:off x="8846310" y="2088860"/>
              <a:ext cx="760179" cy="760179"/>
            </a:xfrm>
            <a:prstGeom prst="ellipse">
              <a:avLst/>
            </a:prstGeom>
            <a:solidFill>
              <a:srgbClr val="72896D"/>
            </a:solid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pic>
          <p:nvPicPr>
            <p:cNvPr id="11" name="图片 10"/>
            <p:cNvPicPr>
              <a:picLocks noChangeAspect="1"/>
            </p:cNvPicPr>
            <p:nvPr/>
          </p:nvPicPr>
          <p:blipFill>
            <a:blip r:embed="rId3" cstate="screen"/>
            <a:stretch>
              <a:fillRect/>
            </a:stretch>
          </p:blipFill>
          <p:spPr>
            <a:xfrm>
              <a:off x="9010399" y="2252949"/>
              <a:ext cx="432000" cy="432000"/>
            </a:xfrm>
            <a:prstGeom prst="rect">
              <a:avLst/>
            </a:prstGeom>
          </p:spPr>
        </p:pic>
      </p:grpSp>
      <p:grpSp>
        <p:nvGrpSpPr>
          <p:cNvPr id="16" name="组合 15"/>
          <p:cNvGrpSpPr/>
          <p:nvPr/>
        </p:nvGrpSpPr>
        <p:grpSpPr>
          <a:xfrm>
            <a:off x="8846310" y="3530483"/>
            <a:ext cx="760179" cy="760179"/>
            <a:chOff x="8846310" y="3530483"/>
            <a:chExt cx="760179" cy="760179"/>
          </a:xfrm>
        </p:grpSpPr>
        <p:sp>
          <p:nvSpPr>
            <p:cNvPr id="45" name="Google Shape;205;p18"/>
            <p:cNvSpPr/>
            <p:nvPr/>
          </p:nvSpPr>
          <p:spPr>
            <a:xfrm>
              <a:off x="8846310" y="3530483"/>
              <a:ext cx="760179" cy="760179"/>
            </a:xfrm>
            <a:prstGeom prst="ellipse">
              <a:avLst/>
            </a:prstGeom>
            <a:solidFill>
              <a:srgbClr val="427459"/>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pic>
          <p:nvPicPr>
            <p:cNvPr id="13" name="图片 12"/>
            <p:cNvPicPr>
              <a:picLocks noChangeAspect="1"/>
            </p:cNvPicPr>
            <p:nvPr/>
          </p:nvPicPr>
          <p:blipFill>
            <a:blip r:embed="rId4" cstate="screen"/>
            <a:stretch>
              <a:fillRect/>
            </a:stretch>
          </p:blipFill>
          <p:spPr>
            <a:xfrm>
              <a:off x="9010399" y="3694572"/>
              <a:ext cx="432000" cy="432000"/>
            </a:xfrm>
            <a:prstGeom prst="rect">
              <a:avLst/>
            </a:prstGeom>
          </p:spPr>
        </p:pic>
      </p:grpSp>
      <p:grpSp>
        <p:nvGrpSpPr>
          <p:cNvPr id="17" name="组合 16"/>
          <p:cNvGrpSpPr/>
          <p:nvPr/>
        </p:nvGrpSpPr>
        <p:grpSpPr>
          <a:xfrm>
            <a:off x="8846310" y="4972106"/>
            <a:ext cx="760179" cy="760179"/>
            <a:chOff x="8846310" y="4972106"/>
            <a:chExt cx="760179" cy="760179"/>
          </a:xfrm>
        </p:grpSpPr>
        <p:sp>
          <p:nvSpPr>
            <p:cNvPr id="55" name="Google Shape;220;p18"/>
            <p:cNvSpPr/>
            <p:nvPr/>
          </p:nvSpPr>
          <p:spPr>
            <a:xfrm>
              <a:off x="8846310" y="4972106"/>
              <a:ext cx="760179" cy="760179"/>
            </a:xfrm>
            <a:prstGeom prst="ellipse">
              <a:avLst/>
            </a:prstGeom>
            <a:solidFill>
              <a:srgbClr val="2F533F"/>
            </a:solidFill>
            <a:ln>
              <a:noFill/>
            </a:ln>
          </p:spPr>
          <p:txBody>
            <a:bodyPr spcFirstLastPara="1" wrap="square" lIns="121900" tIns="121900" rIns="121900" bIns="121900" anchor="ctr" anchorCtr="0">
              <a:noAutofit/>
            </a:bodyPr>
            <a:lstStyle/>
            <a:p>
              <a:pPr defTabSz="1219200">
                <a:buClr>
                  <a:srgbClr val="000000"/>
                </a:buClr>
              </a:pPr>
              <a:endParaRPr sz="1865" kern="0">
                <a:solidFill>
                  <a:srgbClr val="000000"/>
                </a:solidFill>
                <a:cs typeface="+mn-ea"/>
                <a:sym typeface="+mn-lt"/>
              </a:endParaRPr>
            </a:p>
          </p:txBody>
        </p:sp>
        <p:pic>
          <p:nvPicPr>
            <p:cNvPr id="15" name="图片 14"/>
            <p:cNvPicPr>
              <a:picLocks noChangeAspect="1"/>
            </p:cNvPicPr>
            <p:nvPr/>
          </p:nvPicPr>
          <p:blipFill>
            <a:blip r:embed="rId5" cstate="screen"/>
            <a:stretch>
              <a:fillRect/>
            </a:stretch>
          </p:blipFill>
          <p:spPr>
            <a:xfrm>
              <a:off x="9010399" y="5136195"/>
              <a:ext cx="432000" cy="432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16" presetClass="entr" presetSubtype="37" fill="hold" grpId="0" nodeType="withEffect">
                                  <p:stCondLst>
                                    <p:cond delay="500"/>
                                  </p:stCondLst>
                                  <p:childTnLst>
                                    <p:set>
                                      <p:cBhvr>
                                        <p:cTn id="21" dur="1" fill="hold">
                                          <p:stCondLst>
                                            <p:cond delay="0"/>
                                          </p:stCondLst>
                                        </p:cTn>
                                        <p:tgtEl>
                                          <p:spTgt spid="47"/>
                                        </p:tgtEl>
                                        <p:attrNameLst>
                                          <p:attrName>style.visibility</p:attrName>
                                        </p:attrNameLst>
                                      </p:cBhvr>
                                      <p:to>
                                        <p:strVal val="visible"/>
                                      </p:to>
                                    </p:set>
                                    <p:animEffect transition="in" filter="barn(outVertical)">
                                      <p:cBhvr>
                                        <p:cTn id="22" dur="1000"/>
                                        <p:tgtEl>
                                          <p:spTgt spid="47"/>
                                        </p:tgtEl>
                                      </p:cBhvr>
                                    </p:animEffect>
                                  </p:childTnLst>
                                </p:cTn>
                              </p:par>
                              <p:par>
                                <p:cTn id="23" presetID="16" presetClass="entr" presetSubtype="37" fill="hold" grpId="0" nodeType="withEffect">
                                  <p:stCondLst>
                                    <p:cond delay="500"/>
                                  </p:stCondLst>
                                  <p:childTnLst>
                                    <p:set>
                                      <p:cBhvr>
                                        <p:cTn id="24" dur="1" fill="hold">
                                          <p:stCondLst>
                                            <p:cond delay="0"/>
                                          </p:stCondLst>
                                        </p:cTn>
                                        <p:tgtEl>
                                          <p:spTgt spid="44"/>
                                        </p:tgtEl>
                                        <p:attrNameLst>
                                          <p:attrName>style.visibility</p:attrName>
                                        </p:attrNameLst>
                                      </p:cBhvr>
                                      <p:to>
                                        <p:strVal val="visible"/>
                                      </p:to>
                                    </p:set>
                                    <p:animEffect transition="in" filter="barn(outVertical)">
                                      <p:cBhvr>
                                        <p:cTn id="25" dur="1000"/>
                                        <p:tgtEl>
                                          <p:spTgt spid="44"/>
                                        </p:tgtEl>
                                      </p:cBhvr>
                                    </p:animEffect>
                                  </p:childTnLst>
                                </p:cTn>
                              </p:par>
                              <p:par>
                                <p:cTn id="26" presetID="16" presetClass="entr" presetSubtype="37" fill="hold" grpId="0" nodeType="withEffect">
                                  <p:stCondLst>
                                    <p:cond delay="500"/>
                                  </p:stCondLst>
                                  <p:childTnLst>
                                    <p:set>
                                      <p:cBhvr>
                                        <p:cTn id="27" dur="1" fill="hold">
                                          <p:stCondLst>
                                            <p:cond delay="0"/>
                                          </p:stCondLst>
                                        </p:cTn>
                                        <p:tgtEl>
                                          <p:spTgt spid="43"/>
                                        </p:tgtEl>
                                        <p:attrNameLst>
                                          <p:attrName>style.visibility</p:attrName>
                                        </p:attrNameLst>
                                      </p:cBhvr>
                                      <p:to>
                                        <p:strVal val="visible"/>
                                      </p:to>
                                    </p:set>
                                    <p:animEffect transition="in" filter="barn(outVertical)">
                                      <p:cBhvr>
                                        <p:cTn id="28" dur="1000"/>
                                        <p:tgtEl>
                                          <p:spTgt spid="43"/>
                                        </p:tgtEl>
                                      </p:cBhvr>
                                    </p:animEffect>
                                  </p:childTnLst>
                                </p:cTn>
                              </p:par>
                            </p:childTnLst>
                          </p:cTn>
                        </p:par>
                        <p:par>
                          <p:cTn id="29" fill="hold">
                            <p:stCondLst>
                              <p:cond delay="1000"/>
                            </p:stCondLst>
                            <p:childTnLst>
                              <p:par>
                                <p:cTn id="30" presetID="31" presetClass="entr" presetSubtype="0"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p:cTn id="32" dur="1000" fill="hold"/>
                                        <p:tgtEl>
                                          <p:spTgt spid="4"/>
                                        </p:tgtEl>
                                        <p:attrNameLst>
                                          <p:attrName>ppt_w</p:attrName>
                                        </p:attrNameLst>
                                      </p:cBhvr>
                                      <p:tavLst>
                                        <p:tav tm="0">
                                          <p:val>
                                            <p:fltVal val="0"/>
                                          </p:val>
                                        </p:tav>
                                        <p:tav tm="100000">
                                          <p:val>
                                            <p:strVal val="#ppt_w"/>
                                          </p:val>
                                        </p:tav>
                                      </p:tavLst>
                                    </p:anim>
                                    <p:anim calcmode="lin" valueType="num">
                                      <p:cBhvr>
                                        <p:cTn id="33" dur="1000" fill="hold"/>
                                        <p:tgtEl>
                                          <p:spTgt spid="4"/>
                                        </p:tgtEl>
                                        <p:attrNameLst>
                                          <p:attrName>ppt_h</p:attrName>
                                        </p:attrNameLst>
                                      </p:cBhvr>
                                      <p:tavLst>
                                        <p:tav tm="0">
                                          <p:val>
                                            <p:fltVal val="0"/>
                                          </p:val>
                                        </p:tav>
                                        <p:tav tm="100000">
                                          <p:val>
                                            <p:strVal val="#ppt_h"/>
                                          </p:val>
                                        </p:tav>
                                      </p:tavLst>
                                    </p:anim>
                                    <p:anim calcmode="lin" valueType="num">
                                      <p:cBhvr>
                                        <p:cTn id="34" dur="1000" fill="hold"/>
                                        <p:tgtEl>
                                          <p:spTgt spid="4"/>
                                        </p:tgtEl>
                                        <p:attrNameLst>
                                          <p:attrName>style.rotation</p:attrName>
                                        </p:attrNameLst>
                                      </p:cBhvr>
                                      <p:tavLst>
                                        <p:tav tm="0">
                                          <p:val>
                                            <p:fltVal val="90"/>
                                          </p:val>
                                        </p:tav>
                                        <p:tav tm="100000">
                                          <p:val>
                                            <p:fltVal val="0"/>
                                          </p:val>
                                        </p:tav>
                                      </p:tavLst>
                                    </p:anim>
                                    <p:animEffect transition="in" filter="fade">
                                      <p:cBhvr>
                                        <p:cTn id="35" dur="1000"/>
                                        <p:tgtEl>
                                          <p:spTgt spid="4"/>
                                        </p:tgtEl>
                                      </p:cBhvr>
                                    </p:animEffect>
                                  </p:childTnLst>
                                </p:cTn>
                              </p:par>
                            </p:childTnLst>
                          </p:cTn>
                        </p:par>
                        <p:par>
                          <p:cTn id="36" fill="hold">
                            <p:stCondLst>
                              <p:cond delay="2000"/>
                            </p:stCondLst>
                            <p:childTnLst>
                              <p:par>
                                <p:cTn id="37" presetID="10" presetClass="entr" presetSubtype="0" fill="hold" nodeType="afterEffect">
                                  <p:stCondLst>
                                    <p:cond delay="0"/>
                                  </p:stCondLst>
                                  <p:childTnLst>
                                    <p:set>
                                      <p:cBhvr>
                                        <p:cTn id="38" dur="1" fill="hold">
                                          <p:stCondLst>
                                            <p:cond delay="0"/>
                                          </p:stCondLst>
                                        </p:cTn>
                                        <p:tgtEl>
                                          <p:spTgt spid="5"/>
                                        </p:tgtEl>
                                        <p:attrNameLst>
                                          <p:attrName>style.visibility</p:attrName>
                                        </p:attrNameLst>
                                      </p:cBhvr>
                                      <p:to>
                                        <p:strVal val="visible"/>
                                      </p:to>
                                    </p:set>
                                    <p:animEffect transition="in" filter="fade">
                                      <p:cBhvr>
                                        <p:cTn id="39" dur="500"/>
                                        <p:tgtEl>
                                          <p:spTgt spid="5"/>
                                        </p:tgtEl>
                                      </p:cBhvr>
                                    </p:animEffect>
                                  </p:childTnLst>
                                </p:cTn>
                              </p:par>
                              <p:par>
                                <p:cTn id="40" presetID="10" presetClass="entr" presetSubtype="0"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Effect transition="in" filter="fade">
                                      <p:cBhvr>
                                        <p:cTn id="42" dur="500"/>
                                        <p:tgtEl>
                                          <p:spTgt spid="14"/>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8"/>
                                        </p:tgtEl>
                                        <p:attrNameLst>
                                          <p:attrName>style.visibility</p:attrName>
                                        </p:attrNameLst>
                                      </p:cBhvr>
                                      <p:to>
                                        <p:strVal val="visible"/>
                                      </p:to>
                                    </p:set>
                                    <p:animEffect transition="in" filter="fade">
                                      <p:cBhvr>
                                        <p:cTn id="45" dur="500"/>
                                        <p:tgtEl>
                                          <p:spTgt spid="48"/>
                                        </p:tgtEl>
                                      </p:cBhvr>
                                    </p:animEffect>
                                  </p:childTnLst>
                                </p:cTn>
                              </p:par>
                            </p:childTnLst>
                          </p:cTn>
                        </p:par>
                        <p:par>
                          <p:cTn id="46" fill="hold">
                            <p:stCondLst>
                              <p:cond delay="2500"/>
                            </p:stCondLst>
                            <p:childTnLst>
                              <p:par>
                                <p:cTn id="47" presetID="10" presetClass="entr" presetSubtype="0" fill="hold" nodeType="afterEffect">
                                  <p:stCondLst>
                                    <p:cond delay="0"/>
                                  </p:stCondLst>
                                  <p:childTnLst>
                                    <p:set>
                                      <p:cBhvr>
                                        <p:cTn id="48" dur="1" fill="hold">
                                          <p:stCondLst>
                                            <p:cond delay="0"/>
                                          </p:stCondLst>
                                        </p:cTn>
                                        <p:tgtEl>
                                          <p:spTgt spid="10"/>
                                        </p:tgtEl>
                                        <p:attrNameLst>
                                          <p:attrName>style.visibility</p:attrName>
                                        </p:attrNameLst>
                                      </p:cBhvr>
                                      <p:to>
                                        <p:strVal val="visible"/>
                                      </p:to>
                                    </p:set>
                                    <p:animEffect transition="in" filter="fade">
                                      <p:cBhvr>
                                        <p:cTn id="49" dur="500"/>
                                        <p:tgtEl>
                                          <p:spTgt spid="10"/>
                                        </p:tgtEl>
                                      </p:cBhvr>
                                    </p:animEffect>
                                  </p:childTnLst>
                                </p:cTn>
                              </p:par>
                              <p:par>
                                <p:cTn id="50" presetID="10" presetClass="entr" presetSubtype="0" fill="hold" nodeType="with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500"/>
                                        <p:tgtEl>
                                          <p:spTgt spid="16"/>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46"/>
                                        </p:tgtEl>
                                        <p:attrNameLst>
                                          <p:attrName>style.visibility</p:attrName>
                                        </p:attrNameLst>
                                      </p:cBhvr>
                                      <p:to>
                                        <p:strVal val="visible"/>
                                      </p:to>
                                    </p:set>
                                    <p:animEffect transition="in" filter="fade">
                                      <p:cBhvr>
                                        <p:cTn id="55" dur="500"/>
                                        <p:tgtEl>
                                          <p:spTgt spid="46"/>
                                        </p:tgtEl>
                                      </p:cBhvr>
                                    </p:animEffect>
                                  </p:childTnLst>
                                </p:cTn>
                              </p:par>
                            </p:childTnLst>
                          </p:cTn>
                        </p:par>
                        <p:par>
                          <p:cTn id="56" fill="hold">
                            <p:stCondLst>
                              <p:cond delay="3000"/>
                            </p:stCondLst>
                            <p:childTnLst>
                              <p:par>
                                <p:cTn id="57" presetID="10" presetClass="entr" presetSubtype="0" fill="hold"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500"/>
                                        <p:tgtEl>
                                          <p:spTgt spid="12"/>
                                        </p:tgtEl>
                                      </p:cBhvr>
                                    </p:animEffect>
                                  </p:childTnLst>
                                </p:cTn>
                              </p:par>
                              <p:par>
                                <p:cTn id="60" presetID="10" presetClass="entr" presetSubtype="0" fill="hold" nodeType="withEffect">
                                  <p:stCondLst>
                                    <p:cond delay="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500"/>
                                        <p:tgtEl>
                                          <p:spTgt spid="17"/>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6"/>
                                        </p:tgtEl>
                                        <p:attrNameLst>
                                          <p:attrName>style.visibility</p:attrName>
                                        </p:attrNameLst>
                                      </p:cBhvr>
                                      <p:to>
                                        <p:strVal val="visible"/>
                                      </p:to>
                                    </p:set>
                                    <p:animEffect transition="in" filter="fade">
                                      <p:cBhvr>
                                        <p:cTn id="65"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3" grpId="0" animBg="1"/>
      <p:bldP spid="44" grpId="0" animBg="1"/>
      <p:bldP spid="46" grpId="0"/>
      <p:bldP spid="47" grpId="0" animBg="1"/>
      <p:bldP spid="48" grpId="0"/>
      <p:bldP spid="5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客户群体</a:t>
            </a:r>
            <a:endParaRPr lang="zh-CN" altLang="en-US" sz="2800" dirty="0">
              <a:solidFill>
                <a:schemeClr val="bg1"/>
              </a:solidFill>
              <a:cs typeface="+mn-ea"/>
              <a:sym typeface="+mn-lt"/>
            </a:endParaRPr>
          </a:p>
        </p:txBody>
      </p:sp>
      <p:sp>
        <p:nvSpPr>
          <p:cNvPr id="28" name="Title 3"/>
          <p:cNvSpPr txBox="1"/>
          <p:nvPr/>
        </p:nvSpPr>
        <p:spPr>
          <a:xfrm>
            <a:off x="1078228" y="3070376"/>
            <a:ext cx="3930507" cy="7919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171450" indent="-171450">
              <a:lnSpc>
                <a:spcPct val="130000"/>
              </a:lnSpc>
              <a:buFont typeface="Arial" panose="020B0604020202020204" pitchFamily="34" charset="0"/>
              <a:buChar char="•"/>
            </a:pPr>
            <a:r>
              <a:rPr lang="zh-CN" altLang="en-US" sz="1200" b="0" dirty="0">
                <a:solidFill>
                  <a:schemeClr val="tx1">
                    <a:lumMod val="65000"/>
                    <a:lumOff val="35000"/>
                  </a:schemeClr>
                </a:solidFill>
                <a:latin typeface="+mn-lt"/>
                <a:ea typeface="+mn-ea"/>
                <a:cs typeface="+mn-ea"/>
                <a:sym typeface="+mn-lt"/>
              </a:rPr>
              <a:t>请您替换相关文字内容，请您替换相关文字内容，请您替换相关文字内容，请您替换相关文字内容，请您替换相关文字内容，请您替换相关文字内容</a:t>
            </a:r>
            <a:endParaRPr lang="zh-CN" altLang="en-US" sz="1200" b="0" dirty="0">
              <a:solidFill>
                <a:schemeClr val="tx1">
                  <a:lumMod val="65000"/>
                  <a:lumOff val="35000"/>
                </a:schemeClr>
              </a:solidFill>
              <a:latin typeface="+mn-lt"/>
              <a:ea typeface="+mn-ea"/>
              <a:cs typeface="+mn-ea"/>
              <a:sym typeface="+mn-lt"/>
            </a:endParaRPr>
          </a:p>
        </p:txBody>
      </p:sp>
      <p:sp>
        <p:nvSpPr>
          <p:cNvPr id="29" name="文本框 28"/>
          <p:cNvSpPr txBox="1"/>
          <p:nvPr/>
        </p:nvSpPr>
        <p:spPr>
          <a:xfrm>
            <a:off x="1078228" y="2227853"/>
            <a:ext cx="2975164" cy="497957"/>
          </a:xfrm>
          <a:prstGeom prst="rect">
            <a:avLst/>
          </a:prstGeom>
          <a:noFill/>
        </p:spPr>
        <p:txBody>
          <a:bodyPr wrap="square">
            <a:spAutoFit/>
          </a:bodyPr>
          <a:lstStyle/>
          <a:p>
            <a:pPr algn="just">
              <a:lnSpc>
                <a:spcPct val="120000"/>
              </a:lnSpc>
            </a:pPr>
            <a:r>
              <a:rPr lang="zh-CN" altLang="en-US" sz="2400" b="1" dirty="0">
                <a:solidFill>
                  <a:schemeClr val="tx1">
                    <a:lumMod val="85000"/>
                    <a:lumOff val="15000"/>
                  </a:schemeClr>
                </a:solidFill>
                <a:cs typeface="+mn-ea"/>
                <a:sym typeface="+mn-lt"/>
              </a:rPr>
              <a:t>中年客户是消费主体</a:t>
            </a:r>
            <a:endParaRPr lang="en-US" altLang="zh-CN" sz="2400" b="1" dirty="0">
              <a:solidFill>
                <a:schemeClr val="tx1">
                  <a:lumMod val="85000"/>
                  <a:lumOff val="15000"/>
                </a:schemeClr>
              </a:solidFill>
              <a:cs typeface="+mn-ea"/>
              <a:sym typeface="+mn-lt"/>
            </a:endParaRPr>
          </a:p>
        </p:txBody>
      </p:sp>
      <p:cxnSp>
        <p:nvCxnSpPr>
          <p:cNvPr id="30" name="直接连接符 29"/>
          <p:cNvCxnSpPr/>
          <p:nvPr/>
        </p:nvCxnSpPr>
        <p:spPr>
          <a:xfrm>
            <a:off x="1173420" y="2888800"/>
            <a:ext cx="3700800"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sp>
        <p:nvSpPr>
          <p:cNvPr id="31" name="文本框 30"/>
          <p:cNvSpPr txBox="1"/>
          <p:nvPr/>
        </p:nvSpPr>
        <p:spPr>
          <a:xfrm>
            <a:off x="1078228" y="1983954"/>
            <a:ext cx="2439076" cy="295145"/>
          </a:xfrm>
          <a:prstGeom prst="rect">
            <a:avLst/>
          </a:prstGeom>
          <a:noFill/>
        </p:spPr>
        <p:txBody>
          <a:bodyPr wrap="square">
            <a:spAutoFit/>
          </a:bodyPr>
          <a:lstStyle/>
          <a:p>
            <a:pPr algn="just">
              <a:lnSpc>
                <a:spcPct val="120000"/>
              </a:lnSpc>
            </a:pPr>
            <a:r>
              <a:rPr lang="en-US" altLang="zh-CN" sz="1200" dirty="0">
                <a:solidFill>
                  <a:schemeClr val="bg1">
                    <a:lumMod val="65000"/>
                  </a:schemeClr>
                </a:solidFill>
                <a:cs typeface="+mn-ea"/>
                <a:sym typeface="+mn-lt"/>
              </a:rPr>
              <a:t>ENTER THE TITLE</a:t>
            </a:r>
            <a:endParaRPr lang="en-US" altLang="zh-CN" sz="1200" dirty="0">
              <a:solidFill>
                <a:schemeClr val="bg1">
                  <a:lumMod val="65000"/>
                </a:schemeClr>
              </a:solidFill>
              <a:cs typeface="+mn-ea"/>
              <a:sym typeface="+mn-lt"/>
            </a:endParaRPr>
          </a:p>
        </p:txBody>
      </p:sp>
      <p:cxnSp>
        <p:nvCxnSpPr>
          <p:cNvPr id="32" name="直接连接符 31"/>
          <p:cNvCxnSpPr/>
          <p:nvPr/>
        </p:nvCxnSpPr>
        <p:spPr>
          <a:xfrm>
            <a:off x="1173420" y="5727532"/>
            <a:ext cx="3698837" cy="0"/>
          </a:xfrm>
          <a:prstGeom prst="line">
            <a:avLst/>
          </a:prstGeom>
          <a:ln w="12700">
            <a:solidFill>
              <a:srgbClr val="9CAD99"/>
            </a:solidFill>
          </a:ln>
        </p:spPr>
        <p:style>
          <a:lnRef idx="1">
            <a:schemeClr val="accent1"/>
          </a:lnRef>
          <a:fillRef idx="0">
            <a:schemeClr val="accent1"/>
          </a:fillRef>
          <a:effectRef idx="0">
            <a:schemeClr val="accent1"/>
          </a:effectRef>
          <a:fontRef idx="minor">
            <a:schemeClr val="tx1"/>
          </a:fontRef>
        </p:style>
      </p:cxnSp>
      <p:sp>
        <p:nvSpPr>
          <p:cNvPr id="33" name="Title 3"/>
          <p:cNvSpPr txBox="1"/>
          <p:nvPr/>
        </p:nvSpPr>
        <p:spPr>
          <a:xfrm>
            <a:off x="1078228" y="3904282"/>
            <a:ext cx="3930507" cy="7919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171450" indent="-171450">
              <a:lnSpc>
                <a:spcPct val="130000"/>
              </a:lnSpc>
              <a:buFont typeface="Arial" panose="020B0604020202020204" pitchFamily="34" charset="0"/>
              <a:buChar char="•"/>
            </a:pPr>
            <a:r>
              <a:rPr lang="zh-CN" altLang="en-US" sz="1200" b="0" dirty="0">
                <a:solidFill>
                  <a:schemeClr val="tx1">
                    <a:lumMod val="65000"/>
                    <a:lumOff val="35000"/>
                  </a:schemeClr>
                </a:solidFill>
                <a:latin typeface="+mn-lt"/>
                <a:ea typeface="+mn-ea"/>
                <a:cs typeface="+mn-ea"/>
                <a:sym typeface="+mn-lt"/>
              </a:rPr>
              <a:t>请您替换相关文字内容，请您替换相关文字内容，请您替换相关文字内容，请您替换相关文字内容，请您替换相关文字内容，请您替换相关文字内容</a:t>
            </a:r>
            <a:endParaRPr lang="zh-CN" altLang="en-US" sz="1200" b="0" dirty="0">
              <a:solidFill>
                <a:schemeClr val="tx1">
                  <a:lumMod val="65000"/>
                  <a:lumOff val="35000"/>
                </a:schemeClr>
              </a:solidFill>
              <a:latin typeface="+mn-lt"/>
              <a:ea typeface="+mn-ea"/>
              <a:cs typeface="+mn-ea"/>
              <a:sym typeface="+mn-lt"/>
            </a:endParaRPr>
          </a:p>
        </p:txBody>
      </p:sp>
      <p:sp>
        <p:nvSpPr>
          <p:cNvPr id="34" name="Title 3"/>
          <p:cNvSpPr txBox="1"/>
          <p:nvPr/>
        </p:nvSpPr>
        <p:spPr>
          <a:xfrm>
            <a:off x="1078228" y="4738188"/>
            <a:ext cx="3930507" cy="791940"/>
          </a:xfrm>
          <a:prstGeom prst="rect">
            <a:avLst/>
          </a:prstGeom>
        </p:spPr>
        <p:txBody>
          <a:bodyPr/>
          <a:lstStyle>
            <a:lvl1pPr algn="l" defTabSz="914400" rtl="0" eaLnBrk="1" latinLnBrk="0" hangingPunct="1">
              <a:lnSpc>
                <a:spcPct val="75000"/>
              </a:lnSpc>
              <a:spcBef>
                <a:spcPct val="0"/>
              </a:spcBef>
              <a:buNone/>
              <a:defRPr sz="4800" b="1" i="0" kern="1200">
                <a:solidFill>
                  <a:schemeClr val="tx1"/>
                </a:solidFill>
                <a:latin typeface="Bebas Neue" charset="0"/>
                <a:ea typeface="Bebas Neue" charset="0"/>
                <a:cs typeface="Bebas Neue" charset="0"/>
              </a:defRPr>
            </a:lvl1pPr>
          </a:lstStyle>
          <a:p>
            <a:pPr marL="171450" indent="-171450">
              <a:lnSpc>
                <a:spcPct val="130000"/>
              </a:lnSpc>
              <a:buFont typeface="Arial" panose="020B0604020202020204" pitchFamily="34" charset="0"/>
              <a:buChar char="•"/>
            </a:pPr>
            <a:r>
              <a:rPr lang="zh-CN" altLang="en-US" sz="1200" b="0" dirty="0">
                <a:solidFill>
                  <a:schemeClr val="tx1">
                    <a:lumMod val="65000"/>
                    <a:lumOff val="35000"/>
                  </a:schemeClr>
                </a:solidFill>
                <a:latin typeface="+mn-lt"/>
                <a:ea typeface="+mn-ea"/>
                <a:cs typeface="+mn-ea"/>
                <a:sym typeface="+mn-lt"/>
              </a:rPr>
              <a:t>请您替换相关文字内容，请您替换相关文字内容，请您替换相关文字内容，请您替换相关文字内容，请您替换相关文字内容，请您替换相关文字内容</a:t>
            </a:r>
            <a:endParaRPr lang="zh-CN" altLang="en-US" sz="1200" b="0" dirty="0">
              <a:solidFill>
                <a:schemeClr val="tx1">
                  <a:lumMod val="65000"/>
                  <a:lumOff val="35000"/>
                </a:schemeClr>
              </a:solidFill>
              <a:latin typeface="+mn-lt"/>
              <a:ea typeface="+mn-ea"/>
              <a:cs typeface="+mn-ea"/>
              <a:sym typeface="+mn-lt"/>
            </a:endParaRPr>
          </a:p>
        </p:txBody>
      </p:sp>
      <p:cxnSp>
        <p:nvCxnSpPr>
          <p:cNvPr id="5" name="直接连接符 4"/>
          <p:cNvCxnSpPr/>
          <p:nvPr/>
        </p:nvCxnSpPr>
        <p:spPr>
          <a:xfrm>
            <a:off x="9317882" y="2120347"/>
            <a:ext cx="0" cy="3593537"/>
          </a:xfrm>
          <a:prstGeom prst="line">
            <a:avLst/>
          </a:prstGeom>
          <a:ln w="76200">
            <a:solidFill>
              <a:srgbClr val="C3CDC1"/>
            </a:solidFill>
          </a:ln>
        </p:spPr>
        <p:style>
          <a:lnRef idx="1">
            <a:schemeClr val="accent1"/>
          </a:lnRef>
          <a:fillRef idx="0">
            <a:schemeClr val="accent1"/>
          </a:fillRef>
          <a:effectRef idx="0">
            <a:schemeClr val="accent1"/>
          </a:effectRef>
          <a:fontRef idx="minor">
            <a:schemeClr val="tx1"/>
          </a:fontRef>
        </p:style>
      </p:cxnSp>
      <p:sp>
        <p:nvSpPr>
          <p:cNvPr id="65" name="任意多边形: 形状 64"/>
          <p:cNvSpPr/>
          <p:nvPr/>
        </p:nvSpPr>
        <p:spPr>
          <a:xfrm>
            <a:off x="9354919" y="2476336"/>
            <a:ext cx="1689723" cy="606273"/>
          </a:xfrm>
          <a:custGeom>
            <a:avLst/>
            <a:gdLst>
              <a:gd name="connsiteX0" fmla="*/ 0 w 1302374"/>
              <a:gd name="connsiteY0" fmla="*/ 0 h 467292"/>
              <a:gd name="connsiteX1" fmla="*/ 1068728 w 1302374"/>
              <a:gd name="connsiteY1" fmla="*/ 0 h 467292"/>
              <a:gd name="connsiteX2" fmla="*/ 1302374 w 1302374"/>
              <a:gd name="connsiteY2" fmla="*/ 233646 h 467292"/>
              <a:gd name="connsiteX3" fmla="*/ 1068728 w 1302374"/>
              <a:gd name="connsiteY3" fmla="*/ 467292 h 467292"/>
              <a:gd name="connsiteX4" fmla="*/ 0 w 1302374"/>
              <a:gd name="connsiteY4" fmla="*/ 467292 h 467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374" h="467292">
                <a:moveTo>
                  <a:pt x="0" y="0"/>
                </a:moveTo>
                <a:lnTo>
                  <a:pt x="1068728" y="0"/>
                </a:lnTo>
                <a:cubicBezTo>
                  <a:pt x="1197767" y="0"/>
                  <a:pt x="1302374" y="104607"/>
                  <a:pt x="1302374" y="233646"/>
                </a:cubicBezTo>
                <a:cubicBezTo>
                  <a:pt x="1302374" y="362685"/>
                  <a:pt x="1197767" y="467292"/>
                  <a:pt x="1068728" y="467292"/>
                </a:cubicBezTo>
                <a:lnTo>
                  <a:pt x="0" y="467292"/>
                </a:lnTo>
                <a:close/>
              </a:path>
            </a:pathLst>
          </a:cu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25</a:t>
            </a:r>
            <a:r>
              <a:rPr lang="zh-CN" altLang="en-US" dirty="0">
                <a:solidFill>
                  <a:schemeClr val="bg1"/>
                </a:solidFill>
                <a:cs typeface="+mn-ea"/>
                <a:sym typeface="+mn-lt"/>
              </a:rPr>
              <a:t>岁以下</a:t>
            </a:r>
            <a:endParaRPr lang="zh-CN" altLang="en-US" dirty="0">
              <a:solidFill>
                <a:schemeClr val="bg1"/>
              </a:solidFill>
              <a:cs typeface="+mn-ea"/>
              <a:sym typeface="+mn-lt"/>
            </a:endParaRPr>
          </a:p>
        </p:txBody>
      </p:sp>
      <p:sp>
        <p:nvSpPr>
          <p:cNvPr id="66" name="任意多边形: 形状 65"/>
          <p:cNvSpPr/>
          <p:nvPr/>
        </p:nvSpPr>
        <p:spPr>
          <a:xfrm>
            <a:off x="9354919" y="3614294"/>
            <a:ext cx="1689723" cy="606273"/>
          </a:xfrm>
          <a:custGeom>
            <a:avLst/>
            <a:gdLst>
              <a:gd name="connsiteX0" fmla="*/ 0 w 1302374"/>
              <a:gd name="connsiteY0" fmla="*/ 0 h 467292"/>
              <a:gd name="connsiteX1" fmla="*/ 1068728 w 1302374"/>
              <a:gd name="connsiteY1" fmla="*/ 0 h 467292"/>
              <a:gd name="connsiteX2" fmla="*/ 1302374 w 1302374"/>
              <a:gd name="connsiteY2" fmla="*/ 233646 h 467292"/>
              <a:gd name="connsiteX3" fmla="*/ 1068728 w 1302374"/>
              <a:gd name="connsiteY3" fmla="*/ 467292 h 467292"/>
              <a:gd name="connsiteX4" fmla="*/ 0 w 1302374"/>
              <a:gd name="connsiteY4" fmla="*/ 467292 h 467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374" h="467292">
                <a:moveTo>
                  <a:pt x="0" y="0"/>
                </a:moveTo>
                <a:lnTo>
                  <a:pt x="1068728" y="0"/>
                </a:lnTo>
                <a:cubicBezTo>
                  <a:pt x="1197767" y="0"/>
                  <a:pt x="1302374" y="104607"/>
                  <a:pt x="1302374" y="233646"/>
                </a:cubicBezTo>
                <a:cubicBezTo>
                  <a:pt x="1302374" y="362685"/>
                  <a:pt x="1197767" y="467292"/>
                  <a:pt x="1068728" y="467292"/>
                </a:cubicBezTo>
                <a:lnTo>
                  <a:pt x="0" y="467292"/>
                </a:lnTo>
                <a:close/>
              </a:path>
            </a:pathLst>
          </a:cu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25</a:t>
            </a:r>
            <a:r>
              <a:rPr lang="zh-CN" altLang="en-US" dirty="0">
                <a:solidFill>
                  <a:schemeClr val="bg1"/>
                </a:solidFill>
                <a:cs typeface="+mn-ea"/>
                <a:sym typeface="+mn-lt"/>
              </a:rPr>
              <a:t>至</a:t>
            </a:r>
            <a:r>
              <a:rPr lang="en-US" altLang="zh-CN" dirty="0">
                <a:solidFill>
                  <a:schemeClr val="bg1"/>
                </a:solidFill>
                <a:cs typeface="+mn-ea"/>
                <a:sym typeface="+mn-lt"/>
              </a:rPr>
              <a:t>50</a:t>
            </a:r>
            <a:r>
              <a:rPr lang="zh-CN" altLang="en-US" dirty="0">
                <a:solidFill>
                  <a:schemeClr val="bg1"/>
                </a:solidFill>
                <a:cs typeface="+mn-ea"/>
                <a:sym typeface="+mn-lt"/>
              </a:rPr>
              <a:t>岁</a:t>
            </a:r>
            <a:endParaRPr lang="zh-CN" altLang="en-US" dirty="0">
              <a:solidFill>
                <a:schemeClr val="bg1"/>
              </a:solidFill>
              <a:cs typeface="+mn-ea"/>
              <a:sym typeface="+mn-lt"/>
            </a:endParaRPr>
          </a:p>
        </p:txBody>
      </p:sp>
      <p:sp>
        <p:nvSpPr>
          <p:cNvPr id="67" name="任意多边形: 形状 66"/>
          <p:cNvSpPr/>
          <p:nvPr/>
        </p:nvSpPr>
        <p:spPr>
          <a:xfrm>
            <a:off x="9354919" y="4752252"/>
            <a:ext cx="1689723" cy="606273"/>
          </a:xfrm>
          <a:custGeom>
            <a:avLst/>
            <a:gdLst>
              <a:gd name="connsiteX0" fmla="*/ 0 w 1302374"/>
              <a:gd name="connsiteY0" fmla="*/ 0 h 467292"/>
              <a:gd name="connsiteX1" fmla="*/ 1068728 w 1302374"/>
              <a:gd name="connsiteY1" fmla="*/ 0 h 467292"/>
              <a:gd name="connsiteX2" fmla="*/ 1302374 w 1302374"/>
              <a:gd name="connsiteY2" fmla="*/ 233646 h 467292"/>
              <a:gd name="connsiteX3" fmla="*/ 1068728 w 1302374"/>
              <a:gd name="connsiteY3" fmla="*/ 467292 h 467292"/>
              <a:gd name="connsiteX4" fmla="*/ 0 w 1302374"/>
              <a:gd name="connsiteY4" fmla="*/ 467292 h 4672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2374" h="467292">
                <a:moveTo>
                  <a:pt x="0" y="0"/>
                </a:moveTo>
                <a:lnTo>
                  <a:pt x="1068728" y="0"/>
                </a:lnTo>
                <a:cubicBezTo>
                  <a:pt x="1197767" y="0"/>
                  <a:pt x="1302374" y="104607"/>
                  <a:pt x="1302374" y="233646"/>
                </a:cubicBezTo>
                <a:cubicBezTo>
                  <a:pt x="1302374" y="362685"/>
                  <a:pt x="1197767" y="467292"/>
                  <a:pt x="1068728" y="467292"/>
                </a:cubicBezTo>
                <a:lnTo>
                  <a:pt x="0" y="467292"/>
                </a:lnTo>
                <a:close/>
              </a:path>
            </a:pathLst>
          </a:cu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solidFill>
                  <a:schemeClr val="bg1"/>
                </a:solidFill>
                <a:cs typeface="+mn-ea"/>
                <a:sym typeface="+mn-lt"/>
              </a:rPr>
              <a:t>50</a:t>
            </a:r>
            <a:r>
              <a:rPr lang="zh-CN" altLang="en-US" dirty="0">
                <a:solidFill>
                  <a:schemeClr val="bg1"/>
                </a:solidFill>
                <a:cs typeface="+mn-ea"/>
                <a:sym typeface="+mn-lt"/>
              </a:rPr>
              <a:t>岁以上</a:t>
            </a:r>
            <a:endParaRPr lang="zh-CN" altLang="en-US" dirty="0">
              <a:solidFill>
                <a:schemeClr val="bg1"/>
              </a:solidFill>
              <a:cs typeface="+mn-ea"/>
              <a:sym typeface="+mn-lt"/>
            </a:endParaRPr>
          </a:p>
        </p:txBody>
      </p:sp>
      <p:grpSp>
        <p:nvGrpSpPr>
          <p:cNvPr id="4" name="组合 3"/>
          <p:cNvGrpSpPr/>
          <p:nvPr/>
        </p:nvGrpSpPr>
        <p:grpSpPr>
          <a:xfrm>
            <a:off x="5383850" y="2455472"/>
            <a:ext cx="3584810" cy="648000"/>
            <a:chOff x="5383850" y="2455472"/>
            <a:chExt cx="3584810" cy="648000"/>
          </a:xfrm>
        </p:grpSpPr>
        <p:grpSp>
          <p:nvGrpSpPr>
            <p:cNvPr id="104" name="Google Shape;1666;p41"/>
            <p:cNvGrpSpPr/>
            <p:nvPr/>
          </p:nvGrpSpPr>
          <p:grpSpPr>
            <a:xfrm>
              <a:off x="8721816" y="2455472"/>
              <a:ext cx="246844" cy="648000"/>
              <a:chOff x="3343310" y="4475555"/>
              <a:chExt cx="127717" cy="316753"/>
            </a:xfrm>
            <a:solidFill>
              <a:srgbClr val="72896D"/>
            </a:solidFill>
          </p:grpSpPr>
          <p:sp>
            <p:nvSpPr>
              <p:cNvPr id="105"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06"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07" name="Google Shape;1666;p41"/>
            <p:cNvGrpSpPr/>
            <p:nvPr/>
          </p:nvGrpSpPr>
          <p:grpSpPr>
            <a:xfrm>
              <a:off x="8350930" y="2455472"/>
              <a:ext cx="246844" cy="648000"/>
              <a:chOff x="3343310" y="4475555"/>
              <a:chExt cx="127717" cy="316753"/>
            </a:xfrm>
            <a:solidFill>
              <a:srgbClr val="72896D"/>
            </a:solidFill>
          </p:grpSpPr>
          <p:sp>
            <p:nvSpPr>
              <p:cNvPr id="108"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09"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10" name="Google Shape;1666;p41"/>
            <p:cNvGrpSpPr/>
            <p:nvPr/>
          </p:nvGrpSpPr>
          <p:grpSpPr>
            <a:xfrm>
              <a:off x="7980045" y="2455472"/>
              <a:ext cx="246844" cy="648000"/>
              <a:chOff x="3343310" y="4475555"/>
              <a:chExt cx="127717" cy="316753"/>
            </a:xfrm>
            <a:solidFill>
              <a:srgbClr val="72896D"/>
            </a:solidFill>
          </p:grpSpPr>
          <p:sp>
            <p:nvSpPr>
              <p:cNvPr id="111"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12"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13" name="Google Shape;1666;p41"/>
            <p:cNvGrpSpPr/>
            <p:nvPr/>
          </p:nvGrpSpPr>
          <p:grpSpPr>
            <a:xfrm>
              <a:off x="7609160" y="2455472"/>
              <a:ext cx="246844" cy="648000"/>
              <a:chOff x="3343310" y="4475555"/>
              <a:chExt cx="127717" cy="316753"/>
            </a:xfrm>
            <a:solidFill>
              <a:srgbClr val="72896D"/>
            </a:solidFill>
          </p:grpSpPr>
          <p:sp>
            <p:nvSpPr>
              <p:cNvPr id="114"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15"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16" name="Google Shape;1666;p41"/>
            <p:cNvGrpSpPr/>
            <p:nvPr/>
          </p:nvGrpSpPr>
          <p:grpSpPr>
            <a:xfrm>
              <a:off x="7238275" y="2455472"/>
              <a:ext cx="246844" cy="648000"/>
              <a:chOff x="3343310" y="4475555"/>
              <a:chExt cx="127717" cy="316753"/>
            </a:xfrm>
            <a:solidFill>
              <a:srgbClr val="D9D9D9"/>
            </a:solidFill>
          </p:grpSpPr>
          <p:sp>
            <p:nvSpPr>
              <p:cNvPr id="117"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18"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19" name="Google Shape;1666;p41"/>
            <p:cNvGrpSpPr/>
            <p:nvPr/>
          </p:nvGrpSpPr>
          <p:grpSpPr>
            <a:xfrm>
              <a:off x="6867390" y="2455472"/>
              <a:ext cx="246844" cy="648000"/>
              <a:chOff x="3343310" y="4475555"/>
              <a:chExt cx="127717" cy="316753"/>
            </a:xfrm>
            <a:solidFill>
              <a:schemeClr val="bg1">
                <a:lumMod val="85000"/>
              </a:schemeClr>
            </a:solidFill>
          </p:grpSpPr>
          <p:sp>
            <p:nvSpPr>
              <p:cNvPr id="120"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21"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22" name="Google Shape;1666;p41"/>
            <p:cNvGrpSpPr/>
            <p:nvPr/>
          </p:nvGrpSpPr>
          <p:grpSpPr>
            <a:xfrm>
              <a:off x="6496505" y="2455472"/>
              <a:ext cx="246844" cy="648000"/>
              <a:chOff x="3343310" y="4475555"/>
              <a:chExt cx="127717" cy="316753"/>
            </a:xfrm>
            <a:solidFill>
              <a:schemeClr val="bg1">
                <a:lumMod val="85000"/>
              </a:schemeClr>
            </a:solidFill>
          </p:grpSpPr>
          <p:sp>
            <p:nvSpPr>
              <p:cNvPr id="123"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24"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25" name="Google Shape;1666;p41"/>
            <p:cNvGrpSpPr/>
            <p:nvPr/>
          </p:nvGrpSpPr>
          <p:grpSpPr>
            <a:xfrm>
              <a:off x="6125620" y="2455472"/>
              <a:ext cx="246844" cy="648000"/>
              <a:chOff x="3343310" y="4475555"/>
              <a:chExt cx="127717" cy="316753"/>
            </a:xfrm>
            <a:solidFill>
              <a:schemeClr val="bg1">
                <a:lumMod val="85000"/>
              </a:schemeClr>
            </a:solidFill>
          </p:grpSpPr>
          <p:sp>
            <p:nvSpPr>
              <p:cNvPr id="126"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27"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28" name="Google Shape;1666;p41"/>
            <p:cNvGrpSpPr/>
            <p:nvPr/>
          </p:nvGrpSpPr>
          <p:grpSpPr>
            <a:xfrm>
              <a:off x="5754735" y="2455472"/>
              <a:ext cx="246844" cy="648000"/>
              <a:chOff x="3343310" y="4475555"/>
              <a:chExt cx="127717" cy="316753"/>
            </a:xfrm>
            <a:solidFill>
              <a:schemeClr val="bg1">
                <a:lumMod val="85000"/>
              </a:schemeClr>
            </a:solidFill>
          </p:grpSpPr>
          <p:sp>
            <p:nvSpPr>
              <p:cNvPr id="129"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30"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31" name="Google Shape;1666;p41"/>
            <p:cNvGrpSpPr/>
            <p:nvPr/>
          </p:nvGrpSpPr>
          <p:grpSpPr>
            <a:xfrm>
              <a:off x="5383850" y="2455472"/>
              <a:ext cx="246844" cy="648000"/>
              <a:chOff x="3343310" y="4475555"/>
              <a:chExt cx="127717" cy="316753"/>
            </a:xfrm>
            <a:solidFill>
              <a:schemeClr val="bg1">
                <a:lumMod val="85000"/>
              </a:schemeClr>
            </a:solidFill>
          </p:grpSpPr>
          <p:sp>
            <p:nvSpPr>
              <p:cNvPr id="132"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33"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grpSp>
        <p:nvGrpSpPr>
          <p:cNvPr id="6" name="组合 5"/>
          <p:cNvGrpSpPr/>
          <p:nvPr/>
        </p:nvGrpSpPr>
        <p:grpSpPr>
          <a:xfrm>
            <a:off x="5383850" y="3599863"/>
            <a:ext cx="3584810" cy="648000"/>
            <a:chOff x="5383850" y="3599863"/>
            <a:chExt cx="3584810" cy="648000"/>
          </a:xfrm>
        </p:grpSpPr>
        <p:grpSp>
          <p:nvGrpSpPr>
            <p:cNvPr id="194" name="Google Shape;1666;p41"/>
            <p:cNvGrpSpPr/>
            <p:nvPr/>
          </p:nvGrpSpPr>
          <p:grpSpPr>
            <a:xfrm>
              <a:off x="8721816" y="3599863"/>
              <a:ext cx="246844" cy="648000"/>
              <a:chOff x="3343310" y="4475555"/>
              <a:chExt cx="127717" cy="316753"/>
            </a:xfrm>
            <a:solidFill>
              <a:srgbClr val="427459"/>
            </a:solidFill>
          </p:grpSpPr>
          <p:sp>
            <p:nvSpPr>
              <p:cNvPr id="195"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96"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197" name="Google Shape;1666;p41"/>
            <p:cNvGrpSpPr/>
            <p:nvPr/>
          </p:nvGrpSpPr>
          <p:grpSpPr>
            <a:xfrm>
              <a:off x="8350930" y="3599863"/>
              <a:ext cx="246844" cy="648000"/>
              <a:chOff x="3343310" y="4475555"/>
              <a:chExt cx="127717" cy="316753"/>
            </a:xfrm>
            <a:solidFill>
              <a:srgbClr val="427459"/>
            </a:solidFill>
          </p:grpSpPr>
          <p:sp>
            <p:nvSpPr>
              <p:cNvPr id="198"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199"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00" name="Google Shape;1666;p41"/>
            <p:cNvGrpSpPr/>
            <p:nvPr/>
          </p:nvGrpSpPr>
          <p:grpSpPr>
            <a:xfrm>
              <a:off x="7980045" y="3599863"/>
              <a:ext cx="246844" cy="648000"/>
              <a:chOff x="3343310" y="4475555"/>
              <a:chExt cx="127717" cy="316753"/>
            </a:xfrm>
            <a:solidFill>
              <a:srgbClr val="427459"/>
            </a:solidFill>
          </p:grpSpPr>
          <p:sp>
            <p:nvSpPr>
              <p:cNvPr id="201"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02"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03" name="Google Shape;1666;p41"/>
            <p:cNvGrpSpPr/>
            <p:nvPr/>
          </p:nvGrpSpPr>
          <p:grpSpPr>
            <a:xfrm>
              <a:off x="7609160" y="3599863"/>
              <a:ext cx="246844" cy="648000"/>
              <a:chOff x="3343310" y="4475555"/>
              <a:chExt cx="127717" cy="316753"/>
            </a:xfrm>
            <a:solidFill>
              <a:srgbClr val="427459"/>
            </a:solidFill>
          </p:grpSpPr>
          <p:sp>
            <p:nvSpPr>
              <p:cNvPr id="204"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05"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06" name="Google Shape;1666;p41"/>
            <p:cNvGrpSpPr/>
            <p:nvPr/>
          </p:nvGrpSpPr>
          <p:grpSpPr>
            <a:xfrm>
              <a:off x="7238275" y="3599863"/>
              <a:ext cx="246844" cy="648000"/>
              <a:chOff x="3343310" y="4475555"/>
              <a:chExt cx="127717" cy="316753"/>
            </a:xfrm>
            <a:solidFill>
              <a:srgbClr val="427459"/>
            </a:solidFill>
          </p:grpSpPr>
          <p:sp>
            <p:nvSpPr>
              <p:cNvPr id="207"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08"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09" name="Google Shape;1666;p41"/>
            <p:cNvGrpSpPr/>
            <p:nvPr/>
          </p:nvGrpSpPr>
          <p:grpSpPr>
            <a:xfrm>
              <a:off x="6867390" y="3599863"/>
              <a:ext cx="246844" cy="648000"/>
              <a:chOff x="3343310" y="4475555"/>
              <a:chExt cx="127717" cy="316753"/>
            </a:xfrm>
            <a:solidFill>
              <a:srgbClr val="427459"/>
            </a:solidFill>
          </p:grpSpPr>
          <p:sp>
            <p:nvSpPr>
              <p:cNvPr id="210"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11"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12" name="Google Shape;1666;p41"/>
            <p:cNvGrpSpPr/>
            <p:nvPr/>
          </p:nvGrpSpPr>
          <p:grpSpPr>
            <a:xfrm>
              <a:off x="6496505" y="3599863"/>
              <a:ext cx="246844" cy="648000"/>
              <a:chOff x="3343310" y="4475555"/>
              <a:chExt cx="127717" cy="316753"/>
            </a:xfrm>
            <a:solidFill>
              <a:srgbClr val="427459"/>
            </a:solidFill>
          </p:grpSpPr>
          <p:sp>
            <p:nvSpPr>
              <p:cNvPr id="213"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14"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15" name="Google Shape;1666;p41"/>
            <p:cNvGrpSpPr/>
            <p:nvPr/>
          </p:nvGrpSpPr>
          <p:grpSpPr>
            <a:xfrm>
              <a:off x="6125620" y="3599863"/>
              <a:ext cx="246844" cy="648000"/>
              <a:chOff x="3343310" y="4475555"/>
              <a:chExt cx="127717" cy="316753"/>
            </a:xfrm>
            <a:solidFill>
              <a:srgbClr val="427459"/>
            </a:solidFill>
          </p:grpSpPr>
          <p:sp>
            <p:nvSpPr>
              <p:cNvPr id="216"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17"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18" name="Google Shape;1666;p41"/>
            <p:cNvGrpSpPr/>
            <p:nvPr/>
          </p:nvGrpSpPr>
          <p:grpSpPr>
            <a:xfrm>
              <a:off x="5754735" y="3599863"/>
              <a:ext cx="246844" cy="648000"/>
              <a:chOff x="3343310" y="4475555"/>
              <a:chExt cx="127717" cy="316753"/>
            </a:xfrm>
            <a:solidFill>
              <a:srgbClr val="427459"/>
            </a:solidFill>
          </p:grpSpPr>
          <p:sp>
            <p:nvSpPr>
              <p:cNvPr id="219"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20"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21" name="Google Shape;1666;p41"/>
            <p:cNvGrpSpPr/>
            <p:nvPr/>
          </p:nvGrpSpPr>
          <p:grpSpPr>
            <a:xfrm>
              <a:off x="5383850" y="3599863"/>
              <a:ext cx="246844" cy="648000"/>
              <a:chOff x="3343310" y="4475555"/>
              <a:chExt cx="127717" cy="316753"/>
            </a:xfrm>
            <a:solidFill>
              <a:srgbClr val="427459"/>
            </a:solidFill>
          </p:grpSpPr>
          <p:sp>
            <p:nvSpPr>
              <p:cNvPr id="222"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23"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grpSp>
        <p:nvGrpSpPr>
          <p:cNvPr id="10" name="组合 9"/>
          <p:cNvGrpSpPr/>
          <p:nvPr/>
        </p:nvGrpSpPr>
        <p:grpSpPr>
          <a:xfrm>
            <a:off x="5383850" y="4738188"/>
            <a:ext cx="3584810" cy="648000"/>
            <a:chOff x="5383850" y="4738188"/>
            <a:chExt cx="3584810" cy="648000"/>
          </a:xfrm>
        </p:grpSpPr>
        <p:grpSp>
          <p:nvGrpSpPr>
            <p:cNvPr id="224" name="Google Shape;1666;p41"/>
            <p:cNvGrpSpPr/>
            <p:nvPr/>
          </p:nvGrpSpPr>
          <p:grpSpPr>
            <a:xfrm>
              <a:off x="8721816" y="4738188"/>
              <a:ext cx="246844" cy="648000"/>
              <a:chOff x="3343310" y="4475555"/>
              <a:chExt cx="127717" cy="316753"/>
            </a:xfrm>
            <a:solidFill>
              <a:srgbClr val="2F533F"/>
            </a:solidFill>
          </p:grpSpPr>
          <p:sp>
            <p:nvSpPr>
              <p:cNvPr id="225"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26"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27" name="Google Shape;1666;p41"/>
            <p:cNvGrpSpPr/>
            <p:nvPr/>
          </p:nvGrpSpPr>
          <p:grpSpPr>
            <a:xfrm>
              <a:off x="8350930" y="4738188"/>
              <a:ext cx="246844" cy="648000"/>
              <a:chOff x="3343310" y="4475555"/>
              <a:chExt cx="127717" cy="316753"/>
            </a:xfrm>
            <a:solidFill>
              <a:srgbClr val="2F533F"/>
            </a:solidFill>
          </p:grpSpPr>
          <p:sp>
            <p:nvSpPr>
              <p:cNvPr id="228"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29"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30" name="Google Shape;1666;p41"/>
            <p:cNvGrpSpPr/>
            <p:nvPr/>
          </p:nvGrpSpPr>
          <p:grpSpPr>
            <a:xfrm>
              <a:off x="7980045" y="4738188"/>
              <a:ext cx="246844" cy="648000"/>
              <a:chOff x="3343310" y="4475555"/>
              <a:chExt cx="127717" cy="316753"/>
            </a:xfrm>
            <a:solidFill>
              <a:srgbClr val="2F533F"/>
            </a:solidFill>
          </p:grpSpPr>
          <p:sp>
            <p:nvSpPr>
              <p:cNvPr id="231"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32"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33" name="Google Shape;1666;p41"/>
            <p:cNvGrpSpPr/>
            <p:nvPr/>
          </p:nvGrpSpPr>
          <p:grpSpPr>
            <a:xfrm>
              <a:off x="7609160" y="4738188"/>
              <a:ext cx="246844" cy="648000"/>
              <a:chOff x="3343310" y="4475555"/>
              <a:chExt cx="127717" cy="316753"/>
            </a:xfrm>
            <a:solidFill>
              <a:srgbClr val="2F533F"/>
            </a:solidFill>
          </p:grpSpPr>
          <p:sp>
            <p:nvSpPr>
              <p:cNvPr id="234"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35"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36" name="Google Shape;1666;p41"/>
            <p:cNvGrpSpPr/>
            <p:nvPr/>
          </p:nvGrpSpPr>
          <p:grpSpPr>
            <a:xfrm>
              <a:off x="7238275" y="4738188"/>
              <a:ext cx="246844" cy="648000"/>
              <a:chOff x="3343310" y="4475555"/>
              <a:chExt cx="127717" cy="316753"/>
            </a:xfrm>
            <a:solidFill>
              <a:srgbClr val="2F533F"/>
            </a:solidFill>
          </p:grpSpPr>
          <p:sp>
            <p:nvSpPr>
              <p:cNvPr id="237"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38"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39" name="Google Shape;1666;p41"/>
            <p:cNvGrpSpPr/>
            <p:nvPr/>
          </p:nvGrpSpPr>
          <p:grpSpPr>
            <a:xfrm>
              <a:off x="6496505" y="4738188"/>
              <a:ext cx="246844" cy="648000"/>
              <a:chOff x="3343310" y="4475555"/>
              <a:chExt cx="127717" cy="316753"/>
            </a:xfrm>
            <a:solidFill>
              <a:schemeClr val="bg1">
                <a:lumMod val="85000"/>
              </a:schemeClr>
            </a:solidFill>
          </p:grpSpPr>
          <p:sp>
            <p:nvSpPr>
              <p:cNvPr id="240"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41"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42" name="Google Shape;1666;p41"/>
            <p:cNvGrpSpPr/>
            <p:nvPr/>
          </p:nvGrpSpPr>
          <p:grpSpPr>
            <a:xfrm>
              <a:off x="6867390" y="4738188"/>
              <a:ext cx="246844" cy="648000"/>
              <a:chOff x="3343310" y="4475555"/>
              <a:chExt cx="127717" cy="316753"/>
            </a:xfrm>
            <a:solidFill>
              <a:srgbClr val="2F533F"/>
            </a:solidFill>
          </p:grpSpPr>
          <p:sp>
            <p:nvSpPr>
              <p:cNvPr id="243"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44"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45" name="Google Shape;1666;p41"/>
            <p:cNvGrpSpPr/>
            <p:nvPr/>
          </p:nvGrpSpPr>
          <p:grpSpPr>
            <a:xfrm>
              <a:off x="6125620" y="4738188"/>
              <a:ext cx="246844" cy="648000"/>
              <a:chOff x="3343310" y="4475555"/>
              <a:chExt cx="127717" cy="316753"/>
            </a:xfrm>
            <a:solidFill>
              <a:schemeClr val="bg1">
                <a:lumMod val="85000"/>
              </a:schemeClr>
            </a:solidFill>
          </p:grpSpPr>
          <p:sp>
            <p:nvSpPr>
              <p:cNvPr id="246"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47"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48" name="Google Shape;1666;p41"/>
            <p:cNvGrpSpPr/>
            <p:nvPr/>
          </p:nvGrpSpPr>
          <p:grpSpPr>
            <a:xfrm>
              <a:off x="5754735" y="4738188"/>
              <a:ext cx="246844" cy="648000"/>
              <a:chOff x="3343310" y="4475555"/>
              <a:chExt cx="127717" cy="316753"/>
            </a:xfrm>
            <a:solidFill>
              <a:schemeClr val="bg1">
                <a:lumMod val="85000"/>
              </a:schemeClr>
            </a:solidFill>
          </p:grpSpPr>
          <p:sp>
            <p:nvSpPr>
              <p:cNvPr id="249"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50"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nvGrpSpPr>
            <p:cNvPr id="251" name="Google Shape;1666;p41"/>
            <p:cNvGrpSpPr/>
            <p:nvPr/>
          </p:nvGrpSpPr>
          <p:grpSpPr>
            <a:xfrm>
              <a:off x="5383850" y="4738188"/>
              <a:ext cx="246844" cy="648000"/>
              <a:chOff x="3343310" y="4475555"/>
              <a:chExt cx="127717" cy="316753"/>
            </a:xfrm>
            <a:solidFill>
              <a:schemeClr val="bg1">
                <a:lumMod val="85000"/>
              </a:schemeClr>
            </a:solidFill>
          </p:grpSpPr>
          <p:sp>
            <p:nvSpPr>
              <p:cNvPr id="252" name="Google Shape;1667;p41"/>
              <p:cNvSpPr/>
              <p:nvPr/>
            </p:nvSpPr>
            <p:spPr>
              <a:xfrm>
                <a:off x="3343310" y="4535967"/>
                <a:ext cx="127717" cy="256341"/>
              </a:xfrm>
              <a:custGeom>
                <a:avLst/>
                <a:gdLst/>
                <a:ahLst/>
                <a:cxnLst/>
                <a:rect l="l" t="t" r="r" b="b"/>
                <a:pathLst>
                  <a:path w="77995" h="156544" extrusionOk="0">
                    <a:moveTo>
                      <a:pt x="18496" y="1"/>
                    </a:moveTo>
                    <a:cubicBezTo>
                      <a:pt x="8514" y="1"/>
                      <a:pt x="359" y="8123"/>
                      <a:pt x="327" y="18105"/>
                    </a:cubicBezTo>
                    <a:lnTo>
                      <a:pt x="33" y="74537"/>
                    </a:lnTo>
                    <a:cubicBezTo>
                      <a:pt x="0" y="78778"/>
                      <a:pt x="3425" y="82235"/>
                      <a:pt x="7666" y="82268"/>
                    </a:cubicBezTo>
                    <a:lnTo>
                      <a:pt x="7731" y="82268"/>
                    </a:lnTo>
                    <a:cubicBezTo>
                      <a:pt x="11939" y="82268"/>
                      <a:pt x="15364" y="78843"/>
                      <a:pt x="15397" y="74635"/>
                    </a:cubicBezTo>
                    <a:lnTo>
                      <a:pt x="15691" y="18170"/>
                    </a:lnTo>
                    <a:cubicBezTo>
                      <a:pt x="15691" y="17341"/>
                      <a:pt x="16344" y="16668"/>
                      <a:pt x="17166" y="16668"/>
                    </a:cubicBezTo>
                    <a:cubicBezTo>
                      <a:pt x="17185" y="16668"/>
                      <a:pt x="17204" y="16669"/>
                      <a:pt x="17224" y="16669"/>
                    </a:cubicBezTo>
                    <a:cubicBezTo>
                      <a:pt x="18039" y="16669"/>
                      <a:pt x="18724" y="17355"/>
                      <a:pt x="18724" y="18170"/>
                    </a:cubicBezTo>
                    <a:lnTo>
                      <a:pt x="18724" y="147345"/>
                    </a:lnTo>
                    <a:cubicBezTo>
                      <a:pt x="18724" y="152433"/>
                      <a:pt x="22867" y="156543"/>
                      <a:pt x="27956" y="156543"/>
                    </a:cubicBezTo>
                    <a:cubicBezTo>
                      <a:pt x="33044" y="156543"/>
                      <a:pt x="37187" y="152433"/>
                      <a:pt x="37187" y="147345"/>
                    </a:cubicBezTo>
                    <a:lnTo>
                      <a:pt x="37187" y="73656"/>
                    </a:lnTo>
                    <a:lnTo>
                      <a:pt x="41167" y="73656"/>
                    </a:lnTo>
                    <a:lnTo>
                      <a:pt x="41167" y="147345"/>
                    </a:lnTo>
                    <a:cubicBezTo>
                      <a:pt x="41167" y="152433"/>
                      <a:pt x="45277" y="156543"/>
                      <a:pt x="50365" y="156543"/>
                    </a:cubicBezTo>
                    <a:cubicBezTo>
                      <a:pt x="55454" y="156543"/>
                      <a:pt x="59597" y="152433"/>
                      <a:pt x="59597" y="147345"/>
                    </a:cubicBezTo>
                    <a:cubicBezTo>
                      <a:pt x="59597" y="25477"/>
                      <a:pt x="59434" y="95153"/>
                      <a:pt x="59434" y="18300"/>
                    </a:cubicBezTo>
                    <a:cubicBezTo>
                      <a:pt x="59434" y="17420"/>
                      <a:pt x="60119" y="16702"/>
                      <a:pt x="60967" y="16669"/>
                    </a:cubicBezTo>
                    <a:cubicBezTo>
                      <a:pt x="60988" y="16669"/>
                      <a:pt x="61009" y="16668"/>
                      <a:pt x="61030" y="16668"/>
                    </a:cubicBezTo>
                    <a:cubicBezTo>
                      <a:pt x="61882" y="16668"/>
                      <a:pt x="62567" y="17310"/>
                      <a:pt x="62631" y="18170"/>
                    </a:cubicBezTo>
                    <a:lnTo>
                      <a:pt x="62598" y="74570"/>
                    </a:lnTo>
                    <a:cubicBezTo>
                      <a:pt x="62598" y="78810"/>
                      <a:pt x="66023" y="82268"/>
                      <a:pt x="70264" y="82268"/>
                    </a:cubicBezTo>
                    <a:cubicBezTo>
                      <a:pt x="74504" y="82268"/>
                      <a:pt x="77962" y="78843"/>
                      <a:pt x="77962" y="74602"/>
                    </a:cubicBezTo>
                    <a:lnTo>
                      <a:pt x="77994" y="18137"/>
                    </a:lnTo>
                    <a:cubicBezTo>
                      <a:pt x="77994" y="18137"/>
                      <a:pt x="77994" y="18105"/>
                      <a:pt x="77994" y="18105"/>
                    </a:cubicBezTo>
                    <a:cubicBezTo>
                      <a:pt x="77962" y="8123"/>
                      <a:pt x="69807" y="1"/>
                      <a:pt x="59825"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sp>
            <p:nvSpPr>
              <p:cNvPr id="253" name="Google Shape;1668;p41"/>
              <p:cNvSpPr/>
              <p:nvPr/>
            </p:nvSpPr>
            <p:spPr>
              <a:xfrm>
                <a:off x="3381341" y="4475555"/>
                <a:ext cx="52189" cy="52135"/>
              </a:xfrm>
              <a:custGeom>
                <a:avLst/>
                <a:gdLst/>
                <a:ahLst/>
                <a:cxnLst/>
                <a:rect l="l" t="t" r="r" b="b"/>
                <a:pathLst>
                  <a:path w="31871" h="31838" extrusionOk="0">
                    <a:moveTo>
                      <a:pt x="15952" y="1"/>
                    </a:moveTo>
                    <a:cubicBezTo>
                      <a:pt x="7144" y="1"/>
                      <a:pt x="1" y="7112"/>
                      <a:pt x="1" y="15919"/>
                    </a:cubicBezTo>
                    <a:cubicBezTo>
                      <a:pt x="1" y="24694"/>
                      <a:pt x="7144" y="31838"/>
                      <a:pt x="15952" y="31838"/>
                    </a:cubicBezTo>
                    <a:cubicBezTo>
                      <a:pt x="24727" y="31838"/>
                      <a:pt x="31870" y="24694"/>
                      <a:pt x="31870" y="15919"/>
                    </a:cubicBezTo>
                    <a:cubicBezTo>
                      <a:pt x="31870" y="7112"/>
                      <a:pt x="24727" y="1"/>
                      <a:pt x="15952" y="1"/>
                    </a:cubicBezTo>
                    <a:close/>
                  </a:path>
                </a:pathLst>
              </a:custGeom>
              <a:grpFill/>
              <a:ln>
                <a:noFill/>
              </a:ln>
            </p:spPr>
            <p:txBody>
              <a:bodyPr spcFirstLastPara="1" wrap="square" lIns="121900" tIns="121900" rIns="121900" bIns="121900" anchor="ctr" anchorCtr="0">
                <a:noAutofit/>
              </a:bodyPr>
              <a:lstStyle/>
              <a:p>
                <a:pPr defTabSz="1219200">
                  <a:buClr>
                    <a:srgbClr val="000000"/>
                  </a:buClr>
                </a:pPr>
                <a:endParaRPr sz="1865" kern="0" dirty="0">
                  <a:solidFill>
                    <a:srgbClr val="000000"/>
                  </a:solidFill>
                  <a:cs typeface="+mn-ea"/>
                  <a:sym typeface="+mn-lt"/>
                </a:endParaRPr>
              </a:p>
            </p:txBody>
          </p:sp>
        </p:gr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31"/>
                                        </p:tgtEl>
                                        <p:attrNameLst>
                                          <p:attrName>style.visibility</p:attrName>
                                        </p:attrNameLst>
                                      </p:cBhvr>
                                      <p:to>
                                        <p:strVal val="visible"/>
                                      </p:to>
                                    </p:set>
                                    <p:animEffect transition="in" filter="fade">
                                      <p:cBhvr>
                                        <p:cTn id="22" dur="1000"/>
                                        <p:tgtEl>
                                          <p:spTgt spid="31"/>
                                        </p:tgtEl>
                                      </p:cBhvr>
                                    </p:animEffect>
                                    <p:anim calcmode="lin" valueType="num">
                                      <p:cBhvr>
                                        <p:cTn id="23" dur="1000" fill="hold"/>
                                        <p:tgtEl>
                                          <p:spTgt spid="31"/>
                                        </p:tgtEl>
                                        <p:attrNameLst>
                                          <p:attrName>ppt_x</p:attrName>
                                        </p:attrNameLst>
                                      </p:cBhvr>
                                      <p:tavLst>
                                        <p:tav tm="0">
                                          <p:val>
                                            <p:strVal val="#ppt_x"/>
                                          </p:val>
                                        </p:tav>
                                        <p:tav tm="100000">
                                          <p:val>
                                            <p:strVal val="#ppt_x"/>
                                          </p:val>
                                        </p:tav>
                                      </p:tavLst>
                                    </p:anim>
                                    <p:anim calcmode="lin" valueType="num">
                                      <p:cBhvr>
                                        <p:cTn id="24" dur="1000" fill="hold"/>
                                        <p:tgtEl>
                                          <p:spTgt spid="3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29"/>
                                        </p:tgtEl>
                                        <p:attrNameLst>
                                          <p:attrName>style.visibility</p:attrName>
                                        </p:attrNameLst>
                                      </p:cBhvr>
                                      <p:to>
                                        <p:strVal val="visible"/>
                                      </p:to>
                                    </p:set>
                                    <p:animEffect transition="in" filter="fade">
                                      <p:cBhvr>
                                        <p:cTn id="27" dur="1000"/>
                                        <p:tgtEl>
                                          <p:spTgt spid="29"/>
                                        </p:tgtEl>
                                      </p:cBhvr>
                                    </p:animEffect>
                                    <p:anim calcmode="lin" valueType="num">
                                      <p:cBhvr>
                                        <p:cTn id="28" dur="1000" fill="hold"/>
                                        <p:tgtEl>
                                          <p:spTgt spid="29"/>
                                        </p:tgtEl>
                                        <p:attrNameLst>
                                          <p:attrName>ppt_x</p:attrName>
                                        </p:attrNameLst>
                                      </p:cBhvr>
                                      <p:tavLst>
                                        <p:tav tm="0">
                                          <p:val>
                                            <p:strVal val="#ppt_x"/>
                                          </p:val>
                                        </p:tav>
                                        <p:tav tm="100000">
                                          <p:val>
                                            <p:strVal val="#ppt_x"/>
                                          </p:val>
                                        </p:tav>
                                      </p:tavLst>
                                    </p:anim>
                                    <p:anim calcmode="lin" valueType="num">
                                      <p:cBhvr>
                                        <p:cTn id="29" dur="1000" fill="hold"/>
                                        <p:tgtEl>
                                          <p:spTgt spid="29"/>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28"/>
                                        </p:tgtEl>
                                        <p:attrNameLst>
                                          <p:attrName>style.visibility</p:attrName>
                                        </p:attrNameLst>
                                      </p:cBhvr>
                                      <p:to>
                                        <p:strVal val="visible"/>
                                      </p:to>
                                    </p:set>
                                    <p:animEffect transition="in" filter="fade">
                                      <p:cBhvr>
                                        <p:cTn id="37" dur="1000"/>
                                        <p:tgtEl>
                                          <p:spTgt spid="28"/>
                                        </p:tgtEl>
                                      </p:cBhvr>
                                    </p:animEffect>
                                    <p:anim calcmode="lin" valueType="num">
                                      <p:cBhvr>
                                        <p:cTn id="38" dur="1000" fill="hold"/>
                                        <p:tgtEl>
                                          <p:spTgt spid="28"/>
                                        </p:tgtEl>
                                        <p:attrNameLst>
                                          <p:attrName>ppt_x</p:attrName>
                                        </p:attrNameLst>
                                      </p:cBhvr>
                                      <p:tavLst>
                                        <p:tav tm="0">
                                          <p:val>
                                            <p:strVal val="#ppt_x"/>
                                          </p:val>
                                        </p:tav>
                                        <p:tav tm="100000">
                                          <p:val>
                                            <p:strVal val="#ppt_x"/>
                                          </p:val>
                                        </p:tav>
                                      </p:tavLst>
                                    </p:anim>
                                    <p:anim calcmode="lin" valueType="num">
                                      <p:cBhvr>
                                        <p:cTn id="39" dur="1000" fill="hold"/>
                                        <p:tgtEl>
                                          <p:spTgt spid="28"/>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1000"/>
                                        <p:tgtEl>
                                          <p:spTgt spid="33"/>
                                        </p:tgtEl>
                                      </p:cBhvr>
                                    </p:animEffect>
                                    <p:anim calcmode="lin" valueType="num">
                                      <p:cBhvr>
                                        <p:cTn id="43" dur="1000" fill="hold"/>
                                        <p:tgtEl>
                                          <p:spTgt spid="33"/>
                                        </p:tgtEl>
                                        <p:attrNameLst>
                                          <p:attrName>ppt_x</p:attrName>
                                        </p:attrNameLst>
                                      </p:cBhvr>
                                      <p:tavLst>
                                        <p:tav tm="0">
                                          <p:val>
                                            <p:strVal val="#ppt_x"/>
                                          </p:val>
                                        </p:tav>
                                        <p:tav tm="100000">
                                          <p:val>
                                            <p:strVal val="#ppt_x"/>
                                          </p:val>
                                        </p:tav>
                                      </p:tavLst>
                                    </p:anim>
                                    <p:anim calcmode="lin" valueType="num">
                                      <p:cBhvr>
                                        <p:cTn id="44" dur="10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22" presetClass="entr" presetSubtype="2" fill="hold" grpId="0" nodeType="withEffect">
                                  <p:stCondLst>
                                    <p:cond delay="1500"/>
                                  </p:stCondLst>
                                  <p:childTnLst>
                                    <p:set>
                                      <p:cBhvr>
                                        <p:cTn id="56" dur="1" fill="hold">
                                          <p:stCondLst>
                                            <p:cond delay="0"/>
                                          </p:stCondLst>
                                        </p:cTn>
                                        <p:tgtEl>
                                          <p:spTgt spid="65"/>
                                        </p:tgtEl>
                                        <p:attrNameLst>
                                          <p:attrName>style.visibility</p:attrName>
                                        </p:attrNameLst>
                                      </p:cBhvr>
                                      <p:to>
                                        <p:strVal val="visible"/>
                                      </p:to>
                                    </p:set>
                                    <p:animEffect transition="in" filter="wipe(right)">
                                      <p:cBhvr>
                                        <p:cTn id="57" dur="1000"/>
                                        <p:tgtEl>
                                          <p:spTgt spid="65"/>
                                        </p:tgtEl>
                                      </p:cBhvr>
                                    </p:animEffect>
                                  </p:childTnLst>
                                </p:cTn>
                              </p:par>
                              <p:par>
                                <p:cTn id="58" presetID="22" presetClass="entr" presetSubtype="2" fill="hold" grpId="0" nodeType="withEffect">
                                  <p:stCondLst>
                                    <p:cond delay="1500"/>
                                  </p:stCondLst>
                                  <p:childTnLst>
                                    <p:set>
                                      <p:cBhvr>
                                        <p:cTn id="59" dur="1" fill="hold">
                                          <p:stCondLst>
                                            <p:cond delay="0"/>
                                          </p:stCondLst>
                                        </p:cTn>
                                        <p:tgtEl>
                                          <p:spTgt spid="66"/>
                                        </p:tgtEl>
                                        <p:attrNameLst>
                                          <p:attrName>style.visibility</p:attrName>
                                        </p:attrNameLst>
                                      </p:cBhvr>
                                      <p:to>
                                        <p:strVal val="visible"/>
                                      </p:to>
                                    </p:set>
                                    <p:animEffect transition="in" filter="wipe(right)">
                                      <p:cBhvr>
                                        <p:cTn id="60" dur="1000"/>
                                        <p:tgtEl>
                                          <p:spTgt spid="66"/>
                                        </p:tgtEl>
                                      </p:cBhvr>
                                    </p:animEffect>
                                  </p:childTnLst>
                                </p:cTn>
                              </p:par>
                              <p:par>
                                <p:cTn id="61" presetID="22" presetClass="entr" presetSubtype="2" fill="hold" grpId="0" nodeType="withEffect">
                                  <p:stCondLst>
                                    <p:cond delay="1500"/>
                                  </p:stCondLst>
                                  <p:childTnLst>
                                    <p:set>
                                      <p:cBhvr>
                                        <p:cTn id="62" dur="1" fill="hold">
                                          <p:stCondLst>
                                            <p:cond delay="0"/>
                                          </p:stCondLst>
                                        </p:cTn>
                                        <p:tgtEl>
                                          <p:spTgt spid="67"/>
                                        </p:tgtEl>
                                        <p:attrNameLst>
                                          <p:attrName>style.visibility</p:attrName>
                                        </p:attrNameLst>
                                      </p:cBhvr>
                                      <p:to>
                                        <p:strVal val="visible"/>
                                      </p:to>
                                    </p:set>
                                    <p:animEffect transition="in" filter="wipe(right)">
                                      <p:cBhvr>
                                        <p:cTn id="63" dur="1000"/>
                                        <p:tgtEl>
                                          <p:spTgt spid="67"/>
                                        </p:tgtEl>
                                      </p:cBhvr>
                                    </p:animEffect>
                                  </p:childTnLst>
                                </p:cTn>
                              </p:par>
                            </p:childTnLst>
                          </p:cTn>
                        </p:par>
                        <p:par>
                          <p:cTn id="64" fill="hold">
                            <p:stCondLst>
                              <p:cond delay="1000"/>
                            </p:stCondLst>
                            <p:childTnLst>
                              <p:par>
                                <p:cTn id="65" presetID="10" presetClass="entr" presetSubtype="0" fill="hold" nodeType="afterEffect">
                                  <p:stCondLst>
                                    <p:cond delay="0"/>
                                  </p:stCondLst>
                                  <p:childTnLst>
                                    <p:set>
                                      <p:cBhvr>
                                        <p:cTn id="66" dur="1" fill="hold">
                                          <p:stCondLst>
                                            <p:cond delay="0"/>
                                          </p:stCondLst>
                                        </p:cTn>
                                        <p:tgtEl>
                                          <p:spTgt spid="5"/>
                                        </p:tgtEl>
                                        <p:attrNameLst>
                                          <p:attrName>style.visibility</p:attrName>
                                        </p:attrNameLst>
                                      </p:cBhvr>
                                      <p:to>
                                        <p:strVal val="visible"/>
                                      </p:to>
                                    </p:set>
                                    <p:animEffect transition="in" filter="fade">
                                      <p:cBhvr>
                                        <p:cTn id="67" dur="500"/>
                                        <p:tgtEl>
                                          <p:spTgt spid="5"/>
                                        </p:tgtEl>
                                      </p:cBhvr>
                                    </p:animEffect>
                                  </p:childTnLst>
                                </p:cTn>
                              </p:par>
                              <p:par>
                                <p:cTn id="68" presetID="22" presetClass="entr" presetSubtype="2" fill="hold" nodeType="withEffect">
                                  <p:stCondLst>
                                    <p:cond delay="500"/>
                                  </p:stCondLst>
                                  <p:childTnLst>
                                    <p:set>
                                      <p:cBhvr>
                                        <p:cTn id="69" dur="1" fill="hold">
                                          <p:stCondLst>
                                            <p:cond delay="0"/>
                                          </p:stCondLst>
                                        </p:cTn>
                                        <p:tgtEl>
                                          <p:spTgt spid="4"/>
                                        </p:tgtEl>
                                        <p:attrNameLst>
                                          <p:attrName>style.visibility</p:attrName>
                                        </p:attrNameLst>
                                      </p:cBhvr>
                                      <p:to>
                                        <p:strVal val="visible"/>
                                      </p:to>
                                    </p:set>
                                    <p:animEffect transition="in" filter="wipe(right)">
                                      <p:cBhvr>
                                        <p:cTn id="70" dur="1000"/>
                                        <p:tgtEl>
                                          <p:spTgt spid="4"/>
                                        </p:tgtEl>
                                      </p:cBhvr>
                                    </p:animEffect>
                                  </p:childTnLst>
                                </p:cTn>
                              </p:par>
                              <p:par>
                                <p:cTn id="71" presetID="22" presetClass="entr" presetSubtype="2" fill="hold" nodeType="withEffect">
                                  <p:stCondLst>
                                    <p:cond delay="500"/>
                                  </p:stCondLst>
                                  <p:childTnLst>
                                    <p:set>
                                      <p:cBhvr>
                                        <p:cTn id="72" dur="1" fill="hold">
                                          <p:stCondLst>
                                            <p:cond delay="0"/>
                                          </p:stCondLst>
                                        </p:cTn>
                                        <p:tgtEl>
                                          <p:spTgt spid="6"/>
                                        </p:tgtEl>
                                        <p:attrNameLst>
                                          <p:attrName>style.visibility</p:attrName>
                                        </p:attrNameLst>
                                      </p:cBhvr>
                                      <p:to>
                                        <p:strVal val="visible"/>
                                      </p:to>
                                    </p:set>
                                    <p:animEffect transition="in" filter="wipe(right)">
                                      <p:cBhvr>
                                        <p:cTn id="73" dur="1000"/>
                                        <p:tgtEl>
                                          <p:spTgt spid="6"/>
                                        </p:tgtEl>
                                      </p:cBhvr>
                                    </p:animEffect>
                                  </p:childTnLst>
                                </p:cTn>
                              </p:par>
                              <p:par>
                                <p:cTn id="74" presetID="22" presetClass="entr" presetSubtype="2" fill="hold" nodeType="withEffect">
                                  <p:stCondLst>
                                    <p:cond delay="500"/>
                                  </p:stCondLst>
                                  <p:childTnLst>
                                    <p:set>
                                      <p:cBhvr>
                                        <p:cTn id="75" dur="1" fill="hold">
                                          <p:stCondLst>
                                            <p:cond delay="0"/>
                                          </p:stCondLst>
                                        </p:cTn>
                                        <p:tgtEl>
                                          <p:spTgt spid="10"/>
                                        </p:tgtEl>
                                        <p:attrNameLst>
                                          <p:attrName>style.visibility</p:attrName>
                                        </p:attrNameLst>
                                      </p:cBhvr>
                                      <p:to>
                                        <p:strVal val="visible"/>
                                      </p:to>
                                    </p:set>
                                    <p:animEffect transition="in" filter="wipe(right)">
                                      <p:cBhvr>
                                        <p:cTn id="76"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8" grpId="0"/>
      <p:bldP spid="29" grpId="0"/>
      <p:bldP spid="31" grpId="0"/>
      <p:bldP spid="33" grpId="0"/>
      <p:bldP spid="34" grpId="0"/>
      <p:bldP spid="65" grpId="0" animBg="1"/>
      <p:bldP spid="66" grpId="0" animBg="1"/>
      <p:bldP spid="6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4047919" y="1847615"/>
            <a:ext cx="4047622" cy="4144581"/>
            <a:chOff x="4047919" y="1847615"/>
            <a:chExt cx="4047622" cy="4144581"/>
          </a:xfrm>
        </p:grpSpPr>
        <p:pic>
          <p:nvPicPr>
            <p:cNvPr id="34" name="图片 33"/>
            <p:cNvPicPr>
              <a:picLocks noChangeAspect="1"/>
            </p:cNvPicPr>
            <p:nvPr/>
          </p:nvPicPr>
          <p:blipFill rotWithShape="1">
            <a:blip r:embed="rId1" cstate="screen"/>
            <a:srcRect/>
            <a:stretch>
              <a:fillRect/>
            </a:stretch>
          </p:blipFill>
          <p:spPr>
            <a:xfrm>
              <a:off x="4047919" y="1847615"/>
              <a:ext cx="4047622" cy="2314952"/>
            </a:xfrm>
            <a:prstGeom prst="rect">
              <a:avLst/>
            </a:prstGeom>
          </p:spPr>
        </p:pic>
        <p:sp>
          <p:nvSpPr>
            <p:cNvPr id="41" name="矩形 40"/>
            <p:cNvSpPr/>
            <p:nvPr/>
          </p:nvSpPr>
          <p:spPr>
            <a:xfrm>
              <a:off x="4047919" y="4162567"/>
              <a:ext cx="4047622" cy="1829629"/>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89" name="组合 88"/>
            <p:cNvGrpSpPr/>
            <p:nvPr/>
          </p:nvGrpSpPr>
          <p:grpSpPr>
            <a:xfrm>
              <a:off x="4214762" y="4361251"/>
              <a:ext cx="3686303" cy="902759"/>
              <a:chOff x="538084" y="4398687"/>
              <a:chExt cx="3686303" cy="902759"/>
            </a:xfrm>
          </p:grpSpPr>
          <p:sp>
            <p:nvSpPr>
              <p:cNvPr id="90" name="textcount"/>
              <p:cNvSpPr txBox="1"/>
              <p:nvPr/>
            </p:nvSpPr>
            <p:spPr>
              <a:xfrm>
                <a:off x="538084" y="4752385"/>
                <a:ext cx="3686303" cy="549061"/>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91" name="textcount"/>
              <p:cNvSpPr txBox="1"/>
              <p:nvPr/>
            </p:nvSpPr>
            <p:spPr>
              <a:xfrm>
                <a:off x="538084" y="4398687"/>
                <a:ext cx="2055983" cy="400110"/>
              </a:xfrm>
              <a:prstGeom prst="rect">
                <a:avLst/>
              </a:prstGeom>
              <a:noFill/>
            </p:spPr>
            <p:txBody>
              <a:bodyPr vert="horz" wrap="square" rtlCol="0">
                <a:spAutoFit/>
              </a:bodyPr>
              <a:lstStyle/>
              <a:p>
                <a:r>
                  <a:rPr lang="zh-CN" altLang="en-US" sz="2000" b="1" dirty="0">
                    <a:solidFill>
                      <a:schemeClr val="tx1">
                        <a:lumMod val="85000"/>
                        <a:lumOff val="15000"/>
                      </a:schemeClr>
                    </a:solidFill>
                    <a:cs typeface="+mn-ea"/>
                    <a:sym typeface="+mn-lt"/>
                  </a:rPr>
                  <a:t>竞品餐厅介绍</a:t>
                </a:r>
                <a:endParaRPr lang="zh-CN" altLang="en-US" sz="2000" b="1" dirty="0">
                  <a:solidFill>
                    <a:schemeClr val="tx1">
                      <a:lumMod val="85000"/>
                      <a:lumOff val="15000"/>
                    </a:schemeClr>
                  </a:solidFill>
                  <a:cs typeface="+mn-ea"/>
                  <a:sym typeface="+mn-lt"/>
                </a:endParaRPr>
              </a:p>
            </p:txBody>
          </p:sp>
        </p:grpSp>
      </p:gr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竞品分析</a:t>
            </a:r>
            <a:endParaRPr lang="zh-CN" altLang="en-US" sz="2800" dirty="0">
              <a:solidFill>
                <a:schemeClr val="bg1"/>
              </a:solidFill>
              <a:cs typeface="+mn-ea"/>
              <a:sym typeface="+mn-lt"/>
            </a:endParaRPr>
          </a:p>
        </p:txBody>
      </p:sp>
      <p:grpSp>
        <p:nvGrpSpPr>
          <p:cNvPr id="35" name="组合 34"/>
          <p:cNvGrpSpPr/>
          <p:nvPr/>
        </p:nvGrpSpPr>
        <p:grpSpPr>
          <a:xfrm>
            <a:off x="1019991" y="1847614"/>
            <a:ext cx="2626660" cy="1133258"/>
            <a:chOff x="1007541" y="1988403"/>
            <a:chExt cx="2626660" cy="1133258"/>
          </a:xfrm>
        </p:grpSpPr>
        <p:cxnSp>
          <p:nvCxnSpPr>
            <p:cNvPr id="13" name="直接连接符 12"/>
            <p:cNvCxnSpPr/>
            <p:nvPr/>
          </p:nvCxnSpPr>
          <p:spPr>
            <a:xfrm flipH="1">
              <a:off x="1007541" y="2354684"/>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59" name="textcount"/>
            <p:cNvSpPr txBox="1"/>
            <p:nvPr/>
          </p:nvSpPr>
          <p:spPr>
            <a:xfrm>
              <a:off x="1188350" y="2399156"/>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60" name="textcount"/>
            <p:cNvSpPr txBox="1"/>
            <p:nvPr/>
          </p:nvSpPr>
          <p:spPr>
            <a:xfrm>
              <a:off x="1188350" y="1988403"/>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优势一</a:t>
              </a:r>
              <a:endParaRPr lang="zh-CN" altLang="en-US" sz="1600" b="1" dirty="0">
                <a:solidFill>
                  <a:schemeClr val="tx1">
                    <a:lumMod val="85000"/>
                    <a:lumOff val="15000"/>
                  </a:schemeClr>
                </a:solidFill>
                <a:cs typeface="+mn-ea"/>
                <a:sym typeface="+mn-lt"/>
              </a:endParaRPr>
            </a:p>
          </p:txBody>
        </p:sp>
      </p:grpSp>
      <p:grpSp>
        <p:nvGrpSpPr>
          <p:cNvPr id="37" name="组合 36"/>
          <p:cNvGrpSpPr/>
          <p:nvPr/>
        </p:nvGrpSpPr>
        <p:grpSpPr>
          <a:xfrm>
            <a:off x="1019991" y="4873560"/>
            <a:ext cx="2626660" cy="1133258"/>
            <a:chOff x="1007541" y="4738659"/>
            <a:chExt cx="2626660" cy="1133258"/>
          </a:xfrm>
        </p:grpSpPr>
        <p:cxnSp>
          <p:nvCxnSpPr>
            <p:cNvPr id="154" name="直接连接符 153"/>
            <p:cNvCxnSpPr/>
            <p:nvPr/>
          </p:nvCxnSpPr>
          <p:spPr>
            <a:xfrm flipH="1" flipV="1">
              <a:off x="1007541" y="5105981"/>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63" name="textcount"/>
            <p:cNvSpPr txBox="1"/>
            <p:nvPr/>
          </p:nvSpPr>
          <p:spPr>
            <a:xfrm>
              <a:off x="1188350" y="5149412"/>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64" name="textcount"/>
            <p:cNvSpPr txBox="1"/>
            <p:nvPr/>
          </p:nvSpPr>
          <p:spPr>
            <a:xfrm>
              <a:off x="1188350" y="4738659"/>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优势三</a:t>
              </a:r>
              <a:endParaRPr lang="zh-CN" altLang="en-US" sz="1600" b="1" dirty="0">
                <a:solidFill>
                  <a:schemeClr val="tx1">
                    <a:lumMod val="85000"/>
                    <a:lumOff val="15000"/>
                  </a:schemeClr>
                </a:solidFill>
                <a:cs typeface="+mn-ea"/>
                <a:sym typeface="+mn-lt"/>
              </a:endParaRPr>
            </a:p>
          </p:txBody>
        </p:sp>
      </p:grpSp>
      <p:grpSp>
        <p:nvGrpSpPr>
          <p:cNvPr id="38" name="组合 37"/>
          <p:cNvGrpSpPr/>
          <p:nvPr/>
        </p:nvGrpSpPr>
        <p:grpSpPr>
          <a:xfrm>
            <a:off x="8525717" y="1847614"/>
            <a:ext cx="2626660" cy="1133258"/>
            <a:chOff x="8525717" y="1988403"/>
            <a:chExt cx="2626660" cy="1133258"/>
          </a:xfrm>
        </p:grpSpPr>
        <p:cxnSp>
          <p:nvCxnSpPr>
            <p:cNvPr id="151" name="直接连接符 150"/>
            <p:cNvCxnSpPr/>
            <p:nvPr/>
          </p:nvCxnSpPr>
          <p:spPr>
            <a:xfrm>
              <a:off x="8525717" y="2358700"/>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65" name="textcount"/>
            <p:cNvSpPr txBox="1"/>
            <p:nvPr/>
          </p:nvSpPr>
          <p:spPr>
            <a:xfrm>
              <a:off x="8666527" y="2399156"/>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66" name="textcount"/>
            <p:cNvSpPr txBox="1"/>
            <p:nvPr/>
          </p:nvSpPr>
          <p:spPr>
            <a:xfrm>
              <a:off x="9088757" y="1988403"/>
              <a:ext cx="1866354" cy="338554"/>
            </a:xfrm>
            <a:prstGeom prst="rect">
              <a:avLst/>
            </a:prstGeom>
            <a:noFill/>
          </p:spPr>
          <p:txBody>
            <a:bodyPr vert="horz" wrap="square" rtlCol="0">
              <a:spAutoFit/>
            </a:bodyPr>
            <a:lstStyle/>
            <a:p>
              <a:pPr algn="r"/>
              <a:r>
                <a:rPr lang="zh-CN" altLang="en-US" sz="1600" b="1" dirty="0">
                  <a:solidFill>
                    <a:schemeClr val="tx1">
                      <a:lumMod val="85000"/>
                      <a:lumOff val="15000"/>
                    </a:schemeClr>
                  </a:solidFill>
                  <a:cs typeface="+mn-ea"/>
                  <a:sym typeface="+mn-lt"/>
                </a:rPr>
                <a:t>劣势一</a:t>
              </a:r>
              <a:endParaRPr lang="zh-CN" altLang="en-US" sz="1600" b="1" dirty="0">
                <a:solidFill>
                  <a:schemeClr val="tx1">
                    <a:lumMod val="85000"/>
                    <a:lumOff val="15000"/>
                  </a:schemeClr>
                </a:solidFill>
                <a:cs typeface="+mn-ea"/>
                <a:sym typeface="+mn-lt"/>
              </a:endParaRPr>
            </a:p>
          </p:txBody>
        </p:sp>
      </p:grpSp>
      <p:grpSp>
        <p:nvGrpSpPr>
          <p:cNvPr id="40" name="组合 39"/>
          <p:cNvGrpSpPr/>
          <p:nvPr/>
        </p:nvGrpSpPr>
        <p:grpSpPr>
          <a:xfrm>
            <a:off x="8525717" y="4873560"/>
            <a:ext cx="2626660" cy="1133258"/>
            <a:chOff x="8525717" y="4738659"/>
            <a:chExt cx="2626660" cy="1133258"/>
          </a:xfrm>
        </p:grpSpPr>
        <p:cxnSp>
          <p:nvCxnSpPr>
            <p:cNvPr id="157" name="直接连接符 156"/>
            <p:cNvCxnSpPr/>
            <p:nvPr/>
          </p:nvCxnSpPr>
          <p:spPr>
            <a:xfrm flipV="1">
              <a:off x="8525717" y="5109997"/>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sp>
          <p:nvSpPr>
            <p:cNvPr id="169" name="textcount"/>
            <p:cNvSpPr txBox="1"/>
            <p:nvPr/>
          </p:nvSpPr>
          <p:spPr>
            <a:xfrm>
              <a:off x="8666527" y="5149412"/>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70" name="textcount"/>
            <p:cNvSpPr txBox="1"/>
            <p:nvPr/>
          </p:nvSpPr>
          <p:spPr>
            <a:xfrm>
              <a:off x="9088757" y="4738659"/>
              <a:ext cx="1866354" cy="338554"/>
            </a:xfrm>
            <a:prstGeom prst="rect">
              <a:avLst/>
            </a:prstGeom>
            <a:noFill/>
          </p:spPr>
          <p:txBody>
            <a:bodyPr vert="horz" wrap="square" rtlCol="0">
              <a:spAutoFit/>
            </a:bodyPr>
            <a:lstStyle/>
            <a:p>
              <a:pPr algn="r"/>
              <a:r>
                <a:rPr lang="zh-CN" altLang="en-US" sz="1600" b="1" dirty="0">
                  <a:solidFill>
                    <a:schemeClr val="tx1">
                      <a:lumMod val="85000"/>
                      <a:lumOff val="15000"/>
                    </a:schemeClr>
                  </a:solidFill>
                  <a:cs typeface="+mn-ea"/>
                  <a:sym typeface="+mn-lt"/>
                </a:rPr>
                <a:t>劣势三</a:t>
              </a:r>
              <a:endParaRPr lang="zh-CN" altLang="en-US" sz="1600" b="1" dirty="0">
                <a:solidFill>
                  <a:schemeClr val="tx1">
                    <a:lumMod val="85000"/>
                    <a:lumOff val="15000"/>
                  </a:schemeClr>
                </a:solidFill>
                <a:cs typeface="+mn-ea"/>
                <a:sym typeface="+mn-lt"/>
              </a:endParaRPr>
            </a:p>
          </p:txBody>
        </p:sp>
      </p:grpSp>
      <p:grpSp>
        <p:nvGrpSpPr>
          <p:cNvPr id="36" name="组合 35"/>
          <p:cNvGrpSpPr/>
          <p:nvPr/>
        </p:nvGrpSpPr>
        <p:grpSpPr>
          <a:xfrm>
            <a:off x="1019991" y="3360587"/>
            <a:ext cx="2626660" cy="1133258"/>
            <a:chOff x="1007541" y="3382413"/>
            <a:chExt cx="2626660" cy="1133258"/>
          </a:xfrm>
        </p:grpSpPr>
        <p:sp>
          <p:nvSpPr>
            <p:cNvPr id="161" name="textcount"/>
            <p:cNvSpPr txBox="1"/>
            <p:nvPr/>
          </p:nvSpPr>
          <p:spPr>
            <a:xfrm>
              <a:off x="1188350" y="3793166"/>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62" name="textcount"/>
            <p:cNvSpPr txBox="1"/>
            <p:nvPr/>
          </p:nvSpPr>
          <p:spPr>
            <a:xfrm>
              <a:off x="1188350" y="3382413"/>
              <a:ext cx="1866354" cy="338554"/>
            </a:xfrm>
            <a:prstGeom prst="rect">
              <a:avLst/>
            </a:prstGeom>
            <a:noFill/>
          </p:spPr>
          <p:txBody>
            <a:bodyPr vert="horz" wrap="square" rtlCol="0">
              <a:spAutoFit/>
            </a:bodyPr>
            <a:lstStyle/>
            <a:p>
              <a:r>
                <a:rPr lang="zh-CN" altLang="en-US" sz="1600" b="1" dirty="0">
                  <a:solidFill>
                    <a:schemeClr val="tx1">
                      <a:lumMod val="85000"/>
                      <a:lumOff val="15000"/>
                    </a:schemeClr>
                  </a:solidFill>
                  <a:cs typeface="+mn-ea"/>
                  <a:sym typeface="+mn-lt"/>
                </a:rPr>
                <a:t>优势二</a:t>
              </a:r>
              <a:endParaRPr lang="zh-CN" altLang="en-US" sz="1600" b="1" dirty="0">
                <a:solidFill>
                  <a:schemeClr val="tx1">
                    <a:lumMod val="85000"/>
                    <a:lumOff val="15000"/>
                  </a:schemeClr>
                </a:solidFill>
                <a:cs typeface="+mn-ea"/>
                <a:sym typeface="+mn-lt"/>
              </a:endParaRPr>
            </a:p>
          </p:txBody>
        </p:sp>
        <p:cxnSp>
          <p:nvCxnSpPr>
            <p:cNvPr id="50" name="直接连接符 49"/>
            <p:cNvCxnSpPr/>
            <p:nvPr/>
          </p:nvCxnSpPr>
          <p:spPr>
            <a:xfrm flipH="1" flipV="1">
              <a:off x="1007541" y="3763179"/>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grpSp>
        <p:nvGrpSpPr>
          <p:cNvPr id="39" name="组合 38"/>
          <p:cNvGrpSpPr/>
          <p:nvPr/>
        </p:nvGrpSpPr>
        <p:grpSpPr>
          <a:xfrm>
            <a:off x="8525717" y="3360587"/>
            <a:ext cx="2626660" cy="1133258"/>
            <a:chOff x="8525717" y="3382413"/>
            <a:chExt cx="2626660" cy="1133258"/>
          </a:xfrm>
        </p:grpSpPr>
        <p:sp>
          <p:nvSpPr>
            <p:cNvPr id="167" name="textcount"/>
            <p:cNvSpPr txBox="1"/>
            <p:nvPr/>
          </p:nvSpPr>
          <p:spPr>
            <a:xfrm>
              <a:off x="8666527" y="3793166"/>
              <a:ext cx="2308760" cy="722505"/>
            </a:xfrm>
            <a:prstGeom prst="rect">
              <a:avLst/>
            </a:prstGeom>
            <a:noFill/>
          </p:spPr>
          <p:txBody>
            <a:bodyPr vert="horz" wrap="square" rtlCol="0">
              <a:spAutoFit/>
            </a:bodyPr>
            <a:lstStyle/>
            <a:p>
              <a:pPr>
                <a:lnSpc>
                  <a:spcPct val="130000"/>
                </a:lnSpc>
              </a:pPr>
              <a:r>
                <a:rPr lang="zh-CN" altLang="en-US" sz="105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050" dirty="0">
                <a:solidFill>
                  <a:schemeClr val="tx1">
                    <a:lumMod val="65000"/>
                    <a:lumOff val="35000"/>
                  </a:schemeClr>
                </a:solidFill>
                <a:cs typeface="+mn-ea"/>
                <a:sym typeface="+mn-lt"/>
              </a:endParaRPr>
            </a:p>
          </p:txBody>
        </p:sp>
        <p:sp>
          <p:nvSpPr>
            <p:cNvPr id="168" name="textcount"/>
            <p:cNvSpPr txBox="1"/>
            <p:nvPr/>
          </p:nvSpPr>
          <p:spPr>
            <a:xfrm>
              <a:off x="9088757" y="3382413"/>
              <a:ext cx="1866354" cy="338554"/>
            </a:xfrm>
            <a:prstGeom prst="rect">
              <a:avLst/>
            </a:prstGeom>
            <a:noFill/>
          </p:spPr>
          <p:txBody>
            <a:bodyPr vert="horz" wrap="square" rtlCol="0">
              <a:spAutoFit/>
            </a:bodyPr>
            <a:lstStyle/>
            <a:p>
              <a:pPr algn="r"/>
              <a:r>
                <a:rPr lang="zh-CN" altLang="en-US" sz="1600" b="1" dirty="0">
                  <a:solidFill>
                    <a:schemeClr val="tx1">
                      <a:lumMod val="85000"/>
                      <a:lumOff val="15000"/>
                    </a:schemeClr>
                  </a:solidFill>
                  <a:cs typeface="+mn-ea"/>
                  <a:sym typeface="+mn-lt"/>
                </a:rPr>
                <a:t>劣势二</a:t>
              </a:r>
              <a:endParaRPr lang="zh-CN" altLang="en-US" sz="1600" b="1" dirty="0">
                <a:solidFill>
                  <a:schemeClr val="tx1">
                    <a:lumMod val="85000"/>
                    <a:lumOff val="15000"/>
                  </a:schemeClr>
                </a:solidFill>
                <a:cs typeface="+mn-ea"/>
                <a:sym typeface="+mn-lt"/>
              </a:endParaRPr>
            </a:p>
          </p:txBody>
        </p:sp>
        <p:cxnSp>
          <p:nvCxnSpPr>
            <p:cNvPr id="52" name="直接连接符 51"/>
            <p:cNvCxnSpPr/>
            <p:nvPr/>
          </p:nvCxnSpPr>
          <p:spPr>
            <a:xfrm flipV="1">
              <a:off x="8525717" y="3767195"/>
              <a:ext cx="2626660" cy="0"/>
            </a:xfrm>
            <a:prstGeom prst="line">
              <a:avLst/>
            </a:prstGeom>
            <a:ln>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sp>
        <p:nvSpPr>
          <p:cNvPr id="77" name="任意多边形: 形状 76"/>
          <p:cNvSpPr/>
          <p:nvPr/>
        </p:nvSpPr>
        <p:spPr>
          <a:xfrm>
            <a:off x="4214762" y="5431809"/>
            <a:ext cx="1837899" cy="395786"/>
          </a:xfrm>
          <a:custGeom>
            <a:avLst/>
            <a:gdLst>
              <a:gd name="connsiteX0" fmla="*/ 197893 w 1837899"/>
              <a:gd name="connsiteY0" fmla="*/ 0 h 395786"/>
              <a:gd name="connsiteX1" fmla="*/ 1837899 w 1837899"/>
              <a:gd name="connsiteY1" fmla="*/ 0 h 395786"/>
              <a:gd name="connsiteX2" fmla="*/ 1837899 w 1837899"/>
              <a:gd name="connsiteY2" fmla="*/ 395786 h 395786"/>
              <a:gd name="connsiteX3" fmla="*/ 197893 w 1837899"/>
              <a:gd name="connsiteY3" fmla="*/ 395786 h 395786"/>
              <a:gd name="connsiteX4" fmla="*/ 0 w 1837899"/>
              <a:gd name="connsiteY4" fmla="*/ 197893 h 395786"/>
              <a:gd name="connsiteX5" fmla="*/ 197893 w 1837899"/>
              <a:gd name="connsiteY5" fmla="*/ 0 h 39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899" h="395786">
                <a:moveTo>
                  <a:pt x="197893" y="0"/>
                </a:moveTo>
                <a:lnTo>
                  <a:pt x="1837899" y="0"/>
                </a:lnTo>
                <a:lnTo>
                  <a:pt x="1837899" y="395786"/>
                </a:lnTo>
                <a:lnTo>
                  <a:pt x="197893" y="395786"/>
                </a:lnTo>
                <a:cubicBezTo>
                  <a:pt x="88600" y="395786"/>
                  <a:pt x="0" y="307186"/>
                  <a:pt x="0" y="197893"/>
                </a:cubicBezTo>
                <a:cubicBezTo>
                  <a:pt x="0" y="88600"/>
                  <a:pt x="88600" y="0"/>
                  <a:pt x="197893" y="0"/>
                </a:cubicBezTo>
                <a:close/>
              </a:path>
            </a:pathLst>
          </a:cu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优势</a:t>
            </a:r>
            <a:endParaRPr lang="zh-CN" altLang="en-US" sz="1600" dirty="0">
              <a:solidFill>
                <a:schemeClr val="bg1"/>
              </a:solidFill>
              <a:cs typeface="+mn-ea"/>
              <a:sym typeface="+mn-lt"/>
            </a:endParaRPr>
          </a:p>
        </p:txBody>
      </p:sp>
      <p:sp>
        <p:nvSpPr>
          <p:cNvPr id="88" name="任意多边形: 形状 87"/>
          <p:cNvSpPr/>
          <p:nvPr/>
        </p:nvSpPr>
        <p:spPr>
          <a:xfrm flipH="1">
            <a:off x="6063166" y="5431809"/>
            <a:ext cx="1837899" cy="395786"/>
          </a:xfrm>
          <a:custGeom>
            <a:avLst/>
            <a:gdLst>
              <a:gd name="connsiteX0" fmla="*/ 197893 w 1837899"/>
              <a:gd name="connsiteY0" fmla="*/ 0 h 395786"/>
              <a:gd name="connsiteX1" fmla="*/ 1837899 w 1837899"/>
              <a:gd name="connsiteY1" fmla="*/ 0 h 395786"/>
              <a:gd name="connsiteX2" fmla="*/ 1837899 w 1837899"/>
              <a:gd name="connsiteY2" fmla="*/ 395786 h 395786"/>
              <a:gd name="connsiteX3" fmla="*/ 197893 w 1837899"/>
              <a:gd name="connsiteY3" fmla="*/ 395786 h 395786"/>
              <a:gd name="connsiteX4" fmla="*/ 0 w 1837899"/>
              <a:gd name="connsiteY4" fmla="*/ 197893 h 395786"/>
              <a:gd name="connsiteX5" fmla="*/ 197893 w 1837899"/>
              <a:gd name="connsiteY5" fmla="*/ 0 h 39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899" h="395786">
                <a:moveTo>
                  <a:pt x="197893" y="0"/>
                </a:moveTo>
                <a:lnTo>
                  <a:pt x="1837899" y="0"/>
                </a:lnTo>
                <a:lnTo>
                  <a:pt x="1837899" y="395786"/>
                </a:lnTo>
                <a:lnTo>
                  <a:pt x="197893" y="395786"/>
                </a:lnTo>
                <a:cubicBezTo>
                  <a:pt x="88600" y="395786"/>
                  <a:pt x="0" y="307186"/>
                  <a:pt x="0" y="197893"/>
                </a:cubicBezTo>
                <a:cubicBezTo>
                  <a:pt x="0" y="88600"/>
                  <a:pt x="88600" y="0"/>
                  <a:pt x="197893" y="0"/>
                </a:cubicBezTo>
                <a:close/>
              </a:path>
            </a:pathLst>
          </a:cu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600" dirty="0">
                <a:solidFill>
                  <a:schemeClr val="bg1"/>
                </a:solidFill>
                <a:cs typeface="+mn-ea"/>
                <a:sym typeface="+mn-lt"/>
              </a:rPr>
              <a:t>劣势</a:t>
            </a:r>
            <a:endParaRPr lang="zh-CN" altLang="en-US" sz="1600" dirty="0">
              <a:solidFill>
                <a:schemeClr val="bg1"/>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2" fill="hold" grpId="0"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wipe(right)">
                                      <p:cBhvr>
                                        <p:cTn id="28" dur="500"/>
                                        <p:tgtEl>
                                          <p:spTgt spid="77"/>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88"/>
                                        </p:tgtEl>
                                        <p:attrNameLst>
                                          <p:attrName>style.visibility</p:attrName>
                                        </p:attrNameLst>
                                      </p:cBhvr>
                                      <p:to>
                                        <p:strVal val="visible"/>
                                      </p:to>
                                    </p:set>
                                    <p:animEffect transition="in" filter="wipe(left)">
                                      <p:cBhvr>
                                        <p:cTn id="31" dur="500"/>
                                        <p:tgtEl>
                                          <p:spTgt spid="88"/>
                                        </p:tgtEl>
                                      </p:cBhvr>
                                    </p:animEffect>
                                  </p:childTnLst>
                                </p:cTn>
                              </p:par>
                            </p:childTnLst>
                          </p:cTn>
                        </p:par>
                        <p:par>
                          <p:cTn id="32" fill="hold">
                            <p:stCondLst>
                              <p:cond delay="1500"/>
                            </p:stCondLst>
                            <p:childTnLst>
                              <p:par>
                                <p:cTn id="33" presetID="2" presetClass="entr" presetSubtype="4"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 calcmode="lin" valueType="num">
                                      <p:cBhvr additive="base">
                                        <p:cTn id="35" dur="1000" fill="hold"/>
                                        <p:tgtEl>
                                          <p:spTgt spid="35"/>
                                        </p:tgtEl>
                                        <p:attrNameLst>
                                          <p:attrName>ppt_x</p:attrName>
                                        </p:attrNameLst>
                                      </p:cBhvr>
                                      <p:tavLst>
                                        <p:tav tm="0">
                                          <p:val>
                                            <p:strVal val="#ppt_x"/>
                                          </p:val>
                                        </p:tav>
                                        <p:tav tm="100000">
                                          <p:val>
                                            <p:strVal val="#ppt_x"/>
                                          </p:val>
                                        </p:tav>
                                      </p:tavLst>
                                    </p:anim>
                                    <p:anim calcmode="lin" valueType="num">
                                      <p:cBhvr additive="base">
                                        <p:cTn id="36" dur="1000" fill="hold"/>
                                        <p:tgtEl>
                                          <p:spTgt spid="35"/>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38"/>
                                        </p:tgtEl>
                                        <p:attrNameLst>
                                          <p:attrName>style.visibility</p:attrName>
                                        </p:attrNameLst>
                                      </p:cBhvr>
                                      <p:to>
                                        <p:strVal val="visible"/>
                                      </p:to>
                                    </p:set>
                                    <p:anim calcmode="lin" valueType="num">
                                      <p:cBhvr additive="base">
                                        <p:cTn id="39" dur="1000" fill="hold"/>
                                        <p:tgtEl>
                                          <p:spTgt spid="38"/>
                                        </p:tgtEl>
                                        <p:attrNameLst>
                                          <p:attrName>ppt_x</p:attrName>
                                        </p:attrNameLst>
                                      </p:cBhvr>
                                      <p:tavLst>
                                        <p:tav tm="0">
                                          <p:val>
                                            <p:strVal val="#ppt_x"/>
                                          </p:val>
                                        </p:tav>
                                        <p:tav tm="100000">
                                          <p:val>
                                            <p:strVal val="#ppt_x"/>
                                          </p:val>
                                        </p:tav>
                                      </p:tavLst>
                                    </p:anim>
                                    <p:anim calcmode="lin" valueType="num">
                                      <p:cBhvr additive="base">
                                        <p:cTn id="40" dur="1000" fill="hold"/>
                                        <p:tgtEl>
                                          <p:spTgt spid="3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500"/>
                                  </p:stCondLst>
                                  <p:childTnLst>
                                    <p:set>
                                      <p:cBhvr>
                                        <p:cTn id="42" dur="1" fill="hold">
                                          <p:stCondLst>
                                            <p:cond delay="0"/>
                                          </p:stCondLst>
                                        </p:cTn>
                                        <p:tgtEl>
                                          <p:spTgt spid="36"/>
                                        </p:tgtEl>
                                        <p:attrNameLst>
                                          <p:attrName>style.visibility</p:attrName>
                                        </p:attrNameLst>
                                      </p:cBhvr>
                                      <p:to>
                                        <p:strVal val="visible"/>
                                      </p:to>
                                    </p:set>
                                    <p:anim calcmode="lin" valueType="num">
                                      <p:cBhvr additive="base">
                                        <p:cTn id="43" dur="1000" fill="hold"/>
                                        <p:tgtEl>
                                          <p:spTgt spid="36"/>
                                        </p:tgtEl>
                                        <p:attrNameLst>
                                          <p:attrName>ppt_x</p:attrName>
                                        </p:attrNameLst>
                                      </p:cBhvr>
                                      <p:tavLst>
                                        <p:tav tm="0">
                                          <p:val>
                                            <p:strVal val="#ppt_x"/>
                                          </p:val>
                                        </p:tav>
                                        <p:tav tm="100000">
                                          <p:val>
                                            <p:strVal val="#ppt_x"/>
                                          </p:val>
                                        </p:tav>
                                      </p:tavLst>
                                    </p:anim>
                                    <p:anim calcmode="lin" valueType="num">
                                      <p:cBhvr additive="base">
                                        <p:cTn id="44" dur="1000" fill="hold"/>
                                        <p:tgtEl>
                                          <p:spTgt spid="36"/>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500"/>
                                  </p:stCondLst>
                                  <p:childTnLst>
                                    <p:set>
                                      <p:cBhvr>
                                        <p:cTn id="46" dur="1" fill="hold">
                                          <p:stCondLst>
                                            <p:cond delay="0"/>
                                          </p:stCondLst>
                                        </p:cTn>
                                        <p:tgtEl>
                                          <p:spTgt spid="39"/>
                                        </p:tgtEl>
                                        <p:attrNameLst>
                                          <p:attrName>style.visibility</p:attrName>
                                        </p:attrNameLst>
                                      </p:cBhvr>
                                      <p:to>
                                        <p:strVal val="visible"/>
                                      </p:to>
                                    </p:set>
                                    <p:anim calcmode="lin" valueType="num">
                                      <p:cBhvr additive="base">
                                        <p:cTn id="47" dur="1000" fill="hold"/>
                                        <p:tgtEl>
                                          <p:spTgt spid="39"/>
                                        </p:tgtEl>
                                        <p:attrNameLst>
                                          <p:attrName>ppt_x</p:attrName>
                                        </p:attrNameLst>
                                      </p:cBhvr>
                                      <p:tavLst>
                                        <p:tav tm="0">
                                          <p:val>
                                            <p:strVal val="#ppt_x"/>
                                          </p:val>
                                        </p:tav>
                                        <p:tav tm="100000">
                                          <p:val>
                                            <p:strVal val="#ppt_x"/>
                                          </p:val>
                                        </p:tav>
                                      </p:tavLst>
                                    </p:anim>
                                    <p:anim calcmode="lin" valueType="num">
                                      <p:cBhvr additive="base">
                                        <p:cTn id="48" dur="1000" fill="hold"/>
                                        <p:tgtEl>
                                          <p:spTgt spid="39"/>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100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1000" fill="hold"/>
                                        <p:tgtEl>
                                          <p:spTgt spid="37"/>
                                        </p:tgtEl>
                                        <p:attrNameLst>
                                          <p:attrName>ppt_x</p:attrName>
                                        </p:attrNameLst>
                                      </p:cBhvr>
                                      <p:tavLst>
                                        <p:tav tm="0">
                                          <p:val>
                                            <p:strVal val="#ppt_x"/>
                                          </p:val>
                                        </p:tav>
                                        <p:tav tm="100000">
                                          <p:val>
                                            <p:strVal val="#ppt_x"/>
                                          </p:val>
                                        </p:tav>
                                      </p:tavLst>
                                    </p:anim>
                                    <p:anim calcmode="lin" valueType="num">
                                      <p:cBhvr additive="base">
                                        <p:cTn id="52" dur="1000" fill="hold"/>
                                        <p:tgtEl>
                                          <p:spTgt spid="37"/>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1000"/>
                                  </p:stCondLst>
                                  <p:childTnLst>
                                    <p:set>
                                      <p:cBhvr>
                                        <p:cTn id="54" dur="1" fill="hold">
                                          <p:stCondLst>
                                            <p:cond delay="0"/>
                                          </p:stCondLst>
                                        </p:cTn>
                                        <p:tgtEl>
                                          <p:spTgt spid="40"/>
                                        </p:tgtEl>
                                        <p:attrNameLst>
                                          <p:attrName>style.visibility</p:attrName>
                                        </p:attrNameLst>
                                      </p:cBhvr>
                                      <p:to>
                                        <p:strVal val="visible"/>
                                      </p:to>
                                    </p:set>
                                    <p:anim calcmode="lin" valueType="num">
                                      <p:cBhvr additive="base">
                                        <p:cTn id="55" dur="1000" fill="hold"/>
                                        <p:tgtEl>
                                          <p:spTgt spid="40"/>
                                        </p:tgtEl>
                                        <p:attrNameLst>
                                          <p:attrName>ppt_x</p:attrName>
                                        </p:attrNameLst>
                                      </p:cBhvr>
                                      <p:tavLst>
                                        <p:tav tm="0">
                                          <p:val>
                                            <p:strVal val="#ppt_x"/>
                                          </p:val>
                                        </p:tav>
                                        <p:tav tm="100000">
                                          <p:val>
                                            <p:strVal val="#ppt_x"/>
                                          </p:val>
                                        </p:tav>
                                      </p:tavLst>
                                    </p:anim>
                                    <p:anim calcmode="lin" valueType="num">
                                      <p:cBhvr additive="base">
                                        <p:cTn id="56" dur="1000" fill="hold"/>
                                        <p:tgtEl>
                                          <p:spTgt spid="4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77" grpId="0" animBg="1"/>
      <p:bldP spid="88"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842307" y="4646096"/>
            <a:ext cx="4320000" cy="1080000"/>
            <a:chOff x="842307" y="4646096"/>
            <a:chExt cx="4320000" cy="1080000"/>
          </a:xfrm>
        </p:grpSpPr>
        <p:sp>
          <p:nvSpPr>
            <p:cNvPr id="11" name="矩形: 圆角 10"/>
            <p:cNvSpPr/>
            <p:nvPr/>
          </p:nvSpPr>
          <p:spPr>
            <a:xfrm>
              <a:off x="842307" y="4646096"/>
              <a:ext cx="4320000" cy="1080000"/>
            </a:xfrm>
            <a:prstGeom prst="roundRect">
              <a:avLst>
                <a:gd name="adj" fmla="val 50000"/>
              </a:avLst>
            </a:pr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7" name="图片 26"/>
            <p:cNvPicPr>
              <a:picLocks noChangeAspect="1"/>
            </p:cNvPicPr>
            <p:nvPr/>
          </p:nvPicPr>
          <p:blipFill>
            <a:blip r:embed="rId1" cstate="screen"/>
            <a:stretch>
              <a:fillRect/>
            </a:stretch>
          </p:blipFill>
          <p:spPr>
            <a:xfrm>
              <a:off x="2714307" y="4898096"/>
              <a:ext cx="576000" cy="576000"/>
            </a:xfrm>
            <a:prstGeom prst="rect">
              <a:avLst/>
            </a:prstGeom>
          </p:spPr>
        </p:pic>
      </p:gr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核心竞争力</a:t>
            </a:r>
            <a:endParaRPr lang="zh-CN" altLang="en-US" sz="2800" dirty="0">
              <a:solidFill>
                <a:schemeClr val="bg1"/>
              </a:solidFill>
              <a:cs typeface="+mn-ea"/>
              <a:sym typeface="+mn-lt"/>
            </a:endParaRPr>
          </a:p>
        </p:txBody>
      </p:sp>
      <p:grpSp>
        <p:nvGrpSpPr>
          <p:cNvPr id="12" name="组合 11"/>
          <p:cNvGrpSpPr/>
          <p:nvPr/>
        </p:nvGrpSpPr>
        <p:grpSpPr>
          <a:xfrm>
            <a:off x="4485198" y="2119886"/>
            <a:ext cx="5910250" cy="688753"/>
            <a:chOff x="7863225" y="1840876"/>
            <a:chExt cx="5910250" cy="688753"/>
          </a:xfrm>
        </p:grpSpPr>
        <p:sp>
          <p:nvSpPr>
            <p:cNvPr id="55" name="文本框 54"/>
            <p:cNvSpPr txBox="1"/>
            <p:nvPr/>
          </p:nvSpPr>
          <p:spPr>
            <a:xfrm>
              <a:off x="8306637" y="2192934"/>
              <a:ext cx="5466838" cy="336695"/>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请你替换相关文字内容，请你替换相关文字内容，请你替换相关文字内容</a:t>
              </a:r>
              <a:endParaRPr lang="en-US" altLang="zh-CN" sz="1200" dirty="0">
                <a:solidFill>
                  <a:schemeClr val="tx1">
                    <a:lumMod val="65000"/>
                    <a:lumOff val="35000"/>
                  </a:schemeClr>
                </a:solidFill>
                <a:cs typeface="+mn-ea"/>
                <a:sym typeface="+mn-lt"/>
              </a:endParaRPr>
            </a:p>
          </p:txBody>
        </p:sp>
        <p:sp>
          <p:nvSpPr>
            <p:cNvPr id="56" name="文本框 55"/>
            <p:cNvSpPr txBox="1"/>
            <p:nvPr/>
          </p:nvSpPr>
          <p:spPr>
            <a:xfrm>
              <a:off x="8306636" y="1840876"/>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sp>
          <p:nvSpPr>
            <p:cNvPr id="59" name="椭圆 58"/>
            <p:cNvSpPr/>
            <p:nvPr/>
          </p:nvSpPr>
          <p:spPr>
            <a:xfrm>
              <a:off x="7863225" y="1990915"/>
              <a:ext cx="407325" cy="407325"/>
            </a:xfrm>
            <a:prstGeom prst="ellipse">
              <a:avLst/>
            </a:prstGeom>
            <a:solidFill>
              <a:srgbClr val="E69F6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1</a:t>
              </a:r>
              <a:endParaRPr lang="zh-CN" altLang="en-US" dirty="0">
                <a:cs typeface="+mn-ea"/>
                <a:sym typeface="+mn-lt"/>
              </a:endParaRPr>
            </a:p>
          </p:txBody>
        </p:sp>
      </p:grpSp>
      <p:cxnSp>
        <p:nvCxnSpPr>
          <p:cNvPr id="15" name="直接连接符 14"/>
          <p:cNvCxnSpPr/>
          <p:nvPr/>
        </p:nvCxnSpPr>
        <p:spPr>
          <a:xfrm flipV="1">
            <a:off x="3542307" y="2457680"/>
            <a:ext cx="805783" cy="1"/>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1" name="直接连接符 80"/>
          <p:cNvCxnSpPr/>
          <p:nvPr/>
        </p:nvCxnSpPr>
        <p:spPr>
          <a:xfrm flipV="1">
            <a:off x="4082307" y="3367152"/>
            <a:ext cx="805783" cy="1"/>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flipV="1">
            <a:off x="4622307" y="4276624"/>
            <a:ext cx="805783" cy="1"/>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flipV="1">
            <a:off x="5162307" y="5186096"/>
            <a:ext cx="805783" cy="1"/>
          </a:xfrm>
          <a:prstGeom prst="line">
            <a:avLst/>
          </a:prstGeom>
          <a:ln w="3175">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5007956" y="3033057"/>
            <a:ext cx="5910250" cy="688753"/>
            <a:chOff x="7863225" y="1840876"/>
            <a:chExt cx="5910250" cy="688753"/>
          </a:xfrm>
        </p:grpSpPr>
        <p:sp>
          <p:nvSpPr>
            <p:cNvPr id="85" name="文本框 84"/>
            <p:cNvSpPr txBox="1"/>
            <p:nvPr/>
          </p:nvSpPr>
          <p:spPr>
            <a:xfrm>
              <a:off x="8306637" y="2192934"/>
              <a:ext cx="5466838" cy="336695"/>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请你替换相关文字内容，请你替换相关文字内容，请你替换相关文字内容</a:t>
              </a:r>
              <a:endParaRPr lang="en-US" altLang="zh-CN" sz="1200" dirty="0">
                <a:solidFill>
                  <a:schemeClr val="tx1">
                    <a:lumMod val="65000"/>
                    <a:lumOff val="35000"/>
                  </a:schemeClr>
                </a:solidFill>
                <a:cs typeface="+mn-ea"/>
                <a:sym typeface="+mn-lt"/>
              </a:endParaRPr>
            </a:p>
          </p:txBody>
        </p:sp>
        <p:sp>
          <p:nvSpPr>
            <p:cNvPr id="86" name="文本框 85"/>
            <p:cNvSpPr txBox="1"/>
            <p:nvPr/>
          </p:nvSpPr>
          <p:spPr>
            <a:xfrm>
              <a:off x="8306636" y="1840876"/>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sp>
          <p:nvSpPr>
            <p:cNvPr id="87" name="椭圆 86"/>
            <p:cNvSpPr/>
            <p:nvPr/>
          </p:nvSpPr>
          <p:spPr>
            <a:xfrm>
              <a:off x="7863225" y="1990915"/>
              <a:ext cx="407325" cy="407325"/>
            </a:xfrm>
            <a:prstGeom prst="ellipse">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2</a:t>
              </a:r>
              <a:endParaRPr lang="zh-CN" altLang="en-US" dirty="0">
                <a:cs typeface="+mn-ea"/>
                <a:sym typeface="+mn-lt"/>
              </a:endParaRPr>
            </a:p>
          </p:txBody>
        </p:sp>
      </p:grpSp>
      <p:grpSp>
        <p:nvGrpSpPr>
          <p:cNvPr id="93" name="组合 92"/>
          <p:cNvGrpSpPr/>
          <p:nvPr/>
        </p:nvGrpSpPr>
        <p:grpSpPr>
          <a:xfrm>
            <a:off x="5565198" y="3928882"/>
            <a:ext cx="5910250" cy="688753"/>
            <a:chOff x="7863225" y="1840876"/>
            <a:chExt cx="5910250" cy="688753"/>
          </a:xfrm>
        </p:grpSpPr>
        <p:sp>
          <p:nvSpPr>
            <p:cNvPr id="94" name="文本框 93"/>
            <p:cNvSpPr txBox="1"/>
            <p:nvPr/>
          </p:nvSpPr>
          <p:spPr>
            <a:xfrm>
              <a:off x="8306637" y="2192934"/>
              <a:ext cx="5466838" cy="336695"/>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请你替换相关文字内容，请你替换相关文字内容，请你替换相关文字内容</a:t>
              </a:r>
              <a:endParaRPr lang="en-US" altLang="zh-CN" sz="1200" dirty="0">
                <a:solidFill>
                  <a:schemeClr val="tx1">
                    <a:lumMod val="65000"/>
                    <a:lumOff val="35000"/>
                  </a:schemeClr>
                </a:solidFill>
                <a:cs typeface="+mn-ea"/>
                <a:sym typeface="+mn-lt"/>
              </a:endParaRPr>
            </a:p>
          </p:txBody>
        </p:sp>
        <p:sp>
          <p:nvSpPr>
            <p:cNvPr id="95" name="文本框 94"/>
            <p:cNvSpPr txBox="1"/>
            <p:nvPr/>
          </p:nvSpPr>
          <p:spPr>
            <a:xfrm>
              <a:off x="8306636" y="1840876"/>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sp>
          <p:nvSpPr>
            <p:cNvPr id="96" name="椭圆 95"/>
            <p:cNvSpPr/>
            <p:nvPr/>
          </p:nvSpPr>
          <p:spPr>
            <a:xfrm>
              <a:off x="7863225" y="1990915"/>
              <a:ext cx="407325" cy="407325"/>
            </a:xfrm>
            <a:prstGeom prst="ellipse">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3</a:t>
              </a:r>
              <a:endParaRPr lang="zh-CN" altLang="en-US" dirty="0">
                <a:cs typeface="+mn-ea"/>
                <a:sym typeface="+mn-lt"/>
              </a:endParaRPr>
            </a:p>
          </p:txBody>
        </p:sp>
      </p:grpSp>
      <p:grpSp>
        <p:nvGrpSpPr>
          <p:cNvPr id="98" name="组合 97"/>
          <p:cNvGrpSpPr/>
          <p:nvPr/>
        </p:nvGrpSpPr>
        <p:grpSpPr>
          <a:xfrm>
            <a:off x="6123612" y="4852001"/>
            <a:ext cx="5910250" cy="688753"/>
            <a:chOff x="7863225" y="1840876"/>
            <a:chExt cx="5910250" cy="688753"/>
          </a:xfrm>
        </p:grpSpPr>
        <p:sp>
          <p:nvSpPr>
            <p:cNvPr id="99" name="文本框 98"/>
            <p:cNvSpPr txBox="1"/>
            <p:nvPr/>
          </p:nvSpPr>
          <p:spPr>
            <a:xfrm>
              <a:off x="8306637" y="2192934"/>
              <a:ext cx="5466838" cy="336695"/>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请你替换相关文字内容，请你替换相关文字内容，请你替换相关文字内容</a:t>
              </a:r>
              <a:endParaRPr lang="en-US" altLang="zh-CN" sz="1200" dirty="0">
                <a:solidFill>
                  <a:schemeClr val="tx1">
                    <a:lumMod val="65000"/>
                    <a:lumOff val="35000"/>
                  </a:schemeClr>
                </a:solidFill>
                <a:cs typeface="+mn-ea"/>
                <a:sym typeface="+mn-lt"/>
              </a:endParaRPr>
            </a:p>
          </p:txBody>
        </p:sp>
        <p:sp>
          <p:nvSpPr>
            <p:cNvPr id="100" name="文本框 99"/>
            <p:cNvSpPr txBox="1"/>
            <p:nvPr/>
          </p:nvSpPr>
          <p:spPr>
            <a:xfrm>
              <a:off x="8306636" y="1840876"/>
              <a:ext cx="1900724" cy="396583"/>
            </a:xfrm>
            <a:prstGeom prst="rect">
              <a:avLst/>
            </a:prstGeom>
            <a:noFill/>
          </p:spPr>
          <p:txBody>
            <a:bodyPr wrap="square">
              <a:spAutoFit/>
            </a:bodyPr>
            <a:lstStyle/>
            <a:p>
              <a:pPr algn="just">
                <a:lnSpc>
                  <a:spcPct val="120000"/>
                </a:lnSpc>
              </a:pPr>
              <a:r>
                <a:rPr lang="zh-CN" altLang="en-US" b="1" dirty="0">
                  <a:solidFill>
                    <a:schemeClr val="tx1">
                      <a:lumMod val="85000"/>
                      <a:lumOff val="15000"/>
                    </a:schemeClr>
                  </a:solidFill>
                  <a:cs typeface="+mn-ea"/>
                  <a:sym typeface="+mn-lt"/>
                </a:rPr>
                <a:t>单击输入标题</a:t>
              </a:r>
              <a:endParaRPr lang="en-US" altLang="zh-CN" b="1" dirty="0">
                <a:solidFill>
                  <a:schemeClr val="tx1">
                    <a:lumMod val="85000"/>
                    <a:lumOff val="15000"/>
                  </a:schemeClr>
                </a:solidFill>
                <a:cs typeface="+mn-ea"/>
                <a:sym typeface="+mn-lt"/>
              </a:endParaRPr>
            </a:p>
          </p:txBody>
        </p:sp>
        <p:sp>
          <p:nvSpPr>
            <p:cNvPr id="101" name="椭圆 100"/>
            <p:cNvSpPr/>
            <p:nvPr/>
          </p:nvSpPr>
          <p:spPr>
            <a:xfrm>
              <a:off x="7863225" y="1990915"/>
              <a:ext cx="407325" cy="407325"/>
            </a:xfrm>
            <a:prstGeom prst="ellipse">
              <a:avLst/>
            </a:prstGeom>
            <a:solidFill>
              <a:srgbClr val="741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cs typeface="+mn-ea"/>
                  <a:sym typeface="+mn-lt"/>
                </a:rPr>
                <a:t>4</a:t>
              </a:r>
              <a:endParaRPr lang="zh-CN" altLang="en-US" dirty="0">
                <a:cs typeface="+mn-ea"/>
                <a:sym typeface="+mn-lt"/>
              </a:endParaRPr>
            </a:p>
          </p:txBody>
        </p:sp>
      </p:grpSp>
      <p:grpSp>
        <p:nvGrpSpPr>
          <p:cNvPr id="13" name="组合 12"/>
          <p:cNvGrpSpPr/>
          <p:nvPr/>
        </p:nvGrpSpPr>
        <p:grpSpPr>
          <a:xfrm>
            <a:off x="1382307" y="3736624"/>
            <a:ext cx="3240000" cy="1080000"/>
            <a:chOff x="1382307" y="3736624"/>
            <a:chExt cx="3240000" cy="1080000"/>
          </a:xfrm>
        </p:grpSpPr>
        <p:sp>
          <p:nvSpPr>
            <p:cNvPr id="10" name="矩形: 圆角 9"/>
            <p:cNvSpPr/>
            <p:nvPr/>
          </p:nvSpPr>
          <p:spPr>
            <a:xfrm>
              <a:off x="1382307" y="3736624"/>
              <a:ext cx="3240000" cy="1080000"/>
            </a:xfrm>
            <a:prstGeom prst="roundRect">
              <a:avLst>
                <a:gd name="adj" fmla="val 50000"/>
              </a:avLst>
            </a:prstGeom>
            <a:solidFill>
              <a:srgbClr val="42745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1" name="图片 20"/>
            <p:cNvPicPr>
              <a:picLocks noChangeAspect="1"/>
            </p:cNvPicPr>
            <p:nvPr/>
          </p:nvPicPr>
          <p:blipFill>
            <a:blip r:embed="rId3" cstate="screen"/>
            <a:stretch>
              <a:fillRect/>
            </a:stretch>
          </p:blipFill>
          <p:spPr>
            <a:xfrm>
              <a:off x="2678307" y="3952624"/>
              <a:ext cx="648000" cy="648000"/>
            </a:xfrm>
            <a:prstGeom prst="rect">
              <a:avLst/>
            </a:prstGeom>
          </p:spPr>
        </p:pic>
      </p:grpSp>
      <p:grpSp>
        <p:nvGrpSpPr>
          <p:cNvPr id="14" name="组合 13"/>
          <p:cNvGrpSpPr/>
          <p:nvPr/>
        </p:nvGrpSpPr>
        <p:grpSpPr>
          <a:xfrm>
            <a:off x="1922307" y="2827152"/>
            <a:ext cx="2160000" cy="1080000"/>
            <a:chOff x="1922307" y="2827152"/>
            <a:chExt cx="2160000" cy="1080000"/>
          </a:xfrm>
        </p:grpSpPr>
        <p:sp>
          <p:nvSpPr>
            <p:cNvPr id="5" name="矩形: 圆角 4"/>
            <p:cNvSpPr/>
            <p:nvPr/>
          </p:nvSpPr>
          <p:spPr>
            <a:xfrm>
              <a:off x="1922307" y="2827152"/>
              <a:ext cx="2160000" cy="1080000"/>
            </a:xfrm>
            <a:prstGeom prst="roundRect">
              <a:avLst>
                <a:gd name="adj" fmla="val 50000"/>
              </a:avLst>
            </a:prstGeom>
            <a:solidFill>
              <a:srgbClr val="72896D"/>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5" name="图片 24"/>
            <p:cNvPicPr>
              <a:picLocks noChangeAspect="1"/>
            </p:cNvPicPr>
            <p:nvPr/>
          </p:nvPicPr>
          <p:blipFill>
            <a:blip r:embed="rId4" cstate="screen"/>
            <a:stretch>
              <a:fillRect/>
            </a:stretch>
          </p:blipFill>
          <p:spPr>
            <a:xfrm>
              <a:off x="2714307" y="3079152"/>
              <a:ext cx="576000" cy="576000"/>
            </a:xfrm>
            <a:prstGeom prst="rect">
              <a:avLst/>
            </a:prstGeom>
          </p:spPr>
        </p:pic>
      </p:grpSp>
      <p:grpSp>
        <p:nvGrpSpPr>
          <p:cNvPr id="16" name="组合 15"/>
          <p:cNvGrpSpPr/>
          <p:nvPr/>
        </p:nvGrpSpPr>
        <p:grpSpPr>
          <a:xfrm>
            <a:off x="2462307" y="1917680"/>
            <a:ext cx="1080000" cy="1080000"/>
            <a:chOff x="2462307" y="1917680"/>
            <a:chExt cx="1080000" cy="1080000"/>
          </a:xfrm>
        </p:grpSpPr>
        <p:sp>
          <p:nvSpPr>
            <p:cNvPr id="4" name="椭圆 3"/>
            <p:cNvSpPr/>
            <p:nvPr/>
          </p:nvSpPr>
          <p:spPr>
            <a:xfrm>
              <a:off x="2462307" y="1917680"/>
              <a:ext cx="1080000" cy="1080000"/>
            </a:xfrm>
            <a:prstGeom prst="ellipse">
              <a:avLst/>
            </a:prstGeom>
            <a:solidFill>
              <a:srgbClr val="9CAD99"/>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5" cstate="screen"/>
            <a:stretch>
              <a:fillRect/>
            </a:stretch>
          </p:blipFill>
          <p:spPr>
            <a:xfrm>
              <a:off x="2714307" y="2169680"/>
              <a:ext cx="576000" cy="576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1000"/>
                                        <p:tgtEl>
                                          <p:spTgt spid="16"/>
                                        </p:tgtEl>
                                      </p:cBhvr>
                                    </p:animEffect>
                                    <p:anim calcmode="lin" valueType="num">
                                      <p:cBhvr>
                                        <p:cTn id="23" dur="1000" fill="hold"/>
                                        <p:tgtEl>
                                          <p:spTgt spid="16"/>
                                        </p:tgtEl>
                                        <p:attrNameLst>
                                          <p:attrName>ppt_x</p:attrName>
                                        </p:attrNameLst>
                                      </p:cBhvr>
                                      <p:tavLst>
                                        <p:tav tm="0">
                                          <p:val>
                                            <p:strVal val="#ppt_x"/>
                                          </p:val>
                                        </p:tav>
                                        <p:tav tm="100000">
                                          <p:val>
                                            <p:strVal val="#ppt_x"/>
                                          </p:val>
                                        </p:tav>
                                      </p:tavLst>
                                    </p:anim>
                                    <p:anim calcmode="lin" valueType="num">
                                      <p:cBhvr>
                                        <p:cTn id="24" dur="1000" fill="hold"/>
                                        <p:tgtEl>
                                          <p:spTgt spid="16"/>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8"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par>
                          <p:cTn id="29" fill="hold">
                            <p:stCondLst>
                              <p:cond delay="15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childTnLst>
                                </p:cTn>
                              </p:par>
                              <p:par>
                                <p:cTn id="33" presetID="42" presetClass="entr" presetSubtype="0" fill="hold" nodeType="with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1000"/>
                                        <p:tgtEl>
                                          <p:spTgt spid="14"/>
                                        </p:tgtEl>
                                      </p:cBhvr>
                                    </p:animEffect>
                                    <p:anim calcmode="lin" valueType="num">
                                      <p:cBhvr>
                                        <p:cTn id="36" dur="1000" fill="hold"/>
                                        <p:tgtEl>
                                          <p:spTgt spid="14"/>
                                        </p:tgtEl>
                                        <p:attrNameLst>
                                          <p:attrName>ppt_x</p:attrName>
                                        </p:attrNameLst>
                                      </p:cBhvr>
                                      <p:tavLst>
                                        <p:tav tm="0">
                                          <p:val>
                                            <p:strVal val="#ppt_x"/>
                                          </p:val>
                                        </p:tav>
                                        <p:tav tm="100000">
                                          <p:val>
                                            <p:strVal val="#ppt_x"/>
                                          </p:val>
                                        </p:tav>
                                      </p:tavLst>
                                    </p:anim>
                                    <p:anim calcmode="lin" valueType="num">
                                      <p:cBhvr>
                                        <p:cTn id="37" dur="1000" fill="hold"/>
                                        <p:tgtEl>
                                          <p:spTgt spid="14"/>
                                        </p:tgtEl>
                                        <p:attrNameLst>
                                          <p:attrName>ppt_y</p:attrName>
                                        </p:attrNameLst>
                                      </p:cBhvr>
                                      <p:tavLst>
                                        <p:tav tm="0">
                                          <p:val>
                                            <p:strVal val="#ppt_y+.1"/>
                                          </p:val>
                                        </p:tav>
                                        <p:tav tm="100000">
                                          <p:val>
                                            <p:strVal val="#ppt_y"/>
                                          </p:val>
                                        </p:tav>
                                      </p:tavLst>
                                    </p:anim>
                                  </p:childTnLst>
                                </p:cTn>
                              </p:par>
                            </p:childTnLst>
                          </p:cTn>
                        </p:par>
                        <p:par>
                          <p:cTn id="38" fill="hold">
                            <p:stCondLst>
                              <p:cond delay="2500"/>
                            </p:stCondLst>
                            <p:childTnLst>
                              <p:par>
                                <p:cTn id="39" presetID="22" presetClass="entr" presetSubtype="8" fill="hold" nodeType="afterEffect">
                                  <p:stCondLst>
                                    <p:cond delay="0"/>
                                  </p:stCondLst>
                                  <p:childTnLst>
                                    <p:set>
                                      <p:cBhvr>
                                        <p:cTn id="40" dur="1" fill="hold">
                                          <p:stCondLst>
                                            <p:cond delay="0"/>
                                          </p:stCondLst>
                                        </p:cTn>
                                        <p:tgtEl>
                                          <p:spTgt spid="81"/>
                                        </p:tgtEl>
                                        <p:attrNameLst>
                                          <p:attrName>style.visibility</p:attrName>
                                        </p:attrNameLst>
                                      </p:cBhvr>
                                      <p:to>
                                        <p:strVal val="visible"/>
                                      </p:to>
                                    </p:set>
                                    <p:animEffect transition="in" filter="wipe(left)">
                                      <p:cBhvr>
                                        <p:cTn id="41" dur="500"/>
                                        <p:tgtEl>
                                          <p:spTgt spid="81"/>
                                        </p:tgtEl>
                                      </p:cBhvr>
                                    </p:animEffect>
                                  </p:childTnLst>
                                </p:cTn>
                              </p:par>
                            </p:childTnLst>
                          </p:cTn>
                        </p:par>
                        <p:par>
                          <p:cTn id="42" fill="hold">
                            <p:stCondLst>
                              <p:cond delay="3000"/>
                            </p:stCondLst>
                            <p:childTnLst>
                              <p:par>
                                <p:cTn id="43" presetID="10" presetClass="entr" presetSubtype="0" fill="hold" nodeType="afterEffect">
                                  <p:stCondLst>
                                    <p:cond delay="0"/>
                                  </p:stCondLst>
                                  <p:childTnLst>
                                    <p:set>
                                      <p:cBhvr>
                                        <p:cTn id="44" dur="1" fill="hold">
                                          <p:stCondLst>
                                            <p:cond delay="0"/>
                                          </p:stCondLst>
                                        </p:cTn>
                                        <p:tgtEl>
                                          <p:spTgt spid="84"/>
                                        </p:tgtEl>
                                        <p:attrNameLst>
                                          <p:attrName>style.visibility</p:attrName>
                                        </p:attrNameLst>
                                      </p:cBhvr>
                                      <p:to>
                                        <p:strVal val="visible"/>
                                      </p:to>
                                    </p:set>
                                    <p:animEffect transition="in" filter="fade">
                                      <p:cBhvr>
                                        <p:cTn id="45" dur="1000"/>
                                        <p:tgtEl>
                                          <p:spTgt spid="84"/>
                                        </p:tgtEl>
                                      </p:cBhvr>
                                    </p:animEffect>
                                  </p:childTnLst>
                                </p:cTn>
                              </p:par>
                              <p:par>
                                <p:cTn id="46" presetID="42" presetClass="entr" presetSubtype="0" fill="hold"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par>
                          <p:cTn id="51" fill="hold">
                            <p:stCondLst>
                              <p:cond delay="4000"/>
                            </p:stCondLst>
                            <p:childTnLst>
                              <p:par>
                                <p:cTn id="52" presetID="22" presetClass="entr" presetSubtype="8" fill="hold" nodeType="afterEffect">
                                  <p:stCondLst>
                                    <p:cond delay="0"/>
                                  </p:stCondLst>
                                  <p:childTnLst>
                                    <p:set>
                                      <p:cBhvr>
                                        <p:cTn id="53" dur="1" fill="hold">
                                          <p:stCondLst>
                                            <p:cond delay="0"/>
                                          </p:stCondLst>
                                        </p:cTn>
                                        <p:tgtEl>
                                          <p:spTgt spid="82"/>
                                        </p:tgtEl>
                                        <p:attrNameLst>
                                          <p:attrName>style.visibility</p:attrName>
                                        </p:attrNameLst>
                                      </p:cBhvr>
                                      <p:to>
                                        <p:strVal val="visible"/>
                                      </p:to>
                                    </p:set>
                                    <p:animEffect transition="in" filter="wipe(left)">
                                      <p:cBhvr>
                                        <p:cTn id="54" dur="500"/>
                                        <p:tgtEl>
                                          <p:spTgt spid="82"/>
                                        </p:tgtEl>
                                      </p:cBhvr>
                                    </p:animEffect>
                                  </p:childTnLst>
                                </p:cTn>
                              </p:par>
                            </p:childTnLst>
                          </p:cTn>
                        </p:par>
                        <p:par>
                          <p:cTn id="55" fill="hold">
                            <p:stCondLst>
                              <p:cond delay="4500"/>
                            </p:stCondLst>
                            <p:childTnLst>
                              <p:par>
                                <p:cTn id="56" presetID="10" presetClass="entr" presetSubtype="0" fill="hold" nodeType="afterEffect">
                                  <p:stCondLst>
                                    <p:cond delay="0"/>
                                  </p:stCondLst>
                                  <p:childTnLst>
                                    <p:set>
                                      <p:cBhvr>
                                        <p:cTn id="57" dur="1" fill="hold">
                                          <p:stCondLst>
                                            <p:cond delay="0"/>
                                          </p:stCondLst>
                                        </p:cTn>
                                        <p:tgtEl>
                                          <p:spTgt spid="93"/>
                                        </p:tgtEl>
                                        <p:attrNameLst>
                                          <p:attrName>style.visibility</p:attrName>
                                        </p:attrNameLst>
                                      </p:cBhvr>
                                      <p:to>
                                        <p:strVal val="visible"/>
                                      </p:to>
                                    </p:set>
                                    <p:animEffect transition="in" filter="fade">
                                      <p:cBhvr>
                                        <p:cTn id="58" dur="1000"/>
                                        <p:tgtEl>
                                          <p:spTgt spid="93"/>
                                        </p:tgtEl>
                                      </p:cBhvr>
                                    </p:animEffect>
                                  </p:childTnLst>
                                </p:cTn>
                              </p:par>
                              <p:par>
                                <p:cTn id="59" presetID="42" presetClass="entr" presetSubtype="0" fill="hold" nodeType="withEffect">
                                  <p:stCondLst>
                                    <p:cond delay="0"/>
                                  </p:stCondLst>
                                  <p:childTnLst>
                                    <p:set>
                                      <p:cBhvr>
                                        <p:cTn id="60" dur="1" fill="hold">
                                          <p:stCondLst>
                                            <p:cond delay="0"/>
                                          </p:stCondLst>
                                        </p:cTn>
                                        <p:tgtEl>
                                          <p:spTgt spid="6"/>
                                        </p:tgtEl>
                                        <p:attrNameLst>
                                          <p:attrName>style.visibility</p:attrName>
                                        </p:attrNameLst>
                                      </p:cBhvr>
                                      <p:to>
                                        <p:strVal val="visible"/>
                                      </p:to>
                                    </p:set>
                                    <p:animEffect transition="in" filter="fade">
                                      <p:cBhvr>
                                        <p:cTn id="61" dur="1000"/>
                                        <p:tgtEl>
                                          <p:spTgt spid="6"/>
                                        </p:tgtEl>
                                      </p:cBhvr>
                                    </p:animEffect>
                                    <p:anim calcmode="lin" valueType="num">
                                      <p:cBhvr>
                                        <p:cTn id="62" dur="1000" fill="hold"/>
                                        <p:tgtEl>
                                          <p:spTgt spid="6"/>
                                        </p:tgtEl>
                                        <p:attrNameLst>
                                          <p:attrName>ppt_x</p:attrName>
                                        </p:attrNameLst>
                                      </p:cBhvr>
                                      <p:tavLst>
                                        <p:tav tm="0">
                                          <p:val>
                                            <p:strVal val="#ppt_x"/>
                                          </p:val>
                                        </p:tav>
                                        <p:tav tm="100000">
                                          <p:val>
                                            <p:strVal val="#ppt_x"/>
                                          </p:val>
                                        </p:tav>
                                      </p:tavLst>
                                    </p:anim>
                                    <p:anim calcmode="lin" valueType="num">
                                      <p:cBhvr>
                                        <p:cTn id="63" dur="1000" fill="hold"/>
                                        <p:tgtEl>
                                          <p:spTgt spid="6"/>
                                        </p:tgtEl>
                                        <p:attrNameLst>
                                          <p:attrName>ppt_y</p:attrName>
                                        </p:attrNameLst>
                                      </p:cBhvr>
                                      <p:tavLst>
                                        <p:tav tm="0">
                                          <p:val>
                                            <p:strVal val="#ppt_y+.1"/>
                                          </p:val>
                                        </p:tav>
                                        <p:tav tm="100000">
                                          <p:val>
                                            <p:strVal val="#ppt_y"/>
                                          </p:val>
                                        </p:tav>
                                      </p:tavLst>
                                    </p:anim>
                                  </p:childTnLst>
                                </p:cTn>
                              </p:par>
                            </p:childTnLst>
                          </p:cTn>
                        </p:par>
                        <p:par>
                          <p:cTn id="64" fill="hold">
                            <p:stCondLst>
                              <p:cond delay="5500"/>
                            </p:stCondLst>
                            <p:childTnLst>
                              <p:par>
                                <p:cTn id="65" presetID="22" presetClass="entr" presetSubtype="8" fill="hold" nodeType="afterEffect">
                                  <p:stCondLst>
                                    <p:cond delay="0"/>
                                  </p:stCondLst>
                                  <p:childTnLst>
                                    <p:set>
                                      <p:cBhvr>
                                        <p:cTn id="66" dur="1" fill="hold">
                                          <p:stCondLst>
                                            <p:cond delay="0"/>
                                          </p:stCondLst>
                                        </p:cTn>
                                        <p:tgtEl>
                                          <p:spTgt spid="83"/>
                                        </p:tgtEl>
                                        <p:attrNameLst>
                                          <p:attrName>style.visibility</p:attrName>
                                        </p:attrNameLst>
                                      </p:cBhvr>
                                      <p:to>
                                        <p:strVal val="visible"/>
                                      </p:to>
                                    </p:set>
                                    <p:animEffect transition="in" filter="wipe(left)">
                                      <p:cBhvr>
                                        <p:cTn id="67" dur="500"/>
                                        <p:tgtEl>
                                          <p:spTgt spid="83"/>
                                        </p:tgtEl>
                                      </p:cBhvr>
                                    </p:animEffect>
                                  </p:childTnLst>
                                </p:cTn>
                              </p:par>
                            </p:childTnLst>
                          </p:cTn>
                        </p:par>
                        <p:par>
                          <p:cTn id="68" fill="hold">
                            <p:stCondLst>
                              <p:cond delay="6000"/>
                            </p:stCondLst>
                            <p:childTnLst>
                              <p:par>
                                <p:cTn id="69" presetID="10" presetClass="entr" presetSubtype="0" fill="hold" nodeType="after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1000"/>
                                        <p:tgtEl>
                                          <p:spTgt spid="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可行性分析</a:t>
            </a:r>
            <a:endParaRPr lang="zh-CN" altLang="en-US" sz="2800" dirty="0">
              <a:solidFill>
                <a:schemeClr val="bg1"/>
              </a:solidFill>
              <a:cs typeface="+mn-ea"/>
              <a:sym typeface="+mn-lt"/>
            </a:endParaRPr>
          </a:p>
        </p:txBody>
      </p:sp>
      <p:grpSp>
        <p:nvGrpSpPr>
          <p:cNvPr id="14" name="组合 13"/>
          <p:cNvGrpSpPr/>
          <p:nvPr/>
        </p:nvGrpSpPr>
        <p:grpSpPr>
          <a:xfrm>
            <a:off x="1192730" y="1991959"/>
            <a:ext cx="2557702" cy="1754606"/>
            <a:chOff x="1192730" y="1991959"/>
            <a:chExt cx="2557702" cy="1754606"/>
          </a:xfrm>
        </p:grpSpPr>
        <p:sp>
          <p:nvSpPr>
            <p:cNvPr id="50" name="textcount"/>
            <p:cNvSpPr txBox="1"/>
            <p:nvPr/>
          </p:nvSpPr>
          <p:spPr>
            <a:xfrm>
              <a:off x="1884078" y="1991959"/>
              <a:ext cx="1866354" cy="400110"/>
            </a:xfrm>
            <a:prstGeom prst="rect">
              <a:avLst/>
            </a:prstGeom>
            <a:noFill/>
          </p:spPr>
          <p:txBody>
            <a:bodyPr vert="horz" wrap="square" rtlCol="0">
              <a:spAutoFit/>
            </a:bodyPr>
            <a:lstStyle/>
            <a:p>
              <a:pPr algn="r"/>
              <a:r>
                <a:rPr lang="zh-CN" altLang="en-US" sz="2000" b="1" dirty="0">
                  <a:solidFill>
                    <a:schemeClr val="tx1">
                      <a:lumMod val="85000"/>
                      <a:lumOff val="15000"/>
                    </a:schemeClr>
                  </a:solidFill>
                  <a:cs typeface="+mn-ea"/>
                  <a:sym typeface="+mn-lt"/>
                </a:rPr>
                <a:t>输入标题</a:t>
              </a:r>
              <a:endParaRPr lang="zh-CN" altLang="en-US" sz="2000" b="1" dirty="0">
                <a:solidFill>
                  <a:schemeClr val="tx1">
                    <a:lumMod val="85000"/>
                    <a:lumOff val="15000"/>
                  </a:schemeClr>
                </a:solidFill>
                <a:cs typeface="+mn-ea"/>
                <a:sym typeface="+mn-lt"/>
              </a:endParaRPr>
            </a:p>
          </p:txBody>
        </p:sp>
        <p:sp>
          <p:nvSpPr>
            <p:cNvPr id="51" name="文本框 50"/>
            <p:cNvSpPr txBox="1"/>
            <p:nvPr/>
          </p:nvSpPr>
          <p:spPr>
            <a:xfrm>
              <a:off x="1192730" y="2361570"/>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64" name="组合 63"/>
          <p:cNvGrpSpPr/>
          <p:nvPr/>
        </p:nvGrpSpPr>
        <p:grpSpPr>
          <a:xfrm>
            <a:off x="1192730" y="4033006"/>
            <a:ext cx="2557702" cy="1754606"/>
            <a:chOff x="1192730" y="1991959"/>
            <a:chExt cx="2557702" cy="1754606"/>
          </a:xfrm>
        </p:grpSpPr>
        <p:sp>
          <p:nvSpPr>
            <p:cNvPr id="65" name="textcount"/>
            <p:cNvSpPr txBox="1"/>
            <p:nvPr/>
          </p:nvSpPr>
          <p:spPr>
            <a:xfrm>
              <a:off x="1884078" y="1991959"/>
              <a:ext cx="1866354" cy="400110"/>
            </a:xfrm>
            <a:prstGeom prst="rect">
              <a:avLst/>
            </a:prstGeom>
            <a:noFill/>
          </p:spPr>
          <p:txBody>
            <a:bodyPr vert="horz" wrap="square" rtlCol="0">
              <a:spAutoFit/>
            </a:bodyPr>
            <a:lstStyle/>
            <a:p>
              <a:pPr algn="r"/>
              <a:r>
                <a:rPr lang="zh-CN" altLang="en-US" sz="2000" b="1" dirty="0">
                  <a:solidFill>
                    <a:schemeClr val="tx1">
                      <a:lumMod val="85000"/>
                      <a:lumOff val="15000"/>
                    </a:schemeClr>
                  </a:solidFill>
                  <a:cs typeface="+mn-ea"/>
                  <a:sym typeface="+mn-lt"/>
                </a:rPr>
                <a:t>输入标题</a:t>
              </a:r>
              <a:endParaRPr lang="zh-CN" altLang="en-US" sz="2000" b="1" dirty="0">
                <a:solidFill>
                  <a:schemeClr val="tx1">
                    <a:lumMod val="85000"/>
                    <a:lumOff val="15000"/>
                  </a:schemeClr>
                </a:solidFill>
                <a:cs typeface="+mn-ea"/>
                <a:sym typeface="+mn-lt"/>
              </a:endParaRPr>
            </a:p>
          </p:txBody>
        </p:sp>
        <p:sp>
          <p:nvSpPr>
            <p:cNvPr id="66" name="文本框 65"/>
            <p:cNvSpPr txBox="1"/>
            <p:nvPr/>
          </p:nvSpPr>
          <p:spPr>
            <a:xfrm>
              <a:off x="1192730" y="2361570"/>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67" name="组合 66"/>
          <p:cNvGrpSpPr/>
          <p:nvPr/>
        </p:nvGrpSpPr>
        <p:grpSpPr>
          <a:xfrm>
            <a:off x="8441568" y="1991959"/>
            <a:ext cx="2557702" cy="1754606"/>
            <a:chOff x="1192730" y="1991959"/>
            <a:chExt cx="2557702" cy="1754606"/>
          </a:xfrm>
        </p:grpSpPr>
        <p:sp>
          <p:nvSpPr>
            <p:cNvPr id="68" name="textcount"/>
            <p:cNvSpPr txBox="1"/>
            <p:nvPr/>
          </p:nvSpPr>
          <p:spPr>
            <a:xfrm>
              <a:off x="1192730" y="1991959"/>
              <a:ext cx="1866354" cy="400110"/>
            </a:xfrm>
            <a:prstGeom prst="rect">
              <a:avLst/>
            </a:prstGeom>
            <a:noFill/>
          </p:spPr>
          <p:txBody>
            <a:bodyPr vert="horz" wrap="square" rtlCol="0">
              <a:spAutoFit/>
            </a:bodyPr>
            <a:lstStyle/>
            <a:p>
              <a:r>
                <a:rPr lang="zh-CN" altLang="en-US" sz="2000" b="1" dirty="0">
                  <a:solidFill>
                    <a:schemeClr val="tx1">
                      <a:lumMod val="85000"/>
                      <a:lumOff val="15000"/>
                    </a:schemeClr>
                  </a:solidFill>
                  <a:cs typeface="+mn-ea"/>
                  <a:sym typeface="+mn-lt"/>
                </a:rPr>
                <a:t>输入标题</a:t>
              </a:r>
              <a:endParaRPr lang="zh-CN" altLang="en-US" sz="2000" b="1" dirty="0">
                <a:solidFill>
                  <a:schemeClr val="tx1">
                    <a:lumMod val="85000"/>
                    <a:lumOff val="15000"/>
                  </a:schemeClr>
                </a:solidFill>
                <a:cs typeface="+mn-ea"/>
                <a:sym typeface="+mn-lt"/>
              </a:endParaRPr>
            </a:p>
          </p:txBody>
        </p:sp>
        <p:sp>
          <p:nvSpPr>
            <p:cNvPr id="69" name="文本框 68"/>
            <p:cNvSpPr txBox="1"/>
            <p:nvPr/>
          </p:nvSpPr>
          <p:spPr>
            <a:xfrm>
              <a:off x="1192730" y="2361570"/>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70" name="组合 69"/>
          <p:cNvGrpSpPr/>
          <p:nvPr/>
        </p:nvGrpSpPr>
        <p:grpSpPr>
          <a:xfrm>
            <a:off x="8441568" y="4033006"/>
            <a:ext cx="2557702" cy="1754606"/>
            <a:chOff x="1192730" y="1991959"/>
            <a:chExt cx="2557702" cy="1754606"/>
          </a:xfrm>
        </p:grpSpPr>
        <p:sp>
          <p:nvSpPr>
            <p:cNvPr id="71" name="textcount"/>
            <p:cNvSpPr txBox="1"/>
            <p:nvPr/>
          </p:nvSpPr>
          <p:spPr>
            <a:xfrm>
              <a:off x="1192730" y="1991959"/>
              <a:ext cx="1866354" cy="400110"/>
            </a:xfrm>
            <a:prstGeom prst="rect">
              <a:avLst/>
            </a:prstGeom>
            <a:noFill/>
          </p:spPr>
          <p:txBody>
            <a:bodyPr vert="horz" wrap="square" rtlCol="0">
              <a:spAutoFit/>
            </a:bodyPr>
            <a:lstStyle/>
            <a:p>
              <a:r>
                <a:rPr lang="zh-CN" altLang="en-US" sz="2000" b="1" dirty="0">
                  <a:solidFill>
                    <a:schemeClr val="tx1">
                      <a:lumMod val="85000"/>
                      <a:lumOff val="15000"/>
                    </a:schemeClr>
                  </a:solidFill>
                  <a:cs typeface="+mn-ea"/>
                  <a:sym typeface="+mn-lt"/>
                </a:rPr>
                <a:t>输入标题</a:t>
              </a:r>
              <a:endParaRPr lang="zh-CN" altLang="en-US" sz="2000" b="1" dirty="0">
                <a:solidFill>
                  <a:schemeClr val="tx1">
                    <a:lumMod val="85000"/>
                    <a:lumOff val="15000"/>
                  </a:schemeClr>
                </a:solidFill>
                <a:cs typeface="+mn-ea"/>
                <a:sym typeface="+mn-lt"/>
              </a:endParaRPr>
            </a:p>
          </p:txBody>
        </p:sp>
        <p:sp>
          <p:nvSpPr>
            <p:cNvPr id="72" name="文本框 71"/>
            <p:cNvSpPr txBox="1"/>
            <p:nvPr/>
          </p:nvSpPr>
          <p:spPr>
            <a:xfrm>
              <a:off x="1192730" y="2361570"/>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4" name="组合 3"/>
          <p:cNvGrpSpPr/>
          <p:nvPr/>
        </p:nvGrpSpPr>
        <p:grpSpPr>
          <a:xfrm>
            <a:off x="4115599" y="1848080"/>
            <a:ext cx="3960801" cy="3960801"/>
            <a:chOff x="4115599" y="1848080"/>
            <a:chExt cx="3960801" cy="3960801"/>
          </a:xfrm>
        </p:grpSpPr>
        <p:sp>
          <p:nvSpPr>
            <p:cNvPr id="6" name="矩形: 圆角 5"/>
            <p:cNvSpPr/>
            <p:nvPr/>
          </p:nvSpPr>
          <p:spPr>
            <a:xfrm rot="2700000">
              <a:off x="4115599" y="3137424"/>
              <a:ext cx="3960801" cy="1382113"/>
            </a:xfrm>
            <a:prstGeom prst="roundRect">
              <a:avLst>
                <a:gd name="adj" fmla="val 50000"/>
              </a:avLst>
            </a:prstGeom>
            <a:solidFill>
              <a:srgbClr val="9E1F03">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7" name="矩形: 圆角 46"/>
            <p:cNvSpPr/>
            <p:nvPr/>
          </p:nvSpPr>
          <p:spPr>
            <a:xfrm rot="18900000" flipH="1">
              <a:off x="4115599" y="3137424"/>
              <a:ext cx="3960801" cy="1382113"/>
            </a:xfrm>
            <a:prstGeom prst="roundRect">
              <a:avLst>
                <a:gd name="adj" fmla="val 50000"/>
              </a:avLst>
            </a:prstGeom>
            <a:solidFill>
              <a:srgbClr val="427459">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6" name="文本框 15"/>
            <p:cNvSpPr txBox="1"/>
            <p:nvPr/>
          </p:nvSpPr>
          <p:spPr>
            <a:xfrm>
              <a:off x="4699310" y="2402514"/>
              <a:ext cx="928048" cy="1015663"/>
            </a:xfrm>
            <a:prstGeom prst="rect">
              <a:avLst/>
            </a:prstGeom>
            <a:noFill/>
          </p:spPr>
          <p:txBody>
            <a:bodyPr wrap="square" rtlCol="0">
              <a:spAutoFit/>
            </a:bodyPr>
            <a:lstStyle/>
            <a:p>
              <a:pPr algn="ctr"/>
              <a:r>
                <a:rPr lang="en-US" altLang="zh-CN" sz="6000" dirty="0">
                  <a:solidFill>
                    <a:schemeClr val="bg1"/>
                  </a:solidFill>
                  <a:cs typeface="+mn-ea"/>
                  <a:sym typeface="+mn-lt"/>
                </a:rPr>
                <a:t>S</a:t>
              </a:r>
              <a:endParaRPr lang="zh-CN" altLang="en-US" sz="6000" dirty="0">
                <a:solidFill>
                  <a:schemeClr val="bg1"/>
                </a:solidFill>
                <a:cs typeface="+mn-ea"/>
                <a:sym typeface="+mn-lt"/>
              </a:endParaRPr>
            </a:p>
          </p:txBody>
        </p:sp>
        <p:sp>
          <p:nvSpPr>
            <p:cNvPr id="73" name="文本框 72"/>
            <p:cNvSpPr txBox="1"/>
            <p:nvPr/>
          </p:nvSpPr>
          <p:spPr>
            <a:xfrm>
              <a:off x="6564644" y="2402514"/>
              <a:ext cx="928048" cy="1015663"/>
            </a:xfrm>
            <a:prstGeom prst="rect">
              <a:avLst/>
            </a:prstGeom>
            <a:noFill/>
          </p:spPr>
          <p:txBody>
            <a:bodyPr wrap="square" rtlCol="0">
              <a:spAutoFit/>
            </a:bodyPr>
            <a:lstStyle/>
            <a:p>
              <a:pPr algn="ctr"/>
              <a:r>
                <a:rPr lang="en-US" altLang="zh-CN" sz="6000" dirty="0">
                  <a:solidFill>
                    <a:schemeClr val="bg1"/>
                  </a:solidFill>
                  <a:cs typeface="+mn-ea"/>
                  <a:sym typeface="+mn-lt"/>
                </a:rPr>
                <a:t>W</a:t>
              </a:r>
              <a:endParaRPr lang="zh-CN" altLang="en-US" sz="6000" dirty="0">
                <a:solidFill>
                  <a:schemeClr val="bg1"/>
                </a:solidFill>
                <a:cs typeface="+mn-ea"/>
                <a:sym typeface="+mn-lt"/>
              </a:endParaRPr>
            </a:p>
          </p:txBody>
        </p:sp>
        <p:sp>
          <p:nvSpPr>
            <p:cNvPr id="74" name="文本框 73"/>
            <p:cNvSpPr txBox="1"/>
            <p:nvPr/>
          </p:nvSpPr>
          <p:spPr>
            <a:xfrm>
              <a:off x="4699310" y="4264162"/>
              <a:ext cx="928048" cy="1015663"/>
            </a:xfrm>
            <a:prstGeom prst="rect">
              <a:avLst/>
            </a:prstGeom>
            <a:noFill/>
          </p:spPr>
          <p:txBody>
            <a:bodyPr wrap="square" rtlCol="0">
              <a:spAutoFit/>
            </a:bodyPr>
            <a:lstStyle/>
            <a:p>
              <a:pPr algn="ctr"/>
              <a:r>
                <a:rPr lang="en-US" altLang="zh-CN" sz="6000" dirty="0">
                  <a:solidFill>
                    <a:schemeClr val="bg1"/>
                  </a:solidFill>
                  <a:cs typeface="+mn-ea"/>
                  <a:sym typeface="+mn-lt"/>
                </a:rPr>
                <a:t>O</a:t>
              </a:r>
              <a:endParaRPr lang="zh-CN" altLang="en-US" sz="6000" dirty="0">
                <a:solidFill>
                  <a:schemeClr val="bg1"/>
                </a:solidFill>
                <a:cs typeface="+mn-ea"/>
                <a:sym typeface="+mn-lt"/>
              </a:endParaRPr>
            </a:p>
          </p:txBody>
        </p:sp>
        <p:sp>
          <p:nvSpPr>
            <p:cNvPr id="75" name="文本框 74"/>
            <p:cNvSpPr txBox="1"/>
            <p:nvPr/>
          </p:nvSpPr>
          <p:spPr>
            <a:xfrm>
              <a:off x="6564644" y="4264162"/>
              <a:ext cx="928048" cy="1015663"/>
            </a:xfrm>
            <a:prstGeom prst="rect">
              <a:avLst/>
            </a:prstGeom>
            <a:noFill/>
          </p:spPr>
          <p:txBody>
            <a:bodyPr wrap="square" rtlCol="0">
              <a:spAutoFit/>
            </a:bodyPr>
            <a:lstStyle/>
            <a:p>
              <a:pPr algn="ctr"/>
              <a:r>
                <a:rPr lang="en-US" altLang="zh-CN" sz="6000" dirty="0">
                  <a:solidFill>
                    <a:schemeClr val="bg1"/>
                  </a:solidFill>
                  <a:cs typeface="+mn-ea"/>
                  <a:sym typeface="+mn-lt"/>
                </a:rPr>
                <a:t>T</a:t>
              </a:r>
              <a:endParaRPr lang="zh-CN" altLang="en-US" sz="6000" dirty="0">
                <a:solidFill>
                  <a:schemeClr val="bg1"/>
                </a:solidFill>
                <a:cs typeface="+mn-ea"/>
                <a:sym typeface="+mn-lt"/>
              </a:endParaRPr>
            </a:p>
          </p:txBody>
        </p:sp>
        <p:pic>
          <p:nvPicPr>
            <p:cNvPr id="18" name="图片 17"/>
            <p:cNvPicPr>
              <a:picLocks noChangeAspect="1"/>
            </p:cNvPicPr>
            <p:nvPr/>
          </p:nvPicPr>
          <p:blipFill>
            <a:blip r:embed="rId2" cstate="screen"/>
            <a:stretch>
              <a:fillRect/>
            </a:stretch>
          </p:blipFill>
          <p:spPr>
            <a:xfrm>
              <a:off x="5735999" y="3468480"/>
              <a:ext cx="720000" cy="72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9" presetClass="entr" presetSubtype="0" decel="10000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 calcmode="lin" valueType="num">
                                      <p:cBhvr>
                                        <p:cTn id="22" dur="2000" fill="hold"/>
                                        <p:tgtEl>
                                          <p:spTgt spid="4"/>
                                        </p:tgtEl>
                                        <p:attrNameLst>
                                          <p:attrName>ppt_w</p:attrName>
                                        </p:attrNameLst>
                                      </p:cBhvr>
                                      <p:tavLst>
                                        <p:tav tm="0">
                                          <p:val>
                                            <p:fltVal val="0"/>
                                          </p:val>
                                        </p:tav>
                                        <p:tav tm="100000">
                                          <p:val>
                                            <p:strVal val="#ppt_w"/>
                                          </p:val>
                                        </p:tav>
                                      </p:tavLst>
                                    </p:anim>
                                    <p:anim calcmode="lin" valueType="num">
                                      <p:cBhvr>
                                        <p:cTn id="23" dur="2000" fill="hold"/>
                                        <p:tgtEl>
                                          <p:spTgt spid="4"/>
                                        </p:tgtEl>
                                        <p:attrNameLst>
                                          <p:attrName>ppt_h</p:attrName>
                                        </p:attrNameLst>
                                      </p:cBhvr>
                                      <p:tavLst>
                                        <p:tav tm="0">
                                          <p:val>
                                            <p:fltVal val="0"/>
                                          </p:val>
                                        </p:tav>
                                        <p:tav tm="100000">
                                          <p:val>
                                            <p:strVal val="#ppt_h"/>
                                          </p:val>
                                        </p:tav>
                                      </p:tavLst>
                                    </p:anim>
                                    <p:anim calcmode="lin" valueType="num">
                                      <p:cBhvr>
                                        <p:cTn id="24" dur="2000" fill="hold"/>
                                        <p:tgtEl>
                                          <p:spTgt spid="4"/>
                                        </p:tgtEl>
                                        <p:attrNameLst>
                                          <p:attrName>style.rotation</p:attrName>
                                        </p:attrNameLst>
                                      </p:cBhvr>
                                      <p:tavLst>
                                        <p:tav tm="0">
                                          <p:val>
                                            <p:fltVal val="360"/>
                                          </p:val>
                                        </p:tav>
                                        <p:tav tm="100000">
                                          <p:val>
                                            <p:fltVal val="0"/>
                                          </p:val>
                                        </p:tav>
                                      </p:tavLst>
                                    </p:anim>
                                    <p:animEffect transition="in" filter="fade">
                                      <p:cBhvr>
                                        <p:cTn id="25" dur="2000"/>
                                        <p:tgtEl>
                                          <p:spTgt spid="4"/>
                                        </p:tgtEl>
                                      </p:cBhvr>
                                    </p:animEffect>
                                  </p:childTnLst>
                                </p:cTn>
                              </p:par>
                              <p:par>
                                <p:cTn id="26" presetID="42" presetClass="entr" presetSubtype="0" fill="hold" nodeType="withEffect">
                                  <p:stCondLst>
                                    <p:cond delay="1500"/>
                                  </p:stCondLst>
                                  <p:childTnLst>
                                    <p:set>
                                      <p:cBhvr>
                                        <p:cTn id="27" dur="1" fill="hold">
                                          <p:stCondLst>
                                            <p:cond delay="0"/>
                                          </p:stCondLst>
                                        </p:cTn>
                                        <p:tgtEl>
                                          <p:spTgt spid="14"/>
                                        </p:tgtEl>
                                        <p:attrNameLst>
                                          <p:attrName>style.visibility</p:attrName>
                                        </p:attrNameLst>
                                      </p:cBhvr>
                                      <p:to>
                                        <p:strVal val="visible"/>
                                      </p:to>
                                    </p:set>
                                    <p:animEffect transition="in" filter="fade">
                                      <p:cBhvr>
                                        <p:cTn id="28" dur="1000"/>
                                        <p:tgtEl>
                                          <p:spTgt spid="14"/>
                                        </p:tgtEl>
                                      </p:cBhvr>
                                    </p:animEffect>
                                    <p:anim calcmode="lin" valueType="num">
                                      <p:cBhvr>
                                        <p:cTn id="29" dur="1000" fill="hold"/>
                                        <p:tgtEl>
                                          <p:spTgt spid="14"/>
                                        </p:tgtEl>
                                        <p:attrNameLst>
                                          <p:attrName>ppt_x</p:attrName>
                                        </p:attrNameLst>
                                      </p:cBhvr>
                                      <p:tavLst>
                                        <p:tav tm="0">
                                          <p:val>
                                            <p:strVal val="#ppt_x"/>
                                          </p:val>
                                        </p:tav>
                                        <p:tav tm="100000">
                                          <p:val>
                                            <p:strVal val="#ppt_x"/>
                                          </p:val>
                                        </p:tav>
                                      </p:tavLst>
                                    </p:anim>
                                    <p:anim calcmode="lin" valueType="num">
                                      <p:cBhvr>
                                        <p:cTn id="30" dur="1000" fill="hold"/>
                                        <p:tgtEl>
                                          <p:spTgt spid="14"/>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1500"/>
                                  </p:stCondLst>
                                  <p:childTnLst>
                                    <p:set>
                                      <p:cBhvr>
                                        <p:cTn id="32" dur="1" fill="hold">
                                          <p:stCondLst>
                                            <p:cond delay="0"/>
                                          </p:stCondLst>
                                        </p:cTn>
                                        <p:tgtEl>
                                          <p:spTgt spid="67"/>
                                        </p:tgtEl>
                                        <p:attrNameLst>
                                          <p:attrName>style.visibility</p:attrName>
                                        </p:attrNameLst>
                                      </p:cBhvr>
                                      <p:to>
                                        <p:strVal val="visible"/>
                                      </p:to>
                                    </p:set>
                                    <p:animEffect transition="in" filter="fade">
                                      <p:cBhvr>
                                        <p:cTn id="33" dur="1000"/>
                                        <p:tgtEl>
                                          <p:spTgt spid="67"/>
                                        </p:tgtEl>
                                      </p:cBhvr>
                                    </p:animEffect>
                                    <p:anim calcmode="lin" valueType="num">
                                      <p:cBhvr>
                                        <p:cTn id="34" dur="1000" fill="hold"/>
                                        <p:tgtEl>
                                          <p:spTgt spid="67"/>
                                        </p:tgtEl>
                                        <p:attrNameLst>
                                          <p:attrName>ppt_x</p:attrName>
                                        </p:attrNameLst>
                                      </p:cBhvr>
                                      <p:tavLst>
                                        <p:tav tm="0">
                                          <p:val>
                                            <p:strVal val="#ppt_x"/>
                                          </p:val>
                                        </p:tav>
                                        <p:tav tm="100000">
                                          <p:val>
                                            <p:strVal val="#ppt_x"/>
                                          </p:val>
                                        </p:tav>
                                      </p:tavLst>
                                    </p:anim>
                                    <p:anim calcmode="lin" valueType="num">
                                      <p:cBhvr>
                                        <p:cTn id="35" dur="1000" fill="hold"/>
                                        <p:tgtEl>
                                          <p:spTgt spid="6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000"/>
                                  </p:stCondLst>
                                  <p:childTnLst>
                                    <p:set>
                                      <p:cBhvr>
                                        <p:cTn id="37" dur="1" fill="hold">
                                          <p:stCondLst>
                                            <p:cond delay="0"/>
                                          </p:stCondLst>
                                        </p:cTn>
                                        <p:tgtEl>
                                          <p:spTgt spid="64"/>
                                        </p:tgtEl>
                                        <p:attrNameLst>
                                          <p:attrName>style.visibility</p:attrName>
                                        </p:attrNameLst>
                                      </p:cBhvr>
                                      <p:to>
                                        <p:strVal val="visible"/>
                                      </p:to>
                                    </p:set>
                                    <p:animEffect transition="in" filter="fade">
                                      <p:cBhvr>
                                        <p:cTn id="38" dur="1000"/>
                                        <p:tgtEl>
                                          <p:spTgt spid="64"/>
                                        </p:tgtEl>
                                      </p:cBhvr>
                                    </p:animEffect>
                                    <p:anim calcmode="lin" valueType="num">
                                      <p:cBhvr>
                                        <p:cTn id="39" dur="1000" fill="hold"/>
                                        <p:tgtEl>
                                          <p:spTgt spid="64"/>
                                        </p:tgtEl>
                                        <p:attrNameLst>
                                          <p:attrName>ppt_x</p:attrName>
                                        </p:attrNameLst>
                                      </p:cBhvr>
                                      <p:tavLst>
                                        <p:tav tm="0">
                                          <p:val>
                                            <p:strVal val="#ppt_x"/>
                                          </p:val>
                                        </p:tav>
                                        <p:tav tm="100000">
                                          <p:val>
                                            <p:strVal val="#ppt_x"/>
                                          </p:val>
                                        </p:tav>
                                      </p:tavLst>
                                    </p:anim>
                                    <p:anim calcmode="lin" valueType="num">
                                      <p:cBhvr>
                                        <p:cTn id="40" dur="1000" fill="hold"/>
                                        <p:tgtEl>
                                          <p:spTgt spid="6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2000"/>
                                  </p:stCondLst>
                                  <p:childTnLst>
                                    <p:set>
                                      <p:cBhvr>
                                        <p:cTn id="42" dur="1" fill="hold">
                                          <p:stCondLst>
                                            <p:cond delay="0"/>
                                          </p:stCondLst>
                                        </p:cTn>
                                        <p:tgtEl>
                                          <p:spTgt spid="70"/>
                                        </p:tgtEl>
                                        <p:attrNameLst>
                                          <p:attrName>style.visibility</p:attrName>
                                        </p:attrNameLst>
                                      </p:cBhvr>
                                      <p:to>
                                        <p:strVal val="visible"/>
                                      </p:to>
                                    </p:set>
                                    <p:animEffect transition="in" filter="fade">
                                      <p:cBhvr>
                                        <p:cTn id="43" dur="1000"/>
                                        <p:tgtEl>
                                          <p:spTgt spid="70"/>
                                        </p:tgtEl>
                                      </p:cBhvr>
                                    </p:animEffect>
                                    <p:anim calcmode="lin" valueType="num">
                                      <p:cBhvr>
                                        <p:cTn id="44" dur="1000" fill="hold"/>
                                        <p:tgtEl>
                                          <p:spTgt spid="70"/>
                                        </p:tgtEl>
                                        <p:attrNameLst>
                                          <p:attrName>ppt_x</p:attrName>
                                        </p:attrNameLst>
                                      </p:cBhvr>
                                      <p:tavLst>
                                        <p:tav tm="0">
                                          <p:val>
                                            <p:strVal val="#ppt_x"/>
                                          </p:val>
                                        </p:tav>
                                        <p:tav tm="100000">
                                          <p:val>
                                            <p:strVal val="#ppt_x"/>
                                          </p:val>
                                        </p:tav>
                                      </p:tavLst>
                                    </p:anim>
                                    <p:anim calcmode="lin" valueType="num">
                                      <p:cBhvr>
                                        <p:cTn id="45" dur="1000" fill="hold"/>
                                        <p:tgtEl>
                                          <p:spTgt spid="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rotWithShape="1">
          <a:blip r:embed="rId1" cstate="screen"/>
          <a:srcRect/>
          <a:stretch>
            <a:fillRect/>
          </a:stretch>
        </p:blipFill>
        <p:spPr>
          <a:xfrm>
            <a:off x="0" y="1"/>
            <a:ext cx="12192000" cy="6858000"/>
          </a:xfrm>
          <a:prstGeom prst="rect">
            <a:avLst/>
          </a:prstGeom>
        </p:spPr>
      </p:pic>
      <p:sp>
        <p:nvSpPr>
          <p:cNvPr id="10" name="矩形 9"/>
          <p:cNvSpPr/>
          <p:nvPr/>
        </p:nvSpPr>
        <p:spPr>
          <a:xfrm>
            <a:off x="0" y="0"/>
            <a:ext cx="12192000" cy="6857999"/>
          </a:xfrm>
          <a:prstGeom prst="rect">
            <a:avLst/>
          </a:prstGeom>
          <a:solidFill>
            <a:schemeClr val="bg1">
              <a:alpha val="1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风险分析</a:t>
            </a:r>
            <a:endParaRPr lang="zh-CN" altLang="en-US" sz="2800" dirty="0">
              <a:solidFill>
                <a:schemeClr val="bg1"/>
              </a:solidFill>
              <a:cs typeface="+mn-ea"/>
              <a:sym typeface="+mn-lt"/>
            </a:endParaRPr>
          </a:p>
        </p:txBody>
      </p:sp>
      <p:sp>
        <p:nvSpPr>
          <p:cNvPr id="11" name="矩形: 圆角 10"/>
          <p:cNvSpPr/>
          <p:nvPr/>
        </p:nvSpPr>
        <p:spPr>
          <a:xfrm>
            <a:off x="930442" y="1844843"/>
            <a:ext cx="4844716" cy="866273"/>
          </a:xfrm>
          <a:prstGeom prst="roundRect">
            <a:avLst>
              <a:gd name="adj" fmla="val 50000"/>
            </a:avLst>
          </a:prstGeom>
          <a:solidFill>
            <a:srgbClr val="2F533F">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政策风险</a:t>
            </a:r>
            <a:endParaRPr lang="zh-CN" altLang="en-US" sz="2400" dirty="0">
              <a:cs typeface="+mn-ea"/>
              <a:sym typeface="+mn-lt"/>
            </a:endParaRPr>
          </a:p>
        </p:txBody>
      </p:sp>
      <p:sp>
        <p:nvSpPr>
          <p:cNvPr id="30" name="矩形: 圆角 29"/>
          <p:cNvSpPr/>
          <p:nvPr/>
        </p:nvSpPr>
        <p:spPr>
          <a:xfrm>
            <a:off x="930442" y="2911643"/>
            <a:ext cx="4844716" cy="866273"/>
          </a:xfrm>
          <a:prstGeom prst="roundRect">
            <a:avLst>
              <a:gd name="adj" fmla="val 50000"/>
            </a:avLst>
          </a:prstGeom>
          <a:solidFill>
            <a:srgbClr val="741802">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市场风险</a:t>
            </a:r>
            <a:endParaRPr lang="zh-CN" altLang="en-US" sz="2400" dirty="0">
              <a:cs typeface="+mn-ea"/>
              <a:sym typeface="+mn-lt"/>
            </a:endParaRPr>
          </a:p>
        </p:txBody>
      </p:sp>
      <p:sp>
        <p:nvSpPr>
          <p:cNvPr id="31" name="矩形: 圆角 30"/>
          <p:cNvSpPr/>
          <p:nvPr/>
        </p:nvSpPr>
        <p:spPr>
          <a:xfrm>
            <a:off x="930442" y="3978443"/>
            <a:ext cx="4844716" cy="866273"/>
          </a:xfrm>
          <a:prstGeom prst="roundRect">
            <a:avLst>
              <a:gd name="adj" fmla="val 50000"/>
            </a:avLst>
          </a:prstGeom>
          <a:solidFill>
            <a:srgbClr val="2F533F">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竞争风险</a:t>
            </a:r>
            <a:endParaRPr lang="zh-CN" altLang="en-US" sz="2400" dirty="0">
              <a:cs typeface="+mn-ea"/>
              <a:sym typeface="+mn-lt"/>
            </a:endParaRPr>
          </a:p>
        </p:txBody>
      </p:sp>
      <p:sp>
        <p:nvSpPr>
          <p:cNvPr id="32" name="矩形: 圆角 31"/>
          <p:cNvSpPr/>
          <p:nvPr/>
        </p:nvSpPr>
        <p:spPr>
          <a:xfrm>
            <a:off x="930442" y="5045242"/>
            <a:ext cx="4844716" cy="866273"/>
          </a:xfrm>
          <a:prstGeom prst="roundRect">
            <a:avLst>
              <a:gd name="adj" fmla="val 50000"/>
            </a:avLst>
          </a:prstGeom>
          <a:solidFill>
            <a:srgbClr val="741802">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经营管理风险</a:t>
            </a:r>
            <a:endParaRPr lang="zh-CN" altLang="en-US" sz="2400" dirty="0">
              <a:cs typeface="+mn-ea"/>
              <a:sym typeface="+mn-lt"/>
            </a:endParaRPr>
          </a:p>
        </p:txBody>
      </p:sp>
      <p:sp>
        <p:nvSpPr>
          <p:cNvPr id="33" name="矩形: 圆角 32"/>
          <p:cNvSpPr/>
          <p:nvPr/>
        </p:nvSpPr>
        <p:spPr>
          <a:xfrm>
            <a:off x="6561221" y="1844843"/>
            <a:ext cx="4844716" cy="866273"/>
          </a:xfrm>
          <a:prstGeom prst="roundRect">
            <a:avLst>
              <a:gd name="adj" fmla="val 50000"/>
            </a:avLst>
          </a:prstGeom>
          <a:solidFill>
            <a:srgbClr val="2F533F">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成本风险</a:t>
            </a:r>
            <a:endParaRPr lang="zh-CN" altLang="en-US" sz="2400" dirty="0">
              <a:cs typeface="+mn-ea"/>
              <a:sym typeface="+mn-lt"/>
            </a:endParaRPr>
          </a:p>
        </p:txBody>
      </p:sp>
      <p:sp>
        <p:nvSpPr>
          <p:cNvPr id="34" name="矩形: 圆角 33"/>
          <p:cNvSpPr/>
          <p:nvPr/>
        </p:nvSpPr>
        <p:spPr>
          <a:xfrm>
            <a:off x="6561221" y="2911643"/>
            <a:ext cx="4844716" cy="866273"/>
          </a:xfrm>
          <a:prstGeom prst="roundRect">
            <a:avLst>
              <a:gd name="adj" fmla="val 50000"/>
            </a:avLst>
          </a:prstGeom>
          <a:solidFill>
            <a:srgbClr val="741802">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财务风险</a:t>
            </a:r>
            <a:endParaRPr lang="zh-CN" altLang="en-US" sz="2400" dirty="0">
              <a:cs typeface="+mn-ea"/>
              <a:sym typeface="+mn-lt"/>
            </a:endParaRPr>
          </a:p>
        </p:txBody>
      </p:sp>
      <p:sp>
        <p:nvSpPr>
          <p:cNvPr id="35" name="矩形: 圆角 34"/>
          <p:cNvSpPr/>
          <p:nvPr/>
        </p:nvSpPr>
        <p:spPr>
          <a:xfrm>
            <a:off x="6561221" y="3978443"/>
            <a:ext cx="4844716" cy="866273"/>
          </a:xfrm>
          <a:prstGeom prst="roundRect">
            <a:avLst>
              <a:gd name="adj" fmla="val 50000"/>
            </a:avLst>
          </a:prstGeom>
          <a:solidFill>
            <a:srgbClr val="2F533F">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融资风险</a:t>
            </a:r>
            <a:endParaRPr lang="zh-CN" altLang="en-US" sz="2400" dirty="0">
              <a:cs typeface="+mn-ea"/>
              <a:sym typeface="+mn-lt"/>
            </a:endParaRPr>
          </a:p>
        </p:txBody>
      </p:sp>
      <p:sp>
        <p:nvSpPr>
          <p:cNvPr id="36" name="矩形: 圆角 35"/>
          <p:cNvSpPr/>
          <p:nvPr/>
        </p:nvSpPr>
        <p:spPr>
          <a:xfrm>
            <a:off x="6561221" y="5045242"/>
            <a:ext cx="4844716" cy="866273"/>
          </a:xfrm>
          <a:prstGeom prst="roundRect">
            <a:avLst>
              <a:gd name="adj" fmla="val 50000"/>
            </a:avLst>
          </a:prstGeom>
          <a:solidFill>
            <a:srgbClr val="741802">
              <a:alpha val="70000"/>
            </a:srgbClr>
          </a:solidFill>
          <a:ln w="63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cs typeface="+mn-ea"/>
                <a:sym typeface="+mn-lt"/>
              </a:rPr>
              <a:t>社会风险</a:t>
            </a:r>
            <a:endParaRPr lang="zh-CN" altLang="en-US" sz="2400" dirty="0">
              <a:cs typeface="+mn-ea"/>
              <a:sym typeface="+mn-lt"/>
            </a:endParaRPr>
          </a:p>
        </p:txBody>
      </p:sp>
      <p:grpSp>
        <p:nvGrpSpPr>
          <p:cNvPr id="15" name="组合 14"/>
          <p:cNvGrpSpPr/>
          <p:nvPr/>
        </p:nvGrpSpPr>
        <p:grpSpPr>
          <a:xfrm>
            <a:off x="11334693" y="165246"/>
            <a:ext cx="606273" cy="857985"/>
            <a:chOff x="11334693" y="165246"/>
            <a:chExt cx="606273" cy="857985"/>
          </a:xfrm>
        </p:grpSpPr>
        <p:sp>
          <p:nvSpPr>
            <p:cNvPr id="9" name="文本框 8"/>
            <p:cNvSpPr txBox="1"/>
            <p:nvPr/>
          </p:nvSpPr>
          <p:spPr>
            <a:xfrm>
              <a:off x="11334693" y="715454"/>
              <a:ext cx="606273" cy="307777"/>
            </a:xfrm>
            <a:prstGeom prst="rect">
              <a:avLst/>
            </a:prstGeom>
            <a:noFill/>
          </p:spPr>
          <p:txBody>
            <a:bodyPr wrap="square" rtlCol="0">
              <a:spAutoFit/>
            </a:bodyPr>
            <a:lstStyle/>
            <a:p>
              <a:pPr algn="ctr"/>
              <a:r>
                <a:rPr lang="en-US" altLang="zh-CN" sz="1400" dirty="0">
                  <a:solidFill>
                    <a:schemeClr val="bg1"/>
                  </a:solidFill>
                  <a:cs typeface="+mn-ea"/>
                  <a:sym typeface="+mn-lt"/>
                </a:rPr>
                <a:t>logo</a:t>
              </a:r>
              <a:endParaRPr lang="zh-CN" altLang="en-US" sz="1400" dirty="0">
                <a:solidFill>
                  <a:schemeClr val="bg1"/>
                </a:solidFill>
                <a:cs typeface="+mn-ea"/>
                <a:sym typeface="+mn-lt"/>
              </a:endParaRPr>
            </a:p>
          </p:txBody>
        </p:sp>
        <p:pic>
          <p:nvPicPr>
            <p:cNvPr id="13" name="图片 12"/>
            <p:cNvPicPr>
              <a:picLocks noChangeAspect="1"/>
            </p:cNvPicPr>
            <p:nvPr/>
          </p:nvPicPr>
          <p:blipFill>
            <a:blip r:embed="rId2" cstate="screen"/>
            <a:stretch>
              <a:fillRect/>
            </a:stretch>
          </p:blipFill>
          <p:spPr>
            <a:xfrm>
              <a:off x="11336166" y="165246"/>
              <a:ext cx="604800" cy="6048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33"/>
                                        </p:tgtEl>
                                        <p:attrNameLst>
                                          <p:attrName>style.visibility</p:attrName>
                                        </p:attrNameLst>
                                      </p:cBhvr>
                                      <p:to>
                                        <p:strVal val="visible"/>
                                      </p:to>
                                    </p:set>
                                    <p:animEffect transition="in" filter="fade">
                                      <p:cBhvr>
                                        <p:cTn id="27" dur="1000"/>
                                        <p:tgtEl>
                                          <p:spTgt spid="33"/>
                                        </p:tgtEl>
                                      </p:cBhvr>
                                    </p:animEffect>
                                    <p:anim calcmode="lin" valueType="num">
                                      <p:cBhvr>
                                        <p:cTn id="28" dur="1000" fill="hold"/>
                                        <p:tgtEl>
                                          <p:spTgt spid="33"/>
                                        </p:tgtEl>
                                        <p:attrNameLst>
                                          <p:attrName>ppt_x</p:attrName>
                                        </p:attrNameLst>
                                      </p:cBhvr>
                                      <p:tavLst>
                                        <p:tav tm="0">
                                          <p:val>
                                            <p:strVal val="#ppt_x"/>
                                          </p:val>
                                        </p:tav>
                                        <p:tav tm="100000">
                                          <p:val>
                                            <p:strVal val="#ppt_x"/>
                                          </p:val>
                                        </p:tav>
                                      </p:tavLst>
                                    </p:anim>
                                    <p:anim calcmode="lin" valueType="num">
                                      <p:cBhvr>
                                        <p:cTn id="29" dur="1000" fill="hold"/>
                                        <p:tgtEl>
                                          <p:spTgt spid="3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1000"/>
                                        <p:tgtEl>
                                          <p:spTgt spid="30"/>
                                        </p:tgtEl>
                                      </p:cBhvr>
                                    </p:animEffect>
                                    <p:anim calcmode="lin" valueType="num">
                                      <p:cBhvr>
                                        <p:cTn id="33" dur="1000" fill="hold"/>
                                        <p:tgtEl>
                                          <p:spTgt spid="30"/>
                                        </p:tgtEl>
                                        <p:attrNameLst>
                                          <p:attrName>ppt_x</p:attrName>
                                        </p:attrNameLst>
                                      </p:cBhvr>
                                      <p:tavLst>
                                        <p:tav tm="0">
                                          <p:val>
                                            <p:strVal val="#ppt_x"/>
                                          </p:val>
                                        </p:tav>
                                        <p:tav tm="100000">
                                          <p:val>
                                            <p:strVal val="#ppt_x"/>
                                          </p:val>
                                        </p:tav>
                                      </p:tavLst>
                                    </p:anim>
                                    <p:anim calcmode="lin" valueType="num">
                                      <p:cBhvr>
                                        <p:cTn id="34" dur="1000" fill="hold"/>
                                        <p:tgtEl>
                                          <p:spTgt spid="30"/>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34"/>
                                        </p:tgtEl>
                                        <p:attrNameLst>
                                          <p:attrName>style.visibility</p:attrName>
                                        </p:attrNameLst>
                                      </p:cBhvr>
                                      <p:to>
                                        <p:strVal val="visible"/>
                                      </p:to>
                                    </p:set>
                                    <p:animEffect transition="in" filter="fade">
                                      <p:cBhvr>
                                        <p:cTn id="37" dur="1000"/>
                                        <p:tgtEl>
                                          <p:spTgt spid="34"/>
                                        </p:tgtEl>
                                      </p:cBhvr>
                                    </p:animEffect>
                                    <p:anim calcmode="lin" valueType="num">
                                      <p:cBhvr>
                                        <p:cTn id="38" dur="1000" fill="hold"/>
                                        <p:tgtEl>
                                          <p:spTgt spid="34"/>
                                        </p:tgtEl>
                                        <p:attrNameLst>
                                          <p:attrName>ppt_x</p:attrName>
                                        </p:attrNameLst>
                                      </p:cBhvr>
                                      <p:tavLst>
                                        <p:tav tm="0">
                                          <p:val>
                                            <p:strVal val="#ppt_x"/>
                                          </p:val>
                                        </p:tav>
                                        <p:tav tm="100000">
                                          <p:val>
                                            <p:strVal val="#ppt_x"/>
                                          </p:val>
                                        </p:tav>
                                      </p:tavLst>
                                    </p:anim>
                                    <p:anim calcmode="lin" valueType="num">
                                      <p:cBhvr>
                                        <p:cTn id="39" dur="1000" fill="hold"/>
                                        <p:tgtEl>
                                          <p:spTgt spid="3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500"/>
                                  </p:stCondLst>
                                  <p:childTnLst>
                                    <p:set>
                                      <p:cBhvr>
                                        <p:cTn id="41" dur="1" fill="hold">
                                          <p:stCondLst>
                                            <p:cond delay="0"/>
                                          </p:stCondLst>
                                        </p:cTn>
                                        <p:tgtEl>
                                          <p:spTgt spid="31"/>
                                        </p:tgtEl>
                                        <p:attrNameLst>
                                          <p:attrName>style.visibility</p:attrName>
                                        </p:attrNameLst>
                                      </p:cBhvr>
                                      <p:to>
                                        <p:strVal val="visible"/>
                                      </p:to>
                                    </p:set>
                                    <p:animEffect transition="in" filter="fade">
                                      <p:cBhvr>
                                        <p:cTn id="42" dur="1000"/>
                                        <p:tgtEl>
                                          <p:spTgt spid="31"/>
                                        </p:tgtEl>
                                      </p:cBhvr>
                                    </p:animEffect>
                                    <p:anim calcmode="lin" valueType="num">
                                      <p:cBhvr>
                                        <p:cTn id="43" dur="1000" fill="hold"/>
                                        <p:tgtEl>
                                          <p:spTgt spid="31"/>
                                        </p:tgtEl>
                                        <p:attrNameLst>
                                          <p:attrName>ppt_x</p:attrName>
                                        </p:attrNameLst>
                                      </p:cBhvr>
                                      <p:tavLst>
                                        <p:tav tm="0">
                                          <p:val>
                                            <p:strVal val="#ppt_x"/>
                                          </p:val>
                                        </p:tav>
                                        <p:tav tm="100000">
                                          <p:val>
                                            <p:strVal val="#ppt_x"/>
                                          </p:val>
                                        </p:tav>
                                      </p:tavLst>
                                    </p:anim>
                                    <p:anim calcmode="lin" valueType="num">
                                      <p:cBhvr>
                                        <p:cTn id="44" dur="1000" fill="hold"/>
                                        <p:tgtEl>
                                          <p:spTgt spid="31"/>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500"/>
                                  </p:stCondLst>
                                  <p:childTnLst>
                                    <p:set>
                                      <p:cBhvr>
                                        <p:cTn id="46" dur="1" fill="hold">
                                          <p:stCondLst>
                                            <p:cond delay="0"/>
                                          </p:stCondLst>
                                        </p:cTn>
                                        <p:tgtEl>
                                          <p:spTgt spid="35"/>
                                        </p:tgtEl>
                                        <p:attrNameLst>
                                          <p:attrName>style.visibility</p:attrName>
                                        </p:attrNameLst>
                                      </p:cBhvr>
                                      <p:to>
                                        <p:strVal val="visible"/>
                                      </p:to>
                                    </p:set>
                                    <p:animEffect transition="in" filter="fade">
                                      <p:cBhvr>
                                        <p:cTn id="47" dur="1000"/>
                                        <p:tgtEl>
                                          <p:spTgt spid="35"/>
                                        </p:tgtEl>
                                      </p:cBhvr>
                                    </p:animEffect>
                                    <p:anim calcmode="lin" valueType="num">
                                      <p:cBhvr>
                                        <p:cTn id="48" dur="1000" fill="hold"/>
                                        <p:tgtEl>
                                          <p:spTgt spid="35"/>
                                        </p:tgtEl>
                                        <p:attrNameLst>
                                          <p:attrName>ppt_x</p:attrName>
                                        </p:attrNameLst>
                                      </p:cBhvr>
                                      <p:tavLst>
                                        <p:tav tm="0">
                                          <p:val>
                                            <p:strVal val="#ppt_x"/>
                                          </p:val>
                                        </p:tav>
                                        <p:tav tm="100000">
                                          <p:val>
                                            <p:strVal val="#ppt_x"/>
                                          </p:val>
                                        </p:tav>
                                      </p:tavLst>
                                    </p:anim>
                                    <p:anim calcmode="lin" valueType="num">
                                      <p:cBhvr>
                                        <p:cTn id="49" dur="1000" fill="hold"/>
                                        <p:tgtEl>
                                          <p:spTgt spid="3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000"/>
                                  </p:stCondLst>
                                  <p:childTnLst>
                                    <p:set>
                                      <p:cBhvr>
                                        <p:cTn id="51" dur="1" fill="hold">
                                          <p:stCondLst>
                                            <p:cond delay="0"/>
                                          </p:stCondLst>
                                        </p:cTn>
                                        <p:tgtEl>
                                          <p:spTgt spid="32"/>
                                        </p:tgtEl>
                                        <p:attrNameLst>
                                          <p:attrName>style.visibility</p:attrName>
                                        </p:attrNameLst>
                                      </p:cBhvr>
                                      <p:to>
                                        <p:strVal val="visible"/>
                                      </p:to>
                                    </p:set>
                                    <p:animEffect transition="in" filter="fade">
                                      <p:cBhvr>
                                        <p:cTn id="52" dur="1000"/>
                                        <p:tgtEl>
                                          <p:spTgt spid="32"/>
                                        </p:tgtEl>
                                      </p:cBhvr>
                                    </p:animEffect>
                                    <p:anim calcmode="lin" valueType="num">
                                      <p:cBhvr>
                                        <p:cTn id="53" dur="1000" fill="hold"/>
                                        <p:tgtEl>
                                          <p:spTgt spid="32"/>
                                        </p:tgtEl>
                                        <p:attrNameLst>
                                          <p:attrName>ppt_x</p:attrName>
                                        </p:attrNameLst>
                                      </p:cBhvr>
                                      <p:tavLst>
                                        <p:tav tm="0">
                                          <p:val>
                                            <p:strVal val="#ppt_x"/>
                                          </p:val>
                                        </p:tav>
                                        <p:tav tm="100000">
                                          <p:val>
                                            <p:strVal val="#ppt_x"/>
                                          </p:val>
                                        </p:tav>
                                      </p:tavLst>
                                    </p:anim>
                                    <p:anim calcmode="lin" valueType="num">
                                      <p:cBhvr>
                                        <p:cTn id="54" dur="1000" fill="hold"/>
                                        <p:tgtEl>
                                          <p:spTgt spid="32"/>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000"/>
                                  </p:stCondLst>
                                  <p:childTnLst>
                                    <p:set>
                                      <p:cBhvr>
                                        <p:cTn id="56" dur="1" fill="hold">
                                          <p:stCondLst>
                                            <p:cond delay="0"/>
                                          </p:stCondLst>
                                        </p:cTn>
                                        <p:tgtEl>
                                          <p:spTgt spid="36"/>
                                        </p:tgtEl>
                                        <p:attrNameLst>
                                          <p:attrName>style.visibility</p:attrName>
                                        </p:attrNameLst>
                                      </p:cBhvr>
                                      <p:to>
                                        <p:strVal val="visible"/>
                                      </p:to>
                                    </p:set>
                                    <p:animEffect transition="in" filter="fade">
                                      <p:cBhvr>
                                        <p:cTn id="57" dur="1000"/>
                                        <p:tgtEl>
                                          <p:spTgt spid="36"/>
                                        </p:tgtEl>
                                      </p:cBhvr>
                                    </p:animEffect>
                                    <p:anim calcmode="lin" valueType="num">
                                      <p:cBhvr>
                                        <p:cTn id="58" dur="1000" fill="hold"/>
                                        <p:tgtEl>
                                          <p:spTgt spid="36"/>
                                        </p:tgtEl>
                                        <p:attrNameLst>
                                          <p:attrName>ppt_x</p:attrName>
                                        </p:attrNameLst>
                                      </p:cBhvr>
                                      <p:tavLst>
                                        <p:tav tm="0">
                                          <p:val>
                                            <p:strVal val="#ppt_x"/>
                                          </p:val>
                                        </p:tav>
                                        <p:tav tm="100000">
                                          <p:val>
                                            <p:strVal val="#ppt_x"/>
                                          </p:val>
                                        </p:tav>
                                      </p:tavLst>
                                    </p:anim>
                                    <p:anim calcmode="lin" valueType="num">
                                      <p:cBhvr>
                                        <p:cTn id="5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1" grpId="0" animBg="1"/>
      <p:bldP spid="30" grpId="0" animBg="1"/>
      <p:bldP spid="31" grpId="0" animBg="1"/>
      <p:bldP spid="32" grpId="0" animBg="1"/>
      <p:bldP spid="33" grpId="0" animBg="1"/>
      <p:bldP spid="34" grpId="0" animBg="1"/>
      <p:bldP spid="35" grpId="0" animBg="1"/>
      <p:bldP spid="36"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rot="5400000">
            <a:off x="6002418" y="-1346250"/>
            <a:ext cx="2441833" cy="9285483"/>
          </a:xfrm>
          <a:prstGeom prst="roundRect">
            <a:avLst>
              <a:gd name="adj" fmla="val 50000"/>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圆角 1"/>
          <p:cNvSpPr/>
          <p:nvPr/>
        </p:nvSpPr>
        <p:spPr>
          <a:xfrm>
            <a:off x="-77792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802488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167117" y="2232529"/>
            <a:ext cx="3857767" cy="830997"/>
          </a:xfrm>
          <a:prstGeom prst="rect">
            <a:avLst/>
          </a:prstGeom>
          <a:noFill/>
        </p:spPr>
        <p:txBody>
          <a:bodyPr wrap="square" rtlCol="0">
            <a:spAutoFit/>
          </a:bodyPr>
          <a:lstStyle/>
          <a:p>
            <a:pPr algn="ctr"/>
            <a:r>
              <a:rPr lang="en-US" altLang="zh-CN" sz="4800" dirty="0">
                <a:solidFill>
                  <a:srgbClr val="741802"/>
                </a:solidFill>
                <a:cs typeface="+mn-ea"/>
                <a:sym typeface="+mn-lt"/>
              </a:rPr>
              <a:t>04</a:t>
            </a:r>
            <a:endParaRPr lang="zh-CN" altLang="en-US" sz="4800" dirty="0">
              <a:solidFill>
                <a:srgbClr val="741802"/>
              </a:solidFill>
              <a:cs typeface="+mn-ea"/>
              <a:sym typeface="+mn-lt"/>
            </a:endParaRPr>
          </a:p>
        </p:txBody>
      </p:sp>
      <p:sp>
        <p:nvSpPr>
          <p:cNvPr id="4" name="文本框 3"/>
          <p:cNvSpPr txBox="1"/>
          <p:nvPr/>
        </p:nvSpPr>
        <p:spPr>
          <a:xfrm>
            <a:off x="4167117" y="2967334"/>
            <a:ext cx="3857767" cy="923330"/>
          </a:xfrm>
          <a:prstGeom prst="rect">
            <a:avLst/>
          </a:prstGeom>
          <a:noFill/>
        </p:spPr>
        <p:txBody>
          <a:bodyPr wrap="square" rtlCol="0">
            <a:spAutoFit/>
          </a:bodyPr>
          <a:lstStyle/>
          <a:p>
            <a:pPr algn="ctr"/>
            <a:r>
              <a:rPr lang="zh-CN" altLang="en-US" sz="5400" dirty="0">
                <a:solidFill>
                  <a:srgbClr val="741802"/>
                </a:solidFill>
                <a:cs typeface="+mn-ea"/>
                <a:sym typeface="+mn-lt"/>
              </a:rPr>
              <a:t>财务计划</a:t>
            </a:r>
            <a:endParaRPr lang="zh-CN" altLang="en-US" sz="5400" dirty="0">
              <a:solidFill>
                <a:srgbClr val="741802"/>
              </a:solidFill>
              <a:cs typeface="+mn-ea"/>
              <a:sym typeface="+mn-lt"/>
            </a:endParaRPr>
          </a:p>
        </p:txBody>
      </p:sp>
      <p:sp>
        <p:nvSpPr>
          <p:cNvPr id="5" name="文本框 4"/>
          <p:cNvSpPr txBox="1"/>
          <p:nvPr/>
        </p:nvSpPr>
        <p:spPr>
          <a:xfrm>
            <a:off x="4167117" y="3890664"/>
            <a:ext cx="3857767" cy="400110"/>
          </a:xfrm>
          <a:prstGeom prst="rect">
            <a:avLst/>
          </a:prstGeom>
          <a:noFill/>
        </p:spPr>
        <p:txBody>
          <a:bodyPr wrap="square" rtlCol="0">
            <a:spAutoFit/>
          </a:bodyPr>
          <a:lstStyle/>
          <a:p>
            <a:pPr algn="ctr" latinLnBrk="1"/>
            <a:r>
              <a:rPr lang="en-US" altLang="zh-CN" sz="2000" b="1" dirty="0">
                <a:solidFill>
                  <a:srgbClr val="741802"/>
                </a:solidFill>
                <a:cs typeface="+mn-ea"/>
                <a:sym typeface="+mn-lt"/>
              </a:rPr>
              <a:t>Financial Planning</a:t>
            </a:r>
            <a:endParaRPr lang="en-US" altLang="zh-CN" sz="2400" b="1" dirty="0">
              <a:solidFill>
                <a:srgbClr val="74180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7" grpId="0" animBg="1"/>
      <p:bldP spid="3" grpId="0"/>
      <p:bldP spid="4" grpId="0"/>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成本分析</a:t>
            </a:r>
            <a:endParaRPr lang="zh-CN" altLang="en-US" sz="2800" dirty="0">
              <a:solidFill>
                <a:schemeClr val="bg1"/>
              </a:solidFill>
              <a:cs typeface="+mn-ea"/>
              <a:sym typeface="+mn-lt"/>
            </a:endParaRPr>
          </a:p>
        </p:txBody>
      </p:sp>
      <p:grpSp>
        <p:nvGrpSpPr>
          <p:cNvPr id="6" name="组合 5"/>
          <p:cNvGrpSpPr/>
          <p:nvPr/>
        </p:nvGrpSpPr>
        <p:grpSpPr>
          <a:xfrm>
            <a:off x="1468016" y="3851617"/>
            <a:ext cx="3240001" cy="2160000"/>
            <a:chOff x="1468016" y="3851617"/>
            <a:chExt cx="3240001" cy="2160000"/>
          </a:xfrm>
        </p:grpSpPr>
        <p:pic>
          <p:nvPicPr>
            <p:cNvPr id="5" name="图片 4"/>
            <p:cNvPicPr>
              <a:picLocks noChangeAspect="1"/>
            </p:cNvPicPr>
            <p:nvPr/>
          </p:nvPicPr>
          <p:blipFill>
            <a:blip r:embed="rId2" cstate="screen"/>
            <a:stretch>
              <a:fillRect/>
            </a:stretch>
          </p:blipFill>
          <p:spPr>
            <a:xfrm>
              <a:off x="1468016" y="3851617"/>
              <a:ext cx="3240001" cy="2160000"/>
            </a:xfrm>
            <a:prstGeom prst="rect">
              <a:avLst/>
            </a:prstGeom>
          </p:spPr>
        </p:pic>
        <p:sp>
          <p:nvSpPr>
            <p:cNvPr id="31" name="任意多边形: 形状 30"/>
            <p:cNvSpPr/>
            <p:nvPr/>
          </p:nvSpPr>
          <p:spPr>
            <a:xfrm flipH="1">
              <a:off x="1468016" y="5695415"/>
              <a:ext cx="1278808" cy="275387"/>
            </a:xfrm>
            <a:custGeom>
              <a:avLst/>
              <a:gdLst>
                <a:gd name="connsiteX0" fmla="*/ 197893 w 1837899"/>
                <a:gd name="connsiteY0" fmla="*/ 0 h 395786"/>
                <a:gd name="connsiteX1" fmla="*/ 1837899 w 1837899"/>
                <a:gd name="connsiteY1" fmla="*/ 0 h 395786"/>
                <a:gd name="connsiteX2" fmla="*/ 1837899 w 1837899"/>
                <a:gd name="connsiteY2" fmla="*/ 395786 h 395786"/>
                <a:gd name="connsiteX3" fmla="*/ 197893 w 1837899"/>
                <a:gd name="connsiteY3" fmla="*/ 395786 h 395786"/>
                <a:gd name="connsiteX4" fmla="*/ 0 w 1837899"/>
                <a:gd name="connsiteY4" fmla="*/ 197893 h 395786"/>
                <a:gd name="connsiteX5" fmla="*/ 197893 w 1837899"/>
                <a:gd name="connsiteY5" fmla="*/ 0 h 39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899" h="395786">
                  <a:moveTo>
                    <a:pt x="197893" y="0"/>
                  </a:moveTo>
                  <a:lnTo>
                    <a:pt x="1837899" y="0"/>
                  </a:lnTo>
                  <a:lnTo>
                    <a:pt x="1837899" y="395786"/>
                  </a:lnTo>
                  <a:lnTo>
                    <a:pt x="197893" y="395786"/>
                  </a:lnTo>
                  <a:cubicBezTo>
                    <a:pt x="88600" y="395786"/>
                    <a:pt x="0" y="307186"/>
                    <a:pt x="0" y="197893"/>
                  </a:cubicBezTo>
                  <a:cubicBezTo>
                    <a:pt x="0" y="88600"/>
                    <a:pt x="88600" y="0"/>
                    <a:pt x="197893" y="0"/>
                  </a:cubicBezTo>
                  <a:close/>
                </a:path>
              </a:pathLst>
            </a:custGeom>
            <a:solidFill>
              <a:srgbClr val="74180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cs typeface="+mn-ea"/>
                  <a:sym typeface="+mn-lt"/>
                </a:rPr>
                <a:t>人力成本</a:t>
              </a:r>
              <a:endParaRPr lang="zh-CN" altLang="en-US" sz="1400" dirty="0">
                <a:solidFill>
                  <a:schemeClr val="bg1"/>
                </a:solidFill>
                <a:cs typeface="+mn-ea"/>
                <a:sym typeface="+mn-lt"/>
              </a:endParaRPr>
            </a:p>
          </p:txBody>
        </p:sp>
      </p:grpSp>
      <p:grpSp>
        <p:nvGrpSpPr>
          <p:cNvPr id="4" name="组合 3"/>
          <p:cNvGrpSpPr/>
          <p:nvPr/>
        </p:nvGrpSpPr>
        <p:grpSpPr>
          <a:xfrm>
            <a:off x="1468017" y="1637025"/>
            <a:ext cx="3240001" cy="2160000"/>
            <a:chOff x="1468017" y="1637025"/>
            <a:chExt cx="3240001" cy="2160000"/>
          </a:xfrm>
        </p:grpSpPr>
        <p:pic>
          <p:nvPicPr>
            <p:cNvPr id="11" name="图片 10"/>
            <p:cNvPicPr>
              <a:picLocks noChangeAspect="1"/>
            </p:cNvPicPr>
            <p:nvPr/>
          </p:nvPicPr>
          <p:blipFill>
            <a:blip r:embed="rId3" cstate="screen"/>
            <a:stretch>
              <a:fillRect/>
            </a:stretch>
          </p:blipFill>
          <p:spPr>
            <a:xfrm>
              <a:off x="1468018" y="1637025"/>
              <a:ext cx="3240000" cy="2160000"/>
            </a:xfrm>
            <a:prstGeom prst="rect">
              <a:avLst/>
            </a:prstGeom>
          </p:spPr>
        </p:pic>
        <p:sp>
          <p:nvSpPr>
            <p:cNvPr id="32" name="任意多边形: 形状 31"/>
            <p:cNvSpPr/>
            <p:nvPr/>
          </p:nvSpPr>
          <p:spPr>
            <a:xfrm flipH="1">
              <a:off x="1468017" y="3449006"/>
              <a:ext cx="1278808" cy="275387"/>
            </a:xfrm>
            <a:custGeom>
              <a:avLst/>
              <a:gdLst>
                <a:gd name="connsiteX0" fmla="*/ 197893 w 1837899"/>
                <a:gd name="connsiteY0" fmla="*/ 0 h 395786"/>
                <a:gd name="connsiteX1" fmla="*/ 1837899 w 1837899"/>
                <a:gd name="connsiteY1" fmla="*/ 0 h 395786"/>
                <a:gd name="connsiteX2" fmla="*/ 1837899 w 1837899"/>
                <a:gd name="connsiteY2" fmla="*/ 395786 h 395786"/>
                <a:gd name="connsiteX3" fmla="*/ 197893 w 1837899"/>
                <a:gd name="connsiteY3" fmla="*/ 395786 h 395786"/>
                <a:gd name="connsiteX4" fmla="*/ 0 w 1837899"/>
                <a:gd name="connsiteY4" fmla="*/ 197893 h 395786"/>
                <a:gd name="connsiteX5" fmla="*/ 197893 w 1837899"/>
                <a:gd name="connsiteY5" fmla="*/ 0 h 395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37899" h="395786">
                  <a:moveTo>
                    <a:pt x="197893" y="0"/>
                  </a:moveTo>
                  <a:lnTo>
                    <a:pt x="1837899" y="0"/>
                  </a:lnTo>
                  <a:lnTo>
                    <a:pt x="1837899" y="395786"/>
                  </a:lnTo>
                  <a:lnTo>
                    <a:pt x="197893" y="395786"/>
                  </a:lnTo>
                  <a:cubicBezTo>
                    <a:pt x="88600" y="395786"/>
                    <a:pt x="0" y="307186"/>
                    <a:pt x="0" y="197893"/>
                  </a:cubicBezTo>
                  <a:cubicBezTo>
                    <a:pt x="0" y="88600"/>
                    <a:pt x="88600" y="0"/>
                    <a:pt x="197893" y="0"/>
                  </a:cubicBezTo>
                  <a:close/>
                </a:path>
              </a:pathLst>
            </a:custGeom>
            <a:solidFill>
              <a:srgbClr val="2F533F">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cs typeface="+mn-ea"/>
                  <a:sym typeface="+mn-lt"/>
                </a:rPr>
                <a:t>房租成本</a:t>
              </a:r>
              <a:endParaRPr lang="zh-CN" altLang="en-US" sz="1400" dirty="0">
                <a:solidFill>
                  <a:schemeClr val="bg1"/>
                </a:solidFill>
                <a:cs typeface="+mn-ea"/>
                <a:sym typeface="+mn-lt"/>
              </a:endParaRPr>
            </a:p>
          </p:txBody>
        </p:sp>
      </p:grpSp>
      <p:grpSp>
        <p:nvGrpSpPr>
          <p:cNvPr id="12" name="组合 11"/>
          <p:cNvGrpSpPr/>
          <p:nvPr/>
        </p:nvGrpSpPr>
        <p:grpSpPr>
          <a:xfrm>
            <a:off x="6537745" y="3177615"/>
            <a:ext cx="4203510" cy="277200"/>
            <a:chOff x="6537745" y="3177615"/>
            <a:chExt cx="4203510" cy="277200"/>
          </a:xfrm>
        </p:grpSpPr>
        <p:sp>
          <p:nvSpPr>
            <p:cNvPr id="60" name="矩形: 圆角 59"/>
            <p:cNvSpPr/>
            <p:nvPr/>
          </p:nvSpPr>
          <p:spPr>
            <a:xfrm>
              <a:off x="6537745" y="3177615"/>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3" name="任意多边形: 形状 62"/>
            <p:cNvSpPr/>
            <p:nvPr/>
          </p:nvSpPr>
          <p:spPr>
            <a:xfrm>
              <a:off x="6537745" y="3177615"/>
              <a:ext cx="3029336" cy="277200"/>
            </a:xfrm>
            <a:custGeom>
              <a:avLst/>
              <a:gdLst>
                <a:gd name="connsiteX0" fmla="*/ 138600 w 3029336"/>
                <a:gd name="connsiteY0" fmla="*/ 0 h 277200"/>
                <a:gd name="connsiteX1" fmla="*/ 3029336 w 3029336"/>
                <a:gd name="connsiteY1" fmla="*/ 0 h 277200"/>
                <a:gd name="connsiteX2" fmla="*/ 3029336 w 3029336"/>
                <a:gd name="connsiteY2" fmla="*/ 277200 h 277200"/>
                <a:gd name="connsiteX3" fmla="*/ 138600 w 3029336"/>
                <a:gd name="connsiteY3" fmla="*/ 277200 h 277200"/>
                <a:gd name="connsiteX4" fmla="*/ 0 w 3029336"/>
                <a:gd name="connsiteY4" fmla="*/ 138600 h 277200"/>
                <a:gd name="connsiteX5" fmla="*/ 138600 w 3029336"/>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9336" h="277200">
                  <a:moveTo>
                    <a:pt x="138600" y="0"/>
                  </a:moveTo>
                  <a:lnTo>
                    <a:pt x="3029336" y="0"/>
                  </a:lnTo>
                  <a:lnTo>
                    <a:pt x="3029336" y="277200"/>
                  </a:lnTo>
                  <a:lnTo>
                    <a:pt x="138600" y="277200"/>
                  </a:lnTo>
                  <a:cubicBezTo>
                    <a:pt x="62053" y="277200"/>
                    <a:pt x="0" y="215147"/>
                    <a:pt x="0" y="138600"/>
                  </a:cubicBezTo>
                  <a:cubicBezTo>
                    <a:pt x="0" y="62053"/>
                    <a:pt x="62053" y="0"/>
                    <a:pt x="138600" y="0"/>
                  </a:cubicBezTo>
                  <a:close/>
                </a:path>
              </a:pathLst>
            </a:cu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180</a:t>
              </a:r>
              <a:r>
                <a:rPr lang="zh-CN" altLang="en-US" sz="1400" dirty="0">
                  <a:cs typeface="+mn-ea"/>
                  <a:sym typeface="+mn-lt"/>
                </a:rPr>
                <a:t>万</a:t>
              </a:r>
              <a:endParaRPr lang="zh-CN" altLang="en-US" sz="1400" dirty="0">
                <a:cs typeface="+mn-ea"/>
                <a:sym typeface="+mn-lt"/>
              </a:endParaRPr>
            </a:p>
          </p:txBody>
        </p:sp>
      </p:grpSp>
      <p:grpSp>
        <p:nvGrpSpPr>
          <p:cNvPr id="14" name="组合 13"/>
          <p:cNvGrpSpPr/>
          <p:nvPr/>
        </p:nvGrpSpPr>
        <p:grpSpPr>
          <a:xfrm>
            <a:off x="6537745" y="4396649"/>
            <a:ext cx="4203510" cy="277202"/>
            <a:chOff x="6537745" y="4396649"/>
            <a:chExt cx="4203510" cy="277202"/>
          </a:xfrm>
        </p:grpSpPr>
        <p:sp>
          <p:nvSpPr>
            <p:cNvPr id="58" name="矩形: 圆角 57"/>
            <p:cNvSpPr/>
            <p:nvPr/>
          </p:nvSpPr>
          <p:spPr>
            <a:xfrm>
              <a:off x="6537745" y="4396651"/>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7" name="任意多边形: 形状 76"/>
            <p:cNvSpPr/>
            <p:nvPr/>
          </p:nvSpPr>
          <p:spPr>
            <a:xfrm>
              <a:off x="6537746" y="4396649"/>
              <a:ext cx="2019401" cy="277200"/>
            </a:xfrm>
            <a:custGeom>
              <a:avLst/>
              <a:gdLst>
                <a:gd name="connsiteX0" fmla="*/ 138600 w 2019401"/>
                <a:gd name="connsiteY0" fmla="*/ 0 h 277200"/>
                <a:gd name="connsiteX1" fmla="*/ 2019401 w 2019401"/>
                <a:gd name="connsiteY1" fmla="*/ 0 h 277200"/>
                <a:gd name="connsiteX2" fmla="*/ 2019401 w 2019401"/>
                <a:gd name="connsiteY2" fmla="*/ 277200 h 277200"/>
                <a:gd name="connsiteX3" fmla="*/ 138600 w 2019401"/>
                <a:gd name="connsiteY3" fmla="*/ 277200 h 277200"/>
                <a:gd name="connsiteX4" fmla="*/ 0 w 2019401"/>
                <a:gd name="connsiteY4" fmla="*/ 138600 h 277200"/>
                <a:gd name="connsiteX5" fmla="*/ 138600 w 2019401"/>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19401" h="277200">
                  <a:moveTo>
                    <a:pt x="138600" y="0"/>
                  </a:moveTo>
                  <a:lnTo>
                    <a:pt x="2019401" y="0"/>
                  </a:lnTo>
                  <a:lnTo>
                    <a:pt x="2019401" y="277200"/>
                  </a:lnTo>
                  <a:lnTo>
                    <a:pt x="138600" y="277200"/>
                  </a:lnTo>
                  <a:cubicBezTo>
                    <a:pt x="62053" y="277200"/>
                    <a:pt x="0" y="215147"/>
                    <a:pt x="0" y="138600"/>
                  </a:cubicBezTo>
                  <a:cubicBezTo>
                    <a:pt x="0" y="62053"/>
                    <a:pt x="62053" y="0"/>
                    <a:pt x="138600" y="0"/>
                  </a:cubicBezTo>
                  <a:close/>
                </a:path>
              </a:pathLst>
            </a:cu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115</a:t>
              </a:r>
              <a:r>
                <a:rPr lang="zh-CN" altLang="en-US" sz="1400" dirty="0">
                  <a:cs typeface="+mn-ea"/>
                  <a:sym typeface="+mn-lt"/>
                </a:rPr>
                <a:t>万</a:t>
              </a:r>
              <a:endParaRPr lang="zh-CN" altLang="en-US" sz="1400" dirty="0">
                <a:cs typeface="+mn-ea"/>
                <a:sym typeface="+mn-lt"/>
              </a:endParaRPr>
            </a:p>
          </p:txBody>
        </p:sp>
      </p:grpSp>
      <p:grpSp>
        <p:nvGrpSpPr>
          <p:cNvPr id="10" name="组合 9"/>
          <p:cNvGrpSpPr/>
          <p:nvPr/>
        </p:nvGrpSpPr>
        <p:grpSpPr>
          <a:xfrm>
            <a:off x="6537745" y="2568097"/>
            <a:ext cx="4203510" cy="277200"/>
            <a:chOff x="6537745" y="2568097"/>
            <a:chExt cx="4203510" cy="277200"/>
          </a:xfrm>
        </p:grpSpPr>
        <p:sp>
          <p:nvSpPr>
            <p:cNvPr id="61" name="矩形: 圆角 60"/>
            <p:cNvSpPr/>
            <p:nvPr/>
          </p:nvSpPr>
          <p:spPr>
            <a:xfrm>
              <a:off x="6537745" y="2568097"/>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9" name="任意多边形: 形状 78"/>
            <p:cNvSpPr/>
            <p:nvPr/>
          </p:nvSpPr>
          <p:spPr>
            <a:xfrm>
              <a:off x="6537746" y="2568097"/>
              <a:ext cx="3315939" cy="277200"/>
            </a:xfrm>
            <a:custGeom>
              <a:avLst/>
              <a:gdLst>
                <a:gd name="connsiteX0" fmla="*/ 138600 w 3315939"/>
                <a:gd name="connsiteY0" fmla="*/ 0 h 277200"/>
                <a:gd name="connsiteX1" fmla="*/ 3315939 w 3315939"/>
                <a:gd name="connsiteY1" fmla="*/ 0 h 277200"/>
                <a:gd name="connsiteX2" fmla="*/ 3315939 w 3315939"/>
                <a:gd name="connsiteY2" fmla="*/ 277200 h 277200"/>
                <a:gd name="connsiteX3" fmla="*/ 138600 w 3315939"/>
                <a:gd name="connsiteY3" fmla="*/ 277200 h 277200"/>
                <a:gd name="connsiteX4" fmla="*/ 0 w 3315939"/>
                <a:gd name="connsiteY4" fmla="*/ 138600 h 277200"/>
                <a:gd name="connsiteX5" fmla="*/ 138600 w 3315939"/>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15939" h="277200">
                  <a:moveTo>
                    <a:pt x="138600" y="0"/>
                  </a:moveTo>
                  <a:lnTo>
                    <a:pt x="3315939" y="0"/>
                  </a:lnTo>
                  <a:lnTo>
                    <a:pt x="3315939" y="277200"/>
                  </a:lnTo>
                  <a:lnTo>
                    <a:pt x="138600" y="277200"/>
                  </a:lnTo>
                  <a:cubicBezTo>
                    <a:pt x="62053" y="277200"/>
                    <a:pt x="0" y="215147"/>
                    <a:pt x="0" y="138600"/>
                  </a:cubicBezTo>
                  <a:cubicBezTo>
                    <a:pt x="0" y="62053"/>
                    <a:pt x="62053" y="0"/>
                    <a:pt x="138600" y="0"/>
                  </a:cubicBezTo>
                  <a:close/>
                </a:path>
              </a:pathLst>
            </a:cu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200</a:t>
              </a:r>
              <a:r>
                <a:rPr lang="zh-CN" altLang="en-US" sz="1400" dirty="0">
                  <a:cs typeface="+mn-ea"/>
                  <a:sym typeface="+mn-lt"/>
                </a:rPr>
                <a:t>万</a:t>
              </a:r>
              <a:endParaRPr lang="zh-CN" altLang="en-US" sz="1400" dirty="0">
                <a:cs typeface="+mn-ea"/>
                <a:sym typeface="+mn-lt"/>
              </a:endParaRPr>
            </a:p>
          </p:txBody>
        </p:sp>
      </p:grpSp>
      <p:grpSp>
        <p:nvGrpSpPr>
          <p:cNvPr id="13" name="组合 12"/>
          <p:cNvGrpSpPr/>
          <p:nvPr/>
        </p:nvGrpSpPr>
        <p:grpSpPr>
          <a:xfrm>
            <a:off x="6537745" y="3787129"/>
            <a:ext cx="4203510" cy="277204"/>
            <a:chOff x="6537745" y="3787129"/>
            <a:chExt cx="4203510" cy="277204"/>
          </a:xfrm>
        </p:grpSpPr>
        <p:sp>
          <p:nvSpPr>
            <p:cNvPr id="59" name="矩形: 圆角 58"/>
            <p:cNvSpPr/>
            <p:nvPr/>
          </p:nvSpPr>
          <p:spPr>
            <a:xfrm>
              <a:off x="6537745" y="3787133"/>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1" name="任意多边形: 形状 80"/>
            <p:cNvSpPr/>
            <p:nvPr/>
          </p:nvSpPr>
          <p:spPr>
            <a:xfrm>
              <a:off x="6537746" y="3787129"/>
              <a:ext cx="2278709" cy="277200"/>
            </a:xfrm>
            <a:custGeom>
              <a:avLst/>
              <a:gdLst>
                <a:gd name="connsiteX0" fmla="*/ 138600 w 2278709"/>
                <a:gd name="connsiteY0" fmla="*/ 0 h 277200"/>
                <a:gd name="connsiteX1" fmla="*/ 2278709 w 2278709"/>
                <a:gd name="connsiteY1" fmla="*/ 0 h 277200"/>
                <a:gd name="connsiteX2" fmla="*/ 2278709 w 2278709"/>
                <a:gd name="connsiteY2" fmla="*/ 277200 h 277200"/>
                <a:gd name="connsiteX3" fmla="*/ 138600 w 2278709"/>
                <a:gd name="connsiteY3" fmla="*/ 277200 h 277200"/>
                <a:gd name="connsiteX4" fmla="*/ 0 w 2278709"/>
                <a:gd name="connsiteY4" fmla="*/ 138600 h 277200"/>
                <a:gd name="connsiteX5" fmla="*/ 138600 w 2278709"/>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78709" h="277200">
                  <a:moveTo>
                    <a:pt x="138600" y="0"/>
                  </a:moveTo>
                  <a:lnTo>
                    <a:pt x="2278709" y="0"/>
                  </a:lnTo>
                  <a:lnTo>
                    <a:pt x="2278709" y="277200"/>
                  </a:lnTo>
                  <a:lnTo>
                    <a:pt x="138600" y="277200"/>
                  </a:lnTo>
                  <a:cubicBezTo>
                    <a:pt x="62053" y="277200"/>
                    <a:pt x="0" y="215147"/>
                    <a:pt x="0" y="138600"/>
                  </a:cubicBezTo>
                  <a:cubicBezTo>
                    <a:pt x="0" y="62053"/>
                    <a:pt x="62053" y="0"/>
                    <a:pt x="138600" y="0"/>
                  </a:cubicBezTo>
                  <a:close/>
                </a:path>
              </a:pathLst>
            </a:cu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130</a:t>
              </a:r>
              <a:r>
                <a:rPr lang="zh-CN" altLang="en-US" sz="1400" dirty="0">
                  <a:cs typeface="+mn-ea"/>
                  <a:sym typeface="+mn-lt"/>
                </a:rPr>
                <a:t>万</a:t>
              </a:r>
              <a:endParaRPr lang="zh-CN" altLang="en-US" sz="1400" dirty="0">
                <a:cs typeface="+mn-ea"/>
                <a:sym typeface="+mn-lt"/>
              </a:endParaRPr>
            </a:p>
          </p:txBody>
        </p:sp>
      </p:grpSp>
      <p:grpSp>
        <p:nvGrpSpPr>
          <p:cNvPr id="15" name="组合 14"/>
          <p:cNvGrpSpPr/>
          <p:nvPr/>
        </p:nvGrpSpPr>
        <p:grpSpPr>
          <a:xfrm>
            <a:off x="6537745" y="4999857"/>
            <a:ext cx="4203510" cy="283512"/>
            <a:chOff x="6537745" y="4999857"/>
            <a:chExt cx="4203510" cy="283512"/>
          </a:xfrm>
        </p:grpSpPr>
        <p:sp>
          <p:nvSpPr>
            <p:cNvPr id="57" name="矩形: 圆角 56"/>
            <p:cNvSpPr/>
            <p:nvPr/>
          </p:nvSpPr>
          <p:spPr>
            <a:xfrm>
              <a:off x="6537745" y="5006169"/>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3" name="任意多边形: 形状 82"/>
            <p:cNvSpPr/>
            <p:nvPr/>
          </p:nvSpPr>
          <p:spPr>
            <a:xfrm>
              <a:off x="6537746" y="4999857"/>
              <a:ext cx="1659957" cy="277200"/>
            </a:xfrm>
            <a:custGeom>
              <a:avLst/>
              <a:gdLst>
                <a:gd name="connsiteX0" fmla="*/ 138600 w 1659957"/>
                <a:gd name="connsiteY0" fmla="*/ 0 h 277200"/>
                <a:gd name="connsiteX1" fmla="*/ 1659957 w 1659957"/>
                <a:gd name="connsiteY1" fmla="*/ 0 h 277200"/>
                <a:gd name="connsiteX2" fmla="*/ 1659957 w 1659957"/>
                <a:gd name="connsiteY2" fmla="*/ 277200 h 277200"/>
                <a:gd name="connsiteX3" fmla="*/ 138600 w 1659957"/>
                <a:gd name="connsiteY3" fmla="*/ 277200 h 277200"/>
                <a:gd name="connsiteX4" fmla="*/ 0 w 1659957"/>
                <a:gd name="connsiteY4" fmla="*/ 138600 h 277200"/>
                <a:gd name="connsiteX5" fmla="*/ 138600 w 1659957"/>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59957" h="277200">
                  <a:moveTo>
                    <a:pt x="138600" y="0"/>
                  </a:moveTo>
                  <a:lnTo>
                    <a:pt x="1659957" y="0"/>
                  </a:lnTo>
                  <a:lnTo>
                    <a:pt x="1659957" y="277200"/>
                  </a:lnTo>
                  <a:lnTo>
                    <a:pt x="138600" y="277200"/>
                  </a:lnTo>
                  <a:cubicBezTo>
                    <a:pt x="62053" y="277200"/>
                    <a:pt x="0" y="215147"/>
                    <a:pt x="0" y="138600"/>
                  </a:cubicBezTo>
                  <a:cubicBezTo>
                    <a:pt x="0" y="62053"/>
                    <a:pt x="62053" y="0"/>
                    <a:pt x="138600" y="0"/>
                  </a:cubicBezTo>
                  <a:close/>
                </a:path>
              </a:pathLst>
            </a:cu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95</a:t>
              </a:r>
              <a:r>
                <a:rPr lang="zh-CN" altLang="en-US" sz="1400" dirty="0">
                  <a:cs typeface="+mn-ea"/>
                  <a:sym typeface="+mn-lt"/>
                </a:rPr>
                <a:t>万</a:t>
              </a:r>
              <a:endParaRPr lang="zh-CN" altLang="en-US" sz="1400" dirty="0">
                <a:cs typeface="+mn-ea"/>
                <a:sym typeface="+mn-lt"/>
              </a:endParaRPr>
            </a:p>
          </p:txBody>
        </p:sp>
      </p:grpSp>
      <p:grpSp>
        <p:nvGrpSpPr>
          <p:cNvPr id="16" name="组合 15"/>
          <p:cNvGrpSpPr/>
          <p:nvPr/>
        </p:nvGrpSpPr>
        <p:grpSpPr>
          <a:xfrm>
            <a:off x="6537745" y="5615689"/>
            <a:ext cx="4203510" cy="277200"/>
            <a:chOff x="6537745" y="5615689"/>
            <a:chExt cx="4203510" cy="277200"/>
          </a:xfrm>
        </p:grpSpPr>
        <p:sp>
          <p:nvSpPr>
            <p:cNvPr id="17" name="矩形: 圆角 16"/>
            <p:cNvSpPr/>
            <p:nvPr/>
          </p:nvSpPr>
          <p:spPr>
            <a:xfrm>
              <a:off x="6537745" y="5615689"/>
              <a:ext cx="4203510" cy="277200"/>
            </a:xfrm>
            <a:prstGeom prst="roundRect">
              <a:avLst>
                <a:gd name="adj" fmla="val 50000"/>
              </a:avLst>
            </a:prstGeom>
            <a:solidFill>
              <a:srgbClr val="C3CD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85" name="任意多边形: 形状 84"/>
            <p:cNvSpPr/>
            <p:nvPr/>
          </p:nvSpPr>
          <p:spPr>
            <a:xfrm>
              <a:off x="6537746" y="5615689"/>
              <a:ext cx="963511" cy="277200"/>
            </a:xfrm>
            <a:custGeom>
              <a:avLst/>
              <a:gdLst>
                <a:gd name="connsiteX0" fmla="*/ 138600 w 963511"/>
                <a:gd name="connsiteY0" fmla="*/ 0 h 277200"/>
                <a:gd name="connsiteX1" fmla="*/ 963511 w 963511"/>
                <a:gd name="connsiteY1" fmla="*/ 0 h 277200"/>
                <a:gd name="connsiteX2" fmla="*/ 963511 w 963511"/>
                <a:gd name="connsiteY2" fmla="*/ 277200 h 277200"/>
                <a:gd name="connsiteX3" fmla="*/ 138600 w 963511"/>
                <a:gd name="connsiteY3" fmla="*/ 277200 h 277200"/>
                <a:gd name="connsiteX4" fmla="*/ 0 w 963511"/>
                <a:gd name="connsiteY4" fmla="*/ 138600 h 277200"/>
                <a:gd name="connsiteX5" fmla="*/ 138600 w 963511"/>
                <a:gd name="connsiteY5" fmla="*/ 0 h 277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63511" h="277200">
                  <a:moveTo>
                    <a:pt x="138600" y="0"/>
                  </a:moveTo>
                  <a:lnTo>
                    <a:pt x="963511" y="0"/>
                  </a:lnTo>
                  <a:lnTo>
                    <a:pt x="963511" y="277200"/>
                  </a:lnTo>
                  <a:lnTo>
                    <a:pt x="138600" y="277200"/>
                  </a:lnTo>
                  <a:cubicBezTo>
                    <a:pt x="62053" y="277200"/>
                    <a:pt x="0" y="215147"/>
                    <a:pt x="0" y="138600"/>
                  </a:cubicBezTo>
                  <a:cubicBezTo>
                    <a:pt x="0" y="62053"/>
                    <a:pt x="62053" y="0"/>
                    <a:pt x="138600" y="0"/>
                  </a:cubicBezTo>
                  <a:close/>
                </a:path>
              </a:pathLst>
            </a:cu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en-US" altLang="zh-CN" sz="1400" dirty="0">
                  <a:cs typeface="+mn-ea"/>
                  <a:sym typeface="+mn-lt"/>
                </a:rPr>
                <a:t>50</a:t>
              </a:r>
              <a:r>
                <a:rPr lang="zh-CN" altLang="en-US" sz="1400" dirty="0">
                  <a:cs typeface="+mn-ea"/>
                  <a:sym typeface="+mn-lt"/>
                </a:rPr>
                <a:t>万</a:t>
              </a:r>
              <a:endParaRPr lang="zh-CN" altLang="en-US" sz="1400" dirty="0">
                <a:cs typeface="+mn-ea"/>
                <a:sym typeface="+mn-lt"/>
              </a:endParaRPr>
            </a:p>
          </p:txBody>
        </p:sp>
      </p:grpSp>
      <p:sp>
        <p:nvSpPr>
          <p:cNvPr id="25" name="文本框 24"/>
          <p:cNvSpPr txBox="1"/>
          <p:nvPr/>
        </p:nvSpPr>
        <p:spPr>
          <a:xfrm>
            <a:off x="5263486" y="2522031"/>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房租成本</a:t>
            </a:r>
            <a:endParaRPr lang="zh-CN" altLang="en-US" dirty="0">
              <a:solidFill>
                <a:schemeClr val="tx1">
                  <a:lumMod val="85000"/>
                  <a:lumOff val="15000"/>
                </a:schemeClr>
              </a:solidFill>
              <a:cs typeface="+mn-ea"/>
              <a:sym typeface="+mn-lt"/>
            </a:endParaRPr>
          </a:p>
        </p:txBody>
      </p:sp>
      <p:sp>
        <p:nvSpPr>
          <p:cNvPr id="86" name="文本框 85"/>
          <p:cNvSpPr txBox="1"/>
          <p:nvPr/>
        </p:nvSpPr>
        <p:spPr>
          <a:xfrm>
            <a:off x="5263486" y="3132406"/>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人力成本</a:t>
            </a:r>
            <a:endParaRPr lang="zh-CN" altLang="en-US" dirty="0">
              <a:solidFill>
                <a:schemeClr val="tx1">
                  <a:lumMod val="85000"/>
                  <a:lumOff val="15000"/>
                </a:schemeClr>
              </a:solidFill>
              <a:cs typeface="+mn-ea"/>
              <a:sym typeface="+mn-lt"/>
            </a:endParaRPr>
          </a:p>
        </p:txBody>
      </p:sp>
      <p:sp>
        <p:nvSpPr>
          <p:cNvPr id="87" name="文本框 86"/>
          <p:cNvSpPr txBox="1"/>
          <p:nvPr/>
        </p:nvSpPr>
        <p:spPr>
          <a:xfrm>
            <a:off x="5263486" y="3742781"/>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物料成本</a:t>
            </a:r>
            <a:endParaRPr lang="zh-CN" altLang="en-US" dirty="0">
              <a:solidFill>
                <a:schemeClr val="tx1">
                  <a:lumMod val="85000"/>
                  <a:lumOff val="15000"/>
                </a:schemeClr>
              </a:solidFill>
              <a:cs typeface="+mn-ea"/>
              <a:sym typeface="+mn-lt"/>
            </a:endParaRPr>
          </a:p>
        </p:txBody>
      </p:sp>
      <p:sp>
        <p:nvSpPr>
          <p:cNvPr id="88" name="文本框 87"/>
          <p:cNvSpPr txBox="1"/>
          <p:nvPr/>
        </p:nvSpPr>
        <p:spPr>
          <a:xfrm>
            <a:off x="5263486" y="4353156"/>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推广成本</a:t>
            </a:r>
            <a:endParaRPr lang="zh-CN" altLang="en-US" dirty="0">
              <a:solidFill>
                <a:schemeClr val="tx1">
                  <a:lumMod val="85000"/>
                  <a:lumOff val="15000"/>
                </a:schemeClr>
              </a:solidFill>
              <a:cs typeface="+mn-ea"/>
              <a:sym typeface="+mn-lt"/>
            </a:endParaRPr>
          </a:p>
        </p:txBody>
      </p:sp>
      <p:sp>
        <p:nvSpPr>
          <p:cNvPr id="89" name="文本框 88"/>
          <p:cNvSpPr txBox="1"/>
          <p:nvPr/>
        </p:nvSpPr>
        <p:spPr>
          <a:xfrm>
            <a:off x="5263486" y="4963531"/>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公关成本</a:t>
            </a:r>
            <a:endParaRPr lang="zh-CN" altLang="en-US" dirty="0">
              <a:solidFill>
                <a:schemeClr val="tx1">
                  <a:lumMod val="85000"/>
                  <a:lumOff val="15000"/>
                </a:schemeClr>
              </a:solidFill>
              <a:cs typeface="+mn-ea"/>
              <a:sym typeface="+mn-lt"/>
            </a:endParaRPr>
          </a:p>
        </p:txBody>
      </p:sp>
      <p:sp>
        <p:nvSpPr>
          <p:cNvPr id="90" name="文本框 89"/>
          <p:cNvSpPr txBox="1"/>
          <p:nvPr/>
        </p:nvSpPr>
        <p:spPr>
          <a:xfrm>
            <a:off x="5263486" y="5573907"/>
            <a:ext cx="1160059" cy="369332"/>
          </a:xfrm>
          <a:prstGeom prst="rect">
            <a:avLst/>
          </a:prstGeom>
          <a:noFill/>
        </p:spPr>
        <p:txBody>
          <a:bodyPr wrap="square" rtlCol="0" anchor="ctr">
            <a:spAutoFit/>
          </a:bodyPr>
          <a:lstStyle/>
          <a:p>
            <a:r>
              <a:rPr lang="zh-CN" altLang="en-US" dirty="0">
                <a:solidFill>
                  <a:schemeClr val="tx1">
                    <a:lumMod val="85000"/>
                    <a:lumOff val="15000"/>
                  </a:schemeClr>
                </a:solidFill>
                <a:cs typeface="+mn-ea"/>
                <a:sym typeface="+mn-lt"/>
              </a:rPr>
              <a:t>其它成本</a:t>
            </a:r>
            <a:endParaRPr lang="zh-CN" altLang="en-US" dirty="0">
              <a:solidFill>
                <a:schemeClr val="tx1">
                  <a:lumMod val="85000"/>
                  <a:lumOff val="15000"/>
                </a:schemeClr>
              </a:solidFill>
              <a:cs typeface="+mn-ea"/>
              <a:sym typeface="+mn-lt"/>
            </a:endParaRPr>
          </a:p>
        </p:txBody>
      </p:sp>
      <p:sp>
        <p:nvSpPr>
          <p:cNvPr id="26" name="文本框 25"/>
          <p:cNvSpPr txBox="1"/>
          <p:nvPr/>
        </p:nvSpPr>
        <p:spPr>
          <a:xfrm>
            <a:off x="5263486" y="1652198"/>
            <a:ext cx="1819702" cy="584775"/>
          </a:xfrm>
          <a:prstGeom prst="rect">
            <a:avLst/>
          </a:prstGeom>
          <a:noFill/>
        </p:spPr>
        <p:txBody>
          <a:bodyPr wrap="square" rtlCol="0">
            <a:spAutoFit/>
          </a:bodyPr>
          <a:lstStyle/>
          <a:p>
            <a:r>
              <a:rPr lang="zh-CN" altLang="en-US" sz="3200" dirty="0">
                <a:solidFill>
                  <a:schemeClr val="tx1">
                    <a:lumMod val="85000"/>
                    <a:lumOff val="15000"/>
                  </a:schemeClr>
                </a:solidFill>
                <a:cs typeface="+mn-ea"/>
                <a:sym typeface="+mn-lt"/>
              </a:rPr>
              <a:t>成本拆分</a:t>
            </a:r>
            <a:endParaRPr lang="zh-CN" altLang="en-US" sz="3200" dirty="0">
              <a:solidFill>
                <a:schemeClr val="tx1">
                  <a:lumMod val="85000"/>
                  <a:lumOff val="15000"/>
                </a:schemeClr>
              </a:solidFill>
              <a:cs typeface="+mn-ea"/>
              <a:sym typeface="+mn-lt"/>
            </a:endParaRPr>
          </a:p>
        </p:txBody>
      </p:sp>
      <p:sp>
        <p:nvSpPr>
          <p:cNvPr id="27" name="文本框 26"/>
          <p:cNvSpPr txBox="1"/>
          <p:nvPr/>
        </p:nvSpPr>
        <p:spPr>
          <a:xfrm>
            <a:off x="8420669" y="1855403"/>
            <a:ext cx="2320586" cy="338554"/>
          </a:xfrm>
          <a:prstGeom prst="rect">
            <a:avLst/>
          </a:prstGeom>
          <a:noFill/>
        </p:spPr>
        <p:txBody>
          <a:bodyPr wrap="square" rtlCol="0">
            <a:spAutoFit/>
          </a:bodyPr>
          <a:lstStyle/>
          <a:p>
            <a:pPr algn="r"/>
            <a:r>
              <a:rPr lang="zh-CN" altLang="en-US" sz="1600" dirty="0">
                <a:solidFill>
                  <a:schemeClr val="tx1">
                    <a:lumMod val="65000"/>
                    <a:lumOff val="35000"/>
                  </a:schemeClr>
                </a:solidFill>
                <a:cs typeface="+mn-ea"/>
                <a:sym typeface="+mn-lt"/>
              </a:rPr>
              <a:t>单位：元</a:t>
            </a:r>
            <a:r>
              <a:rPr lang="en-US" altLang="zh-CN" sz="1600" dirty="0">
                <a:solidFill>
                  <a:schemeClr val="tx1">
                    <a:lumMod val="65000"/>
                    <a:lumOff val="35000"/>
                  </a:schemeClr>
                </a:solidFill>
                <a:cs typeface="+mn-ea"/>
                <a:sym typeface="+mn-lt"/>
              </a:rPr>
              <a:t>/</a:t>
            </a:r>
            <a:r>
              <a:rPr lang="zh-CN" altLang="en-US" sz="1600" dirty="0">
                <a:solidFill>
                  <a:schemeClr val="tx1">
                    <a:lumMod val="65000"/>
                    <a:lumOff val="35000"/>
                  </a:schemeClr>
                </a:solidFill>
                <a:cs typeface="+mn-ea"/>
                <a:sym typeface="+mn-lt"/>
              </a:rPr>
              <a:t>每年</a:t>
            </a:r>
            <a:endParaRPr lang="zh-CN" altLang="en-US" sz="1600" dirty="0">
              <a:solidFill>
                <a:schemeClr val="tx1">
                  <a:lumMod val="65000"/>
                  <a:lumOff val="35000"/>
                </a:schemeClr>
              </a:solidFill>
              <a:cs typeface="+mn-ea"/>
              <a:sym typeface="+mn-lt"/>
            </a:endParaRPr>
          </a:p>
        </p:txBody>
      </p:sp>
      <p:cxnSp>
        <p:nvCxnSpPr>
          <p:cNvPr id="29" name="直接连接符 28"/>
          <p:cNvCxnSpPr/>
          <p:nvPr/>
        </p:nvCxnSpPr>
        <p:spPr>
          <a:xfrm>
            <a:off x="5263486" y="2236973"/>
            <a:ext cx="5586484" cy="0"/>
          </a:xfrm>
          <a:prstGeom prst="line">
            <a:avLst/>
          </a:prstGeom>
          <a:ln>
            <a:solidFill>
              <a:srgbClr val="9CAD99"/>
            </a:solidFill>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50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000"/>
                                        <p:tgtEl>
                                          <p:spTgt spid="26"/>
                                        </p:tgtEl>
                                      </p:cBhvr>
                                    </p:animEffect>
                                    <p:anim calcmode="lin" valueType="num">
                                      <p:cBhvr>
                                        <p:cTn id="33" dur="1000" fill="hold"/>
                                        <p:tgtEl>
                                          <p:spTgt spid="26"/>
                                        </p:tgtEl>
                                        <p:attrNameLst>
                                          <p:attrName>ppt_x</p:attrName>
                                        </p:attrNameLst>
                                      </p:cBhvr>
                                      <p:tavLst>
                                        <p:tav tm="0">
                                          <p:val>
                                            <p:strVal val="#ppt_x"/>
                                          </p:val>
                                        </p:tav>
                                        <p:tav tm="100000">
                                          <p:val>
                                            <p:strVal val="#ppt_x"/>
                                          </p:val>
                                        </p:tav>
                                      </p:tavLst>
                                    </p:anim>
                                    <p:anim calcmode="lin" valueType="num">
                                      <p:cBhvr>
                                        <p:cTn id="34" dur="1000" fill="hold"/>
                                        <p:tgtEl>
                                          <p:spTgt spid="2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500"/>
                                  </p:stCondLst>
                                  <p:childTnLst>
                                    <p:set>
                                      <p:cBhvr>
                                        <p:cTn id="36" dur="1" fill="hold">
                                          <p:stCondLst>
                                            <p:cond delay="0"/>
                                          </p:stCondLst>
                                        </p:cTn>
                                        <p:tgtEl>
                                          <p:spTgt spid="27"/>
                                        </p:tgtEl>
                                        <p:attrNameLst>
                                          <p:attrName>style.visibility</p:attrName>
                                        </p:attrNameLst>
                                      </p:cBhvr>
                                      <p:to>
                                        <p:strVal val="visible"/>
                                      </p:to>
                                    </p:set>
                                    <p:animEffect transition="in" filter="fade">
                                      <p:cBhvr>
                                        <p:cTn id="37" dur="1000"/>
                                        <p:tgtEl>
                                          <p:spTgt spid="27"/>
                                        </p:tgtEl>
                                      </p:cBhvr>
                                    </p:animEffect>
                                    <p:anim calcmode="lin" valueType="num">
                                      <p:cBhvr>
                                        <p:cTn id="38" dur="1000" fill="hold"/>
                                        <p:tgtEl>
                                          <p:spTgt spid="27"/>
                                        </p:tgtEl>
                                        <p:attrNameLst>
                                          <p:attrName>ppt_x</p:attrName>
                                        </p:attrNameLst>
                                      </p:cBhvr>
                                      <p:tavLst>
                                        <p:tav tm="0">
                                          <p:val>
                                            <p:strVal val="#ppt_x"/>
                                          </p:val>
                                        </p:tav>
                                        <p:tav tm="100000">
                                          <p:val>
                                            <p:strVal val="#ppt_x"/>
                                          </p:val>
                                        </p:tav>
                                      </p:tavLst>
                                    </p:anim>
                                    <p:anim calcmode="lin" valueType="num">
                                      <p:cBhvr>
                                        <p:cTn id="39" dur="1000" fill="hold"/>
                                        <p:tgtEl>
                                          <p:spTgt spid="27"/>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29"/>
                                        </p:tgtEl>
                                        <p:attrNameLst>
                                          <p:attrName>style.visibility</p:attrName>
                                        </p:attrNameLst>
                                      </p:cBhvr>
                                      <p:to>
                                        <p:strVal val="visible"/>
                                      </p:to>
                                    </p:set>
                                    <p:animEffect transition="in" filter="fade">
                                      <p:cBhvr>
                                        <p:cTn id="42" dur="1000"/>
                                        <p:tgtEl>
                                          <p:spTgt spid="29"/>
                                        </p:tgtEl>
                                      </p:cBhvr>
                                    </p:animEffect>
                                    <p:anim calcmode="lin" valueType="num">
                                      <p:cBhvr>
                                        <p:cTn id="43" dur="1000" fill="hold"/>
                                        <p:tgtEl>
                                          <p:spTgt spid="29"/>
                                        </p:tgtEl>
                                        <p:attrNameLst>
                                          <p:attrName>ppt_x</p:attrName>
                                        </p:attrNameLst>
                                      </p:cBhvr>
                                      <p:tavLst>
                                        <p:tav tm="0">
                                          <p:val>
                                            <p:strVal val="#ppt_x"/>
                                          </p:val>
                                        </p:tav>
                                        <p:tav tm="100000">
                                          <p:val>
                                            <p:strVal val="#ppt_x"/>
                                          </p:val>
                                        </p:tav>
                                      </p:tavLst>
                                    </p:anim>
                                    <p:anim calcmode="lin" valueType="num">
                                      <p:cBhvr>
                                        <p:cTn id="44" dur="1000" fill="hold"/>
                                        <p:tgtEl>
                                          <p:spTgt spid="29"/>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00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1000"/>
                                        <p:tgtEl>
                                          <p:spTgt spid="25"/>
                                        </p:tgtEl>
                                      </p:cBhvr>
                                    </p:animEffect>
                                    <p:anim calcmode="lin" valueType="num">
                                      <p:cBhvr>
                                        <p:cTn id="48" dur="1000" fill="hold"/>
                                        <p:tgtEl>
                                          <p:spTgt spid="25"/>
                                        </p:tgtEl>
                                        <p:attrNameLst>
                                          <p:attrName>ppt_x</p:attrName>
                                        </p:attrNameLst>
                                      </p:cBhvr>
                                      <p:tavLst>
                                        <p:tav tm="0">
                                          <p:val>
                                            <p:strVal val="#ppt_x"/>
                                          </p:val>
                                        </p:tav>
                                        <p:tav tm="100000">
                                          <p:val>
                                            <p:strVal val="#ppt_x"/>
                                          </p:val>
                                        </p:tav>
                                      </p:tavLst>
                                    </p:anim>
                                    <p:anim calcmode="lin" valueType="num">
                                      <p:cBhvr>
                                        <p:cTn id="49" dur="1000" fill="hold"/>
                                        <p:tgtEl>
                                          <p:spTgt spid="25"/>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500"/>
                                  </p:stCondLst>
                                  <p:childTnLst>
                                    <p:set>
                                      <p:cBhvr>
                                        <p:cTn id="56" dur="1" fill="hold">
                                          <p:stCondLst>
                                            <p:cond delay="0"/>
                                          </p:stCondLst>
                                        </p:cTn>
                                        <p:tgtEl>
                                          <p:spTgt spid="86"/>
                                        </p:tgtEl>
                                        <p:attrNameLst>
                                          <p:attrName>style.visibility</p:attrName>
                                        </p:attrNameLst>
                                      </p:cBhvr>
                                      <p:to>
                                        <p:strVal val="visible"/>
                                      </p:to>
                                    </p:set>
                                    <p:animEffect transition="in" filter="fade">
                                      <p:cBhvr>
                                        <p:cTn id="57" dur="1000"/>
                                        <p:tgtEl>
                                          <p:spTgt spid="86"/>
                                        </p:tgtEl>
                                      </p:cBhvr>
                                    </p:animEffect>
                                    <p:anim calcmode="lin" valueType="num">
                                      <p:cBhvr>
                                        <p:cTn id="58" dur="1000" fill="hold"/>
                                        <p:tgtEl>
                                          <p:spTgt spid="86"/>
                                        </p:tgtEl>
                                        <p:attrNameLst>
                                          <p:attrName>ppt_x</p:attrName>
                                        </p:attrNameLst>
                                      </p:cBhvr>
                                      <p:tavLst>
                                        <p:tav tm="0">
                                          <p:val>
                                            <p:strVal val="#ppt_x"/>
                                          </p:val>
                                        </p:tav>
                                        <p:tav tm="100000">
                                          <p:val>
                                            <p:strVal val="#ppt_x"/>
                                          </p:val>
                                        </p:tav>
                                      </p:tavLst>
                                    </p:anim>
                                    <p:anim calcmode="lin" valueType="num">
                                      <p:cBhvr>
                                        <p:cTn id="59" dur="1000" fill="hold"/>
                                        <p:tgtEl>
                                          <p:spTgt spid="86"/>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500"/>
                                  </p:stCondLst>
                                  <p:childTnLst>
                                    <p:set>
                                      <p:cBhvr>
                                        <p:cTn id="61" dur="1" fill="hold">
                                          <p:stCondLst>
                                            <p:cond delay="0"/>
                                          </p:stCondLst>
                                        </p:cTn>
                                        <p:tgtEl>
                                          <p:spTgt spid="12"/>
                                        </p:tgtEl>
                                        <p:attrNameLst>
                                          <p:attrName>style.visibility</p:attrName>
                                        </p:attrNameLst>
                                      </p:cBhvr>
                                      <p:to>
                                        <p:strVal val="visible"/>
                                      </p:to>
                                    </p:set>
                                    <p:animEffect transition="in" filter="fade">
                                      <p:cBhvr>
                                        <p:cTn id="62" dur="1000"/>
                                        <p:tgtEl>
                                          <p:spTgt spid="12"/>
                                        </p:tgtEl>
                                      </p:cBhvr>
                                    </p:animEffect>
                                    <p:anim calcmode="lin" valueType="num">
                                      <p:cBhvr>
                                        <p:cTn id="63" dur="1000" fill="hold"/>
                                        <p:tgtEl>
                                          <p:spTgt spid="12"/>
                                        </p:tgtEl>
                                        <p:attrNameLst>
                                          <p:attrName>ppt_x</p:attrName>
                                        </p:attrNameLst>
                                      </p:cBhvr>
                                      <p:tavLst>
                                        <p:tav tm="0">
                                          <p:val>
                                            <p:strVal val="#ppt_x"/>
                                          </p:val>
                                        </p:tav>
                                        <p:tav tm="100000">
                                          <p:val>
                                            <p:strVal val="#ppt_x"/>
                                          </p:val>
                                        </p:tav>
                                      </p:tavLst>
                                    </p:anim>
                                    <p:anim calcmode="lin" valueType="num">
                                      <p:cBhvr>
                                        <p:cTn id="64" dur="1000" fill="hold"/>
                                        <p:tgtEl>
                                          <p:spTgt spid="1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87"/>
                                        </p:tgtEl>
                                        <p:attrNameLst>
                                          <p:attrName>style.visibility</p:attrName>
                                        </p:attrNameLst>
                                      </p:cBhvr>
                                      <p:to>
                                        <p:strVal val="visible"/>
                                      </p:to>
                                    </p:set>
                                    <p:animEffect transition="in" filter="fade">
                                      <p:cBhvr>
                                        <p:cTn id="67" dur="1000"/>
                                        <p:tgtEl>
                                          <p:spTgt spid="87"/>
                                        </p:tgtEl>
                                      </p:cBhvr>
                                    </p:animEffect>
                                    <p:anim calcmode="lin" valueType="num">
                                      <p:cBhvr>
                                        <p:cTn id="68" dur="1000" fill="hold"/>
                                        <p:tgtEl>
                                          <p:spTgt spid="87"/>
                                        </p:tgtEl>
                                        <p:attrNameLst>
                                          <p:attrName>ppt_x</p:attrName>
                                        </p:attrNameLst>
                                      </p:cBhvr>
                                      <p:tavLst>
                                        <p:tav tm="0">
                                          <p:val>
                                            <p:strVal val="#ppt_x"/>
                                          </p:val>
                                        </p:tav>
                                        <p:tav tm="100000">
                                          <p:val>
                                            <p:strVal val="#ppt_x"/>
                                          </p:val>
                                        </p:tav>
                                      </p:tavLst>
                                    </p:anim>
                                    <p:anim calcmode="lin" valueType="num">
                                      <p:cBhvr>
                                        <p:cTn id="69" dur="1000" fill="hold"/>
                                        <p:tgtEl>
                                          <p:spTgt spid="87"/>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3000"/>
                                  </p:stCondLst>
                                  <p:childTnLst>
                                    <p:set>
                                      <p:cBhvr>
                                        <p:cTn id="71" dur="1" fill="hold">
                                          <p:stCondLst>
                                            <p:cond delay="0"/>
                                          </p:stCondLst>
                                        </p:cTn>
                                        <p:tgtEl>
                                          <p:spTgt spid="13"/>
                                        </p:tgtEl>
                                        <p:attrNameLst>
                                          <p:attrName>style.visibility</p:attrName>
                                        </p:attrNameLst>
                                      </p:cBhvr>
                                      <p:to>
                                        <p:strVal val="visible"/>
                                      </p:to>
                                    </p:set>
                                    <p:animEffect transition="in" filter="fade">
                                      <p:cBhvr>
                                        <p:cTn id="72" dur="1000"/>
                                        <p:tgtEl>
                                          <p:spTgt spid="13"/>
                                        </p:tgtEl>
                                      </p:cBhvr>
                                    </p:animEffect>
                                    <p:anim calcmode="lin" valueType="num">
                                      <p:cBhvr>
                                        <p:cTn id="73" dur="1000" fill="hold"/>
                                        <p:tgtEl>
                                          <p:spTgt spid="13"/>
                                        </p:tgtEl>
                                        <p:attrNameLst>
                                          <p:attrName>ppt_x</p:attrName>
                                        </p:attrNameLst>
                                      </p:cBhvr>
                                      <p:tavLst>
                                        <p:tav tm="0">
                                          <p:val>
                                            <p:strVal val="#ppt_x"/>
                                          </p:val>
                                        </p:tav>
                                        <p:tav tm="100000">
                                          <p:val>
                                            <p:strVal val="#ppt_x"/>
                                          </p:val>
                                        </p:tav>
                                      </p:tavLst>
                                    </p:anim>
                                    <p:anim calcmode="lin" valueType="num">
                                      <p:cBhvr>
                                        <p:cTn id="74" dur="1000" fill="hold"/>
                                        <p:tgtEl>
                                          <p:spTgt spid="13"/>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3500"/>
                                  </p:stCondLst>
                                  <p:childTnLst>
                                    <p:set>
                                      <p:cBhvr>
                                        <p:cTn id="76" dur="1" fill="hold">
                                          <p:stCondLst>
                                            <p:cond delay="0"/>
                                          </p:stCondLst>
                                        </p:cTn>
                                        <p:tgtEl>
                                          <p:spTgt spid="88"/>
                                        </p:tgtEl>
                                        <p:attrNameLst>
                                          <p:attrName>style.visibility</p:attrName>
                                        </p:attrNameLst>
                                      </p:cBhvr>
                                      <p:to>
                                        <p:strVal val="visible"/>
                                      </p:to>
                                    </p:set>
                                    <p:animEffect transition="in" filter="fade">
                                      <p:cBhvr>
                                        <p:cTn id="77" dur="1000"/>
                                        <p:tgtEl>
                                          <p:spTgt spid="88"/>
                                        </p:tgtEl>
                                      </p:cBhvr>
                                    </p:animEffect>
                                    <p:anim calcmode="lin" valueType="num">
                                      <p:cBhvr>
                                        <p:cTn id="78" dur="1000" fill="hold"/>
                                        <p:tgtEl>
                                          <p:spTgt spid="88"/>
                                        </p:tgtEl>
                                        <p:attrNameLst>
                                          <p:attrName>ppt_x</p:attrName>
                                        </p:attrNameLst>
                                      </p:cBhvr>
                                      <p:tavLst>
                                        <p:tav tm="0">
                                          <p:val>
                                            <p:strVal val="#ppt_x"/>
                                          </p:val>
                                        </p:tav>
                                        <p:tav tm="100000">
                                          <p:val>
                                            <p:strVal val="#ppt_x"/>
                                          </p:val>
                                        </p:tav>
                                      </p:tavLst>
                                    </p:anim>
                                    <p:anim calcmode="lin" valueType="num">
                                      <p:cBhvr>
                                        <p:cTn id="79" dur="1000" fill="hold"/>
                                        <p:tgtEl>
                                          <p:spTgt spid="8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3500"/>
                                  </p:stCondLst>
                                  <p:childTnLst>
                                    <p:set>
                                      <p:cBhvr>
                                        <p:cTn id="81" dur="1" fill="hold">
                                          <p:stCondLst>
                                            <p:cond delay="0"/>
                                          </p:stCondLst>
                                        </p:cTn>
                                        <p:tgtEl>
                                          <p:spTgt spid="14"/>
                                        </p:tgtEl>
                                        <p:attrNameLst>
                                          <p:attrName>style.visibility</p:attrName>
                                        </p:attrNameLst>
                                      </p:cBhvr>
                                      <p:to>
                                        <p:strVal val="visible"/>
                                      </p:to>
                                    </p:set>
                                    <p:animEffect transition="in" filter="fade">
                                      <p:cBhvr>
                                        <p:cTn id="82" dur="1000"/>
                                        <p:tgtEl>
                                          <p:spTgt spid="14"/>
                                        </p:tgtEl>
                                      </p:cBhvr>
                                    </p:animEffect>
                                    <p:anim calcmode="lin" valueType="num">
                                      <p:cBhvr>
                                        <p:cTn id="83" dur="1000" fill="hold"/>
                                        <p:tgtEl>
                                          <p:spTgt spid="14"/>
                                        </p:tgtEl>
                                        <p:attrNameLst>
                                          <p:attrName>ppt_x</p:attrName>
                                        </p:attrNameLst>
                                      </p:cBhvr>
                                      <p:tavLst>
                                        <p:tav tm="0">
                                          <p:val>
                                            <p:strVal val="#ppt_x"/>
                                          </p:val>
                                        </p:tav>
                                        <p:tav tm="100000">
                                          <p:val>
                                            <p:strVal val="#ppt_x"/>
                                          </p:val>
                                        </p:tav>
                                      </p:tavLst>
                                    </p:anim>
                                    <p:anim calcmode="lin" valueType="num">
                                      <p:cBhvr>
                                        <p:cTn id="84" dur="1000" fill="hold"/>
                                        <p:tgtEl>
                                          <p:spTgt spid="14"/>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4000"/>
                                  </p:stCondLst>
                                  <p:childTnLst>
                                    <p:set>
                                      <p:cBhvr>
                                        <p:cTn id="86" dur="1" fill="hold">
                                          <p:stCondLst>
                                            <p:cond delay="0"/>
                                          </p:stCondLst>
                                        </p:cTn>
                                        <p:tgtEl>
                                          <p:spTgt spid="89"/>
                                        </p:tgtEl>
                                        <p:attrNameLst>
                                          <p:attrName>style.visibility</p:attrName>
                                        </p:attrNameLst>
                                      </p:cBhvr>
                                      <p:to>
                                        <p:strVal val="visible"/>
                                      </p:to>
                                    </p:set>
                                    <p:animEffect transition="in" filter="fade">
                                      <p:cBhvr>
                                        <p:cTn id="87" dur="1000"/>
                                        <p:tgtEl>
                                          <p:spTgt spid="89"/>
                                        </p:tgtEl>
                                      </p:cBhvr>
                                    </p:animEffect>
                                    <p:anim calcmode="lin" valueType="num">
                                      <p:cBhvr>
                                        <p:cTn id="88" dur="1000" fill="hold"/>
                                        <p:tgtEl>
                                          <p:spTgt spid="89"/>
                                        </p:tgtEl>
                                        <p:attrNameLst>
                                          <p:attrName>ppt_x</p:attrName>
                                        </p:attrNameLst>
                                      </p:cBhvr>
                                      <p:tavLst>
                                        <p:tav tm="0">
                                          <p:val>
                                            <p:strVal val="#ppt_x"/>
                                          </p:val>
                                        </p:tav>
                                        <p:tav tm="100000">
                                          <p:val>
                                            <p:strVal val="#ppt_x"/>
                                          </p:val>
                                        </p:tav>
                                      </p:tavLst>
                                    </p:anim>
                                    <p:anim calcmode="lin" valueType="num">
                                      <p:cBhvr>
                                        <p:cTn id="89" dur="1000" fill="hold"/>
                                        <p:tgtEl>
                                          <p:spTgt spid="89"/>
                                        </p:tgtEl>
                                        <p:attrNameLst>
                                          <p:attrName>ppt_y</p:attrName>
                                        </p:attrNameLst>
                                      </p:cBhvr>
                                      <p:tavLst>
                                        <p:tav tm="0">
                                          <p:val>
                                            <p:strVal val="#ppt_y+.1"/>
                                          </p:val>
                                        </p:tav>
                                        <p:tav tm="100000">
                                          <p:val>
                                            <p:strVal val="#ppt_y"/>
                                          </p:val>
                                        </p:tav>
                                      </p:tavLst>
                                    </p:anim>
                                  </p:childTnLst>
                                </p:cTn>
                              </p:par>
                              <p:par>
                                <p:cTn id="90" presetID="42" presetClass="entr" presetSubtype="0" fill="hold" nodeType="withEffect">
                                  <p:stCondLst>
                                    <p:cond delay="4000"/>
                                  </p:stCondLst>
                                  <p:childTnLst>
                                    <p:set>
                                      <p:cBhvr>
                                        <p:cTn id="91" dur="1" fill="hold">
                                          <p:stCondLst>
                                            <p:cond delay="0"/>
                                          </p:stCondLst>
                                        </p:cTn>
                                        <p:tgtEl>
                                          <p:spTgt spid="15"/>
                                        </p:tgtEl>
                                        <p:attrNameLst>
                                          <p:attrName>style.visibility</p:attrName>
                                        </p:attrNameLst>
                                      </p:cBhvr>
                                      <p:to>
                                        <p:strVal val="visible"/>
                                      </p:to>
                                    </p:set>
                                    <p:animEffect transition="in" filter="fade">
                                      <p:cBhvr>
                                        <p:cTn id="92" dur="1000"/>
                                        <p:tgtEl>
                                          <p:spTgt spid="15"/>
                                        </p:tgtEl>
                                      </p:cBhvr>
                                    </p:animEffect>
                                    <p:anim calcmode="lin" valueType="num">
                                      <p:cBhvr>
                                        <p:cTn id="93" dur="1000" fill="hold"/>
                                        <p:tgtEl>
                                          <p:spTgt spid="15"/>
                                        </p:tgtEl>
                                        <p:attrNameLst>
                                          <p:attrName>ppt_x</p:attrName>
                                        </p:attrNameLst>
                                      </p:cBhvr>
                                      <p:tavLst>
                                        <p:tav tm="0">
                                          <p:val>
                                            <p:strVal val="#ppt_x"/>
                                          </p:val>
                                        </p:tav>
                                        <p:tav tm="100000">
                                          <p:val>
                                            <p:strVal val="#ppt_x"/>
                                          </p:val>
                                        </p:tav>
                                      </p:tavLst>
                                    </p:anim>
                                    <p:anim calcmode="lin" valueType="num">
                                      <p:cBhvr>
                                        <p:cTn id="94" dur="1000" fill="hold"/>
                                        <p:tgtEl>
                                          <p:spTgt spid="15"/>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4500"/>
                                  </p:stCondLst>
                                  <p:childTnLst>
                                    <p:set>
                                      <p:cBhvr>
                                        <p:cTn id="96" dur="1" fill="hold">
                                          <p:stCondLst>
                                            <p:cond delay="0"/>
                                          </p:stCondLst>
                                        </p:cTn>
                                        <p:tgtEl>
                                          <p:spTgt spid="90"/>
                                        </p:tgtEl>
                                        <p:attrNameLst>
                                          <p:attrName>style.visibility</p:attrName>
                                        </p:attrNameLst>
                                      </p:cBhvr>
                                      <p:to>
                                        <p:strVal val="visible"/>
                                      </p:to>
                                    </p:set>
                                    <p:animEffect transition="in" filter="fade">
                                      <p:cBhvr>
                                        <p:cTn id="97" dur="1000"/>
                                        <p:tgtEl>
                                          <p:spTgt spid="90"/>
                                        </p:tgtEl>
                                      </p:cBhvr>
                                    </p:animEffect>
                                    <p:anim calcmode="lin" valueType="num">
                                      <p:cBhvr>
                                        <p:cTn id="98" dur="1000" fill="hold"/>
                                        <p:tgtEl>
                                          <p:spTgt spid="90"/>
                                        </p:tgtEl>
                                        <p:attrNameLst>
                                          <p:attrName>ppt_x</p:attrName>
                                        </p:attrNameLst>
                                      </p:cBhvr>
                                      <p:tavLst>
                                        <p:tav tm="0">
                                          <p:val>
                                            <p:strVal val="#ppt_x"/>
                                          </p:val>
                                        </p:tav>
                                        <p:tav tm="100000">
                                          <p:val>
                                            <p:strVal val="#ppt_x"/>
                                          </p:val>
                                        </p:tav>
                                      </p:tavLst>
                                    </p:anim>
                                    <p:anim calcmode="lin" valueType="num">
                                      <p:cBhvr>
                                        <p:cTn id="99" dur="1000" fill="hold"/>
                                        <p:tgtEl>
                                          <p:spTgt spid="90"/>
                                        </p:tgtEl>
                                        <p:attrNameLst>
                                          <p:attrName>ppt_y</p:attrName>
                                        </p:attrNameLst>
                                      </p:cBhvr>
                                      <p:tavLst>
                                        <p:tav tm="0">
                                          <p:val>
                                            <p:strVal val="#ppt_y+.1"/>
                                          </p:val>
                                        </p:tav>
                                        <p:tav tm="100000">
                                          <p:val>
                                            <p:strVal val="#ppt_y"/>
                                          </p:val>
                                        </p:tav>
                                      </p:tavLst>
                                    </p:anim>
                                  </p:childTnLst>
                                </p:cTn>
                              </p:par>
                              <p:par>
                                <p:cTn id="100" presetID="42" presetClass="entr" presetSubtype="0" fill="hold" nodeType="withEffect">
                                  <p:stCondLst>
                                    <p:cond delay="4500"/>
                                  </p:stCondLst>
                                  <p:childTnLst>
                                    <p:set>
                                      <p:cBhvr>
                                        <p:cTn id="101" dur="1" fill="hold">
                                          <p:stCondLst>
                                            <p:cond delay="0"/>
                                          </p:stCondLst>
                                        </p:cTn>
                                        <p:tgtEl>
                                          <p:spTgt spid="16"/>
                                        </p:tgtEl>
                                        <p:attrNameLst>
                                          <p:attrName>style.visibility</p:attrName>
                                        </p:attrNameLst>
                                      </p:cBhvr>
                                      <p:to>
                                        <p:strVal val="visible"/>
                                      </p:to>
                                    </p:set>
                                    <p:animEffect transition="in" filter="fade">
                                      <p:cBhvr>
                                        <p:cTn id="102" dur="1000"/>
                                        <p:tgtEl>
                                          <p:spTgt spid="16"/>
                                        </p:tgtEl>
                                      </p:cBhvr>
                                    </p:animEffect>
                                    <p:anim calcmode="lin" valueType="num">
                                      <p:cBhvr>
                                        <p:cTn id="103" dur="1000" fill="hold"/>
                                        <p:tgtEl>
                                          <p:spTgt spid="16"/>
                                        </p:tgtEl>
                                        <p:attrNameLst>
                                          <p:attrName>ppt_x</p:attrName>
                                        </p:attrNameLst>
                                      </p:cBhvr>
                                      <p:tavLst>
                                        <p:tav tm="0">
                                          <p:val>
                                            <p:strVal val="#ppt_x"/>
                                          </p:val>
                                        </p:tav>
                                        <p:tav tm="100000">
                                          <p:val>
                                            <p:strVal val="#ppt_x"/>
                                          </p:val>
                                        </p:tav>
                                      </p:tavLst>
                                    </p:anim>
                                    <p:anim calcmode="lin" valueType="num">
                                      <p:cBhvr>
                                        <p:cTn id="10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5" grpId="0"/>
      <p:bldP spid="86" grpId="0"/>
      <p:bldP spid="87" grpId="0"/>
      <p:bldP spid="88" grpId="0"/>
      <p:bldP spid="89" grpId="0"/>
      <p:bldP spid="90" grpId="0"/>
      <p:bldP spid="26" grpId="0"/>
      <p:bldP spid="2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资金来源</a:t>
            </a:r>
            <a:endParaRPr lang="zh-CN" altLang="en-US" sz="2800" dirty="0">
              <a:solidFill>
                <a:schemeClr val="bg1"/>
              </a:solidFill>
              <a:cs typeface="+mn-ea"/>
              <a:sym typeface="+mn-lt"/>
            </a:endParaRPr>
          </a:p>
        </p:txBody>
      </p:sp>
      <p:grpSp>
        <p:nvGrpSpPr>
          <p:cNvPr id="5" name="组合 4"/>
          <p:cNvGrpSpPr/>
          <p:nvPr/>
        </p:nvGrpSpPr>
        <p:grpSpPr>
          <a:xfrm>
            <a:off x="1818659" y="1608799"/>
            <a:ext cx="1739900" cy="1738313"/>
            <a:chOff x="1818659" y="1608799"/>
            <a:chExt cx="1739900" cy="1738313"/>
          </a:xfrm>
        </p:grpSpPr>
        <p:sp>
          <p:nvSpPr>
            <p:cNvPr id="43" name="弧形 42"/>
            <p:cNvSpPr/>
            <p:nvPr/>
          </p:nvSpPr>
          <p:spPr bwMode="auto">
            <a:xfrm>
              <a:off x="1818659" y="1608799"/>
              <a:ext cx="1739900" cy="1738313"/>
            </a:xfrm>
            <a:prstGeom prst="arc">
              <a:avLst>
                <a:gd name="adj1" fmla="val 16200000"/>
                <a:gd name="adj2" fmla="val 13994437"/>
              </a:avLst>
            </a:prstGeom>
            <a:solidFill>
              <a:schemeClr val="bg1"/>
            </a:solidFill>
            <a:ln w="19050">
              <a:solidFill>
                <a:srgbClr val="2F533F"/>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4" name="椭圆 3"/>
            <p:cNvSpPr/>
            <p:nvPr/>
          </p:nvSpPr>
          <p:spPr>
            <a:xfrm>
              <a:off x="2074460" y="1869742"/>
              <a:ext cx="1228298" cy="1228298"/>
            </a:xfrm>
            <a:prstGeom prst="ellipse">
              <a:avLst/>
            </a:prstGeom>
            <a:blipFill dpi="0" rotWithShape="1">
              <a:blip r:embed="rId2"/>
              <a:srcRect/>
              <a:stretch>
                <a:fillRect l="-31000" t="-31000" r="-24000" b="-47000"/>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1" name="组合 10"/>
          <p:cNvGrpSpPr/>
          <p:nvPr/>
        </p:nvGrpSpPr>
        <p:grpSpPr>
          <a:xfrm>
            <a:off x="5230813" y="1608799"/>
            <a:ext cx="1738312" cy="1738313"/>
            <a:chOff x="5230813" y="1608799"/>
            <a:chExt cx="1738312" cy="1738313"/>
          </a:xfrm>
        </p:grpSpPr>
        <p:sp>
          <p:nvSpPr>
            <p:cNvPr id="40" name="弧形 39"/>
            <p:cNvSpPr/>
            <p:nvPr/>
          </p:nvSpPr>
          <p:spPr bwMode="auto">
            <a:xfrm>
              <a:off x="5230813" y="1608799"/>
              <a:ext cx="1738312" cy="1738313"/>
            </a:xfrm>
            <a:prstGeom prst="arc">
              <a:avLst>
                <a:gd name="adj1" fmla="val 17267265"/>
                <a:gd name="adj2" fmla="val 11876526"/>
              </a:avLst>
            </a:prstGeom>
            <a:solidFill>
              <a:schemeClr val="bg1"/>
            </a:solidFill>
            <a:ln w="19050">
              <a:solidFill>
                <a:srgbClr val="427459"/>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55" name="椭圆 54"/>
            <p:cNvSpPr/>
            <p:nvPr/>
          </p:nvSpPr>
          <p:spPr>
            <a:xfrm>
              <a:off x="5481851" y="1869742"/>
              <a:ext cx="1228298" cy="1228298"/>
            </a:xfrm>
            <a:prstGeom prst="ellipse">
              <a:avLst/>
            </a:prstGeom>
            <a:blipFill dpi="0" rotWithShape="1">
              <a:blip r:embed="rId3"/>
              <a:srcRect/>
              <a:stretch>
                <a:fillRect l="-50000" r="-41000" b="-25000"/>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12" name="组合 11"/>
          <p:cNvGrpSpPr/>
          <p:nvPr/>
        </p:nvGrpSpPr>
        <p:grpSpPr>
          <a:xfrm>
            <a:off x="8634235" y="1608799"/>
            <a:ext cx="1738312" cy="1738313"/>
            <a:chOff x="8634235" y="1608799"/>
            <a:chExt cx="1738312" cy="1738313"/>
          </a:xfrm>
        </p:grpSpPr>
        <p:sp>
          <p:nvSpPr>
            <p:cNvPr id="36" name="弧形 35"/>
            <p:cNvSpPr/>
            <p:nvPr/>
          </p:nvSpPr>
          <p:spPr bwMode="auto">
            <a:xfrm>
              <a:off x="8634235" y="1608799"/>
              <a:ext cx="1738312" cy="1738313"/>
            </a:xfrm>
            <a:prstGeom prst="arc">
              <a:avLst>
                <a:gd name="adj1" fmla="val 16200000"/>
                <a:gd name="adj2" fmla="val 11876526"/>
              </a:avLst>
            </a:prstGeom>
            <a:solidFill>
              <a:schemeClr val="bg1"/>
            </a:solidFill>
            <a:ln w="19050">
              <a:solidFill>
                <a:srgbClr val="72896D"/>
              </a:solidFill>
              <a:headEnd type="oval"/>
              <a:tailEnd type="oval"/>
            </a:ln>
          </p:spPr>
          <p:style>
            <a:lnRef idx="1">
              <a:schemeClr val="accent1"/>
            </a:lnRef>
            <a:fillRef idx="0">
              <a:schemeClr val="accent1"/>
            </a:fillRef>
            <a:effectRef idx="0">
              <a:schemeClr val="accent1"/>
            </a:effectRef>
            <a:fontRef idx="minor">
              <a:schemeClr val="tx1"/>
            </a:fontRef>
          </p:style>
          <p:txBody>
            <a:bodyPr anchor="ctr"/>
            <a:lstStyle/>
            <a:p>
              <a:pPr algn="ctr" eaLnBrk="1" fontAlgn="auto" hangingPunct="1">
                <a:spcBef>
                  <a:spcPts val="0"/>
                </a:spcBef>
                <a:spcAft>
                  <a:spcPts val="0"/>
                </a:spcAft>
                <a:defRPr/>
              </a:pPr>
              <a:endParaRPr lang="zh-CN" altLang="en-US">
                <a:cs typeface="+mn-ea"/>
                <a:sym typeface="+mn-lt"/>
              </a:endParaRPr>
            </a:p>
          </p:txBody>
        </p:sp>
        <p:sp>
          <p:nvSpPr>
            <p:cNvPr id="56" name="椭圆 55"/>
            <p:cNvSpPr/>
            <p:nvPr/>
          </p:nvSpPr>
          <p:spPr>
            <a:xfrm>
              <a:off x="8889242" y="1869742"/>
              <a:ext cx="1228298" cy="1228298"/>
            </a:xfrm>
            <a:prstGeom prst="ellipse">
              <a:avLst/>
            </a:prstGeom>
            <a:blipFill dpi="0" rotWithShape="1">
              <a:blip r:embed="rId4"/>
              <a:srcRect/>
              <a:stretch>
                <a:fillRect l="-94000" t="3000" r="-23000" b="-25000"/>
              </a:stretch>
            </a:blip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
        <p:nvSpPr>
          <p:cNvPr id="6" name="文本框 5"/>
          <p:cNvSpPr txBox="1"/>
          <p:nvPr/>
        </p:nvSpPr>
        <p:spPr>
          <a:xfrm>
            <a:off x="2074458" y="3429000"/>
            <a:ext cx="1228299" cy="523220"/>
          </a:xfrm>
          <a:prstGeom prst="rect">
            <a:avLst/>
          </a:prstGeom>
          <a:noFill/>
        </p:spPr>
        <p:txBody>
          <a:bodyPr wrap="square" rtlCol="0">
            <a:spAutoFit/>
          </a:bodyPr>
          <a:lstStyle/>
          <a:p>
            <a:pPr algn="ctr"/>
            <a:r>
              <a:rPr lang="en-US" altLang="zh-CN" sz="2800" dirty="0">
                <a:solidFill>
                  <a:schemeClr val="tx1">
                    <a:lumMod val="85000"/>
                    <a:lumOff val="15000"/>
                  </a:schemeClr>
                </a:solidFill>
                <a:cs typeface="+mn-ea"/>
                <a:sym typeface="+mn-lt"/>
              </a:rPr>
              <a:t>45%</a:t>
            </a:r>
            <a:endParaRPr lang="zh-CN" altLang="en-US" sz="2800" dirty="0">
              <a:solidFill>
                <a:schemeClr val="tx1">
                  <a:lumMod val="85000"/>
                  <a:lumOff val="15000"/>
                </a:schemeClr>
              </a:solidFill>
              <a:cs typeface="+mn-ea"/>
              <a:sym typeface="+mn-lt"/>
            </a:endParaRPr>
          </a:p>
        </p:txBody>
      </p:sp>
      <p:sp>
        <p:nvSpPr>
          <p:cNvPr id="62" name="文本框 61"/>
          <p:cNvSpPr txBox="1"/>
          <p:nvPr/>
        </p:nvSpPr>
        <p:spPr>
          <a:xfrm>
            <a:off x="5481850" y="3429000"/>
            <a:ext cx="1228299" cy="523220"/>
          </a:xfrm>
          <a:prstGeom prst="rect">
            <a:avLst/>
          </a:prstGeom>
          <a:noFill/>
        </p:spPr>
        <p:txBody>
          <a:bodyPr wrap="square" rtlCol="0">
            <a:spAutoFit/>
          </a:bodyPr>
          <a:lstStyle/>
          <a:p>
            <a:pPr algn="ctr"/>
            <a:r>
              <a:rPr lang="en-US" altLang="zh-CN" sz="2800" dirty="0">
                <a:solidFill>
                  <a:schemeClr val="tx1">
                    <a:lumMod val="85000"/>
                    <a:lumOff val="15000"/>
                  </a:schemeClr>
                </a:solidFill>
                <a:cs typeface="+mn-ea"/>
                <a:sym typeface="+mn-lt"/>
              </a:rPr>
              <a:t>30%</a:t>
            </a:r>
            <a:endParaRPr lang="zh-CN" altLang="en-US" sz="2800" dirty="0">
              <a:solidFill>
                <a:schemeClr val="tx1">
                  <a:lumMod val="85000"/>
                  <a:lumOff val="15000"/>
                </a:schemeClr>
              </a:solidFill>
              <a:cs typeface="+mn-ea"/>
              <a:sym typeface="+mn-lt"/>
            </a:endParaRPr>
          </a:p>
        </p:txBody>
      </p:sp>
      <p:sp>
        <p:nvSpPr>
          <p:cNvPr id="64" name="文本框 63"/>
          <p:cNvSpPr txBox="1"/>
          <p:nvPr/>
        </p:nvSpPr>
        <p:spPr>
          <a:xfrm>
            <a:off x="8889241" y="3429000"/>
            <a:ext cx="1228299" cy="523220"/>
          </a:xfrm>
          <a:prstGeom prst="rect">
            <a:avLst/>
          </a:prstGeom>
          <a:noFill/>
        </p:spPr>
        <p:txBody>
          <a:bodyPr wrap="square" rtlCol="0">
            <a:spAutoFit/>
          </a:bodyPr>
          <a:lstStyle/>
          <a:p>
            <a:pPr algn="ctr"/>
            <a:r>
              <a:rPr lang="en-US" altLang="zh-CN" sz="2800" dirty="0">
                <a:solidFill>
                  <a:schemeClr val="tx1">
                    <a:lumMod val="85000"/>
                    <a:lumOff val="15000"/>
                  </a:schemeClr>
                </a:solidFill>
                <a:cs typeface="+mn-ea"/>
                <a:sym typeface="+mn-lt"/>
              </a:rPr>
              <a:t>25%</a:t>
            </a:r>
            <a:endParaRPr lang="zh-CN" altLang="en-US" sz="2800" dirty="0">
              <a:solidFill>
                <a:schemeClr val="tx1">
                  <a:lumMod val="85000"/>
                  <a:lumOff val="15000"/>
                </a:schemeClr>
              </a:solidFill>
              <a:cs typeface="+mn-ea"/>
              <a:sym typeface="+mn-lt"/>
            </a:endParaRPr>
          </a:p>
        </p:txBody>
      </p:sp>
      <p:sp>
        <p:nvSpPr>
          <p:cNvPr id="10" name="矩形: 圆角 9"/>
          <p:cNvSpPr/>
          <p:nvPr/>
        </p:nvSpPr>
        <p:spPr>
          <a:xfrm>
            <a:off x="1882354" y="4034108"/>
            <a:ext cx="1612505" cy="416973"/>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股东 </a:t>
            </a:r>
            <a:r>
              <a:rPr lang="en-US" altLang="zh-CN" dirty="0">
                <a:solidFill>
                  <a:schemeClr val="bg1"/>
                </a:solidFill>
                <a:cs typeface="+mn-ea"/>
                <a:sym typeface="+mn-lt"/>
              </a:rPr>
              <a:t>A</a:t>
            </a:r>
            <a:endParaRPr lang="zh-CN" altLang="en-US" dirty="0">
              <a:solidFill>
                <a:schemeClr val="bg1"/>
              </a:solidFill>
              <a:cs typeface="+mn-ea"/>
              <a:sym typeface="+mn-lt"/>
            </a:endParaRPr>
          </a:p>
        </p:txBody>
      </p:sp>
      <p:sp>
        <p:nvSpPr>
          <p:cNvPr id="67" name="矩形: 圆角 66"/>
          <p:cNvSpPr/>
          <p:nvPr/>
        </p:nvSpPr>
        <p:spPr>
          <a:xfrm>
            <a:off x="5289746" y="4034108"/>
            <a:ext cx="1612505" cy="416973"/>
          </a:xfrm>
          <a:prstGeom prst="roundRect">
            <a:avLst>
              <a:gd name="adj" fmla="val 50000"/>
            </a:avLst>
          </a:prstGeom>
          <a:solidFill>
            <a:srgbClr val="9E1F0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股东 </a:t>
            </a:r>
            <a:r>
              <a:rPr lang="en-US" altLang="zh-CN" dirty="0">
                <a:solidFill>
                  <a:schemeClr val="bg1"/>
                </a:solidFill>
                <a:cs typeface="+mn-ea"/>
                <a:sym typeface="+mn-lt"/>
              </a:rPr>
              <a:t>B</a:t>
            </a:r>
            <a:endParaRPr lang="zh-CN" altLang="en-US" dirty="0">
              <a:solidFill>
                <a:schemeClr val="bg1"/>
              </a:solidFill>
              <a:cs typeface="+mn-ea"/>
              <a:sym typeface="+mn-lt"/>
            </a:endParaRPr>
          </a:p>
        </p:txBody>
      </p:sp>
      <p:sp>
        <p:nvSpPr>
          <p:cNvPr id="68" name="矩形: 圆角 67"/>
          <p:cNvSpPr/>
          <p:nvPr/>
        </p:nvSpPr>
        <p:spPr>
          <a:xfrm>
            <a:off x="8697137" y="4034108"/>
            <a:ext cx="1612505" cy="416973"/>
          </a:xfrm>
          <a:prstGeom prst="roundRect">
            <a:avLst>
              <a:gd name="adj" fmla="val 50000"/>
            </a:avLst>
          </a:prstGeom>
          <a:solidFill>
            <a:srgbClr val="7418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bg1"/>
                </a:solidFill>
                <a:cs typeface="+mn-ea"/>
                <a:sym typeface="+mn-lt"/>
              </a:rPr>
              <a:t>股东 </a:t>
            </a:r>
            <a:r>
              <a:rPr lang="en-US" altLang="zh-CN" dirty="0">
                <a:solidFill>
                  <a:schemeClr val="bg1"/>
                </a:solidFill>
                <a:cs typeface="+mn-ea"/>
                <a:sym typeface="+mn-lt"/>
              </a:rPr>
              <a:t>C</a:t>
            </a:r>
            <a:endParaRPr lang="zh-CN" altLang="en-US" dirty="0">
              <a:solidFill>
                <a:schemeClr val="bg1"/>
              </a:solidFill>
              <a:cs typeface="+mn-ea"/>
              <a:sym typeface="+mn-lt"/>
            </a:endParaRPr>
          </a:p>
        </p:txBody>
      </p:sp>
      <p:sp>
        <p:nvSpPr>
          <p:cNvPr id="69" name="文本框 68"/>
          <p:cNvSpPr txBox="1"/>
          <p:nvPr/>
        </p:nvSpPr>
        <p:spPr>
          <a:xfrm>
            <a:off x="1409755" y="4639216"/>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
        <p:nvSpPr>
          <p:cNvPr id="70" name="文本框 69"/>
          <p:cNvSpPr txBox="1"/>
          <p:nvPr/>
        </p:nvSpPr>
        <p:spPr>
          <a:xfrm>
            <a:off x="4817147" y="4639216"/>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
        <p:nvSpPr>
          <p:cNvPr id="71" name="文本框 70"/>
          <p:cNvSpPr txBox="1"/>
          <p:nvPr/>
        </p:nvSpPr>
        <p:spPr>
          <a:xfrm>
            <a:off x="8224538" y="4639216"/>
            <a:ext cx="2557702"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1000"/>
                                        <p:tgtEl>
                                          <p:spTgt spid="11"/>
                                        </p:tgtEl>
                                      </p:cBhvr>
                                    </p:animEffect>
                                    <p:anim calcmode="lin" valueType="num">
                                      <p:cBhvr>
                                        <p:cTn id="28" dur="1000" fill="hold"/>
                                        <p:tgtEl>
                                          <p:spTgt spid="11"/>
                                        </p:tgtEl>
                                        <p:attrNameLst>
                                          <p:attrName>ppt_x</p:attrName>
                                        </p:attrNameLst>
                                      </p:cBhvr>
                                      <p:tavLst>
                                        <p:tav tm="0">
                                          <p:val>
                                            <p:strVal val="#ppt_x"/>
                                          </p:val>
                                        </p:tav>
                                        <p:tav tm="100000">
                                          <p:val>
                                            <p:strVal val="#ppt_x"/>
                                          </p:val>
                                        </p:tav>
                                      </p:tavLst>
                                    </p:anim>
                                    <p:anim calcmode="lin" valueType="num">
                                      <p:cBhvr>
                                        <p:cTn id="29" dur="10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50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1000"/>
                                        <p:tgtEl>
                                          <p:spTgt spid="12"/>
                                        </p:tgtEl>
                                      </p:cBhvr>
                                    </p:animEffect>
                                    <p:anim calcmode="lin" valueType="num">
                                      <p:cBhvr>
                                        <p:cTn id="33" dur="1000" fill="hold"/>
                                        <p:tgtEl>
                                          <p:spTgt spid="12"/>
                                        </p:tgtEl>
                                        <p:attrNameLst>
                                          <p:attrName>ppt_x</p:attrName>
                                        </p:attrNameLst>
                                      </p:cBhvr>
                                      <p:tavLst>
                                        <p:tav tm="0">
                                          <p:val>
                                            <p:strVal val="#ppt_x"/>
                                          </p:val>
                                        </p:tav>
                                        <p:tav tm="100000">
                                          <p:val>
                                            <p:strVal val="#ppt_x"/>
                                          </p:val>
                                        </p:tav>
                                      </p:tavLst>
                                    </p:anim>
                                    <p:anim calcmode="lin" valueType="num">
                                      <p:cBhvr>
                                        <p:cTn id="34" dur="1000" fill="hold"/>
                                        <p:tgtEl>
                                          <p:spTgt spid="1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1000"/>
                                        <p:tgtEl>
                                          <p:spTgt spid="6"/>
                                        </p:tgtEl>
                                      </p:cBhvr>
                                    </p:animEffect>
                                    <p:anim calcmode="lin" valueType="num">
                                      <p:cBhvr>
                                        <p:cTn id="38" dur="1000" fill="hold"/>
                                        <p:tgtEl>
                                          <p:spTgt spid="6"/>
                                        </p:tgtEl>
                                        <p:attrNameLst>
                                          <p:attrName>ppt_x</p:attrName>
                                        </p:attrNameLst>
                                      </p:cBhvr>
                                      <p:tavLst>
                                        <p:tav tm="0">
                                          <p:val>
                                            <p:strVal val="#ppt_x"/>
                                          </p:val>
                                        </p:tav>
                                        <p:tav tm="100000">
                                          <p:val>
                                            <p:strVal val="#ppt_x"/>
                                          </p:val>
                                        </p:tav>
                                      </p:tavLst>
                                    </p:anim>
                                    <p:anim calcmode="lin" valueType="num">
                                      <p:cBhvr>
                                        <p:cTn id="39" dur="10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62"/>
                                        </p:tgtEl>
                                        <p:attrNameLst>
                                          <p:attrName>style.visibility</p:attrName>
                                        </p:attrNameLst>
                                      </p:cBhvr>
                                      <p:to>
                                        <p:strVal val="visible"/>
                                      </p:to>
                                    </p:set>
                                    <p:animEffect transition="in" filter="fade">
                                      <p:cBhvr>
                                        <p:cTn id="42" dur="1000"/>
                                        <p:tgtEl>
                                          <p:spTgt spid="62"/>
                                        </p:tgtEl>
                                      </p:cBhvr>
                                    </p:animEffect>
                                    <p:anim calcmode="lin" valueType="num">
                                      <p:cBhvr>
                                        <p:cTn id="43" dur="1000" fill="hold"/>
                                        <p:tgtEl>
                                          <p:spTgt spid="62"/>
                                        </p:tgtEl>
                                        <p:attrNameLst>
                                          <p:attrName>ppt_x</p:attrName>
                                        </p:attrNameLst>
                                      </p:cBhvr>
                                      <p:tavLst>
                                        <p:tav tm="0">
                                          <p:val>
                                            <p:strVal val="#ppt_x"/>
                                          </p:val>
                                        </p:tav>
                                        <p:tav tm="100000">
                                          <p:val>
                                            <p:strVal val="#ppt_x"/>
                                          </p:val>
                                        </p:tav>
                                      </p:tavLst>
                                    </p:anim>
                                    <p:anim calcmode="lin" valueType="num">
                                      <p:cBhvr>
                                        <p:cTn id="44" dur="1000" fill="hold"/>
                                        <p:tgtEl>
                                          <p:spTgt spid="62"/>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000"/>
                                  </p:stCondLst>
                                  <p:childTnLst>
                                    <p:set>
                                      <p:cBhvr>
                                        <p:cTn id="46" dur="1" fill="hold">
                                          <p:stCondLst>
                                            <p:cond delay="0"/>
                                          </p:stCondLst>
                                        </p:cTn>
                                        <p:tgtEl>
                                          <p:spTgt spid="64"/>
                                        </p:tgtEl>
                                        <p:attrNameLst>
                                          <p:attrName>style.visibility</p:attrName>
                                        </p:attrNameLst>
                                      </p:cBhvr>
                                      <p:to>
                                        <p:strVal val="visible"/>
                                      </p:to>
                                    </p:set>
                                    <p:animEffect transition="in" filter="fade">
                                      <p:cBhvr>
                                        <p:cTn id="47" dur="1000"/>
                                        <p:tgtEl>
                                          <p:spTgt spid="64"/>
                                        </p:tgtEl>
                                      </p:cBhvr>
                                    </p:animEffect>
                                    <p:anim calcmode="lin" valueType="num">
                                      <p:cBhvr>
                                        <p:cTn id="48" dur="1000" fill="hold"/>
                                        <p:tgtEl>
                                          <p:spTgt spid="64"/>
                                        </p:tgtEl>
                                        <p:attrNameLst>
                                          <p:attrName>ppt_x</p:attrName>
                                        </p:attrNameLst>
                                      </p:cBhvr>
                                      <p:tavLst>
                                        <p:tav tm="0">
                                          <p:val>
                                            <p:strVal val="#ppt_x"/>
                                          </p:val>
                                        </p:tav>
                                        <p:tav tm="100000">
                                          <p:val>
                                            <p:strVal val="#ppt_x"/>
                                          </p:val>
                                        </p:tav>
                                      </p:tavLst>
                                    </p:anim>
                                    <p:anim calcmode="lin" valueType="num">
                                      <p:cBhvr>
                                        <p:cTn id="49" dur="1000" fill="hold"/>
                                        <p:tgtEl>
                                          <p:spTgt spid="6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10"/>
                                        </p:tgtEl>
                                        <p:attrNameLst>
                                          <p:attrName>style.visibility</p:attrName>
                                        </p:attrNameLst>
                                      </p:cBhvr>
                                      <p:to>
                                        <p:strVal val="visible"/>
                                      </p:to>
                                    </p:set>
                                    <p:animEffect transition="in" filter="fade">
                                      <p:cBhvr>
                                        <p:cTn id="52" dur="1000"/>
                                        <p:tgtEl>
                                          <p:spTgt spid="10"/>
                                        </p:tgtEl>
                                      </p:cBhvr>
                                    </p:animEffect>
                                    <p:anim calcmode="lin" valueType="num">
                                      <p:cBhvr>
                                        <p:cTn id="53" dur="1000" fill="hold"/>
                                        <p:tgtEl>
                                          <p:spTgt spid="10"/>
                                        </p:tgtEl>
                                        <p:attrNameLst>
                                          <p:attrName>ppt_x</p:attrName>
                                        </p:attrNameLst>
                                      </p:cBhvr>
                                      <p:tavLst>
                                        <p:tav tm="0">
                                          <p:val>
                                            <p:strVal val="#ppt_x"/>
                                          </p:val>
                                        </p:tav>
                                        <p:tav tm="100000">
                                          <p:val>
                                            <p:strVal val="#ppt_x"/>
                                          </p:val>
                                        </p:tav>
                                      </p:tavLst>
                                    </p:anim>
                                    <p:anim calcmode="lin" valueType="num">
                                      <p:cBhvr>
                                        <p:cTn id="54" dur="1000" fill="hold"/>
                                        <p:tgtEl>
                                          <p:spTgt spid="10"/>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500"/>
                                  </p:stCondLst>
                                  <p:childTnLst>
                                    <p:set>
                                      <p:cBhvr>
                                        <p:cTn id="56" dur="1" fill="hold">
                                          <p:stCondLst>
                                            <p:cond delay="0"/>
                                          </p:stCondLst>
                                        </p:cTn>
                                        <p:tgtEl>
                                          <p:spTgt spid="67"/>
                                        </p:tgtEl>
                                        <p:attrNameLst>
                                          <p:attrName>style.visibility</p:attrName>
                                        </p:attrNameLst>
                                      </p:cBhvr>
                                      <p:to>
                                        <p:strVal val="visible"/>
                                      </p:to>
                                    </p:set>
                                    <p:animEffect transition="in" filter="fade">
                                      <p:cBhvr>
                                        <p:cTn id="57" dur="1000"/>
                                        <p:tgtEl>
                                          <p:spTgt spid="67"/>
                                        </p:tgtEl>
                                      </p:cBhvr>
                                    </p:animEffect>
                                    <p:anim calcmode="lin" valueType="num">
                                      <p:cBhvr>
                                        <p:cTn id="58" dur="1000" fill="hold"/>
                                        <p:tgtEl>
                                          <p:spTgt spid="67"/>
                                        </p:tgtEl>
                                        <p:attrNameLst>
                                          <p:attrName>ppt_x</p:attrName>
                                        </p:attrNameLst>
                                      </p:cBhvr>
                                      <p:tavLst>
                                        <p:tav tm="0">
                                          <p:val>
                                            <p:strVal val="#ppt_x"/>
                                          </p:val>
                                        </p:tav>
                                        <p:tav tm="100000">
                                          <p:val>
                                            <p:strVal val="#ppt_x"/>
                                          </p:val>
                                        </p:tav>
                                      </p:tavLst>
                                    </p:anim>
                                    <p:anim calcmode="lin" valueType="num">
                                      <p:cBhvr>
                                        <p:cTn id="59" dur="1000" fill="hold"/>
                                        <p:tgtEl>
                                          <p:spTgt spid="67"/>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1500"/>
                                  </p:stCondLst>
                                  <p:childTnLst>
                                    <p:set>
                                      <p:cBhvr>
                                        <p:cTn id="61" dur="1" fill="hold">
                                          <p:stCondLst>
                                            <p:cond delay="0"/>
                                          </p:stCondLst>
                                        </p:cTn>
                                        <p:tgtEl>
                                          <p:spTgt spid="68"/>
                                        </p:tgtEl>
                                        <p:attrNameLst>
                                          <p:attrName>style.visibility</p:attrName>
                                        </p:attrNameLst>
                                      </p:cBhvr>
                                      <p:to>
                                        <p:strVal val="visible"/>
                                      </p:to>
                                    </p:set>
                                    <p:animEffect transition="in" filter="fade">
                                      <p:cBhvr>
                                        <p:cTn id="62" dur="1000"/>
                                        <p:tgtEl>
                                          <p:spTgt spid="68"/>
                                        </p:tgtEl>
                                      </p:cBhvr>
                                    </p:animEffect>
                                    <p:anim calcmode="lin" valueType="num">
                                      <p:cBhvr>
                                        <p:cTn id="63" dur="1000" fill="hold"/>
                                        <p:tgtEl>
                                          <p:spTgt spid="68"/>
                                        </p:tgtEl>
                                        <p:attrNameLst>
                                          <p:attrName>ppt_x</p:attrName>
                                        </p:attrNameLst>
                                      </p:cBhvr>
                                      <p:tavLst>
                                        <p:tav tm="0">
                                          <p:val>
                                            <p:strVal val="#ppt_x"/>
                                          </p:val>
                                        </p:tav>
                                        <p:tav tm="100000">
                                          <p:val>
                                            <p:strVal val="#ppt_x"/>
                                          </p:val>
                                        </p:tav>
                                      </p:tavLst>
                                    </p:anim>
                                    <p:anim calcmode="lin" valueType="num">
                                      <p:cBhvr>
                                        <p:cTn id="64" dur="1000" fill="hold"/>
                                        <p:tgtEl>
                                          <p:spTgt spid="68"/>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0"/>
                                  </p:stCondLst>
                                  <p:childTnLst>
                                    <p:set>
                                      <p:cBhvr>
                                        <p:cTn id="66" dur="1" fill="hold">
                                          <p:stCondLst>
                                            <p:cond delay="0"/>
                                          </p:stCondLst>
                                        </p:cTn>
                                        <p:tgtEl>
                                          <p:spTgt spid="69"/>
                                        </p:tgtEl>
                                        <p:attrNameLst>
                                          <p:attrName>style.visibility</p:attrName>
                                        </p:attrNameLst>
                                      </p:cBhvr>
                                      <p:to>
                                        <p:strVal val="visible"/>
                                      </p:to>
                                    </p:set>
                                    <p:animEffect transition="in" filter="fade">
                                      <p:cBhvr>
                                        <p:cTn id="67" dur="1000"/>
                                        <p:tgtEl>
                                          <p:spTgt spid="69"/>
                                        </p:tgtEl>
                                      </p:cBhvr>
                                    </p:animEffect>
                                    <p:anim calcmode="lin" valueType="num">
                                      <p:cBhvr>
                                        <p:cTn id="68" dur="1000" fill="hold"/>
                                        <p:tgtEl>
                                          <p:spTgt spid="69"/>
                                        </p:tgtEl>
                                        <p:attrNameLst>
                                          <p:attrName>ppt_x</p:attrName>
                                        </p:attrNameLst>
                                      </p:cBhvr>
                                      <p:tavLst>
                                        <p:tav tm="0">
                                          <p:val>
                                            <p:strVal val="#ppt_x"/>
                                          </p:val>
                                        </p:tav>
                                        <p:tav tm="100000">
                                          <p:val>
                                            <p:strVal val="#ppt_x"/>
                                          </p:val>
                                        </p:tav>
                                      </p:tavLst>
                                    </p:anim>
                                    <p:anim calcmode="lin" valueType="num">
                                      <p:cBhvr>
                                        <p:cTn id="69" dur="1000" fill="hold"/>
                                        <p:tgtEl>
                                          <p:spTgt spid="69"/>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2000"/>
                                  </p:stCondLst>
                                  <p:childTnLst>
                                    <p:set>
                                      <p:cBhvr>
                                        <p:cTn id="71" dur="1" fill="hold">
                                          <p:stCondLst>
                                            <p:cond delay="0"/>
                                          </p:stCondLst>
                                        </p:cTn>
                                        <p:tgtEl>
                                          <p:spTgt spid="70"/>
                                        </p:tgtEl>
                                        <p:attrNameLst>
                                          <p:attrName>style.visibility</p:attrName>
                                        </p:attrNameLst>
                                      </p:cBhvr>
                                      <p:to>
                                        <p:strVal val="visible"/>
                                      </p:to>
                                    </p:set>
                                    <p:animEffect transition="in" filter="fade">
                                      <p:cBhvr>
                                        <p:cTn id="72" dur="1000"/>
                                        <p:tgtEl>
                                          <p:spTgt spid="70"/>
                                        </p:tgtEl>
                                      </p:cBhvr>
                                    </p:animEffect>
                                    <p:anim calcmode="lin" valueType="num">
                                      <p:cBhvr>
                                        <p:cTn id="73" dur="1000" fill="hold"/>
                                        <p:tgtEl>
                                          <p:spTgt spid="70"/>
                                        </p:tgtEl>
                                        <p:attrNameLst>
                                          <p:attrName>ppt_x</p:attrName>
                                        </p:attrNameLst>
                                      </p:cBhvr>
                                      <p:tavLst>
                                        <p:tav tm="0">
                                          <p:val>
                                            <p:strVal val="#ppt_x"/>
                                          </p:val>
                                        </p:tav>
                                        <p:tav tm="100000">
                                          <p:val>
                                            <p:strVal val="#ppt_x"/>
                                          </p:val>
                                        </p:tav>
                                      </p:tavLst>
                                    </p:anim>
                                    <p:anim calcmode="lin" valueType="num">
                                      <p:cBhvr>
                                        <p:cTn id="74" dur="1000" fill="hold"/>
                                        <p:tgtEl>
                                          <p:spTgt spid="70"/>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2000"/>
                                  </p:stCondLst>
                                  <p:childTnLst>
                                    <p:set>
                                      <p:cBhvr>
                                        <p:cTn id="76" dur="1" fill="hold">
                                          <p:stCondLst>
                                            <p:cond delay="0"/>
                                          </p:stCondLst>
                                        </p:cTn>
                                        <p:tgtEl>
                                          <p:spTgt spid="71"/>
                                        </p:tgtEl>
                                        <p:attrNameLst>
                                          <p:attrName>style.visibility</p:attrName>
                                        </p:attrNameLst>
                                      </p:cBhvr>
                                      <p:to>
                                        <p:strVal val="visible"/>
                                      </p:to>
                                    </p:set>
                                    <p:animEffect transition="in" filter="fade">
                                      <p:cBhvr>
                                        <p:cTn id="77" dur="1000"/>
                                        <p:tgtEl>
                                          <p:spTgt spid="71"/>
                                        </p:tgtEl>
                                      </p:cBhvr>
                                    </p:animEffect>
                                    <p:anim calcmode="lin" valueType="num">
                                      <p:cBhvr>
                                        <p:cTn id="78" dur="1000" fill="hold"/>
                                        <p:tgtEl>
                                          <p:spTgt spid="71"/>
                                        </p:tgtEl>
                                        <p:attrNameLst>
                                          <p:attrName>ppt_x</p:attrName>
                                        </p:attrNameLst>
                                      </p:cBhvr>
                                      <p:tavLst>
                                        <p:tav tm="0">
                                          <p:val>
                                            <p:strVal val="#ppt_x"/>
                                          </p:val>
                                        </p:tav>
                                        <p:tav tm="100000">
                                          <p:val>
                                            <p:strVal val="#ppt_x"/>
                                          </p:val>
                                        </p:tav>
                                      </p:tavLst>
                                    </p:anim>
                                    <p:anim calcmode="lin" valueType="num">
                                      <p:cBhvr>
                                        <p:cTn id="79"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6" grpId="0"/>
      <p:bldP spid="62" grpId="0"/>
      <p:bldP spid="64" grpId="0"/>
      <p:bldP spid="10" grpId="0" animBg="1"/>
      <p:bldP spid="67" grpId="0" animBg="1"/>
      <p:bldP spid="68" grpId="0" animBg="1"/>
      <p:bldP spid="69" grpId="0"/>
      <p:bldP spid="70" grpId="0"/>
      <p:bldP spid="7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融资计划</a:t>
            </a:r>
            <a:endParaRPr lang="zh-CN" altLang="en-US" sz="2800" dirty="0">
              <a:solidFill>
                <a:schemeClr val="bg1"/>
              </a:solidFill>
              <a:cs typeface="+mn-ea"/>
              <a:sym typeface="+mn-lt"/>
            </a:endParaRPr>
          </a:p>
        </p:txBody>
      </p:sp>
      <p:grpSp>
        <p:nvGrpSpPr>
          <p:cNvPr id="4" name="组合 3"/>
          <p:cNvGrpSpPr/>
          <p:nvPr/>
        </p:nvGrpSpPr>
        <p:grpSpPr>
          <a:xfrm>
            <a:off x="-2" y="3575711"/>
            <a:ext cx="12192002" cy="2688609"/>
            <a:chOff x="-2" y="3575711"/>
            <a:chExt cx="12192002" cy="2688609"/>
          </a:xfrm>
        </p:grpSpPr>
        <p:pic>
          <p:nvPicPr>
            <p:cNvPr id="14" name="图片 13"/>
            <p:cNvPicPr>
              <a:picLocks noChangeAspect="1"/>
            </p:cNvPicPr>
            <p:nvPr/>
          </p:nvPicPr>
          <p:blipFill rotWithShape="1">
            <a:blip r:embed="rId2" cstate="screen"/>
            <a:srcRect/>
            <a:stretch>
              <a:fillRect/>
            </a:stretch>
          </p:blipFill>
          <p:spPr>
            <a:xfrm flipH="1">
              <a:off x="-1" y="3758544"/>
              <a:ext cx="12192001" cy="2322944"/>
            </a:xfrm>
            <a:prstGeom prst="rect">
              <a:avLst/>
            </a:prstGeom>
          </p:spPr>
        </p:pic>
        <p:sp>
          <p:nvSpPr>
            <p:cNvPr id="5" name="矩形 4"/>
            <p:cNvSpPr/>
            <p:nvPr/>
          </p:nvSpPr>
          <p:spPr>
            <a:xfrm>
              <a:off x="-2" y="3575711"/>
              <a:ext cx="12192001" cy="2688609"/>
            </a:xfrm>
            <a:prstGeom prst="rect">
              <a:avLst/>
            </a:prstGeom>
            <a:solidFill>
              <a:srgbClr val="C3CDC1">
                <a:alpha val="2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grpSp>
        <p:nvGrpSpPr>
          <p:cNvPr id="6" name="组合 5"/>
          <p:cNvGrpSpPr/>
          <p:nvPr/>
        </p:nvGrpSpPr>
        <p:grpSpPr>
          <a:xfrm>
            <a:off x="7980348" y="1676305"/>
            <a:ext cx="2965267" cy="4371475"/>
            <a:chOff x="7980348" y="1676305"/>
            <a:chExt cx="2965267" cy="4371475"/>
          </a:xfrm>
        </p:grpSpPr>
        <p:sp>
          <p:nvSpPr>
            <p:cNvPr id="38" name="矩形: 圆角 37"/>
            <p:cNvSpPr/>
            <p:nvPr/>
          </p:nvSpPr>
          <p:spPr>
            <a:xfrm>
              <a:off x="7980349" y="1676305"/>
              <a:ext cx="2965266" cy="4371475"/>
            </a:xfrm>
            <a:prstGeom prst="roundRect">
              <a:avLst>
                <a:gd name="adj" fmla="val 50000"/>
              </a:avLst>
            </a:prstGeom>
            <a:solidFill>
              <a:srgbClr val="F2F2F2"/>
            </a:solidFill>
            <a:ln w="57150">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15" name="文本框 14"/>
            <p:cNvSpPr txBox="1"/>
            <p:nvPr/>
          </p:nvSpPr>
          <p:spPr>
            <a:xfrm>
              <a:off x="7980348" y="2413123"/>
              <a:ext cx="2965266" cy="1107996"/>
            </a:xfrm>
            <a:prstGeom prst="rect">
              <a:avLst/>
            </a:prstGeom>
            <a:noFill/>
          </p:spPr>
          <p:txBody>
            <a:bodyPr wrap="square" rtlCol="0">
              <a:spAutoFit/>
            </a:bodyPr>
            <a:lstStyle/>
            <a:p>
              <a:pPr algn="ctr"/>
              <a:r>
                <a:rPr lang="en-US" altLang="zh-CN" sz="6600" dirty="0">
                  <a:solidFill>
                    <a:schemeClr val="tx1">
                      <a:lumMod val="85000"/>
                      <a:lumOff val="15000"/>
                    </a:schemeClr>
                  </a:solidFill>
                  <a:cs typeface="+mn-ea"/>
                  <a:sym typeface="+mn-lt"/>
                </a:rPr>
                <a:t>13%</a:t>
              </a:r>
              <a:endParaRPr lang="zh-CN" altLang="en-US" sz="6600" dirty="0">
                <a:solidFill>
                  <a:schemeClr val="tx1">
                    <a:lumMod val="85000"/>
                    <a:lumOff val="15000"/>
                  </a:schemeClr>
                </a:solidFill>
                <a:cs typeface="+mn-ea"/>
                <a:sym typeface="+mn-lt"/>
              </a:endParaRPr>
            </a:p>
          </p:txBody>
        </p:sp>
        <p:sp>
          <p:nvSpPr>
            <p:cNvPr id="16" name="矩形: 圆角 15"/>
            <p:cNvSpPr/>
            <p:nvPr/>
          </p:nvSpPr>
          <p:spPr>
            <a:xfrm>
              <a:off x="8313760" y="3758544"/>
              <a:ext cx="2298442" cy="1388244"/>
            </a:xfrm>
            <a:prstGeom prst="roundRect">
              <a:avLst>
                <a:gd name="adj" fmla="val 50000"/>
              </a:avLst>
            </a:prstGeom>
            <a:solidFill>
              <a:srgbClr val="EFC2A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600" dirty="0">
                  <a:solidFill>
                    <a:schemeClr val="tx1">
                      <a:lumMod val="85000"/>
                      <a:lumOff val="15000"/>
                    </a:schemeClr>
                  </a:solidFill>
                  <a:cs typeface="+mn-ea"/>
                  <a:sym typeface="+mn-lt"/>
                </a:rPr>
                <a:t>¥ 800</a:t>
              </a:r>
              <a:r>
                <a:rPr lang="zh-CN" altLang="en-US" sz="3600" dirty="0">
                  <a:solidFill>
                    <a:schemeClr val="tx1">
                      <a:lumMod val="85000"/>
                      <a:lumOff val="15000"/>
                    </a:schemeClr>
                  </a:solidFill>
                  <a:cs typeface="+mn-ea"/>
                  <a:sym typeface="+mn-lt"/>
                </a:rPr>
                <a:t>万</a:t>
              </a:r>
              <a:endParaRPr lang="zh-CN" altLang="en-US" sz="3600" dirty="0">
                <a:solidFill>
                  <a:schemeClr val="tx1">
                    <a:lumMod val="85000"/>
                    <a:lumOff val="15000"/>
                  </a:schemeClr>
                </a:solidFill>
                <a:cs typeface="+mn-ea"/>
                <a:sym typeface="+mn-lt"/>
              </a:endParaRPr>
            </a:p>
          </p:txBody>
        </p:sp>
      </p:grpSp>
      <p:grpSp>
        <p:nvGrpSpPr>
          <p:cNvPr id="21" name="组合 20"/>
          <p:cNvGrpSpPr/>
          <p:nvPr/>
        </p:nvGrpSpPr>
        <p:grpSpPr>
          <a:xfrm>
            <a:off x="2060811" y="2180242"/>
            <a:ext cx="5145207" cy="1071063"/>
            <a:chOff x="2060811" y="2262130"/>
            <a:chExt cx="5145207" cy="1071063"/>
          </a:xfrm>
        </p:grpSpPr>
        <p:sp>
          <p:nvSpPr>
            <p:cNvPr id="17" name="文本框 16"/>
            <p:cNvSpPr txBox="1"/>
            <p:nvPr/>
          </p:nvSpPr>
          <p:spPr>
            <a:xfrm>
              <a:off x="2060811" y="2262130"/>
              <a:ext cx="1929362" cy="461665"/>
            </a:xfrm>
            <a:prstGeom prst="rect">
              <a:avLst/>
            </a:prstGeom>
            <a:noFill/>
          </p:spPr>
          <p:txBody>
            <a:bodyPr wrap="square" rtlCol="0">
              <a:spAutoFit/>
            </a:bodyPr>
            <a:lstStyle/>
            <a:p>
              <a:r>
                <a:rPr lang="zh-CN" altLang="en-US" sz="2400" dirty="0">
                  <a:solidFill>
                    <a:schemeClr val="tx1">
                      <a:lumMod val="85000"/>
                      <a:lumOff val="15000"/>
                    </a:schemeClr>
                  </a:solidFill>
                  <a:cs typeface="+mn-ea"/>
                  <a:sym typeface="+mn-lt"/>
                </a:rPr>
                <a:t>融资说明</a:t>
              </a:r>
              <a:endParaRPr lang="zh-CN" altLang="en-US" sz="2400" dirty="0">
                <a:solidFill>
                  <a:schemeClr val="tx1">
                    <a:lumMod val="85000"/>
                    <a:lumOff val="15000"/>
                  </a:schemeClr>
                </a:solidFill>
                <a:cs typeface="+mn-ea"/>
                <a:sym typeface="+mn-lt"/>
              </a:endParaRPr>
            </a:p>
          </p:txBody>
        </p:sp>
        <p:sp>
          <p:nvSpPr>
            <p:cNvPr id="41" name="文本框 40"/>
            <p:cNvSpPr txBox="1"/>
            <p:nvPr/>
          </p:nvSpPr>
          <p:spPr>
            <a:xfrm>
              <a:off x="2060812" y="2723795"/>
              <a:ext cx="5145206" cy="609398"/>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10" name="组合 9"/>
          <p:cNvGrpSpPr/>
          <p:nvPr/>
        </p:nvGrpSpPr>
        <p:grpSpPr>
          <a:xfrm>
            <a:off x="951630" y="2265200"/>
            <a:ext cx="887104" cy="887104"/>
            <a:chOff x="951630" y="2265200"/>
            <a:chExt cx="887104" cy="887104"/>
          </a:xfrm>
        </p:grpSpPr>
        <p:sp>
          <p:nvSpPr>
            <p:cNvPr id="20" name="椭圆 19"/>
            <p:cNvSpPr/>
            <p:nvPr/>
          </p:nvSpPr>
          <p:spPr>
            <a:xfrm>
              <a:off x="951630" y="2265200"/>
              <a:ext cx="887104" cy="887104"/>
            </a:xfrm>
            <a:prstGeom prst="ellipse">
              <a:avLst/>
            </a:pr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23" name="图片 22"/>
            <p:cNvPicPr>
              <a:picLocks noChangeAspect="1"/>
            </p:cNvPicPr>
            <p:nvPr/>
          </p:nvPicPr>
          <p:blipFill>
            <a:blip r:embed="rId3" cstate="screen"/>
            <a:stretch>
              <a:fillRect/>
            </a:stretch>
          </p:blipFill>
          <p:spPr>
            <a:xfrm>
              <a:off x="1134478" y="2407104"/>
              <a:ext cx="576000" cy="576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1000"/>
                                        <p:tgtEl>
                                          <p:spTgt spid="4"/>
                                        </p:tgtEl>
                                      </p:cBhvr>
                                    </p:animEffect>
                                    <p:anim calcmode="lin" valueType="num">
                                      <p:cBhvr>
                                        <p:cTn id="23" dur="1000" fill="hold"/>
                                        <p:tgtEl>
                                          <p:spTgt spid="4"/>
                                        </p:tgtEl>
                                        <p:attrNameLst>
                                          <p:attrName>ppt_x</p:attrName>
                                        </p:attrNameLst>
                                      </p:cBhvr>
                                      <p:tavLst>
                                        <p:tav tm="0">
                                          <p:val>
                                            <p:strVal val="#ppt_x"/>
                                          </p:val>
                                        </p:tav>
                                        <p:tav tm="100000">
                                          <p:val>
                                            <p:strVal val="#ppt_x"/>
                                          </p:val>
                                        </p:tav>
                                      </p:tavLst>
                                    </p:anim>
                                    <p:anim calcmode="lin" valueType="num">
                                      <p:cBhvr>
                                        <p:cTn id="24" dur="1000" fill="hold"/>
                                        <p:tgtEl>
                                          <p:spTgt spid="4"/>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1000"/>
                                        <p:tgtEl>
                                          <p:spTgt spid="6"/>
                                        </p:tgtEl>
                                      </p:cBhvr>
                                    </p:animEffect>
                                    <p:anim calcmode="lin" valueType="num">
                                      <p:cBhvr>
                                        <p:cTn id="28" dur="1000" fill="hold"/>
                                        <p:tgtEl>
                                          <p:spTgt spid="6"/>
                                        </p:tgtEl>
                                        <p:attrNameLst>
                                          <p:attrName>ppt_x</p:attrName>
                                        </p:attrNameLst>
                                      </p:cBhvr>
                                      <p:tavLst>
                                        <p:tav tm="0">
                                          <p:val>
                                            <p:strVal val="#ppt_x"/>
                                          </p:val>
                                        </p:tav>
                                        <p:tav tm="100000">
                                          <p:val>
                                            <p:strVal val="#ppt_x"/>
                                          </p:val>
                                        </p:tav>
                                      </p:tavLst>
                                    </p:anim>
                                    <p:anim calcmode="lin" valueType="num">
                                      <p:cBhvr>
                                        <p:cTn id="29" dur="1000" fill="hold"/>
                                        <p:tgtEl>
                                          <p:spTgt spid="6"/>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50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5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矩形: 圆角 20"/>
          <p:cNvSpPr/>
          <p:nvPr/>
        </p:nvSpPr>
        <p:spPr>
          <a:xfrm rot="5400000">
            <a:off x="6002418" y="-1346250"/>
            <a:ext cx="2441833" cy="9285483"/>
          </a:xfrm>
          <a:prstGeom prst="roundRect">
            <a:avLst>
              <a:gd name="adj" fmla="val 50000"/>
            </a:avLst>
          </a:prstGeom>
          <a:solidFill>
            <a:srgbClr val="F2F2F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cs typeface="+mn-ea"/>
              <a:sym typeface="+mn-lt"/>
            </a:endParaRPr>
          </a:p>
        </p:txBody>
      </p:sp>
      <p:sp>
        <p:nvSpPr>
          <p:cNvPr id="2" name="矩形: 圆角 1"/>
          <p:cNvSpPr/>
          <p:nvPr/>
        </p:nvSpPr>
        <p:spPr>
          <a:xfrm>
            <a:off x="-77792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7" name="矩形: 圆角 6"/>
          <p:cNvSpPr/>
          <p:nvPr/>
        </p:nvSpPr>
        <p:spPr>
          <a:xfrm>
            <a:off x="8024884" y="2787555"/>
            <a:ext cx="4945041" cy="1282889"/>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p:cNvSpPr txBox="1"/>
          <p:nvPr/>
        </p:nvSpPr>
        <p:spPr>
          <a:xfrm>
            <a:off x="4167117" y="2232529"/>
            <a:ext cx="3857767" cy="830997"/>
          </a:xfrm>
          <a:prstGeom prst="rect">
            <a:avLst/>
          </a:prstGeom>
          <a:noFill/>
        </p:spPr>
        <p:txBody>
          <a:bodyPr wrap="square" rtlCol="0">
            <a:spAutoFit/>
          </a:bodyPr>
          <a:lstStyle/>
          <a:p>
            <a:pPr algn="ctr"/>
            <a:r>
              <a:rPr lang="en-US" altLang="zh-CN" sz="4800" dirty="0">
                <a:solidFill>
                  <a:srgbClr val="741802"/>
                </a:solidFill>
                <a:cs typeface="+mn-ea"/>
                <a:sym typeface="+mn-lt"/>
              </a:rPr>
              <a:t>01</a:t>
            </a:r>
            <a:endParaRPr lang="zh-CN" altLang="en-US" sz="4800" dirty="0">
              <a:solidFill>
                <a:srgbClr val="741802"/>
              </a:solidFill>
              <a:cs typeface="+mn-ea"/>
              <a:sym typeface="+mn-lt"/>
            </a:endParaRPr>
          </a:p>
        </p:txBody>
      </p:sp>
      <p:sp>
        <p:nvSpPr>
          <p:cNvPr id="4" name="文本框 3"/>
          <p:cNvSpPr txBox="1"/>
          <p:nvPr/>
        </p:nvSpPr>
        <p:spPr>
          <a:xfrm>
            <a:off x="4167117" y="2967334"/>
            <a:ext cx="3857767" cy="923330"/>
          </a:xfrm>
          <a:prstGeom prst="rect">
            <a:avLst/>
          </a:prstGeom>
          <a:noFill/>
        </p:spPr>
        <p:txBody>
          <a:bodyPr wrap="square" rtlCol="0">
            <a:spAutoFit/>
          </a:bodyPr>
          <a:lstStyle/>
          <a:p>
            <a:pPr algn="ctr"/>
            <a:r>
              <a:rPr lang="zh-CN" altLang="en-US" sz="5400" dirty="0">
                <a:solidFill>
                  <a:srgbClr val="741802"/>
                </a:solidFill>
                <a:cs typeface="+mn-ea"/>
                <a:sym typeface="+mn-lt"/>
              </a:rPr>
              <a:t>餐厅介绍</a:t>
            </a:r>
            <a:endParaRPr lang="zh-CN" altLang="en-US" sz="5400" dirty="0">
              <a:solidFill>
                <a:srgbClr val="741802"/>
              </a:solidFill>
              <a:cs typeface="+mn-ea"/>
              <a:sym typeface="+mn-lt"/>
            </a:endParaRPr>
          </a:p>
        </p:txBody>
      </p:sp>
      <p:sp>
        <p:nvSpPr>
          <p:cNvPr id="5" name="文本框 4"/>
          <p:cNvSpPr txBox="1"/>
          <p:nvPr/>
        </p:nvSpPr>
        <p:spPr>
          <a:xfrm>
            <a:off x="4167117" y="3890664"/>
            <a:ext cx="3857767" cy="400110"/>
          </a:xfrm>
          <a:prstGeom prst="rect">
            <a:avLst/>
          </a:prstGeom>
          <a:noFill/>
        </p:spPr>
        <p:txBody>
          <a:bodyPr wrap="square" rtlCol="0">
            <a:spAutoFit/>
          </a:bodyPr>
          <a:lstStyle/>
          <a:p>
            <a:pPr algn="ctr" latinLnBrk="1"/>
            <a:r>
              <a:rPr lang="en-US" altLang="zh-CN" sz="2000" b="1" dirty="0">
                <a:solidFill>
                  <a:srgbClr val="741802"/>
                </a:solidFill>
                <a:cs typeface="+mn-ea"/>
                <a:sym typeface="+mn-lt"/>
              </a:rPr>
              <a:t>Introduction of Restaurant</a:t>
            </a:r>
            <a:endParaRPr lang="en-US" altLang="zh-CN" sz="2000" b="1" dirty="0">
              <a:solidFill>
                <a:srgbClr val="741802"/>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1000"/>
                                        <p:tgtEl>
                                          <p:spTgt spid="2"/>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right)">
                                      <p:cBhvr>
                                        <p:cTn id="10" dur="1000"/>
                                        <p:tgtEl>
                                          <p:spTgt spid="7"/>
                                        </p:tgtEl>
                                      </p:cBhvr>
                                    </p:animEffect>
                                  </p:childTnLst>
                                </p:cTn>
                              </p:par>
                              <p:par>
                                <p:cTn id="11" presetID="22" presetClass="entr" presetSubtype="2" fill="hold" grpId="0" nodeType="withEffect">
                                  <p:stCondLst>
                                    <p:cond delay="500"/>
                                  </p:stCondLst>
                                  <p:childTnLst>
                                    <p:set>
                                      <p:cBhvr>
                                        <p:cTn id="12" dur="1" fill="hold">
                                          <p:stCondLst>
                                            <p:cond delay="0"/>
                                          </p:stCondLst>
                                        </p:cTn>
                                        <p:tgtEl>
                                          <p:spTgt spid="21"/>
                                        </p:tgtEl>
                                        <p:attrNameLst>
                                          <p:attrName>style.visibility</p:attrName>
                                        </p:attrNameLst>
                                      </p:cBhvr>
                                      <p:to>
                                        <p:strVal val="visible"/>
                                      </p:to>
                                    </p:set>
                                    <p:animEffect transition="in" filter="wipe(right)">
                                      <p:cBhvr>
                                        <p:cTn id="13" dur="1000"/>
                                        <p:tgtEl>
                                          <p:spTgt spid="21"/>
                                        </p:tgtEl>
                                      </p:cBhvr>
                                    </p:animEffect>
                                  </p:childTnLst>
                                </p:cTn>
                              </p:par>
                              <p:par>
                                <p:cTn id="14" presetID="10" presetClass="entr" presetSubtype="0" fill="hold" grpId="0" nodeType="withEffect">
                                  <p:stCondLst>
                                    <p:cond delay="100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1000"/>
                                        <p:tgtEl>
                                          <p:spTgt spid="3"/>
                                        </p:tgtEl>
                                      </p:cBhvr>
                                    </p:animEffect>
                                  </p:childTnLst>
                                </p:cTn>
                              </p:par>
                              <p:par>
                                <p:cTn id="17" presetID="10" presetClass="entr" presetSubtype="0" fill="hold" grpId="0" nodeType="withEffect">
                                  <p:stCondLst>
                                    <p:cond delay="100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1000"/>
                                        <p:tgtEl>
                                          <p:spTgt spid="4"/>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 grpId="0" animBg="1"/>
      <p:bldP spid="7" grpId="0" animBg="1"/>
      <p:bldP spid="3" grpId="0"/>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1446663" y="5099742"/>
            <a:ext cx="2770495" cy="832514"/>
            <a:chOff x="1446663" y="5099742"/>
            <a:chExt cx="2770495" cy="832514"/>
          </a:xfrm>
        </p:grpSpPr>
        <p:sp>
          <p:nvSpPr>
            <p:cNvPr id="11" name="矩形 10"/>
            <p:cNvSpPr/>
            <p:nvPr/>
          </p:nvSpPr>
          <p:spPr>
            <a:xfrm>
              <a:off x="1446663" y="5099742"/>
              <a:ext cx="2770495" cy="832514"/>
            </a:xfrm>
            <a:prstGeom prst="rect">
              <a:avLst/>
            </a:prstGeom>
            <a:solidFill>
              <a:srgbClr val="9CA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1" name="图片 70"/>
            <p:cNvPicPr>
              <a:picLocks noChangeAspect="1"/>
            </p:cNvPicPr>
            <p:nvPr/>
          </p:nvPicPr>
          <p:blipFill>
            <a:blip r:embed="rId1" cstate="screen"/>
            <a:stretch>
              <a:fillRect/>
            </a:stretch>
          </p:blipFill>
          <p:spPr>
            <a:xfrm>
              <a:off x="2615910" y="5299999"/>
              <a:ext cx="432000" cy="432000"/>
            </a:xfrm>
            <a:prstGeom prst="rect">
              <a:avLst/>
            </a:prstGeom>
          </p:spPr>
        </p:pic>
      </p:gr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发展步骤</a:t>
            </a:r>
            <a:endParaRPr lang="zh-CN" altLang="en-US" sz="2800" dirty="0">
              <a:solidFill>
                <a:schemeClr val="bg1"/>
              </a:solidFill>
              <a:cs typeface="+mn-ea"/>
              <a:sym typeface="+mn-lt"/>
            </a:endParaRPr>
          </a:p>
        </p:txBody>
      </p:sp>
      <p:grpSp>
        <p:nvGrpSpPr>
          <p:cNvPr id="5" name="组合 4"/>
          <p:cNvGrpSpPr/>
          <p:nvPr/>
        </p:nvGrpSpPr>
        <p:grpSpPr>
          <a:xfrm>
            <a:off x="3639404" y="4677429"/>
            <a:ext cx="2770495" cy="832514"/>
            <a:chOff x="3639404" y="4677429"/>
            <a:chExt cx="2770495" cy="832514"/>
          </a:xfrm>
        </p:grpSpPr>
        <p:sp>
          <p:nvSpPr>
            <p:cNvPr id="39" name="矩形 38"/>
            <p:cNvSpPr/>
            <p:nvPr/>
          </p:nvSpPr>
          <p:spPr>
            <a:xfrm>
              <a:off x="3639404" y="4677429"/>
              <a:ext cx="2770495" cy="832514"/>
            </a:xfrm>
            <a:prstGeom prst="rect">
              <a:avLst/>
            </a:pr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3" name="图片 72"/>
            <p:cNvPicPr>
              <a:picLocks noChangeAspect="1"/>
            </p:cNvPicPr>
            <p:nvPr/>
          </p:nvPicPr>
          <p:blipFill>
            <a:blip r:embed="rId3" cstate="screen"/>
            <a:stretch>
              <a:fillRect/>
            </a:stretch>
          </p:blipFill>
          <p:spPr>
            <a:xfrm>
              <a:off x="4808651" y="4877686"/>
              <a:ext cx="432000" cy="432000"/>
            </a:xfrm>
            <a:prstGeom prst="rect">
              <a:avLst/>
            </a:prstGeom>
          </p:spPr>
        </p:pic>
      </p:grpSp>
      <p:grpSp>
        <p:nvGrpSpPr>
          <p:cNvPr id="6" name="组合 5"/>
          <p:cNvGrpSpPr/>
          <p:nvPr/>
        </p:nvGrpSpPr>
        <p:grpSpPr>
          <a:xfrm>
            <a:off x="5832145" y="4255115"/>
            <a:ext cx="2770495" cy="832514"/>
            <a:chOff x="5832145" y="4255115"/>
            <a:chExt cx="2770495" cy="832514"/>
          </a:xfrm>
        </p:grpSpPr>
        <p:sp>
          <p:nvSpPr>
            <p:cNvPr id="42" name="矩形 41"/>
            <p:cNvSpPr/>
            <p:nvPr/>
          </p:nvSpPr>
          <p:spPr>
            <a:xfrm>
              <a:off x="5832145" y="4255115"/>
              <a:ext cx="2770495" cy="832514"/>
            </a:xfrm>
            <a:prstGeom prst="rect">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9" name="图片 68"/>
            <p:cNvPicPr>
              <a:picLocks noChangeAspect="1"/>
            </p:cNvPicPr>
            <p:nvPr/>
          </p:nvPicPr>
          <p:blipFill>
            <a:blip r:embed="rId4" cstate="screen"/>
            <a:stretch>
              <a:fillRect/>
            </a:stretch>
          </p:blipFill>
          <p:spPr>
            <a:xfrm>
              <a:off x="6911392" y="4365372"/>
              <a:ext cx="612000" cy="612000"/>
            </a:xfrm>
            <a:prstGeom prst="rect">
              <a:avLst/>
            </a:prstGeom>
          </p:spPr>
        </p:pic>
      </p:grpSp>
      <p:sp>
        <p:nvSpPr>
          <p:cNvPr id="12" name="直角三角形 11"/>
          <p:cNvSpPr/>
          <p:nvPr/>
        </p:nvSpPr>
        <p:spPr>
          <a:xfrm rot="10800000">
            <a:off x="8024884" y="4665313"/>
            <a:ext cx="577753" cy="42231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3" name="直角三角形 42"/>
          <p:cNvSpPr/>
          <p:nvPr/>
        </p:nvSpPr>
        <p:spPr>
          <a:xfrm rot="10800000">
            <a:off x="5832147" y="5099742"/>
            <a:ext cx="577753" cy="42231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直角三角形 43"/>
          <p:cNvSpPr/>
          <p:nvPr/>
        </p:nvSpPr>
        <p:spPr>
          <a:xfrm rot="10800000">
            <a:off x="3639403" y="5510026"/>
            <a:ext cx="577753" cy="422315"/>
          </a:xfrm>
          <a:prstGeom prst="rtTriangle">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55" name="组合 54"/>
          <p:cNvGrpSpPr/>
          <p:nvPr/>
        </p:nvGrpSpPr>
        <p:grpSpPr>
          <a:xfrm>
            <a:off x="1446663" y="1983209"/>
            <a:ext cx="1866354" cy="990657"/>
            <a:chOff x="1446663" y="1983209"/>
            <a:chExt cx="1866354" cy="990657"/>
          </a:xfrm>
        </p:grpSpPr>
        <p:sp>
          <p:nvSpPr>
            <p:cNvPr id="45" name="文本框 44"/>
            <p:cNvSpPr txBox="1"/>
            <p:nvPr/>
          </p:nvSpPr>
          <p:spPr>
            <a:xfrm>
              <a:off x="1446663" y="1983209"/>
              <a:ext cx="1476394" cy="430374"/>
            </a:xfrm>
            <a:prstGeom prst="rect">
              <a:avLst/>
            </a:prstGeom>
            <a:noFill/>
          </p:spPr>
          <p:txBody>
            <a:bodyPr wrap="square">
              <a:spAutoFit/>
            </a:bodyPr>
            <a:lstStyle/>
            <a:p>
              <a:pPr>
                <a:lnSpc>
                  <a:spcPct val="120000"/>
                </a:lnSpc>
              </a:pPr>
              <a:r>
                <a:rPr lang="zh-CN" altLang="en-US" sz="2000" dirty="0">
                  <a:solidFill>
                    <a:schemeClr val="tx1">
                      <a:lumMod val="85000"/>
                      <a:lumOff val="15000"/>
                    </a:schemeClr>
                  </a:solidFill>
                  <a:cs typeface="+mn-ea"/>
                  <a:sym typeface="+mn-lt"/>
                </a:rPr>
                <a:t>初步发展</a:t>
              </a:r>
              <a:endParaRPr lang="zh-CN" altLang="en-US" sz="2000" dirty="0">
                <a:solidFill>
                  <a:schemeClr val="tx1">
                    <a:lumMod val="85000"/>
                    <a:lumOff val="15000"/>
                  </a:schemeClr>
                </a:solidFill>
                <a:cs typeface="+mn-ea"/>
                <a:sym typeface="+mn-lt"/>
              </a:endParaRPr>
            </a:p>
          </p:txBody>
        </p:sp>
        <p:sp>
          <p:nvSpPr>
            <p:cNvPr id="49" name="textcount"/>
            <p:cNvSpPr txBox="1"/>
            <p:nvPr/>
          </p:nvSpPr>
          <p:spPr>
            <a:xfrm>
              <a:off x="1446663" y="2424805"/>
              <a:ext cx="1866354" cy="549061"/>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grpSp>
      <p:grpSp>
        <p:nvGrpSpPr>
          <p:cNvPr id="13" name="组合 12"/>
          <p:cNvGrpSpPr/>
          <p:nvPr/>
        </p:nvGrpSpPr>
        <p:grpSpPr>
          <a:xfrm>
            <a:off x="3939526" y="1983209"/>
            <a:ext cx="1870128" cy="990657"/>
            <a:chOff x="4042495" y="1983209"/>
            <a:chExt cx="1870128" cy="990657"/>
          </a:xfrm>
        </p:grpSpPr>
        <p:sp>
          <p:nvSpPr>
            <p:cNvPr id="46" name="文本框 45"/>
            <p:cNvSpPr txBox="1"/>
            <p:nvPr/>
          </p:nvSpPr>
          <p:spPr>
            <a:xfrm>
              <a:off x="4042495" y="1983209"/>
              <a:ext cx="1476394" cy="430374"/>
            </a:xfrm>
            <a:prstGeom prst="rect">
              <a:avLst/>
            </a:prstGeom>
            <a:noFill/>
          </p:spPr>
          <p:txBody>
            <a:bodyPr wrap="square">
              <a:spAutoFit/>
            </a:bodyPr>
            <a:lstStyle/>
            <a:p>
              <a:pPr>
                <a:lnSpc>
                  <a:spcPct val="120000"/>
                </a:lnSpc>
              </a:pPr>
              <a:r>
                <a:rPr lang="zh-CN" altLang="en-US" sz="2000" dirty="0">
                  <a:solidFill>
                    <a:schemeClr val="tx1">
                      <a:lumMod val="85000"/>
                      <a:lumOff val="15000"/>
                    </a:schemeClr>
                  </a:solidFill>
                  <a:cs typeface="+mn-ea"/>
                  <a:sym typeface="+mn-lt"/>
                </a:rPr>
                <a:t>扩大规模</a:t>
              </a:r>
              <a:endParaRPr lang="zh-CN" altLang="en-US" sz="2000" dirty="0">
                <a:solidFill>
                  <a:schemeClr val="tx1">
                    <a:lumMod val="85000"/>
                    <a:lumOff val="15000"/>
                  </a:schemeClr>
                </a:solidFill>
                <a:cs typeface="+mn-ea"/>
                <a:sym typeface="+mn-lt"/>
              </a:endParaRPr>
            </a:p>
          </p:txBody>
        </p:sp>
        <p:sp>
          <p:nvSpPr>
            <p:cNvPr id="50" name="textcount"/>
            <p:cNvSpPr txBox="1"/>
            <p:nvPr/>
          </p:nvSpPr>
          <p:spPr>
            <a:xfrm>
              <a:off x="4046269" y="2424805"/>
              <a:ext cx="1866354" cy="549061"/>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grpSp>
      <p:grpSp>
        <p:nvGrpSpPr>
          <p:cNvPr id="53" name="组合 52"/>
          <p:cNvGrpSpPr/>
          <p:nvPr/>
        </p:nvGrpSpPr>
        <p:grpSpPr>
          <a:xfrm>
            <a:off x="6436163" y="1983655"/>
            <a:ext cx="1866354" cy="990211"/>
            <a:chOff x="6545797" y="1983655"/>
            <a:chExt cx="1866354" cy="990211"/>
          </a:xfrm>
        </p:grpSpPr>
        <p:sp>
          <p:nvSpPr>
            <p:cNvPr id="47" name="文本框 46"/>
            <p:cNvSpPr txBox="1"/>
            <p:nvPr/>
          </p:nvSpPr>
          <p:spPr>
            <a:xfrm>
              <a:off x="6545797" y="1983655"/>
              <a:ext cx="1796954" cy="430374"/>
            </a:xfrm>
            <a:prstGeom prst="rect">
              <a:avLst/>
            </a:prstGeom>
            <a:noFill/>
          </p:spPr>
          <p:txBody>
            <a:bodyPr wrap="square">
              <a:spAutoFit/>
            </a:bodyPr>
            <a:lstStyle/>
            <a:p>
              <a:pPr>
                <a:lnSpc>
                  <a:spcPct val="120000"/>
                </a:lnSpc>
              </a:pPr>
              <a:r>
                <a:rPr lang="zh-CN" altLang="en-US" sz="2000" dirty="0">
                  <a:solidFill>
                    <a:schemeClr val="tx1">
                      <a:lumMod val="85000"/>
                      <a:lumOff val="15000"/>
                    </a:schemeClr>
                  </a:solidFill>
                  <a:cs typeface="+mn-ea"/>
                  <a:sym typeface="+mn-lt"/>
                </a:rPr>
                <a:t>多业务运营</a:t>
              </a:r>
              <a:endParaRPr lang="zh-CN" altLang="en-US" sz="2000" dirty="0">
                <a:solidFill>
                  <a:schemeClr val="tx1">
                    <a:lumMod val="85000"/>
                    <a:lumOff val="15000"/>
                  </a:schemeClr>
                </a:solidFill>
                <a:cs typeface="+mn-ea"/>
                <a:sym typeface="+mn-lt"/>
              </a:endParaRPr>
            </a:p>
          </p:txBody>
        </p:sp>
        <p:sp>
          <p:nvSpPr>
            <p:cNvPr id="51" name="textcount"/>
            <p:cNvSpPr txBox="1"/>
            <p:nvPr/>
          </p:nvSpPr>
          <p:spPr>
            <a:xfrm>
              <a:off x="6545797" y="2424805"/>
              <a:ext cx="1866354" cy="549061"/>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grpSp>
      <p:grpSp>
        <p:nvGrpSpPr>
          <p:cNvPr id="54" name="组合 53"/>
          <p:cNvGrpSpPr/>
          <p:nvPr/>
        </p:nvGrpSpPr>
        <p:grpSpPr>
          <a:xfrm>
            <a:off x="8929026" y="1983209"/>
            <a:ext cx="1866355" cy="990657"/>
            <a:chOff x="8929026" y="1983209"/>
            <a:chExt cx="1866355" cy="990657"/>
          </a:xfrm>
        </p:grpSpPr>
        <p:sp>
          <p:nvSpPr>
            <p:cNvPr id="48" name="文本框 47"/>
            <p:cNvSpPr txBox="1"/>
            <p:nvPr/>
          </p:nvSpPr>
          <p:spPr>
            <a:xfrm>
              <a:off x="8929026" y="1983209"/>
              <a:ext cx="1463448" cy="430374"/>
            </a:xfrm>
            <a:prstGeom prst="rect">
              <a:avLst/>
            </a:prstGeom>
            <a:noFill/>
          </p:spPr>
          <p:txBody>
            <a:bodyPr wrap="square">
              <a:spAutoFit/>
            </a:bodyPr>
            <a:lstStyle/>
            <a:p>
              <a:pPr>
                <a:lnSpc>
                  <a:spcPct val="120000"/>
                </a:lnSpc>
              </a:pPr>
              <a:r>
                <a:rPr lang="zh-CN" altLang="en-US" sz="2000" dirty="0">
                  <a:solidFill>
                    <a:schemeClr val="tx1">
                      <a:lumMod val="85000"/>
                      <a:lumOff val="15000"/>
                    </a:schemeClr>
                  </a:solidFill>
                  <a:cs typeface="+mn-ea"/>
                  <a:sym typeface="+mn-lt"/>
                </a:rPr>
                <a:t>二轮融资</a:t>
              </a:r>
              <a:endParaRPr lang="zh-CN" altLang="en-US" sz="2000" dirty="0">
                <a:solidFill>
                  <a:schemeClr val="tx1">
                    <a:lumMod val="85000"/>
                    <a:lumOff val="15000"/>
                  </a:schemeClr>
                </a:solidFill>
                <a:cs typeface="+mn-ea"/>
                <a:sym typeface="+mn-lt"/>
              </a:endParaRPr>
            </a:p>
          </p:txBody>
        </p:sp>
        <p:sp>
          <p:nvSpPr>
            <p:cNvPr id="52" name="textcount"/>
            <p:cNvSpPr txBox="1"/>
            <p:nvPr/>
          </p:nvSpPr>
          <p:spPr>
            <a:xfrm>
              <a:off x="8929027" y="2424805"/>
              <a:ext cx="1866354" cy="549061"/>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grpSp>
      <p:cxnSp>
        <p:nvCxnSpPr>
          <p:cNvPr id="57" name="直接连接符 56"/>
          <p:cNvCxnSpPr/>
          <p:nvPr/>
        </p:nvCxnSpPr>
        <p:spPr>
          <a:xfrm>
            <a:off x="1760561" y="3138984"/>
            <a:ext cx="0" cy="1693554"/>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4271748" y="3138984"/>
            <a:ext cx="0" cy="126000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6755640" y="3138983"/>
            <a:ext cx="0" cy="828000"/>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a:off x="9280476" y="3138984"/>
            <a:ext cx="0" cy="464025"/>
          </a:xfrm>
          <a:prstGeom prst="line">
            <a:avLst/>
          </a:prstGeom>
          <a:ln>
            <a:solidFill>
              <a:schemeClr val="bg1">
                <a:lumMod val="50000"/>
              </a:schemeClr>
            </a:solidFill>
            <a:prstDash val="dashDot"/>
          </a:ln>
        </p:spPr>
        <p:style>
          <a:lnRef idx="1">
            <a:schemeClr val="accent1"/>
          </a:lnRef>
          <a:fillRef idx="0">
            <a:schemeClr val="accent1"/>
          </a:fillRef>
          <a:effectRef idx="0">
            <a:schemeClr val="accent1"/>
          </a:effectRef>
          <a:fontRef idx="minor">
            <a:schemeClr val="tx1"/>
          </a:fontRef>
        </p:style>
      </p:cxnSp>
      <p:grpSp>
        <p:nvGrpSpPr>
          <p:cNvPr id="10" name="组合 9"/>
          <p:cNvGrpSpPr/>
          <p:nvPr/>
        </p:nvGrpSpPr>
        <p:grpSpPr>
          <a:xfrm>
            <a:off x="8024886" y="3832801"/>
            <a:ext cx="2770495" cy="832514"/>
            <a:chOff x="8024886" y="3832801"/>
            <a:chExt cx="2770495" cy="832514"/>
          </a:xfrm>
        </p:grpSpPr>
        <p:sp>
          <p:nvSpPr>
            <p:cNvPr id="27" name="任意多边形: 形状 26"/>
            <p:cNvSpPr/>
            <p:nvPr/>
          </p:nvSpPr>
          <p:spPr>
            <a:xfrm>
              <a:off x="8024886" y="3832801"/>
              <a:ext cx="2770495" cy="832514"/>
            </a:xfrm>
            <a:custGeom>
              <a:avLst/>
              <a:gdLst>
                <a:gd name="connsiteX0" fmla="*/ 0 w 2770495"/>
                <a:gd name="connsiteY0" fmla="*/ 0 h 832514"/>
                <a:gd name="connsiteX1" fmla="*/ 2354238 w 2770495"/>
                <a:gd name="connsiteY1" fmla="*/ 0 h 832514"/>
                <a:gd name="connsiteX2" fmla="*/ 2770495 w 2770495"/>
                <a:gd name="connsiteY2" fmla="*/ 416257 h 832514"/>
                <a:gd name="connsiteX3" fmla="*/ 2770494 w 2770495"/>
                <a:gd name="connsiteY3" fmla="*/ 416257 h 832514"/>
                <a:gd name="connsiteX4" fmla="*/ 2354237 w 2770495"/>
                <a:gd name="connsiteY4" fmla="*/ 832514 h 832514"/>
                <a:gd name="connsiteX5" fmla="*/ 0 w 2770495"/>
                <a:gd name="connsiteY5" fmla="*/ 832513 h 832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70495" h="832514">
                  <a:moveTo>
                    <a:pt x="0" y="0"/>
                  </a:moveTo>
                  <a:lnTo>
                    <a:pt x="2354238" y="0"/>
                  </a:lnTo>
                  <a:cubicBezTo>
                    <a:pt x="2584130" y="0"/>
                    <a:pt x="2770495" y="186365"/>
                    <a:pt x="2770495" y="416257"/>
                  </a:cubicBezTo>
                  <a:lnTo>
                    <a:pt x="2770494" y="416257"/>
                  </a:lnTo>
                  <a:cubicBezTo>
                    <a:pt x="2770494" y="646149"/>
                    <a:pt x="2584129" y="832514"/>
                    <a:pt x="2354237" y="832514"/>
                  </a:cubicBezTo>
                  <a:lnTo>
                    <a:pt x="0" y="832513"/>
                  </a:lnTo>
                  <a:close/>
                </a:path>
              </a:pathLst>
            </a:cu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75" name="图片 74"/>
            <p:cNvPicPr>
              <a:picLocks noChangeAspect="1"/>
            </p:cNvPicPr>
            <p:nvPr/>
          </p:nvPicPr>
          <p:blipFill>
            <a:blip r:embed="rId5" cstate="screen"/>
            <a:stretch>
              <a:fillRect/>
            </a:stretch>
          </p:blipFill>
          <p:spPr>
            <a:xfrm>
              <a:off x="9140133" y="3979058"/>
              <a:ext cx="540000" cy="54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1000"/>
                                        <p:tgtEl>
                                          <p:spTgt spid="4"/>
                                        </p:tgtEl>
                                      </p:cBhvr>
                                    </p:animEffect>
                                  </p:childTnLst>
                                </p:cTn>
                              </p:par>
                              <p:par>
                                <p:cTn id="24" presetID="10" presetClass="entr" presetSubtype="0" fill="hold" nodeType="withEffect">
                                  <p:stCondLst>
                                    <p:cond delay="500"/>
                                  </p:stCondLst>
                                  <p:childTnLst>
                                    <p:set>
                                      <p:cBhvr>
                                        <p:cTn id="25" dur="1" fill="hold">
                                          <p:stCondLst>
                                            <p:cond delay="0"/>
                                          </p:stCondLst>
                                        </p:cTn>
                                        <p:tgtEl>
                                          <p:spTgt spid="57"/>
                                        </p:tgtEl>
                                        <p:attrNameLst>
                                          <p:attrName>style.visibility</p:attrName>
                                        </p:attrNameLst>
                                      </p:cBhvr>
                                      <p:to>
                                        <p:strVal val="visible"/>
                                      </p:to>
                                    </p:set>
                                    <p:animEffect transition="in" filter="fade">
                                      <p:cBhvr>
                                        <p:cTn id="26" dur="500"/>
                                        <p:tgtEl>
                                          <p:spTgt spid="57"/>
                                        </p:tgtEl>
                                      </p:cBhvr>
                                    </p:animEffect>
                                  </p:childTnLst>
                                </p:cTn>
                              </p:par>
                              <p:par>
                                <p:cTn id="27" presetID="10" presetClass="entr" presetSubtype="0" fill="hold" nodeType="withEffect">
                                  <p:stCondLst>
                                    <p:cond delay="500"/>
                                  </p:stCondLst>
                                  <p:childTnLst>
                                    <p:set>
                                      <p:cBhvr>
                                        <p:cTn id="28" dur="1" fill="hold">
                                          <p:stCondLst>
                                            <p:cond delay="0"/>
                                          </p:stCondLst>
                                        </p:cTn>
                                        <p:tgtEl>
                                          <p:spTgt spid="55"/>
                                        </p:tgtEl>
                                        <p:attrNameLst>
                                          <p:attrName>style.visibility</p:attrName>
                                        </p:attrNameLst>
                                      </p:cBhvr>
                                      <p:to>
                                        <p:strVal val="visible"/>
                                      </p:to>
                                    </p:set>
                                    <p:animEffect transition="in" filter="fade">
                                      <p:cBhvr>
                                        <p:cTn id="29" dur="500"/>
                                        <p:tgtEl>
                                          <p:spTgt spid="55"/>
                                        </p:tgtEl>
                                      </p:cBhvr>
                                    </p:animEffect>
                                  </p:childTnLst>
                                </p:cTn>
                              </p:par>
                            </p:childTnLst>
                          </p:cTn>
                        </p:par>
                        <p:par>
                          <p:cTn id="30" fill="hold">
                            <p:stCondLst>
                              <p:cond delay="2000"/>
                            </p:stCondLst>
                            <p:childTnLst>
                              <p:par>
                                <p:cTn id="31" presetID="22" presetClass="entr" presetSubtype="2" fill="hold" grpId="0" nodeType="after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right)">
                                      <p:cBhvr>
                                        <p:cTn id="33" dur="500"/>
                                        <p:tgtEl>
                                          <p:spTgt spid="44"/>
                                        </p:tgtEl>
                                      </p:cBhvr>
                                    </p:animEffect>
                                  </p:childTnLst>
                                </p:cTn>
                              </p:par>
                            </p:childTnLst>
                          </p:cTn>
                        </p:par>
                        <p:par>
                          <p:cTn id="34" fill="hold">
                            <p:stCondLst>
                              <p:cond delay="2500"/>
                            </p:stCondLst>
                            <p:childTnLst>
                              <p:par>
                                <p:cTn id="35" presetID="22" presetClass="entr" presetSubtype="8" fill="hold"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wipe(left)">
                                      <p:cBhvr>
                                        <p:cTn id="37" dur="1000"/>
                                        <p:tgtEl>
                                          <p:spTgt spid="5"/>
                                        </p:tgtEl>
                                      </p:cBhvr>
                                    </p:animEffect>
                                  </p:childTnLst>
                                </p:cTn>
                              </p:par>
                              <p:par>
                                <p:cTn id="38" presetID="10" presetClass="entr" presetSubtype="0" fill="hold" nodeType="withEffect">
                                  <p:stCondLst>
                                    <p:cond delay="500"/>
                                  </p:stCondLst>
                                  <p:childTnLst>
                                    <p:set>
                                      <p:cBhvr>
                                        <p:cTn id="39" dur="1" fill="hold">
                                          <p:stCondLst>
                                            <p:cond delay="0"/>
                                          </p:stCondLst>
                                        </p:cTn>
                                        <p:tgtEl>
                                          <p:spTgt spid="58"/>
                                        </p:tgtEl>
                                        <p:attrNameLst>
                                          <p:attrName>style.visibility</p:attrName>
                                        </p:attrNameLst>
                                      </p:cBhvr>
                                      <p:to>
                                        <p:strVal val="visible"/>
                                      </p:to>
                                    </p:set>
                                    <p:animEffect transition="in" filter="fade">
                                      <p:cBhvr>
                                        <p:cTn id="40" dur="500"/>
                                        <p:tgtEl>
                                          <p:spTgt spid="58"/>
                                        </p:tgtEl>
                                      </p:cBhvr>
                                    </p:animEffect>
                                  </p:childTnLst>
                                </p:cTn>
                              </p:par>
                              <p:par>
                                <p:cTn id="41" presetID="10" presetClass="entr" presetSubtype="0" fill="hold" nodeType="withEffect">
                                  <p:stCondLst>
                                    <p:cond delay="50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3500"/>
                            </p:stCondLst>
                            <p:childTnLst>
                              <p:par>
                                <p:cTn id="45" presetID="22" presetClass="entr" presetSubtype="2" fill="hold" grpId="0" nodeType="afterEffect">
                                  <p:stCondLst>
                                    <p:cond delay="0"/>
                                  </p:stCondLst>
                                  <p:childTnLst>
                                    <p:set>
                                      <p:cBhvr>
                                        <p:cTn id="46" dur="1" fill="hold">
                                          <p:stCondLst>
                                            <p:cond delay="0"/>
                                          </p:stCondLst>
                                        </p:cTn>
                                        <p:tgtEl>
                                          <p:spTgt spid="43"/>
                                        </p:tgtEl>
                                        <p:attrNameLst>
                                          <p:attrName>style.visibility</p:attrName>
                                        </p:attrNameLst>
                                      </p:cBhvr>
                                      <p:to>
                                        <p:strVal val="visible"/>
                                      </p:to>
                                    </p:set>
                                    <p:animEffect transition="in" filter="wipe(right)">
                                      <p:cBhvr>
                                        <p:cTn id="47" dur="500"/>
                                        <p:tgtEl>
                                          <p:spTgt spid="43"/>
                                        </p:tgtEl>
                                      </p:cBhvr>
                                    </p:animEffect>
                                  </p:childTnLst>
                                </p:cTn>
                              </p:par>
                            </p:childTnLst>
                          </p:cTn>
                        </p:par>
                        <p:par>
                          <p:cTn id="48" fill="hold">
                            <p:stCondLst>
                              <p:cond delay="4000"/>
                            </p:stCondLst>
                            <p:childTnLst>
                              <p:par>
                                <p:cTn id="49" presetID="22" presetClass="entr" presetSubtype="8" fill="hold"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1000"/>
                                        <p:tgtEl>
                                          <p:spTgt spid="6"/>
                                        </p:tgtEl>
                                      </p:cBhvr>
                                    </p:animEffect>
                                  </p:childTnLst>
                                </p:cTn>
                              </p:par>
                              <p:par>
                                <p:cTn id="52" presetID="10" presetClass="entr" presetSubtype="0" fill="hold" nodeType="withEffect">
                                  <p:stCondLst>
                                    <p:cond delay="500"/>
                                  </p:stCondLst>
                                  <p:childTnLst>
                                    <p:set>
                                      <p:cBhvr>
                                        <p:cTn id="53" dur="1" fill="hold">
                                          <p:stCondLst>
                                            <p:cond delay="0"/>
                                          </p:stCondLst>
                                        </p:cTn>
                                        <p:tgtEl>
                                          <p:spTgt spid="60"/>
                                        </p:tgtEl>
                                        <p:attrNameLst>
                                          <p:attrName>style.visibility</p:attrName>
                                        </p:attrNameLst>
                                      </p:cBhvr>
                                      <p:to>
                                        <p:strVal val="visible"/>
                                      </p:to>
                                    </p:set>
                                    <p:animEffect transition="in" filter="fade">
                                      <p:cBhvr>
                                        <p:cTn id="54" dur="500"/>
                                        <p:tgtEl>
                                          <p:spTgt spid="60"/>
                                        </p:tgtEl>
                                      </p:cBhvr>
                                    </p:animEffect>
                                  </p:childTnLst>
                                </p:cTn>
                              </p:par>
                              <p:par>
                                <p:cTn id="55" presetID="10" presetClass="entr" presetSubtype="0" fill="hold" nodeType="withEffect">
                                  <p:stCondLst>
                                    <p:cond delay="500"/>
                                  </p:stCondLst>
                                  <p:childTnLst>
                                    <p:set>
                                      <p:cBhvr>
                                        <p:cTn id="56" dur="1" fill="hold">
                                          <p:stCondLst>
                                            <p:cond delay="0"/>
                                          </p:stCondLst>
                                        </p:cTn>
                                        <p:tgtEl>
                                          <p:spTgt spid="53"/>
                                        </p:tgtEl>
                                        <p:attrNameLst>
                                          <p:attrName>style.visibility</p:attrName>
                                        </p:attrNameLst>
                                      </p:cBhvr>
                                      <p:to>
                                        <p:strVal val="visible"/>
                                      </p:to>
                                    </p:set>
                                    <p:animEffect transition="in" filter="fade">
                                      <p:cBhvr>
                                        <p:cTn id="57" dur="500"/>
                                        <p:tgtEl>
                                          <p:spTgt spid="53"/>
                                        </p:tgtEl>
                                      </p:cBhvr>
                                    </p:animEffect>
                                  </p:childTnLst>
                                </p:cTn>
                              </p:par>
                            </p:childTnLst>
                          </p:cTn>
                        </p:par>
                        <p:par>
                          <p:cTn id="58" fill="hold">
                            <p:stCondLst>
                              <p:cond delay="5000"/>
                            </p:stCondLst>
                            <p:childTnLst>
                              <p:par>
                                <p:cTn id="59" presetID="22" presetClass="entr" presetSubtype="2"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Effect transition="in" filter="wipe(right)">
                                      <p:cBhvr>
                                        <p:cTn id="61" dur="500"/>
                                        <p:tgtEl>
                                          <p:spTgt spid="12"/>
                                        </p:tgtEl>
                                      </p:cBhvr>
                                    </p:animEffect>
                                  </p:childTnLst>
                                </p:cTn>
                              </p:par>
                            </p:childTnLst>
                          </p:cTn>
                        </p:par>
                        <p:par>
                          <p:cTn id="62" fill="hold">
                            <p:stCondLst>
                              <p:cond delay="5500"/>
                            </p:stCondLst>
                            <p:childTnLst>
                              <p:par>
                                <p:cTn id="63" presetID="22" presetClass="entr" presetSubtype="8" fill="hold" nodeType="afterEffect">
                                  <p:stCondLst>
                                    <p:cond delay="0"/>
                                  </p:stCondLst>
                                  <p:childTnLst>
                                    <p:set>
                                      <p:cBhvr>
                                        <p:cTn id="64" dur="1" fill="hold">
                                          <p:stCondLst>
                                            <p:cond delay="0"/>
                                          </p:stCondLst>
                                        </p:cTn>
                                        <p:tgtEl>
                                          <p:spTgt spid="10"/>
                                        </p:tgtEl>
                                        <p:attrNameLst>
                                          <p:attrName>style.visibility</p:attrName>
                                        </p:attrNameLst>
                                      </p:cBhvr>
                                      <p:to>
                                        <p:strVal val="visible"/>
                                      </p:to>
                                    </p:set>
                                    <p:animEffect transition="in" filter="wipe(left)">
                                      <p:cBhvr>
                                        <p:cTn id="65" dur="1000"/>
                                        <p:tgtEl>
                                          <p:spTgt spid="10"/>
                                        </p:tgtEl>
                                      </p:cBhvr>
                                    </p:animEffect>
                                  </p:childTnLst>
                                </p:cTn>
                              </p:par>
                              <p:par>
                                <p:cTn id="66" presetID="10" presetClass="entr" presetSubtype="0" fill="hold" nodeType="withEffect">
                                  <p:stCondLst>
                                    <p:cond delay="500"/>
                                  </p:stCondLst>
                                  <p:childTnLst>
                                    <p:set>
                                      <p:cBhvr>
                                        <p:cTn id="67" dur="1" fill="hold">
                                          <p:stCondLst>
                                            <p:cond delay="0"/>
                                          </p:stCondLst>
                                        </p:cTn>
                                        <p:tgtEl>
                                          <p:spTgt spid="62"/>
                                        </p:tgtEl>
                                        <p:attrNameLst>
                                          <p:attrName>style.visibility</p:attrName>
                                        </p:attrNameLst>
                                      </p:cBhvr>
                                      <p:to>
                                        <p:strVal val="visible"/>
                                      </p:to>
                                    </p:set>
                                    <p:animEffect transition="in" filter="fade">
                                      <p:cBhvr>
                                        <p:cTn id="68" dur="500"/>
                                        <p:tgtEl>
                                          <p:spTgt spid="62"/>
                                        </p:tgtEl>
                                      </p:cBhvr>
                                    </p:animEffect>
                                  </p:childTnLst>
                                </p:cTn>
                              </p:par>
                              <p:par>
                                <p:cTn id="69" presetID="10" presetClass="entr" presetSubtype="0" fill="hold" nodeType="withEffect">
                                  <p:stCondLst>
                                    <p:cond delay="500"/>
                                  </p:stCondLst>
                                  <p:childTnLst>
                                    <p:set>
                                      <p:cBhvr>
                                        <p:cTn id="70" dur="1" fill="hold">
                                          <p:stCondLst>
                                            <p:cond delay="0"/>
                                          </p:stCondLst>
                                        </p:cTn>
                                        <p:tgtEl>
                                          <p:spTgt spid="54"/>
                                        </p:tgtEl>
                                        <p:attrNameLst>
                                          <p:attrName>style.visibility</p:attrName>
                                        </p:attrNameLst>
                                      </p:cBhvr>
                                      <p:to>
                                        <p:strVal val="visible"/>
                                      </p:to>
                                    </p:set>
                                    <p:animEffect transition="in" filter="fade">
                                      <p:cBhvr>
                                        <p:cTn id="71"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2" grpId="0" animBg="1"/>
      <p:bldP spid="43" grpId="0" animBg="1"/>
      <p:bldP spid="44"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3" name="组合 62"/>
          <p:cNvGrpSpPr/>
          <p:nvPr/>
        </p:nvGrpSpPr>
        <p:grpSpPr>
          <a:xfrm>
            <a:off x="-1" y="-6418"/>
            <a:ext cx="12192001" cy="6857188"/>
            <a:chOff x="-1" y="-6418"/>
            <a:chExt cx="12192001" cy="6857188"/>
          </a:xfrm>
        </p:grpSpPr>
        <p:grpSp>
          <p:nvGrpSpPr>
            <p:cNvPr id="64" name="组合 63"/>
            <p:cNvGrpSpPr/>
            <p:nvPr/>
          </p:nvGrpSpPr>
          <p:grpSpPr>
            <a:xfrm>
              <a:off x="-1" y="-6418"/>
              <a:ext cx="12192001" cy="2202192"/>
              <a:chOff x="1235153" y="1807465"/>
              <a:chExt cx="8207998" cy="1368000"/>
            </a:xfrm>
          </p:grpSpPr>
          <p:pic>
            <p:nvPicPr>
              <p:cNvPr id="79" name="图片 78"/>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235153" y="1807465"/>
                <a:ext cx="2051999" cy="1368000"/>
              </a:xfrm>
              <a:prstGeom prst="rect">
                <a:avLst/>
              </a:prstGeom>
            </p:spPr>
          </p:pic>
          <p:pic>
            <p:nvPicPr>
              <p:cNvPr id="80" name="图片 7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391151" y="1807465"/>
                <a:ext cx="2052000" cy="1368000"/>
              </a:xfrm>
              <a:prstGeom prst="rect">
                <a:avLst/>
              </a:prstGeom>
            </p:spPr>
          </p:pic>
          <p:pic>
            <p:nvPicPr>
              <p:cNvPr id="81" name="图片 8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339151" y="1807465"/>
                <a:ext cx="2052000" cy="1368000"/>
              </a:xfrm>
              <a:prstGeom prst="rect">
                <a:avLst/>
              </a:prstGeom>
            </p:spPr>
          </p:pic>
          <p:pic>
            <p:nvPicPr>
              <p:cNvPr id="82" name="图片 8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287152" y="1807465"/>
                <a:ext cx="2052000" cy="1368000"/>
              </a:xfrm>
              <a:prstGeom prst="rect">
                <a:avLst/>
              </a:prstGeom>
            </p:spPr>
          </p:pic>
        </p:grpSp>
        <p:grpSp>
          <p:nvGrpSpPr>
            <p:cNvPr id="65" name="组合 64"/>
            <p:cNvGrpSpPr/>
            <p:nvPr/>
          </p:nvGrpSpPr>
          <p:grpSpPr>
            <a:xfrm>
              <a:off x="0" y="2195774"/>
              <a:ext cx="12192000" cy="2321635"/>
              <a:chOff x="497999" y="3056276"/>
              <a:chExt cx="8208000" cy="1368000"/>
            </a:xfrm>
          </p:grpSpPr>
          <p:pic>
            <p:nvPicPr>
              <p:cNvPr id="74" name="图片 7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601999" y="3056276"/>
                <a:ext cx="2052000" cy="1368000"/>
              </a:xfrm>
              <a:prstGeom prst="rect">
                <a:avLst/>
              </a:prstGeom>
            </p:spPr>
          </p:pic>
          <p:pic>
            <p:nvPicPr>
              <p:cNvPr id="76" name="图片 7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97999" y="3056276"/>
                <a:ext cx="2052000" cy="1368000"/>
              </a:xfrm>
              <a:prstGeom prst="rect">
                <a:avLst/>
              </a:prstGeom>
            </p:spPr>
          </p:pic>
          <p:pic>
            <p:nvPicPr>
              <p:cNvPr id="77" name="图片 76"/>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6653999" y="3056276"/>
                <a:ext cx="2052000" cy="1368000"/>
              </a:xfrm>
              <a:prstGeom prst="rect">
                <a:avLst/>
              </a:prstGeom>
            </p:spPr>
          </p:pic>
          <p:pic>
            <p:nvPicPr>
              <p:cNvPr id="78" name="图片 77"/>
              <p:cNvPicPr>
                <a:picLocks noChangeAspect="1"/>
              </p:cNvPicPr>
              <p:nvPr/>
            </p:nvPicPr>
            <p:blipFill>
              <a:blip r:embed="rId8" cstate="print">
                <a:extLst>
                  <a:ext uri="{28A0092B-C50C-407E-A947-70E740481C1C}">
                    <a14:useLocalDpi xmlns:a14="http://schemas.microsoft.com/office/drawing/2010/main" val="0"/>
                  </a:ext>
                </a:extLst>
              </a:blip>
              <a:stretch>
                <a:fillRect/>
              </a:stretch>
            </p:blipFill>
            <p:spPr>
              <a:xfrm>
                <a:off x="2549999" y="3056276"/>
                <a:ext cx="2052000" cy="1368000"/>
              </a:xfrm>
              <a:prstGeom prst="rect">
                <a:avLst/>
              </a:prstGeom>
            </p:spPr>
          </p:pic>
        </p:grpSp>
        <p:grpSp>
          <p:nvGrpSpPr>
            <p:cNvPr id="66" name="组合 65"/>
            <p:cNvGrpSpPr/>
            <p:nvPr/>
          </p:nvGrpSpPr>
          <p:grpSpPr>
            <a:xfrm>
              <a:off x="0" y="4517409"/>
              <a:ext cx="12191993" cy="2333361"/>
              <a:chOff x="71935" y="4554007"/>
              <a:chExt cx="8207999" cy="1368000"/>
            </a:xfrm>
          </p:grpSpPr>
          <p:pic>
            <p:nvPicPr>
              <p:cNvPr id="67" name="图片 66"/>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6227935" y="4554007"/>
                <a:ext cx="2051999" cy="1368000"/>
              </a:xfrm>
              <a:prstGeom prst="rect">
                <a:avLst/>
              </a:prstGeom>
            </p:spPr>
          </p:pic>
          <p:pic>
            <p:nvPicPr>
              <p:cNvPr id="68" name="图片 67"/>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71935" y="4554007"/>
                <a:ext cx="2052000" cy="1368000"/>
              </a:xfrm>
              <a:prstGeom prst="rect">
                <a:avLst/>
              </a:prstGeom>
            </p:spPr>
          </p:pic>
          <p:pic>
            <p:nvPicPr>
              <p:cNvPr id="70" name="图片 69"/>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2123935" y="4554007"/>
                <a:ext cx="2052000" cy="1368000"/>
              </a:xfrm>
              <a:prstGeom prst="rect">
                <a:avLst/>
              </a:prstGeom>
            </p:spPr>
          </p:pic>
          <p:pic>
            <p:nvPicPr>
              <p:cNvPr id="72" name="图片 71"/>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4175935" y="4554007"/>
                <a:ext cx="2052000" cy="1368000"/>
              </a:xfrm>
              <a:prstGeom prst="rect">
                <a:avLst/>
              </a:prstGeom>
            </p:spPr>
          </p:pic>
        </p:grpSp>
      </p:grpSp>
      <p:sp>
        <p:nvSpPr>
          <p:cNvPr id="35" name="矩形 34"/>
          <p:cNvSpPr/>
          <p:nvPr/>
        </p:nvSpPr>
        <p:spPr>
          <a:xfrm>
            <a:off x="-1" y="-6418"/>
            <a:ext cx="12192001" cy="6864418"/>
          </a:xfrm>
          <a:prstGeom prst="rect">
            <a:avLst/>
          </a:prstGeom>
          <a:solidFill>
            <a:schemeClr val="bg1">
              <a:alpha val="91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发展目标</a:t>
            </a:r>
            <a:endParaRPr lang="zh-CN" altLang="en-US" sz="2800" dirty="0">
              <a:solidFill>
                <a:schemeClr val="bg1"/>
              </a:solidFill>
              <a:cs typeface="+mn-ea"/>
              <a:sym typeface="+mn-lt"/>
            </a:endParaRPr>
          </a:p>
        </p:txBody>
      </p:sp>
      <p:pic>
        <p:nvPicPr>
          <p:cNvPr id="5" name="图片 4"/>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1745530" y="1681307"/>
            <a:ext cx="2160000" cy="1440001"/>
          </a:xfrm>
          <a:prstGeom prst="rect">
            <a:avLst/>
          </a:prstGeom>
        </p:spPr>
      </p:pic>
      <p:pic>
        <p:nvPicPr>
          <p:cNvPr id="17" name="图片 16"/>
          <p:cNvPicPr>
            <a:picLocks noChangeAspect="1"/>
          </p:cNvPicPr>
          <p:nvPr/>
        </p:nvPicPr>
        <p:blipFill>
          <a:blip r:embed="rId15" cstate="print">
            <a:extLst>
              <a:ext uri="{28A0092B-C50C-407E-A947-70E740481C1C}">
                <a14:useLocalDpi xmlns:a14="http://schemas.microsoft.com/office/drawing/2010/main" val="0"/>
              </a:ext>
            </a:extLst>
          </a:blip>
          <a:stretch>
            <a:fillRect/>
          </a:stretch>
        </p:blipFill>
        <p:spPr>
          <a:xfrm>
            <a:off x="1745530" y="4606034"/>
            <a:ext cx="2160000" cy="1440000"/>
          </a:xfrm>
          <a:prstGeom prst="rect">
            <a:avLst/>
          </a:prstGeom>
        </p:spPr>
      </p:pic>
      <p:pic>
        <p:nvPicPr>
          <p:cNvPr id="19" name="图片 18"/>
          <p:cNvPicPr>
            <a:picLocks noChangeAspect="1"/>
          </p:cNvPicPr>
          <p:nvPr/>
        </p:nvPicPr>
        <p:blipFill>
          <a:blip r:embed="rId16" cstate="print">
            <a:extLst>
              <a:ext uri="{28A0092B-C50C-407E-A947-70E740481C1C}">
                <a14:useLocalDpi xmlns:a14="http://schemas.microsoft.com/office/drawing/2010/main" val="0"/>
              </a:ext>
            </a:extLst>
          </a:blip>
          <a:stretch>
            <a:fillRect/>
          </a:stretch>
        </p:blipFill>
        <p:spPr>
          <a:xfrm>
            <a:off x="8286459" y="1681307"/>
            <a:ext cx="2160000" cy="1440000"/>
          </a:xfrm>
          <a:prstGeom prst="rect">
            <a:avLst/>
          </a:prstGeom>
        </p:spPr>
      </p:pic>
      <p:pic>
        <p:nvPicPr>
          <p:cNvPr id="23" name="图片 22"/>
          <p:cNvPicPr>
            <a:picLocks noChangeAspect="1"/>
          </p:cNvPicPr>
          <p:nvPr/>
        </p:nvPicPr>
        <p:blipFill>
          <a:blip r:embed="rId17" cstate="print">
            <a:extLst>
              <a:ext uri="{28A0092B-C50C-407E-A947-70E740481C1C}">
                <a14:useLocalDpi xmlns:a14="http://schemas.microsoft.com/office/drawing/2010/main" val="0"/>
              </a:ext>
            </a:extLst>
          </a:blip>
          <a:stretch>
            <a:fillRect/>
          </a:stretch>
        </p:blipFill>
        <p:spPr>
          <a:xfrm>
            <a:off x="3929042" y="4606034"/>
            <a:ext cx="2160000" cy="1440000"/>
          </a:xfrm>
          <a:prstGeom prst="rect">
            <a:avLst/>
          </a:prstGeom>
        </p:spPr>
      </p:pic>
      <p:pic>
        <p:nvPicPr>
          <p:cNvPr id="25" name="图片 24"/>
          <p:cNvPicPr>
            <a:picLocks noChangeAspect="1"/>
          </p:cNvPicPr>
          <p:nvPr/>
        </p:nvPicPr>
        <p:blipFill>
          <a:blip r:embed="rId18" cstate="print">
            <a:extLst>
              <a:ext uri="{28A0092B-C50C-407E-A947-70E740481C1C}">
                <a14:useLocalDpi xmlns:a14="http://schemas.microsoft.com/office/drawing/2010/main" val="0"/>
              </a:ext>
            </a:extLst>
          </a:blip>
          <a:stretch>
            <a:fillRect/>
          </a:stretch>
        </p:blipFill>
        <p:spPr>
          <a:xfrm>
            <a:off x="6106150" y="3141855"/>
            <a:ext cx="2160000" cy="1440000"/>
          </a:xfrm>
          <a:prstGeom prst="rect">
            <a:avLst/>
          </a:prstGeom>
        </p:spPr>
      </p:pic>
      <p:pic>
        <p:nvPicPr>
          <p:cNvPr id="28" name="图片 27"/>
          <p:cNvPicPr>
            <a:picLocks noChangeAspect="1"/>
          </p:cNvPicPr>
          <p:nvPr/>
        </p:nvPicPr>
        <p:blipFill>
          <a:blip r:embed="rId19" cstate="print">
            <a:extLst>
              <a:ext uri="{28A0092B-C50C-407E-A947-70E740481C1C}">
                <a14:useLocalDpi xmlns:a14="http://schemas.microsoft.com/office/drawing/2010/main" val="0"/>
              </a:ext>
            </a:extLst>
          </a:blip>
          <a:stretch>
            <a:fillRect/>
          </a:stretch>
        </p:blipFill>
        <p:spPr>
          <a:xfrm>
            <a:off x="3925840" y="3143671"/>
            <a:ext cx="2160000" cy="1440000"/>
          </a:xfrm>
          <a:prstGeom prst="rect">
            <a:avLst/>
          </a:prstGeom>
        </p:spPr>
      </p:pic>
      <p:pic>
        <p:nvPicPr>
          <p:cNvPr id="30" name="图片 29"/>
          <p:cNvPicPr>
            <a:picLocks noChangeAspect="1"/>
          </p:cNvPicPr>
          <p:nvPr/>
        </p:nvPicPr>
        <p:blipFill>
          <a:blip r:embed="rId20" cstate="print">
            <a:extLst>
              <a:ext uri="{28A0092B-C50C-407E-A947-70E740481C1C}">
                <a14:useLocalDpi xmlns:a14="http://schemas.microsoft.com/office/drawing/2010/main" val="0"/>
              </a:ext>
            </a:extLst>
          </a:blip>
          <a:stretch>
            <a:fillRect/>
          </a:stretch>
        </p:blipFill>
        <p:spPr>
          <a:xfrm>
            <a:off x="8286459" y="3141855"/>
            <a:ext cx="2160000" cy="1440000"/>
          </a:xfrm>
          <a:prstGeom prst="rect">
            <a:avLst/>
          </a:prstGeom>
        </p:spPr>
      </p:pic>
      <p:pic>
        <p:nvPicPr>
          <p:cNvPr id="32" name="图片 31"/>
          <p:cNvPicPr>
            <a:picLocks noChangeAspect="1"/>
          </p:cNvPicPr>
          <p:nvPr/>
        </p:nvPicPr>
        <p:blipFill>
          <a:blip r:embed="rId21" cstate="print">
            <a:extLst>
              <a:ext uri="{28A0092B-C50C-407E-A947-70E740481C1C}">
                <a14:useLocalDpi xmlns:a14="http://schemas.microsoft.com/office/drawing/2010/main" val="0"/>
              </a:ext>
            </a:extLst>
          </a:blip>
          <a:stretch>
            <a:fillRect/>
          </a:stretch>
        </p:blipFill>
        <p:spPr>
          <a:xfrm>
            <a:off x="3925840" y="1681307"/>
            <a:ext cx="2160000" cy="1440000"/>
          </a:xfrm>
          <a:prstGeom prst="rect">
            <a:avLst/>
          </a:prstGeom>
        </p:spPr>
      </p:pic>
      <p:sp>
        <p:nvSpPr>
          <p:cNvPr id="33" name="矩形 32"/>
          <p:cNvSpPr/>
          <p:nvPr/>
        </p:nvSpPr>
        <p:spPr>
          <a:xfrm>
            <a:off x="6106150" y="1681307"/>
            <a:ext cx="2160000" cy="1440000"/>
          </a:xfrm>
          <a:prstGeom prst="rect">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直营店规模</a:t>
            </a:r>
            <a:endParaRPr lang="en-US" altLang="zh-CN" dirty="0">
              <a:cs typeface="+mn-ea"/>
              <a:sym typeface="+mn-lt"/>
            </a:endParaRPr>
          </a:p>
          <a:p>
            <a:pPr algn="ctr"/>
            <a:r>
              <a:rPr lang="zh-CN" altLang="en-US" dirty="0">
                <a:cs typeface="+mn-ea"/>
                <a:sym typeface="+mn-lt"/>
              </a:rPr>
              <a:t>扩大到</a:t>
            </a:r>
            <a:r>
              <a:rPr lang="en-US" altLang="zh-CN" dirty="0">
                <a:cs typeface="+mn-ea"/>
                <a:sym typeface="+mn-lt"/>
              </a:rPr>
              <a:t>20</a:t>
            </a:r>
            <a:r>
              <a:rPr lang="zh-CN" altLang="en-US" dirty="0">
                <a:cs typeface="+mn-ea"/>
                <a:sym typeface="+mn-lt"/>
              </a:rPr>
              <a:t>家</a:t>
            </a:r>
            <a:endParaRPr lang="zh-CN" altLang="en-US" dirty="0">
              <a:cs typeface="+mn-ea"/>
              <a:sym typeface="+mn-lt"/>
            </a:endParaRPr>
          </a:p>
        </p:txBody>
      </p:sp>
      <p:sp>
        <p:nvSpPr>
          <p:cNvPr id="59" name="矩形 58"/>
          <p:cNvSpPr/>
          <p:nvPr/>
        </p:nvSpPr>
        <p:spPr>
          <a:xfrm>
            <a:off x="6112555" y="4606034"/>
            <a:ext cx="4333903" cy="1440000"/>
          </a:xfrm>
          <a:prstGeom prst="rect">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致力于成为</a:t>
            </a:r>
            <a:endParaRPr lang="en-US" altLang="zh-CN" dirty="0">
              <a:cs typeface="+mn-ea"/>
              <a:sym typeface="+mn-lt"/>
            </a:endParaRPr>
          </a:p>
          <a:p>
            <a:pPr algn="ctr"/>
            <a:r>
              <a:rPr lang="zh-CN" altLang="en-US" dirty="0">
                <a:cs typeface="+mn-ea"/>
                <a:sym typeface="+mn-lt"/>
              </a:rPr>
              <a:t>大中华区餐饮品牌第一名</a:t>
            </a:r>
            <a:endParaRPr lang="zh-CN" altLang="en-US" dirty="0">
              <a:cs typeface="+mn-ea"/>
              <a:sym typeface="+mn-lt"/>
            </a:endParaRPr>
          </a:p>
        </p:txBody>
      </p:sp>
      <p:sp>
        <p:nvSpPr>
          <p:cNvPr id="61" name="矩形 60"/>
          <p:cNvSpPr/>
          <p:nvPr/>
        </p:nvSpPr>
        <p:spPr>
          <a:xfrm>
            <a:off x="1745530" y="3143671"/>
            <a:ext cx="2160000" cy="1440000"/>
          </a:xfrm>
          <a:prstGeom prst="rect">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cs typeface="+mn-ea"/>
                <a:sym typeface="+mn-lt"/>
              </a:rPr>
              <a:t>连锁店规模</a:t>
            </a:r>
            <a:endParaRPr lang="en-US" altLang="zh-CN" dirty="0">
              <a:cs typeface="+mn-ea"/>
              <a:sym typeface="+mn-lt"/>
            </a:endParaRPr>
          </a:p>
          <a:p>
            <a:pPr algn="ctr"/>
            <a:r>
              <a:rPr lang="zh-CN" altLang="en-US" dirty="0">
                <a:cs typeface="+mn-ea"/>
                <a:sym typeface="+mn-lt"/>
              </a:rPr>
              <a:t>扩大到</a:t>
            </a:r>
            <a:r>
              <a:rPr lang="en-US" altLang="zh-CN" dirty="0">
                <a:cs typeface="+mn-ea"/>
                <a:sym typeface="+mn-lt"/>
              </a:rPr>
              <a:t>100</a:t>
            </a:r>
            <a:r>
              <a:rPr lang="zh-CN" altLang="en-US" dirty="0">
                <a:cs typeface="+mn-ea"/>
                <a:sym typeface="+mn-lt"/>
              </a:rPr>
              <a:t>家</a:t>
            </a:r>
            <a:endParaRPr lang="zh-CN" altLang="en-US"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1000"/>
                                        <p:tgtEl>
                                          <p:spTgt spid="5"/>
                                        </p:tgtEl>
                                      </p:cBhvr>
                                    </p:animEffect>
                                    <p:anim calcmode="lin" valueType="num">
                                      <p:cBhvr>
                                        <p:cTn id="23" dur="1000" fill="hold"/>
                                        <p:tgtEl>
                                          <p:spTgt spid="5"/>
                                        </p:tgtEl>
                                        <p:attrNameLst>
                                          <p:attrName>ppt_x</p:attrName>
                                        </p:attrNameLst>
                                      </p:cBhvr>
                                      <p:tavLst>
                                        <p:tav tm="0">
                                          <p:val>
                                            <p:strVal val="#ppt_x"/>
                                          </p:val>
                                        </p:tav>
                                        <p:tav tm="100000">
                                          <p:val>
                                            <p:strVal val="#ppt_x"/>
                                          </p:val>
                                        </p:tav>
                                      </p:tavLst>
                                    </p:anim>
                                    <p:anim calcmode="lin" valueType="num">
                                      <p:cBhvr>
                                        <p:cTn id="24" dur="1000" fill="hold"/>
                                        <p:tgtEl>
                                          <p:spTgt spid="5"/>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500"/>
                                  </p:stCondLst>
                                  <p:childTnLst>
                                    <p:set>
                                      <p:cBhvr>
                                        <p:cTn id="26" dur="1" fill="hold">
                                          <p:stCondLst>
                                            <p:cond delay="0"/>
                                          </p:stCondLst>
                                        </p:cTn>
                                        <p:tgtEl>
                                          <p:spTgt spid="32"/>
                                        </p:tgtEl>
                                        <p:attrNameLst>
                                          <p:attrName>style.visibility</p:attrName>
                                        </p:attrNameLst>
                                      </p:cBhvr>
                                      <p:to>
                                        <p:strVal val="visible"/>
                                      </p:to>
                                    </p:set>
                                    <p:animEffect transition="in" filter="fade">
                                      <p:cBhvr>
                                        <p:cTn id="27" dur="1000"/>
                                        <p:tgtEl>
                                          <p:spTgt spid="32"/>
                                        </p:tgtEl>
                                      </p:cBhvr>
                                    </p:animEffect>
                                    <p:anim calcmode="lin" valueType="num">
                                      <p:cBhvr>
                                        <p:cTn id="28" dur="1000" fill="hold"/>
                                        <p:tgtEl>
                                          <p:spTgt spid="32"/>
                                        </p:tgtEl>
                                        <p:attrNameLst>
                                          <p:attrName>ppt_x</p:attrName>
                                        </p:attrNameLst>
                                      </p:cBhvr>
                                      <p:tavLst>
                                        <p:tav tm="0">
                                          <p:val>
                                            <p:strVal val="#ppt_x"/>
                                          </p:val>
                                        </p:tav>
                                        <p:tav tm="100000">
                                          <p:val>
                                            <p:strVal val="#ppt_x"/>
                                          </p:val>
                                        </p:tav>
                                      </p:tavLst>
                                    </p:anim>
                                    <p:anim calcmode="lin" valueType="num">
                                      <p:cBhvr>
                                        <p:cTn id="29" dur="1000" fill="hold"/>
                                        <p:tgtEl>
                                          <p:spTgt spid="3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500"/>
                                  </p:stCondLst>
                                  <p:childTnLst>
                                    <p:set>
                                      <p:cBhvr>
                                        <p:cTn id="31" dur="1" fill="hold">
                                          <p:stCondLst>
                                            <p:cond delay="0"/>
                                          </p:stCondLst>
                                        </p:cTn>
                                        <p:tgtEl>
                                          <p:spTgt spid="33"/>
                                        </p:tgtEl>
                                        <p:attrNameLst>
                                          <p:attrName>style.visibility</p:attrName>
                                        </p:attrNameLst>
                                      </p:cBhvr>
                                      <p:to>
                                        <p:strVal val="visible"/>
                                      </p:to>
                                    </p:set>
                                    <p:animEffect transition="in" filter="fade">
                                      <p:cBhvr>
                                        <p:cTn id="32" dur="1000"/>
                                        <p:tgtEl>
                                          <p:spTgt spid="33"/>
                                        </p:tgtEl>
                                      </p:cBhvr>
                                    </p:animEffect>
                                    <p:anim calcmode="lin" valueType="num">
                                      <p:cBhvr>
                                        <p:cTn id="33" dur="1000" fill="hold"/>
                                        <p:tgtEl>
                                          <p:spTgt spid="33"/>
                                        </p:tgtEl>
                                        <p:attrNameLst>
                                          <p:attrName>ppt_x</p:attrName>
                                        </p:attrNameLst>
                                      </p:cBhvr>
                                      <p:tavLst>
                                        <p:tav tm="0">
                                          <p:val>
                                            <p:strVal val="#ppt_x"/>
                                          </p:val>
                                        </p:tav>
                                        <p:tav tm="100000">
                                          <p:val>
                                            <p:strVal val="#ppt_x"/>
                                          </p:val>
                                        </p:tav>
                                      </p:tavLst>
                                    </p:anim>
                                    <p:anim calcmode="lin" valueType="num">
                                      <p:cBhvr>
                                        <p:cTn id="34" dur="1000" fill="hold"/>
                                        <p:tgtEl>
                                          <p:spTgt spid="33"/>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50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61"/>
                                        </p:tgtEl>
                                        <p:attrNameLst>
                                          <p:attrName>style.visibility</p:attrName>
                                        </p:attrNameLst>
                                      </p:cBhvr>
                                      <p:to>
                                        <p:strVal val="visible"/>
                                      </p:to>
                                    </p:set>
                                    <p:animEffect transition="in" filter="fade">
                                      <p:cBhvr>
                                        <p:cTn id="42" dur="1000"/>
                                        <p:tgtEl>
                                          <p:spTgt spid="61"/>
                                        </p:tgtEl>
                                      </p:cBhvr>
                                    </p:animEffect>
                                    <p:anim calcmode="lin" valueType="num">
                                      <p:cBhvr>
                                        <p:cTn id="43" dur="1000" fill="hold"/>
                                        <p:tgtEl>
                                          <p:spTgt spid="61"/>
                                        </p:tgtEl>
                                        <p:attrNameLst>
                                          <p:attrName>ppt_x</p:attrName>
                                        </p:attrNameLst>
                                      </p:cBhvr>
                                      <p:tavLst>
                                        <p:tav tm="0">
                                          <p:val>
                                            <p:strVal val="#ppt_x"/>
                                          </p:val>
                                        </p:tav>
                                        <p:tav tm="100000">
                                          <p:val>
                                            <p:strVal val="#ppt_x"/>
                                          </p:val>
                                        </p:tav>
                                      </p:tavLst>
                                    </p:anim>
                                    <p:anim calcmode="lin" valueType="num">
                                      <p:cBhvr>
                                        <p:cTn id="44" dur="1000" fill="hold"/>
                                        <p:tgtEl>
                                          <p:spTgt spid="61"/>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000"/>
                                  </p:stCondLst>
                                  <p:childTnLst>
                                    <p:set>
                                      <p:cBhvr>
                                        <p:cTn id="46" dur="1" fill="hold">
                                          <p:stCondLst>
                                            <p:cond delay="0"/>
                                          </p:stCondLst>
                                        </p:cTn>
                                        <p:tgtEl>
                                          <p:spTgt spid="28"/>
                                        </p:tgtEl>
                                        <p:attrNameLst>
                                          <p:attrName>style.visibility</p:attrName>
                                        </p:attrNameLst>
                                      </p:cBhvr>
                                      <p:to>
                                        <p:strVal val="visible"/>
                                      </p:to>
                                    </p:set>
                                    <p:animEffect transition="in" filter="fade">
                                      <p:cBhvr>
                                        <p:cTn id="47" dur="1000"/>
                                        <p:tgtEl>
                                          <p:spTgt spid="28"/>
                                        </p:tgtEl>
                                      </p:cBhvr>
                                    </p:animEffect>
                                    <p:anim calcmode="lin" valueType="num">
                                      <p:cBhvr>
                                        <p:cTn id="48" dur="1000" fill="hold"/>
                                        <p:tgtEl>
                                          <p:spTgt spid="28"/>
                                        </p:tgtEl>
                                        <p:attrNameLst>
                                          <p:attrName>ppt_x</p:attrName>
                                        </p:attrNameLst>
                                      </p:cBhvr>
                                      <p:tavLst>
                                        <p:tav tm="0">
                                          <p:val>
                                            <p:strVal val="#ppt_x"/>
                                          </p:val>
                                        </p:tav>
                                        <p:tav tm="100000">
                                          <p:val>
                                            <p:strVal val="#ppt_x"/>
                                          </p:val>
                                        </p:tav>
                                      </p:tavLst>
                                    </p:anim>
                                    <p:anim calcmode="lin" valueType="num">
                                      <p:cBhvr>
                                        <p:cTn id="49" dur="1000" fill="hold"/>
                                        <p:tgtEl>
                                          <p:spTgt spid="2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10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100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1000"/>
                                        <p:tgtEl>
                                          <p:spTgt spid="30"/>
                                        </p:tgtEl>
                                      </p:cBhvr>
                                    </p:animEffect>
                                    <p:anim calcmode="lin" valueType="num">
                                      <p:cBhvr>
                                        <p:cTn id="58" dur="1000" fill="hold"/>
                                        <p:tgtEl>
                                          <p:spTgt spid="30"/>
                                        </p:tgtEl>
                                        <p:attrNameLst>
                                          <p:attrName>ppt_x</p:attrName>
                                        </p:attrNameLst>
                                      </p:cBhvr>
                                      <p:tavLst>
                                        <p:tav tm="0">
                                          <p:val>
                                            <p:strVal val="#ppt_x"/>
                                          </p:val>
                                        </p:tav>
                                        <p:tav tm="100000">
                                          <p:val>
                                            <p:strVal val="#ppt_x"/>
                                          </p:val>
                                        </p:tav>
                                      </p:tavLst>
                                    </p:anim>
                                    <p:anim calcmode="lin" valueType="num">
                                      <p:cBhvr>
                                        <p:cTn id="59" dur="1000" fill="hold"/>
                                        <p:tgtEl>
                                          <p:spTgt spid="30"/>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1500"/>
                                  </p:stCondLst>
                                  <p:childTnLst>
                                    <p:set>
                                      <p:cBhvr>
                                        <p:cTn id="61" dur="1" fill="hold">
                                          <p:stCondLst>
                                            <p:cond delay="0"/>
                                          </p:stCondLst>
                                        </p:cTn>
                                        <p:tgtEl>
                                          <p:spTgt spid="17"/>
                                        </p:tgtEl>
                                        <p:attrNameLst>
                                          <p:attrName>style.visibility</p:attrName>
                                        </p:attrNameLst>
                                      </p:cBhvr>
                                      <p:to>
                                        <p:strVal val="visible"/>
                                      </p:to>
                                    </p:set>
                                    <p:animEffect transition="in" filter="fade">
                                      <p:cBhvr>
                                        <p:cTn id="62" dur="1000"/>
                                        <p:tgtEl>
                                          <p:spTgt spid="17"/>
                                        </p:tgtEl>
                                      </p:cBhvr>
                                    </p:animEffect>
                                    <p:anim calcmode="lin" valueType="num">
                                      <p:cBhvr>
                                        <p:cTn id="63" dur="1000" fill="hold"/>
                                        <p:tgtEl>
                                          <p:spTgt spid="17"/>
                                        </p:tgtEl>
                                        <p:attrNameLst>
                                          <p:attrName>ppt_x</p:attrName>
                                        </p:attrNameLst>
                                      </p:cBhvr>
                                      <p:tavLst>
                                        <p:tav tm="0">
                                          <p:val>
                                            <p:strVal val="#ppt_x"/>
                                          </p:val>
                                        </p:tav>
                                        <p:tav tm="100000">
                                          <p:val>
                                            <p:strVal val="#ppt_x"/>
                                          </p:val>
                                        </p:tav>
                                      </p:tavLst>
                                    </p:anim>
                                    <p:anim calcmode="lin" valueType="num">
                                      <p:cBhvr>
                                        <p:cTn id="64" dur="1000" fill="hold"/>
                                        <p:tgtEl>
                                          <p:spTgt spid="17"/>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1500"/>
                                  </p:stCondLst>
                                  <p:childTnLst>
                                    <p:set>
                                      <p:cBhvr>
                                        <p:cTn id="66" dur="1" fill="hold">
                                          <p:stCondLst>
                                            <p:cond delay="0"/>
                                          </p:stCondLst>
                                        </p:cTn>
                                        <p:tgtEl>
                                          <p:spTgt spid="23"/>
                                        </p:tgtEl>
                                        <p:attrNameLst>
                                          <p:attrName>style.visibility</p:attrName>
                                        </p:attrNameLst>
                                      </p:cBhvr>
                                      <p:to>
                                        <p:strVal val="visible"/>
                                      </p:to>
                                    </p:set>
                                    <p:animEffect transition="in" filter="fade">
                                      <p:cBhvr>
                                        <p:cTn id="67" dur="1000"/>
                                        <p:tgtEl>
                                          <p:spTgt spid="23"/>
                                        </p:tgtEl>
                                      </p:cBhvr>
                                    </p:animEffect>
                                    <p:anim calcmode="lin" valueType="num">
                                      <p:cBhvr>
                                        <p:cTn id="68" dur="1000" fill="hold"/>
                                        <p:tgtEl>
                                          <p:spTgt spid="23"/>
                                        </p:tgtEl>
                                        <p:attrNameLst>
                                          <p:attrName>ppt_x</p:attrName>
                                        </p:attrNameLst>
                                      </p:cBhvr>
                                      <p:tavLst>
                                        <p:tav tm="0">
                                          <p:val>
                                            <p:strVal val="#ppt_x"/>
                                          </p:val>
                                        </p:tav>
                                        <p:tav tm="100000">
                                          <p:val>
                                            <p:strVal val="#ppt_x"/>
                                          </p:val>
                                        </p:tav>
                                      </p:tavLst>
                                    </p:anim>
                                    <p:anim calcmode="lin" valueType="num">
                                      <p:cBhvr>
                                        <p:cTn id="69" dur="1000" fill="hold"/>
                                        <p:tgtEl>
                                          <p:spTgt spid="23"/>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1500"/>
                                  </p:stCondLst>
                                  <p:childTnLst>
                                    <p:set>
                                      <p:cBhvr>
                                        <p:cTn id="71" dur="1" fill="hold">
                                          <p:stCondLst>
                                            <p:cond delay="0"/>
                                          </p:stCondLst>
                                        </p:cTn>
                                        <p:tgtEl>
                                          <p:spTgt spid="59"/>
                                        </p:tgtEl>
                                        <p:attrNameLst>
                                          <p:attrName>style.visibility</p:attrName>
                                        </p:attrNameLst>
                                      </p:cBhvr>
                                      <p:to>
                                        <p:strVal val="visible"/>
                                      </p:to>
                                    </p:set>
                                    <p:animEffect transition="in" filter="fade">
                                      <p:cBhvr>
                                        <p:cTn id="72" dur="1000"/>
                                        <p:tgtEl>
                                          <p:spTgt spid="59"/>
                                        </p:tgtEl>
                                      </p:cBhvr>
                                    </p:animEffect>
                                    <p:anim calcmode="lin" valueType="num">
                                      <p:cBhvr>
                                        <p:cTn id="73" dur="1000" fill="hold"/>
                                        <p:tgtEl>
                                          <p:spTgt spid="59"/>
                                        </p:tgtEl>
                                        <p:attrNameLst>
                                          <p:attrName>ppt_x</p:attrName>
                                        </p:attrNameLst>
                                      </p:cBhvr>
                                      <p:tavLst>
                                        <p:tav tm="0">
                                          <p:val>
                                            <p:strVal val="#ppt_x"/>
                                          </p:val>
                                        </p:tav>
                                        <p:tav tm="100000">
                                          <p:val>
                                            <p:strVal val="#ppt_x"/>
                                          </p:val>
                                        </p:tav>
                                      </p:tavLst>
                                    </p:anim>
                                    <p:anim calcmode="lin" valueType="num">
                                      <p:cBhvr>
                                        <p:cTn id="74"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3" grpId="0" animBg="1"/>
      <p:bldP spid="59" grpId="0" animBg="1"/>
      <p:bldP spid="61"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 name="矩形: 圆角 68"/>
          <p:cNvSpPr/>
          <p:nvPr/>
        </p:nvSpPr>
        <p:spPr>
          <a:xfrm>
            <a:off x="-3315724" y="625277"/>
            <a:ext cx="14753746" cy="5549476"/>
          </a:xfrm>
          <a:prstGeom prst="roundRect">
            <a:avLst>
              <a:gd name="adj" fmla="val 50000"/>
            </a:avLst>
          </a:prstGeom>
          <a:noFill/>
          <a:ln w="152400">
            <a:solidFill>
              <a:srgbClr val="EBB28C">
                <a:alpha val="61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64" name="图片 63"/>
          <p:cNvPicPr>
            <a:picLocks noChangeAspect="1"/>
          </p:cNvPicPr>
          <p:nvPr/>
        </p:nvPicPr>
        <p:blipFill>
          <a:blip r:embed="rId1"/>
          <a:srcRect t="13313" r="11758" b="13237"/>
          <a:stretch>
            <a:fillRect/>
          </a:stretch>
        </p:blipFill>
        <p:spPr>
          <a:xfrm>
            <a:off x="270330" y="881404"/>
            <a:ext cx="10871716" cy="5037222"/>
          </a:xfrm>
          <a:custGeom>
            <a:avLst/>
            <a:gdLst>
              <a:gd name="connsiteX0" fmla="*/ 0 w 10871716"/>
              <a:gd name="connsiteY0" fmla="*/ 0 h 5037222"/>
              <a:gd name="connsiteX1" fmla="*/ 8353105 w 10871716"/>
              <a:gd name="connsiteY1" fmla="*/ 0 h 5037222"/>
              <a:gd name="connsiteX2" fmla="*/ 10871716 w 10871716"/>
              <a:gd name="connsiteY2" fmla="*/ 2518611 h 5037222"/>
              <a:gd name="connsiteX3" fmla="*/ 10871715 w 10871716"/>
              <a:gd name="connsiteY3" fmla="*/ 2518611 h 5037222"/>
              <a:gd name="connsiteX4" fmla="*/ 8353104 w 10871716"/>
              <a:gd name="connsiteY4" fmla="*/ 5037222 h 5037222"/>
              <a:gd name="connsiteX5" fmla="*/ 0 w 10871716"/>
              <a:gd name="connsiteY5" fmla="*/ 5037221 h 5037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71716" h="5037222">
                <a:moveTo>
                  <a:pt x="0" y="0"/>
                </a:moveTo>
                <a:lnTo>
                  <a:pt x="8353105" y="0"/>
                </a:lnTo>
                <a:cubicBezTo>
                  <a:pt x="9744095" y="0"/>
                  <a:pt x="10871716" y="1127621"/>
                  <a:pt x="10871716" y="2518611"/>
                </a:cubicBezTo>
                <a:lnTo>
                  <a:pt x="10871715" y="2518611"/>
                </a:lnTo>
                <a:cubicBezTo>
                  <a:pt x="10871715" y="3909601"/>
                  <a:pt x="9744094" y="5037222"/>
                  <a:pt x="8353104" y="5037222"/>
                </a:cubicBezTo>
                <a:lnTo>
                  <a:pt x="0" y="5037221"/>
                </a:lnTo>
                <a:close/>
              </a:path>
            </a:pathLst>
          </a:custGeom>
        </p:spPr>
      </p:pic>
      <p:sp>
        <p:nvSpPr>
          <p:cNvPr id="54" name="文本框 53"/>
          <p:cNvSpPr txBox="1"/>
          <p:nvPr/>
        </p:nvSpPr>
        <p:spPr>
          <a:xfrm>
            <a:off x="753978" y="2165739"/>
            <a:ext cx="8935453" cy="1323439"/>
          </a:xfrm>
          <a:prstGeom prst="rect">
            <a:avLst/>
          </a:prstGeom>
          <a:noFill/>
        </p:spPr>
        <p:txBody>
          <a:bodyPr wrap="square" rtlCol="0">
            <a:spAutoFit/>
          </a:bodyPr>
          <a:lstStyle/>
          <a:p>
            <a:r>
              <a:rPr lang="zh-CN" altLang="en-US" sz="8000" dirty="0">
                <a:solidFill>
                  <a:schemeClr val="bg1"/>
                </a:solidFill>
                <a:cs typeface="+mn-ea"/>
                <a:sym typeface="+mn-lt"/>
              </a:rPr>
              <a:t>感谢您给予的关注</a:t>
            </a:r>
            <a:endParaRPr lang="zh-CN" altLang="en-US" sz="8000" dirty="0">
              <a:solidFill>
                <a:schemeClr val="bg1"/>
              </a:solidFill>
              <a:cs typeface="+mn-ea"/>
              <a:sym typeface="+mn-lt"/>
            </a:endParaRPr>
          </a:p>
        </p:txBody>
      </p:sp>
      <p:sp>
        <p:nvSpPr>
          <p:cNvPr id="65" name="文本框 64"/>
          <p:cNvSpPr txBox="1"/>
          <p:nvPr/>
        </p:nvSpPr>
        <p:spPr>
          <a:xfrm>
            <a:off x="753978" y="3400015"/>
            <a:ext cx="9352548" cy="646331"/>
          </a:xfrm>
          <a:prstGeom prst="rect">
            <a:avLst/>
          </a:prstGeom>
          <a:noFill/>
        </p:spPr>
        <p:txBody>
          <a:bodyPr wrap="square" rtlCol="0">
            <a:spAutoFit/>
          </a:bodyPr>
          <a:lstStyle/>
          <a:p>
            <a:r>
              <a:rPr lang="en-US" altLang="zh-CN" sz="3600" dirty="0">
                <a:solidFill>
                  <a:schemeClr val="bg1"/>
                </a:solidFill>
                <a:cs typeface="+mn-ea"/>
                <a:sym typeface="+mn-lt"/>
              </a:rPr>
              <a:t>THANKS FOR YOUR ATTENTION</a:t>
            </a:r>
            <a:endParaRPr lang="zh-CN" altLang="en-US" sz="3600" dirty="0">
              <a:solidFill>
                <a:schemeClr val="bg1"/>
              </a:solidFill>
              <a:cs typeface="+mn-ea"/>
              <a:sym typeface="+mn-lt"/>
            </a:endParaRPr>
          </a:p>
        </p:txBody>
      </p:sp>
      <p:sp>
        <p:nvSpPr>
          <p:cNvPr id="67" name="矩形: 圆角 66"/>
          <p:cNvSpPr/>
          <p:nvPr/>
        </p:nvSpPr>
        <p:spPr>
          <a:xfrm>
            <a:off x="879310" y="4568414"/>
            <a:ext cx="1162249" cy="364671"/>
          </a:xfrm>
          <a:prstGeom prst="roundRect">
            <a:avLst>
              <a:gd name="adj" fmla="val 50000"/>
            </a:avLst>
          </a:pr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a:cs typeface="+mn-ea"/>
                <a:sym typeface="+mn-lt"/>
              </a:rPr>
              <a:t>XXX</a:t>
            </a:r>
            <a:endParaRPr lang="en-US" altLang="zh-CN" sz="1600" dirty="0">
              <a:cs typeface="+mn-ea"/>
              <a:sym typeface="+mn-lt"/>
            </a:endParaRPr>
          </a:p>
        </p:txBody>
      </p:sp>
      <p:sp>
        <p:nvSpPr>
          <p:cNvPr id="68" name="矩形: 圆角 67"/>
          <p:cNvSpPr/>
          <p:nvPr/>
        </p:nvSpPr>
        <p:spPr>
          <a:xfrm>
            <a:off x="2092360" y="4568414"/>
            <a:ext cx="993740" cy="364671"/>
          </a:xfrm>
          <a:prstGeom prst="roundRect">
            <a:avLst>
              <a:gd name="adj" fmla="val 50000"/>
            </a:avLst>
          </a:pr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1600" dirty="0" smtClean="0">
                <a:cs typeface="+mn-ea"/>
                <a:sym typeface="+mn-lt"/>
              </a:rPr>
              <a:t>20XX</a:t>
            </a:r>
            <a:endParaRPr lang="zh-CN" altLang="en-US" sz="1600" dirty="0">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1000"/>
                                        <p:tgtEl>
                                          <p:spTgt spid="64"/>
                                        </p:tgtEl>
                                      </p:cBhvr>
                                    </p:animEffect>
                                    <p:anim calcmode="lin" valueType="num">
                                      <p:cBhvr>
                                        <p:cTn id="8" dur="1000" fill="hold"/>
                                        <p:tgtEl>
                                          <p:spTgt spid="64"/>
                                        </p:tgtEl>
                                        <p:attrNameLst>
                                          <p:attrName>ppt_x</p:attrName>
                                        </p:attrNameLst>
                                      </p:cBhvr>
                                      <p:tavLst>
                                        <p:tav tm="0">
                                          <p:val>
                                            <p:strVal val="#ppt_x"/>
                                          </p:val>
                                        </p:tav>
                                        <p:tav tm="100000">
                                          <p:val>
                                            <p:strVal val="#ppt_x"/>
                                          </p:val>
                                        </p:tav>
                                      </p:tavLst>
                                    </p:anim>
                                    <p:anim calcmode="lin" valueType="num">
                                      <p:cBhvr>
                                        <p:cTn id="9" dur="1000" fill="hold"/>
                                        <p:tgtEl>
                                          <p:spTgt spid="64"/>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fade">
                                      <p:cBhvr>
                                        <p:cTn id="12" dur="1000"/>
                                        <p:tgtEl>
                                          <p:spTgt spid="69"/>
                                        </p:tgtEl>
                                      </p:cBhvr>
                                    </p:animEffect>
                                    <p:anim calcmode="lin" valueType="num">
                                      <p:cBhvr>
                                        <p:cTn id="13" dur="1000" fill="hold"/>
                                        <p:tgtEl>
                                          <p:spTgt spid="69"/>
                                        </p:tgtEl>
                                        <p:attrNameLst>
                                          <p:attrName>ppt_x</p:attrName>
                                        </p:attrNameLst>
                                      </p:cBhvr>
                                      <p:tavLst>
                                        <p:tav tm="0">
                                          <p:val>
                                            <p:strVal val="#ppt_x"/>
                                          </p:val>
                                        </p:tav>
                                        <p:tav tm="100000">
                                          <p:val>
                                            <p:strVal val="#ppt_x"/>
                                          </p:val>
                                        </p:tav>
                                      </p:tavLst>
                                    </p:anim>
                                    <p:anim calcmode="lin" valueType="num">
                                      <p:cBhvr>
                                        <p:cTn id="14" dur="1000" fill="hold"/>
                                        <p:tgtEl>
                                          <p:spTgt spid="6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54"/>
                                        </p:tgtEl>
                                        <p:attrNameLst>
                                          <p:attrName>style.visibility</p:attrName>
                                        </p:attrNameLst>
                                      </p:cBhvr>
                                      <p:to>
                                        <p:strVal val="visible"/>
                                      </p:to>
                                    </p:set>
                                    <p:animEffect transition="in" filter="fade">
                                      <p:cBhvr>
                                        <p:cTn id="17" dur="1000"/>
                                        <p:tgtEl>
                                          <p:spTgt spid="54"/>
                                        </p:tgtEl>
                                      </p:cBhvr>
                                    </p:animEffect>
                                    <p:anim calcmode="lin" valueType="num">
                                      <p:cBhvr>
                                        <p:cTn id="18" dur="1000" fill="hold"/>
                                        <p:tgtEl>
                                          <p:spTgt spid="54"/>
                                        </p:tgtEl>
                                        <p:attrNameLst>
                                          <p:attrName>ppt_x</p:attrName>
                                        </p:attrNameLst>
                                      </p:cBhvr>
                                      <p:tavLst>
                                        <p:tav tm="0">
                                          <p:val>
                                            <p:strVal val="#ppt_x"/>
                                          </p:val>
                                        </p:tav>
                                        <p:tav tm="100000">
                                          <p:val>
                                            <p:strVal val="#ppt_x"/>
                                          </p:val>
                                        </p:tav>
                                      </p:tavLst>
                                    </p:anim>
                                    <p:anim calcmode="lin" valueType="num">
                                      <p:cBhvr>
                                        <p:cTn id="19" dur="1000" fill="hold"/>
                                        <p:tgtEl>
                                          <p:spTgt spid="5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1000"/>
                                  </p:stCondLst>
                                  <p:childTnLst>
                                    <p:set>
                                      <p:cBhvr>
                                        <p:cTn id="21" dur="1" fill="hold">
                                          <p:stCondLst>
                                            <p:cond delay="0"/>
                                          </p:stCondLst>
                                        </p:cTn>
                                        <p:tgtEl>
                                          <p:spTgt spid="65"/>
                                        </p:tgtEl>
                                        <p:attrNameLst>
                                          <p:attrName>style.visibility</p:attrName>
                                        </p:attrNameLst>
                                      </p:cBhvr>
                                      <p:to>
                                        <p:strVal val="visible"/>
                                      </p:to>
                                    </p:set>
                                    <p:animEffect transition="in" filter="fade">
                                      <p:cBhvr>
                                        <p:cTn id="22" dur="1000"/>
                                        <p:tgtEl>
                                          <p:spTgt spid="65"/>
                                        </p:tgtEl>
                                      </p:cBhvr>
                                    </p:animEffect>
                                    <p:anim calcmode="lin" valueType="num">
                                      <p:cBhvr>
                                        <p:cTn id="23" dur="1000" fill="hold"/>
                                        <p:tgtEl>
                                          <p:spTgt spid="65"/>
                                        </p:tgtEl>
                                        <p:attrNameLst>
                                          <p:attrName>ppt_x</p:attrName>
                                        </p:attrNameLst>
                                      </p:cBhvr>
                                      <p:tavLst>
                                        <p:tav tm="0">
                                          <p:val>
                                            <p:strVal val="#ppt_x"/>
                                          </p:val>
                                        </p:tav>
                                        <p:tav tm="100000">
                                          <p:val>
                                            <p:strVal val="#ppt_x"/>
                                          </p:val>
                                        </p:tav>
                                      </p:tavLst>
                                    </p:anim>
                                    <p:anim calcmode="lin" valueType="num">
                                      <p:cBhvr>
                                        <p:cTn id="24" dur="1000" fill="hold"/>
                                        <p:tgtEl>
                                          <p:spTgt spid="6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500"/>
                                  </p:stCondLst>
                                  <p:childTnLst>
                                    <p:set>
                                      <p:cBhvr>
                                        <p:cTn id="26" dur="1" fill="hold">
                                          <p:stCondLst>
                                            <p:cond delay="0"/>
                                          </p:stCondLst>
                                        </p:cTn>
                                        <p:tgtEl>
                                          <p:spTgt spid="67"/>
                                        </p:tgtEl>
                                        <p:attrNameLst>
                                          <p:attrName>style.visibility</p:attrName>
                                        </p:attrNameLst>
                                      </p:cBhvr>
                                      <p:to>
                                        <p:strVal val="visible"/>
                                      </p:to>
                                    </p:set>
                                    <p:animEffect transition="in" filter="fade">
                                      <p:cBhvr>
                                        <p:cTn id="27" dur="1000"/>
                                        <p:tgtEl>
                                          <p:spTgt spid="67"/>
                                        </p:tgtEl>
                                      </p:cBhvr>
                                    </p:animEffect>
                                    <p:anim calcmode="lin" valueType="num">
                                      <p:cBhvr>
                                        <p:cTn id="28" dur="1000" fill="hold"/>
                                        <p:tgtEl>
                                          <p:spTgt spid="67"/>
                                        </p:tgtEl>
                                        <p:attrNameLst>
                                          <p:attrName>ppt_x</p:attrName>
                                        </p:attrNameLst>
                                      </p:cBhvr>
                                      <p:tavLst>
                                        <p:tav tm="0">
                                          <p:val>
                                            <p:strVal val="#ppt_x"/>
                                          </p:val>
                                        </p:tav>
                                        <p:tav tm="100000">
                                          <p:val>
                                            <p:strVal val="#ppt_x"/>
                                          </p:val>
                                        </p:tav>
                                      </p:tavLst>
                                    </p:anim>
                                    <p:anim calcmode="lin" valueType="num">
                                      <p:cBhvr>
                                        <p:cTn id="29" dur="1000" fill="hold"/>
                                        <p:tgtEl>
                                          <p:spTgt spid="67"/>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500"/>
                                  </p:stCondLst>
                                  <p:childTnLst>
                                    <p:set>
                                      <p:cBhvr>
                                        <p:cTn id="31" dur="1" fill="hold">
                                          <p:stCondLst>
                                            <p:cond delay="0"/>
                                          </p:stCondLst>
                                        </p:cTn>
                                        <p:tgtEl>
                                          <p:spTgt spid="68"/>
                                        </p:tgtEl>
                                        <p:attrNameLst>
                                          <p:attrName>style.visibility</p:attrName>
                                        </p:attrNameLst>
                                      </p:cBhvr>
                                      <p:to>
                                        <p:strVal val="visible"/>
                                      </p:to>
                                    </p:set>
                                    <p:animEffect transition="in" filter="fade">
                                      <p:cBhvr>
                                        <p:cTn id="32" dur="1000"/>
                                        <p:tgtEl>
                                          <p:spTgt spid="68"/>
                                        </p:tgtEl>
                                      </p:cBhvr>
                                    </p:animEffect>
                                    <p:anim calcmode="lin" valueType="num">
                                      <p:cBhvr>
                                        <p:cTn id="33" dur="1000" fill="hold"/>
                                        <p:tgtEl>
                                          <p:spTgt spid="68"/>
                                        </p:tgtEl>
                                        <p:attrNameLst>
                                          <p:attrName>ppt_x</p:attrName>
                                        </p:attrNameLst>
                                      </p:cBhvr>
                                      <p:tavLst>
                                        <p:tav tm="0">
                                          <p:val>
                                            <p:strVal val="#ppt_x"/>
                                          </p:val>
                                        </p:tav>
                                        <p:tav tm="100000">
                                          <p:val>
                                            <p:strVal val="#ppt_x"/>
                                          </p:val>
                                        </p:tav>
                                      </p:tavLst>
                                    </p:anim>
                                    <p:anim calcmode="lin" valueType="num">
                                      <p:cBhvr>
                                        <p:cTn id="34" dur="1000" fill="hold"/>
                                        <p:tgtEl>
                                          <p:spTgt spid="6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54" grpId="0"/>
      <p:bldP spid="65" grpId="0"/>
      <p:bldP spid="67" grpId="0" animBg="1"/>
      <p:bldP spid="6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1815152" cy="523220"/>
          </a:xfrm>
          <a:prstGeom prst="rect">
            <a:avLst/>
          </a:prstGeom>
          <a:noFill/>
        </p:spPr>
        <p:txBody>
          <a:bodyPr wrap="square" rtlCol="0" anchor="ctr">
            <a:spAutoFit/>
          </a:bodyPr>
          <a:lstStyle/>
          <a:p>
            <a:r>
              <a:rPr lang="zh-CN" altLang="en-US" sz="2800" dirty="0">
                <a:solidFill>
                  <a:schemeClr val="bg1"/>
                </a:solidFill>
                <a:cs typeface="+mn-ea"/>
                <a:sym typeface="+mn-lt"/>
              </a:rPr>
              <a:t>品牌介绍</a:t>
            </a:r>
            <a:endParaRPr lang="zh-CN" altLang="en-US" sz="2800" dirty="0">
              <a:solidFill>
                <a:schemeClr val="bg1"/>
              </a:solidFill>
              <a:cs typeface="+mn-ea"/>
              <a:sym typeface="+mn-lt"/>
            </a:endParaRPr>
          </a:p>
        </p:txBody>
      </p:sp>
      <p:sp>
        <p:nvSpPr>
          <p:cNvPr id="20" name="PA_文本框 21"/>
          <p:cNvSpPr txBox="1"/>
          <p:nvPr>
            <p:custDataLst>
              <p:tags r:id="rId2"/>
            </p:custDataLst>
          </p:nvPr>
        </p:nvSpPr>
        <p:spPr>
          <a:xfrm>
            <a:off x="7044845" y="1716731"/>
            <a:ext cx="574715" cy="452038"/>
          </a:xfrm>
          <a:custGeom>
            <a:avLst/>
            <a:gdLst/>
            <a:ahLst/>
            <a:cxnLst/>
            <a:rect l="l" t="t" r="r" b="b"/>
            <a:pathLst>
              <a:path w="115044" h="90487">
                <a:moveTo>
                  <a:pt x="106858" y="0"/>
                </a:moveTo>
                <a:lnTo>
                  <a:pt x="115044" y="17264"/>
                </a:lnTo>
                <a:cubicBezTo>
                  <a:pt x="106709" y="20042"/>
                  <a:pt x="100731" y="23912"/>
                  <a:pt x="97110" y="28873"/>
                </a:cubicBezTo>
                <a:cubicBezTo>
                  <a:pt x="93488" y="33834"/>
                  <a:pt x="91578" y="40432"/>
                  <a:pt x="91380" y="48667"/>
                </a:cubicBezTo>
                <a:lnTo>
                  <a:pt x="111621" y="48667"/>
                </a:lnTo>
                <a:lnTo>
                  <a:pt x="111621" y="90487"/>
                </a:lnTo>
                <a:lnTo>
                  <a:pt x="69800" y="90487"/>
                </a:lnTo>
                <a:lnTo>
                  <a:pt x="69800" y="60573"/>
                </a:lnTo>
                <a:cubicBezTo>
                  <a:pt x="69800" y="48369"/>
                  <a:pt x="70867" y="38794"/>
                  <a:pt x="73000" y="31849"/>
                </a:cubicBezTo>
                <a:cubicBezTo>
                  <a:pt x="75133" y="24904"/>
                  <a:pt x="79102" y="18653"/>
                  <a:pt x="84906" y="13097"/>
                </a:cubicBezTo>
                <a:cubicBezTo>
                  <a:pt x="90710" y="7541"/>
                  <a:pt x="98028" y="3175"/>
                  <a:pt x="106858" y="0"/>
                </a:cubicBezTo>
                <a:close/>
                <a:moveTo>
                  <a:pt x="37058" y="0"/>
                </a:moveTo>
                <a:lnTo>
                  <a:pt x="45243" y="17264"/>
                </a:lnTo>
                <a:cubicBezTo>
                  <a:pt x="36909" y="20042"/>
                  <a:pt x="30931" y="23912"/>
                  <a:pt x="27310" y="28873"/>
                </a:cubicBezTo>
                <a:cubicBezTo>
                  <a:pt x="23688" y="33834"/>
                  <a:pt x="21778" y="40432"/>
                  <a:pt x="21580" y="48667"/>
                </a:cubicBezTo>
                <a:lnTo>
                  <a:pt x="41820" y="48667"/>
                </a:lnTo>
                <a:lnTo>
                  <a:pt x="41820" y="90487"/>
                </a:lnTo>
                <a:lnTo>
                  <a:pt x="0" y="90487"/>
                </a:lnTo>
                <a:lnTo>
                  <a:pt x="0" y="60573"/>
                </a:lnTo>
                <a:cubicBezTo>
                  <a:pt x="0" y="48468"/>
                  <a:pt x="1066" y="38919"/>
                  <a:pt x="3199" y="31924"/>
                </a:cubicBezTo>
                <a:cubicBezTo>
                  <a:pt x="5333" y="24929"/>
                  <a:pt x="9277" y="18653"/>
                  <a:pt x="15031" y="13097"/>
                </a:cubicBezTo>
                <a:cubicBezTo>
                  <a:pt x="20786" y="7541"/>
                  <a:pt x="28128" y="3175"/>
                  <a:pt x="37058" y="0"/>
                </a:cubicBezTo>
                <a:close/>
              </a:path>
            </a:pathLst>
          </a:custGeom>
          <a:solidFill>
            <a:srgbClr val="9CA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endParaRPr lang="zh-CN" altLang="en-US" dirty="0">
              <a:solidFill>
                <a:schemeClr val="bg1">
                  <a:lumMod val="85000"/>
                </a:schemeClr>
              </a:solidFill>
              <a:cs typeface="+mn-ea"/>
              <a:sym typeface="+mn-lt"/>
            </a:endParaRPr>
          </a:p>
        </p:txBody>
      </p:sp>
      <p:sp>
        <p:nvSpPr>
          <p:cNvPr id="21" name="文本框 20"/>
          <p:cNvSpPr txBox="1"/>
          <p:nvPr/>
        </p:nvSpPr>
        <p:spPr>
          <a:xfrm>
            <a:off x="6946675" y="2815926"/>
            <a:ext cx="4768635" cy="523220"/>
          </a:xfrm>
          <a:prstGeom prst="rect">
            <a:avLst/>
          </a:prstGeom>
          <a:noFill/>
        </p:spPr>
        <p:txBody>
          <a:bodyPr wrap="square" rtlCol="0" anchor="ctr">
            <a:spAutoFit/>
          </a:bodyPr>
          <a:lstStyle/>
          <a:p>
            <a:r>
              <a:rPr lang="zh-CN" altLang="en-US" sz="2800" dirty="0">
                <a:solidFill>
                  <a:srgbClr val="741802"/>
                </a:solidFill>
                <a:cs typeface="+mn-ea"/>
                <a:sym typeface="+mn-lt"/>
              </a:rPr>
              <a:t>单击输入标题</a:t>
            </a:r>
            <a:endParaRPr lang="zh-CN" altLang="en-US" sz="2800" dirty="0">
              <a:solidFill>
                <a:srgbClr val="741802"/>
              </a:solidFill>
              <a:cs typeface="+mn-ea"/>
              <a:sym typeface="+mn-lt"/>
            </a:endParaRPr>
          </a:p>
        </p:txBody>
      </p:sp>
      <p:sp>
        <p:nvSpPr>
          <p:cNvPr id="22" name="文本框 21"/>
          <p:cNvSpPr txBox="1"/>
          <p:nvPr/>
        </p:nvSpPr>
        <p:spPr>
          <a:xfrm>
            <a:off x="6946675" y="2253888"/>
            <a:ext cx="3968535" cy="584775"/>
          </a:xfrm>
          <a:prstGeom prst="rect">
            <a:avLst/>
          </a:prstGeom>
          <a:noFill/>
        </p:spPr>
        <p:txBody>
          <a:bodyPr wrap="square">
            <a:spAutoFit/>
          </a:bodyPr>
          <a:lstStyle/>
          <a:p>
            <a:r>
              <a:rPr lang="en-US" altLang="zh-CN" sz="3200" dirty="0">
                <a:solidFill>
                  <a:schemeClr val="bg1">
                    <a:lumMod val="85000"/>
                  </a:schemeClr>
                </a:solidFill>
                <a:cs typeface="+mn-ea"/>
                <a:sym typeface="+mn-lt"/>
              </a:rPr>
              <a:t>BACKGROUND</a:t>
            </a:r>
            <a:endParaRPr lang="zh-CN" altLang="en-US" sz="3200" dirty="0">
              <a:solidFill>
                <a:schemeClr val="bg1">
                  <a:lumMod val="85000"/>
                </a:schemeClr>
              </a:solidFill>
              <a:cs typeface="+mn-ea"/>
              <a:sym typeface="+mn-lt"/>
            </a:endParaRPr>
          </a:p>
        </p:txBody>
      </p:sp>
      <p:sp>
        <p:nvSpPr>
          <p:cNvPr id="23" name="文本框 22"/>
          <p:cNvSpPr txBox="1"/>
          <p:nvPr/>
        </p:nvSpPr>
        <p:spPr>
          <a:xfrm>
            <a:off x="6946675" y="3352581"/>
            <a:ext cx="2273085" cy="307777"/>
          </a:xfrm>
          <a:prstGeom prst="rect">
            <a:avLst/>
          </a:prstGeom>
          <a:noFill/>
        </p:spPr>
        <p:txBody>
          <a:bodyPr wrap="square" rtlCol="0" anchor="ctr">
            <a:spAutoFit/>
          </a:bodyPr>
          <a:lstStyle/>
          <a:p>
            <a:r>
              <a:rPr lang="zh-CN" altLang="en-US" sz="1400" dirty="0">
                <a:solidFill>
                  <a:schemeClr val="tx1">
                    <a:lumMod val="65000"/>
                    <a:lumOff val="35000"/>
                  </a:schemeClr>
                </a:solidFill>
                <a:cs typeface="+mn-ea"/>
                <a:sym typeface="+mn-lt"/>
              </a:rPr>
              <a:t>添加您的副标题文字</a:t>
            </a:r>
            <a:endParaRPr lang="zh-CN" altLang="en-US" sz="1400" dirty="0">
              <a:solidFill>
                <a:schemeClr val="tx1">
                  <a:lumMod val="65000"/>
                  <a:lumOff val="35000"/>
                </a:schemeClr>
              </a:solidFill>
              <a:cs typeface="+mn-ea"/>
              <a:sym typeface="+mn-lt"/>
            </a:endParaRPr>
          </a:p>
        </p:txBody>
      </p:sp>
      <p:sp>
        <p:nvSpPr>
          <p:cNvPr id="26" name="文本框 25"/>
          <p:cNvSpPr txBox="1"/>
          <p:nvPr/>
        </p:nvSpPr>
        <p:spPr>
          <a:xfrm>
            <a:off x="6946675" y="4170006"/>
            <a:ext cx="4343400" cy="1126462"/>
          </a:xfrm>
          <a:prstGeom prst="rect">
            <a:avLst/>
          </a:prstGeom>
          <a:noFill/>
        </p:spPr>
        <p:txBody>
          <a:bodyPr wrap="square" rtlCol="0">
            <a:spAutoFit/>
          </a:bodyPr>
          <a:lstStyle/>
          <a:p>
            <a:pPr>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cxnSp>
        <p:nvCxnSpPr>
          <p:cNvPr id="27" name="直接连接符 26"/>
          <p:cNvCxnSpPr/>
          <p:nvPr/>
        </p:nvCxnSpPr>
        <p:spPr>
          <a:xfrm>
            <a:off x="7062502" y="3939901"/>
            <a:ext cx="3998973"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8" name="矩形: 圆角 27"/>
          <p:cNvSpPr/>
          <p:nvPr/>
        </p:nvSpPr>
        <p:spPr>
          <a:xfrm>
            <a:off x="7027637" y="5559728"/>
            <a:ext cx="833679" cy="263896"/>
          </a:xfrm>
          <a:prstGeom prst="roundRect">
            <a:avLst>
              <a:gd name="adj" fmla="val 50000"/>
            </a:avLst>
          </a:prstGeom>
          <a:solidFill>
            <a:srgbClr val="9CAD9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cs typeface="+mn-ea"/>
                <a:sym typeface="+mn-lt"/>
              </a:rPr>
              <a:t>品牌特色</a:t>
            </a:r>
            <a:endParaRPr lang="zh-CN" altLang="en-US" sz="1200" dirty="0">
              <a:solidFill>
                <a:schemeClr val="bg1"/>
              </a:solidFill>
              <a:cs typeface="+mn-ea"/>
              <a:sym typeface="+mn-lt"/>
            </a:endParaRPr>
          </a:p>
        </p:txBody>
      </p:sp>
      <p:sp>
        <p:nvSpPr>
          <p:cNvPr id="29" name="矩形: 圆角 28"/>
          <p:cNvSpPr/>
          <p:nvPr/>
        </p:nvSpPr>
        <p:spPr>
          <a:xfrm>
            <a:off x="8094437" y="5559728"/>
            <a:ext cx="833679" cy="263896"/>
          </a:xfrm>
          <a:prstGeom prst="roundRect">
            <a:avLst>
              <a:gd name="adj" fmla="val 50000"/>
            </a:avLst>
          </a:pr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cs typeface="+mn-ea"/>
                <a:sym typeface="+mn-lt"/>
              </a:rPr>
              <a:t>品牌特色</a:t>
            </a:r>
            <a:endParaRPr lang="zh-CN" altLang="en-US" sz="1200" dirty="0">
              <a:solidFill>
                <a:schemeClr val="bg1"/>
              </a:solidFill>
              <a:cs typeface="+mn-ea"/>
              <a:sym typeface="+mn-lt"/>
            </a:endParaRPr>
          </a:p>
        </p:txBody>
      </p:sp>
      <p:sp>
        <p:nvSpPr>
          <p:cNvPr id="30" name="矩形: 圆角 29"/>
          <p:cNvSpPr/>
          <p:nvPr/>
        </p:nvSpPr>
        <p:spPr>
          <a:xfrm>
            <a:off x="9161237" y="5559728"/>
            <a:ext cx="833679" cy="263896"/>
          </a:xfrm>
          <a:prstGeom prst="roundRect">
            <a:avLst>
              <a:gd name="adj" fmla="val 50000"/>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rtlCol="0" anchor="ctr"/>
          <a:lstStyle/>
          <a:p>
            <a:pPr algn="ctr"/>
            <a:r>
              <a:rPr lang="zh-CN" altLang="en-US" sz="1200" dirty="0">
                <a:solidFill>
                  <a:schemeClr val="bg1"/>
                </a:solidFill>
                <a:cs typeface="+mn-ea"/>
                <a:sym typeface="+mn-lt"/>
              </a:rPr>
              <a:t>品牌特色</a:t>
            </a:r>
            <a:endParaRPr lang="zh-CN" altLang="en-US" sz="1200" dirty="0">
              <a:solidFill>
                <a:schemeClr val="bg1"/>
              </a:solidFill>
              <a:cs typeface="+mn-ea"/>
              <a:sym typeface="+mn-lt"/>
            </a:endParaRPr>
          </a:p>
        </p:txBody>
      </p:sp>
      <p:pic>
        <p:nvPicPr>
          <p:cNvPr id="44" name="图片 43"/>
          <p:cNvPicPr>
            <a:picLocks noChangeAspect="1"/>
          </p:cNvPicPr>
          <p:nvPr/>
        </p:nvPicPr>
        <p:blipFill rotWithShape="1">
          <a:blip r:embed="rId3" cstate="screen"/>
          <a:srcRect/>
          <a:stretch>
            <a:fillRect/>
          </a:stretch>
        </p:blipFill>
        <p:spPr>
          <a:xfrm>
            <a:off x="1256347" y="1523001"/>
            <a:ext cx="4913087" cy="4698000"/>
          </a:xfrm>
          <a:prstGeom prst="rect">
            <a:avLst/>
          </a:prstGeom>
          <a:ln w="3175">
            <a:solidFill>
              <a:schemeClr val="tx1">
                <a:lumMod val="50000"/>
                <a:lumOff val="50000"/>
              </a:schemeClr>
            </a:solidFill>
          </a:ln>
        </p:spPr>
      </p:pic>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44"/>
                                        </p:tgtEl>
                                        <p:attrNameLst>
                                          <p:attrName>style.visibility</p:attrName>
                                        </p:attrNameLst>
                                      </p:cBhvr>
                                      <p:to>
                                        <p:strVal val="visible"/>
                                      </p:to>
                                    </p:set>
                                    <p:animEffect transition="in" filter="fade">
                                      <p:cBhvr>
                                        <p:cTn id="22" dur="1000"/>
                                        <p:tgtEl>
                                          <p:spTgt spid="44"/>
                                        </p:tgtEl>
                                      </p:cBhvr>
                                    </p:animEffect>
                                    <p:anim calcmode="lin" valueType="num">
                                      <p:cBhvr>
                                        <p:cTn id="23" dur="1000" fill="hold"/>
                                        <p:tgtEl>
                                          <p:spTgt spid="44"/>
                                        </p:tgtEl>
                                        <p:attrNameLst>
                                          <p:attrName>ppt_x</p:attrName>
                                        </p:attrNameLst>
                                      </p:cBhvr>
                                      <p:tavLst>
                                        <p:tav tm="0">
                                          <p:val>
                                            <p:strVal val="#ppt_x"/>
                                          </p:val>
                                        </p:tav>
                                        <p:tav tm="100000">
                                          <p:val>
                                            <p:strVal val="#ppt_x"/>
                                          </p:val>
                                        </p:tav>
                                      </p:tavLst>
                                    </p:anim>
                                    <p:anim calcmode="lin" valueType="num">
                                      <p:cBhvr>
                                        <p:cTn id="24" dur="1000" fill="hold"/>
                                        <p:tgtEl>
                                          <p:spTgt spid="44"/>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50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1000"/>
                                        <p:tgtEl>
                                          <p:spTgt spid="20"/>
                                        </p:tgtEl>
                                      </p:cBhvr>
                                    </p:animEffect>
                                    <p:anim calcmode="lin" valueType="num">
                                      <p:cBhvr>
                                        <p:cTn id="28" dur="1000" fill="hold"/>
                                        <p:tgtEl>
                                          <p:spTgt spid="20"/>
                                        </p:tgtEl>
                                        <p:attrNameLst>
                                          <p:attrName>ppt_x</p:attrName>
                                        </p:attrNameLst>
                                      </p:cBhvr>
                                      <p:tavLst>
                                        <p:tav tm="0">
                                          <p:val>
                                            <p:strVal val="#ppt_x"/>
                                          </p:val>
                                        </p:tav>
                                        <p:tav tm="100000">
                                          <p:val>
                                            <p:strVal val="#ppt_x"/>
                                          </p:val>
                                        </p:tav>
                                      </p:tavLst>
                                    </p:anim>
                                    <p:anim calcmode="lin" valueType="num">
                                      <p:cBhvr>
                                        <p:cTn id="29" dur="1000" fill="hold"/>
                                        <p:tgtEl>
                                          <p:spTgt spid="2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22"/>
                                        </p:tgtEl>
                                        <p:attrNameLst>
                                          <p:attrName>style.visibility</p:attrName>
                                        </p:attrNameLst>
                                      </p:cBhvr>
                                      <p:to>
                                        <p:strVal val="visible"/>
                                      </p:to>
                                    </p:set>
                                    <p:animEffect transition="in" filter="fade">
                                      <p:cBhvr>
                                        <p:cTn id="32" dur="1000"/>
                                        <p:tgtEl>
                                          <p:spTgt spid="22"/>
                                        </p:tgtEl>
                                      </p:cBhvr>
                                    </p:animEffect>
                                    <p:anim calcmode="lin" valueType="num">
                                      <p:cBhvr>
                                        <p:cTn id="33" dur="1000" fill="hold"/>
                                        <p:tgtEl>
                                          <p:spTgt spid="22"/>
                                        </p:tgtEl>
                                        <p:attrNameLst>
                                          <p:attrName>ppt_x</p:attrName>
                                        </p:attrNameLst>
                                      </p:cBhvr>
                                      <p:tavLst>
                                        <p:tav tm="0">
                                          <p:val>
                                            <p:strVal val="#ppt_x"/>
                                          </p:val>
                                        </p:tav>
                                        <p:tav tm="100000">
                                          <p:val>
                                            <p:strVal val="#ppt_x"/>
                                          </p:val>
                                        </p:tav>
                                      </p:tavLst>
                                    </p:anim>
                                    <p:anim calcmode="lin" valueType="num">
                                      <p:cBhvr>
                                        <p:cTn id="34" dur="1000" fill="hold"/>
                                        <p:tgtEl>
                                          <p:spTgt spid="22"/>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000"/>
                                  </p:stCondLst>
                                  <p:childTnLst>
                                    <p:set>
                                      <p:cBhvr>
                                        <p:cTn id="36" dur="1" fill="hold">
                                          <p:stCondLst>
                                            <p:cond delay="0"/>
                                          </p:stCondLst>
                                        </p:cTn>
                                        <p:tgtEl>
                                          <p:spTgt spid="21"/>
                                        </p:tgtEl>
                                        <p:attrNameLst>
                                          <p:attrName>style.visibility</p:attrName>
                                        </p:attrNameLst>
                                      </p:cBhvr>
                                      <p:to>
                                        <p:strVal val="visible"/>
                                      </p:to>
                                    </p:set>
                                    <p:animEffect transition="in" filter="fade">
                                      <p:cBhvr>
                                        <p:cTn id="37" dur="1000"/>
                                        <p:tgtEl>
                                          <p:spTgt spid="21"/>
                                        </p:tgtEl>
                                      </p:cBhvr>
                                    </p:animEffect>
                                    <p:anim calcmode="lin" valueType="num">
                                      <p:cBhvr>
                                        <p:cTn id="38" dur="1000" fill="hold"/>
                                        <p:tgtEl>
                                          <p:spTgt spid="21"/>
                                        </p:tgtEl>
                                        <p:attrNameLst>
                                          <p:attrName>ppt_x</p:attrName>
                                        </p:attrNameLst>
                                      </p:cBhvr>
                                      <p:tavLst>
                                        <p:tav tm="0">
                                          <p:val>
                                            <p:strVal val="#ppt_x"/>
                                          </p:val>
                                        </p:tav>
                                        <p:tav tm="100000">
                                          <p:val>
                                            <p:strVal val="#ppt_x"/>
                                          </p:val>
                                        </p:tav>
                                      </p:tavLst>
                                    </p:anim>
                                    <p:anim calcmode="lin" valueType="num">
                                      <p:cBhvr>
                                        <p:cTn id="39" dur="1000" fill="hold"/>
                                        <p:tgtEl>
                                          <p:spTgt spid="21"/>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000"/>
                                  </p:stCondLst>
                                  <p:childTnLst>
                                    <p:set>
                                      <p:cBhvr>
                                        <p:cTn id="41" dur="1" fill="hold">
                                          <p:stCondLst>
                                            <p:cond delay="0"/>
                                          </p:stCondLst>
                                        </p:cTn>
                                        <p:tgtEl>
                                          <p:spTgt spid="23"/>
                                        </p:tgtEl>
                                        <p:attrNameLst>
                                          <p:attrName>style.visibility</p:attrName>
                                        </p:attrNameLst>
                                      </p:cBhvr>
                                      <p:to>
                                        <p:strVal val="visible"/>
                                      </p:to>
                                    </p:set>
                                    <p:animEffect transition="in" filter="fade">
                                      <p:cBhvr>
                                        <p:cTn id="42" dur="1000"/>
                                        <p:tgtEl>
                                          <p:spTgt spid="23"/>
                                        </p:tgtEl>
                                      </p:cBhvr>
                                    </p:animEffect>
                                    <p:anim calcmode="lin" valueType="num">
                                      <p:cBhvr>
                                        <p:cTn id="43" dur="1000" fill="hold"/>
                                        <p:tgtEl>
                                          <p:spTgt spid="23"/>
                                        </p:tgtEl>
                                        <p:attrNameLst>
                                          <p:attrName>ppt_x</p:attrName>
                                        </p:attrNameLst>
                                      </p:cBhvr>
                                      <p:tavLst>
                                        <p:tav tm="0">
                                          <p:val>
                                            <p:strVal val="#ppt_x"/>
                                          </p:val>
                                        </p:tav>
                                        <p:tav tm="100000">
                                          <p:val>
                                            <p:strVal val="#ppt_x"/>
                                          </p:val>
                                        </p:tav>
                                      </p:tavLst>
                                    </p:anim>
                                    <p:anim calcmode="lin" valueType="num">
                                      <p:cBhvr>
                                        <p:cTn id="44" dur="1000" fill="hold"/>
                                        <p:tgtEl>
                                          <p:spTgt spid="2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27"/>
                                        </p:tgtEl>
                                        <p:attrNameLst>
                                          <p:attrName>style.visibility</p:attrName>
                                        </p:attrNameLst>
                                      </p:cBhvr>
                                      <p:to>
                                        <p:strVal val="visible"/>
                                      </p:to>
                                    </p:set>
                                    <p:animEffect transition="in" filter="fade">
                                      <p:cBhvr>
                                        <p:cTn id="47" dur="1000"/>
                                        <p:tgtEl>
                                          <p:spTgt spid="27"/>
                                        </p:tgtEl>
                                      </p:cBhvr>
                                    </p:animEffect>
                                    <p:anim calcmode="lin" valueType="num">
                                      <p:cBhvr>
                                        <p:cTn id="48" dur="1000" fill="hold"/>
                                        <p:tgtEl>
                                          <p:spTgt spid="27"/>
                                        </p:tgtEl>
                                        <p:attrNameLst>
                                          <p:attrName>ppt_x</p:attrName>
                                        </p:attrNameLst>
                                      </p:cBhvr>
                                      <p:tavLst>
                                        <p:tav tm="0">
                                          <p:val>
                                            <p:strVal val="#ppt_x"/>
                                          </p:val>
                                        </p:tav>
                                        <p:tav tm="100000">
                                          <p:val>
                                            <p:strVal val="#ppt_x"/>
                                          </p:val>
                                        </p:tav>
                                      </p:tavLst>
                                    </p:anim>
                                    <p:anim calcmode="lin" valueType="num">
                                      <p:cBhvr>
                                        <p:cTn id="49" dur="1000" fill="hold"/>
                                        <p:tgtEl>
                                          <p:spTgt spid="27"/>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26"/>
                                        </p:tgtEl>
                                        <p:attrNameLst>
                                          <p:attrName>style.visibility</p:attrName>
                                        </p:attrNameLst>
                                      </p:cBhvr>
                                      <p:to>
                                        <p:strVal val="visible"/>
                                      </p:to>
                                    </p:set>
                                    <p:animEffect transition="in" filter="fade">
                                      <p:cBhvr>
                                        <p:cTn id="52" dur="1000"/>
                                        <p:tgtEl>
                                          <p:spTgt spid="26"/>
                                        </p:tgtEl>
                                      </p:cBhvr>
                                    </p:animEffect>
                                    <p:anim calcmode="lin" valueType="num">
                                      <p:cBhvr>
                                        <p:cTn id="53" dur="1000" fill="hold"/>
                                        <p:tgtEl>
                                          <p:spTgt spid="26"/>
                                        </p:tgtEl>
                                        <p:attrNameLst>
                                          <p:attrName>ppt_x</p:attrName>
                                        </p:attrNameLst>
                                      </p:cBhvr>
                                      <p:tavLst>
                                        <p:tav tm="0">
                                          <p:val>
                                            <p:strVal val="#ppt_x"/>
                                          </p:val>
                                        </p:tav>
                                        <p:tav tm="100000">
                                          <p:val>
                                            <p:strVal val="#ppt_x"/>
                                          </p:val>
                                        </p:tav>
                                      </p:tavLst>
                                    </p:anim>
                                    <p:anim calcmode="lin" valueType="num">
                                      <p:cBhvr>
                                        <p:cTn id="54" dur="1000" fill="hold"/>
                                        <p:tgtEl>
                                          <p:spTgt spid="26"/>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2000"/>
                                  </p:stCondLst>
                                  <p:childTnLst>
                                    <p:set>
                                      <p:cBhvr>
                                        <p:cTn id="56" dur="1" fill="hold">
                                          <p:stCondLst>
                                            <p:cond delay="0"/>
                                          </p:stCondLst>
                                        </p:cTn>
                                        <p:tgtEl>
                                          <p:spTgt spid="28"/>
                                        </p:tgtEl>
                                        <p:attrNameLst>
                                          <p:attrName>style.visibility</p:attrName>
                                        </p:attrNameLst>
                                      </p:cBhvr>
                                      <p:to>
                                        <p:strVal val="visible"/>
                                      </p:to>
                                    </p:set>
                                    <p:animEffect transition="in" filter="fade">
                                      <p:cBhvr>
                                        <p:cTn id="57" dur="1000"/>
                                        <p:tgtEl>
                                          <p:spTgt spid="28"/>
                                        </p:tgtEl>
                                      </p:cBhvr>
                                    </p:animEffect>
                                    <p:anim calcmode="lin" valueType="num">
                                      <p:cBhvr>
                                        <p:cTn id="58" dur="1000" fill="hold"/>
                                        <p:tgtEl>
                                          <p:spTgt spid="28"/>
                                        </p:tgtEl>
                                        <p:attrNameLst>
                                          <p:attrName>ppt_x</p:attrName>
                                        </p:attrNameLst>
                                      </p:cBhvr>
                                      <p:tavLst>
                                        <p:tav tm="0">
                                          <p:val>
                                            <p:strVal val="#ppt_x"/>
                                          </p:val>
                                        </p:tav>
                                        <p:tav tm="100000">
                                          <p:val>
                                            <p:strVal val="#ppt_x"/>
                                          </p:val>
                                        </p:tav>
                                      </p:tavLst>
                                    </p:anim>
                                    <p:anim calcmode="lin" valueType="num">
                                      <p:cBhvr>
                                        <p:cTn id="59" dur="1000" fill="hold"/>
                                        <p:tgtEl>
                                          <p:spTgt spid="28"/>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0"/>
                                  </p:stCondLst>
                                  <p:childTnLst>
                                    <p:set>
                                      <p:cBhvr>
                                        <p:cTn id="61" dur="1" fill="hold">
                                          <p:stCondLst>
                                            <p:cond delay="0"/>
                                          </p:stCondLst>
                                        </p:cTn>
                                        <p:tgtEl>
                                          <p:spTgt spid="29"/>
                                        </p:tgtEl>
                                        <p:attrNameLst>
                                          <p:attrName>style.visibility</p:attrName>
                                        </p:attrNameLst>
                                      </p:cBhvr>
                                      <p:to>
                                        <p:strVal val="visible"/>
                                      </p:to>
                                    </p:set>
                                    <p:animEffect transition="in" filter="fade">
                                      <p:cBhvr>
                                        <p:cTn id="62" dur="1000"/>
                                        <p:tgtEl>
                                          <p:spTgt spid="29"/>
                                        </p:tgtEl>
                                      </p:cBhvr>
                                    </p:animEffect>
                                    <p:anim calcmode="lin" valueType="num">
                                      <p:cBhvr>
                                        <p:cTn id="63" dur="1000" fill="hold"/>
                                        <p:tgtEl>
                                          <p:spTgt spid="29"/>
                                        </p:tgtEl>
                                        <p:attrNameLst>
                                          <p:attrName>ppt_x</p:attrName>
                                        </p:attrNameLst>
                                      </p:cBhvr>
                                      <p:tavLst>
                                        <p:tav tm="0">
                                          <p:val>
                                            <p:strVal val="#ppt_x"/>
                                          </p:val>
                                        </p:tav>
                                        <p:tav tm="100000">
                                          <p:val>
                                            <p:strVal val="#ppt_x"/>
                                          </p:val>
                                        </p:tav>
                                      </p:tavLst>
                                    </p:anim>
                                    <p:anim calcmode="lin" valueType="num">
                                      <p:cBhvr>
                                        <p:cTn id="64" dur="1000" fill="hold"/>
                                        <p:tgtEl>
                                          <p:spTgt spid="29"/>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00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20" grpId="0" animBg="1"/>
      <p:bldP spid="21" grpId="0"/>
      <p:bldP spid="22" grpId="0"/>
      <p:bldP spid="23" grpId="0"/>
      <p:bldP spid="26" grpId="0"/>
      <p:bldP spid="28" grpId="0" animBg="1"/>
      <p:bldP spid="29" grpId="0" animBg="1"/>
      <p:bldP spid="3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1815152" cy="523220"/>
          </a:xfrm>
          <a:prstGeom prst="rect">
            <a:avLst/>
          </a:prstGeom>
          <a:noFill/>
        </p:spPr>
        <p:txBody>
          <a:bodyPr wrap="square" rtlCol="0" anchor="ctr">
            <a:spAutoFit/>
          </a:bodyPr>
          <a:lstStyle/>
          <a:p>
            <a:r>
              <a:rPr lang="zh-CN" altLang="en-US" sz="2800" dirty="0">
                <a:solidFill>
                  <a:schemeClr val="bg1"/>
                </a:solidFill>
                <a:cs typeface="+mn-ea"/>
                <a:sym typeface="+mn-lt"/>
              </a:rPr>
              <a:t>品牌文化</a:t>
            </a:r>
            <a:endParaRPr lang="zh-CN" altLang="en-US" sz="2800" dirty="0">
              <a:solidFill>
                <a:schemeClr val="bg1"/>
              </a:solidFill>
              <a:cs typeface="+mn-ea"/>
              <a:sym typeface="+mn-lt"/>
            </a:endParaRPr>
          </a:p>
        </p:txBody>
      </p:sp>
      <p:sp>
        <p:nvSpPr>
          <p:cNvPr id="19" name="任意多边形: 形状 18"/>
          <p:cNvSpPr/>
          <p:nvPr/>
        </p:nvSpPr>
        <p:spPr>
          <a:xfrm>
            <a:off x="431141" y="4318935"/>
            <a:ext cx="3369135" cy="2395764"/>
          </a:xfrm>
          <a:custGeom>
            <a:avLst/>
            <a:gdLst>
              <a:gd name="connsiteX0" fmla="*/ 1416680 w 2833360"/>
              <a:gd name="connsiteY0" fmla="*/ 0 h 2395764"/>
              <a:gd name="connsiteX1" fmla="*/ 2833360 w 2833360"/>
              <a:gd name="connsiteY1" fmla="*/ 1416680 h 2395764"/>
              <a:gd name="connsiteX2" fmla="*/ 2833360 w 2833360"/>
              <a:gd name="connsiteY2" fmla="*/ 2395764 h 2395764"/>
              <a:gd name="connsiteX3" fmla="*/ 0 w 2833360"/>
              <a:gd name="connsiteY3" fmla="*/ 2395764 h 2395764"/>
              <a:gd name="connsiteX4" fmla="*/ 0 w 2833360"/>
              <a:gd name="connsiteY4" fmla="*/ 1416680 h 2395764"/>
              <a:gd name="connsiteX5" fmla="*/ 1416680 w 2833360"/>
              <a:gd name="connsiteY5" fmla="*/ 0 h 239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3360" h="2395764">
                <a:moveTo>
                  <a:pt x="1416680" y="0"/>
                </a:moveTo>
                <a:cubicBezTo>
                  <a:pt x="2199091" y="0"/>
                  <a:pt x="2833360" y="634269"/>
                  <a:pt x="2833360" y="1416680"/>
                </a:cubicBezTo>
                <a:lnTo>
                  <a:pt x="2833360" y="2395764"/>
                </a:lnTo>
                <a:lnTo>
                  <a:pt x="0" y="2395764"/>
                </a:lnTo>
                <a:lnTo>
                  <a:pt x="0" y="1416680"/>
                </a:lnTo>
                <a:cubicBezTo>
                  <a:pt x="0" y="634269"/>
                  <a:pt x="634269" y="0"/>
                  <a:pt x="1416680" y="0"/>
                </a:cubicBezTo>
                <a:close/>
              </a:path>
            </a:pathLst>
          </a:custGeom>
          <a:blipFill dpi="0" rotWithShape="1">
            <a:blip r:embed="rId2"/>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11" name="直接连接符 10"/>
          <p:cNvCxnSpPr/>
          <p:nvPr/>
        </p:nvCxnSpPr>
        <p:spPr>
          <a:xfrm>
            <a:off x="2115708" y="3677490"/>
            <a:ext cx="0" cy="641445"/>
          </a:xfrm>
          <a:prstGeom prst="line">
            <a:avLst/>
          </a:prstGeom>
          <a:ln>
            <a:solidFill>
              <a:srgbClr val="E69F6F"/>
            </a:soli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a:off x="7411040" y="3677490"/>
            <a:ext cx="0" cy="641445"/>
          </a:xfrm>
          <a:prstGeom prst="line">
            <a:avLst/>
          </a:prstGeom>
          <a:ln>
            <a:solidFill>
              <a:srgbClr val="E69F6F"/>
            </a:solidFil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4763374" y="3677490"/>
            <a:ext cx="0" cy="641445"/>
          </a:xfrm>
          <a:prstGeom prst="line">
            <a:avLst/>
          </a:prstGeom>
          <a:ln>
            <a:solidFill>
              <a:srgbClr val="9CAD99"/>
            </a:soli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10072354" y="3677490"/>
            <a:ext cx="0" cy="641445"/>
          </a:xfrm>
          <a:prstGeom prst="line">
            <a:avLst/>
          </a:prstGeom>
          <a:ln>
            <a:solidFill>
              <a:srgbClr val="9CAD99"/>
            </a:solidFill>
          </a:ln>
        </p:spPr>
        <p:style>
          <a:lnRef idx="1">
            <a:schemeClr val="accent1"/>
          </a:lnRef>
          <a:fillRef idx="0">
            <a:schemeClr val="accent1"/>
          </a:fillRef>
          <a:effectRef idx="0">
            <a:schemeClr val="accent1"/>
          </a:effectRef>
          <a:fontRef idx="minor">
            <a:schemeClr val="tx1"/>
          </a:fontRef>
        </p:style>
      </p:cxnSp>
      <p:sp>
        <p:nvSpPr>
          <p:cNvPr id="12" name="文本框 11"/>
          <p:cNvSpPr txBox="1"/>
          <p:nvPr/>
        </p:nvSpPr>
        <p:spPr>
          <a:xfrm>
            <a:off x="3111420" y="1605558"/>
            <a:ext cx="5964067" cy="461665"/>
          </a:xfrm>
          <a:prstGeom prst="rect">
            <a:avLst/>
          </a:prstGeom>
          <a:noFill/>
        </p:spPr>
        <p:txBody>
          <a:bodyPr wrap="square" rtlCol="0">
            <a:spAutoFit/>
          </a:bodyPr>
          <a:lstStyle/>
          <a:p>
            <a:pPr algn="ctr"/>
            <a:r>
              <a:rPr lang="zh-CN" altLang="en-US" sz="2400" dirty="0">
                <a:solidFill>
                  <a:schemeClr val="tx1">
                    <a:lumMod val="85000"/>
                    <a:lumOff val="15000"/>
                  </a:schemeClr>
                </a:solidFill>
                <a:cs typeface="+mn-ea"/>
                <a:sym typeface="+mn-lt"/>
              </a:rPr>
              <a:t>一如既往的</a:t>
            </a:r>
            <a:r>
              <a:rPr lang="zh-CN" altLang="en-US" sz="2400" dirty="0">
                <a:solidFill>
                  <a:srgbClr val="9E1F03"/>
                </a:solidFill>
                <a:cs typeface="+mn-ea"/>
                <a:sym typeface="+mn-lt"/>
              </a:rPr>
              <a:t>亲切熟悉</a:t>
            </a:r>
            <a:r>
              <a:rPr lang="zh-CN" altLang="en-US" sz="2400" dirty="0">
                <a:solidFill>
                  <a:schemeClr val="tx1">
                    <a:lumMod val="85000"/>
                    <a:lumOff val="15000"/>
                  </a:schemeClr>
                </a:solidFill>
                <a:cs typeface="+mn-ea"/>
                <a:sym typeface="+mn-lt"/>
              </a:rPr>
              <a:t>，用心烹制</a:t>
            </a:r>
            <a:r>
              <a:rPr lang="zh-CN" altLang="en-US" sz="2400" dirty="0">
                <a:solidFill>
                  <a:srgbClr val="9E1F03"/>
                </a:solidFill>
                <a:cs typeface="+mn-ea"/>
                <a:sym typeface="+mn-lt"/>
              </a:rPr>
              <a:t>鲜香美味</a:t>
            </a:r>
            <a:endParaRPr lang="zh-CN" altLang="en-US" sz="2400" dirty="0">
              <a:solidFill>
                <a:srgbClr val="9E1F03"/>
              </a:solidFill>
              <a:cs typeface="+mn-ea"/>
              <a:sym typeface="+mn-lt"/>
            </a:endParaRPr>
          </a:p>
        </p:txBody>
      </p:sp>
      <p:grpSp>
        <p:nvGrpSpPr>
          <p:cNvPr id="4" name="组合 3"/>
          <p:cNvGrpSpPr/>
          <p:nvPr/>
        </p:nvGrpSpPr>
        <p:grpSpPr>
          <a:xfrm>
            <a:off x="1190474" y="2731370"/>
            <a:ext cx="1866354" cy="837830"/>
            <a:chOff x="1190474" y="2731370"/>
            <a:chExt cx="1866354" cy="837830"/>
          </a:xfrm>
        </p:grpSpPr>
        <p:sp>
          <p:nvSpPr>
            <p:cNvPr id="36" name="textcount"/>
            <p:cNvSpPr txBox="1"/>
            <p:nvPr/>
          </p:nvSpPr>
          <p:spPr>
            <a:xfrm>
              <a:off x="1258579" y="3020139"/>
              <a:ext cx="1730145"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37" name="textcount"/>
            <p:cNvSpPr txBox="1"/>
            <p:nvPr/>
          </p:nvSpPr>
          <p:spPr>
            <a:xfrm>
              <a:off x="1190474" y="2731370"/>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极致的厨艺</a:t>
              </a:r>
              <a:endParaRPr lang="en-US" altLang="zh-CN" sz="1600" b="1" dirty="0">
                <a:solidFill>
                  <a:schemeClr val="tx1">
                    <a:lumMod val="85000"/>
                    <a:lumOff val="15000"/>
                  </a:schemeClr>
                </a:solidFill>
                <a:cs typeface="+mn-ea"/>
                <a:sym typeface="+mn-lt"/>
              </a:endParaRPr>
            </a:p>
          </p:txBody>
        </p:sp>
      </p:grpSp>
      <p:grpSp>
        <p:nvGrpSpPr>
          <p:cNvPr id="5" name="组合 4"/>
          <p:cNvGrpSpPr/>
          <p:nvPr/>
        </p:nvGrpSpPr>
        <p:grpSpPr>
          <a:xfrm>
            <a:off x="3830197" y="2731370"/>
            <a:ext cx="1866354" cy="837830"/>
            <a:chOff x="3830197" y="2731370"/>
            <a:chExt cx="1866354" cy="837830"/>
          </a:xfrm>
        </p:grpSpPr>
        <p:sp>
          <p:nvSpPr>
            <p:cNvPr id="39" name="textcount"/>
            <p:cNvSpPr txBox="1"/>
            <p:nvPr/>
          </p:nvSpPr>
          <p:spPr>
            <a:xfrm>
              <a:off x="3830197" y="3020139"/>
              <a:ext cx="1866354"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a:t>
              </a:r>
              <a:endParaRPr lang="en-US" altLang="zh-CN" sz="1200" dirty="0">
                <a:solidFill>
                  <a:schemeClr val="tx1">
                    <a:lumMod val="65000"/>
                    <a:lumOff val="35000"/>
                  </a:schemeClr>
                </a:solidFill>
                <a:cs typeface="+mn-ea"/>
                <a:sym typeface="+mn-lt"/>
              </a:endParaRPr>
            </a:p>
            <a:p>
              <a:pPr algn="ctr">
                <a:lnSpc>
                  <a:spcPct val="130000"/>
                </a:lnSpc>
              </a:pPr>
              <a:r>
                <a:rPr lang="zh-CN" altLang="en-US" sz="1200" dirty="0">
                  <a:solidFill>
                    <a:schemeClr val="tx1">
                      <a:lumMod val="65000"/>
                      <a:lumOff val="35000"/>
                    </a:schemeClr>
                  </a:solidFill>
                  <a:cs typeface="+mn-ea"/>
                  <a:sym typeface="+mn-lt"/>
                </a:rPr>
                <a:t>请您替换相关文字内容</a:t>
              </a:r>
              <a:endParaRPr lang="zh-CN" altLang="en-US" sz="1200" dirty="0">
                <a:solidFill>
                  <a:schemeClr val="tx1">
                    <a:lumMod val="65000"/>
                    <a:lumOff val="35000"/>
                  </a:schemeClr>
                </a:solidFill>
                <a:cs typeface="+mn-ea"/>
                <a:sym typeface="+mn-lt"/>
              </a:endParaRPr>
            </a:p>
          </p:txBody>
        </p:sp>
        <p:sp>
          <p:nvSpPr>
            <p:cNvPr id="40" name="textcount"/>
            <p:cNvSpPr txBox="1"/>
            <p:nvPr/>
          </p:nvSpPr>
          <p:spPr>
            <a:xfrm>
              <a:off x="3830197" y="2731370"/>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完美的服务</a:t>
              </a:r>
              <a:endParaRPr lang="en-US" altLang="zh-CN" sz="1600" b="1" dirty="0">
                <a:solidFill>
                  <a:schemeClr val="tx1">
                    <a:lumMod val="85000"/>
                    <a:lumOff val="15000"/>
                  </a:schemeClr>
                </a:solidFill>
                <a:cs typeface="+mn-ea"/>
                <a:sym typeface="+mn-lt"/>
              </a:endParaRPr>
            </a:p>
          </p:txBody>
        </p:sp>
      </p:grpSp>
      <p:grpSp>
        <p:nvGrpSpPr>
          <p:cNvPr id="6" name="组合 5"/>
          <p:cNvGrpSpPr/>
          <p:nvPr/>
        </p:nvGrpSpPr>
        <p:grpSpPr>
          <a:xfrm>
            <a:off x="6489587" y="2731370"/>
            <a:ext cx="1866354" cy="837830"/>
            <a:chOff x="6489587" y="2731370"/>
            <a:chExt cx="1866354" cy="837830"/>
          </a:xfrm>
        </p:grpSpPr>
        <p:sp>
          <p:nvSpPr>
            <p:cNvPr id="42" name="textcount"/>
            <p:cNvSpPr txBox="1"/>
            <p:nvPr/>
          </p:nvSpPr>
          <p:spPr>
            <a:xfrm>
              <a:off x="6489587" y="3020139"/>
              <a:ext cx="1866354"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a:t>
              </a:r>
              <a:endParaRPr lang="en-US" altLang="zh-CN" sz="1200" dirty="0">
                <a:solidFill>
                  <a:schemeClr val="tx1">
                    <a:lumMod val="65000"/>
                    <a:lumOff val="35000"/>
                  </a:schemeClr>
                </a:solidFill>
                <a:cs typeface="+mn-ea"/>
                <a:sym typeface="+mn-lt"/>
              </a:endParaRPr>
            </a:p>
            <a:p>
              <a:pPr algn="ctr">
                <a:lnSpc>
                  <a:spcPct val="130000"/>
                </a:lnSpc>
              </a:pPr>
              <a:r>
                <a:rPr lang="zh-CN" altLang="en-US" sz="1200" dirty="0">
                  <a:solidFill>
                    <a:schemeClr val="tx1">
                      <a:lumMod val="65000"/>
                      <a:lumOff val="35000"/>
                    </a:schemeClr>
                  </a:solidFill>
                  <a:cs typeface="+mn-ea"/>
                  <a:sym typeface="+mn-lt"/>
                </a:rPr>
                <a:t>请您替换相关文字内容</a:t>
              </a:r>
              <a:endParaRPr lang="zh-CN" altLang="en-US" sz="1200" dirty="0">
                <a:solidFill>
                  <a:schemeClr val="tx1">
                    <a:lumMod val="65000"/>
                    <a:lumOff val="35000"/>
                  </a:schemeClr>
                </a:solidFill>
                <a:cs typeface="+mn-ea"/>
                <a:sym typeface="+mn-lt"/>
              </a:endParaRPr>
            </a:p>
          </p:txBody>
        </p:sp>
        <p:sp>
          <p:nvSpPr>
            <p:cNvPr id="43" name="textcount"/>
            <p:cNvSpPr txBox="1"/>
            <p:nvPr/>
          </p:nvSpPr>
          <p:spPr>
            <a:xfrm>
              <a:off x="6489587" y="2731370"/>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美好的佳肴</a:t>
              </a:r>
              <a:endParaRPr lang="en-US" altLang="zh-CN" sz="1600" b="1" dirty="0">
                <a:solidFill>
                  <a:schemeClr val="tx1">
                    <a:lumMod val="85000"/>
                    <a:lumOff val="15000"/>
                  </a:schemeClr>
                </a:solidFill>
                <a:cs typeface="+mn-ea"/>
                <a:sym typeface="+mn-lt"/>
              </a:endParaRPr>
            </a:p>
          </p:txBody>
        </p:sp>
      </p:grpSp>
      <p:grpSp>
        <p:nvGrpSpPr>
          <p:cNvPr id="10" name="组合 9"/>
          <p:cNvGrpSpPr/>
          <p:nvPr/>
        </p:nvGrpSpPr>
        <p:grpSpPr>
          <a:xfrm>
            <a:off x="9139177" y="2731370"/>
            <a:ext cx="1866354" cy="837830"/>
            <a:chOff x="9139177" y="2731370"/>
            <a:chExt cx="1866354" cy="837830"/>
          </a:xfrm>
        </p:grpSpPr>
        <p:sp>
          <p:nvSpPr>
            <p:cNvPr id="46" name="textcount"/>
            <p:cNvSpPr txBox="1"/>
            <p:nvPr/>
          </p:nvSpPr>
          <p:spPr>
            <a:xfrm>
              <a:off x="9139177" y="3020139"/>
              <a:ext cx="1866354" cy="549061"/>
            </a:xfrm>
            <a:prstGeom prst="rect">
              <a:avLst/>
            </a:prstGeom>
            <a:noFill/>
          </p:spPr>
          <p:txBody>
            <a:bodyPr vert="horz" wrap="square" rtlCol="0">
              <a:spAutoFit/>
            </a:bodyPr>
            <a:lstStyle/>
            <a:p>
              <a:pPr algn="ctr">
                <a:lnSpc>
                  <a:spcPct val="130000"/>
                </a:lnSpc>
              </a:pPr>
              <a:r>
                <a:rPr lang="zh-CN" altLang="en-US" sz="1200" dirty="0">
                  <a:solidFill>
                    <a:schemeClr val="tx1">
                      <a:lumMod val="65000"/>
                      <a:lumOff val="35000"/>
                    </a:schemeClr>
                  </a:solidFill>
                  <a:cs typeface="+mn-ea"/>
                  <a:sym typeface="+mn-lt"/>
                </a:rPr>
                <a:t>请您替换相关文字内容</a:t>
              </a:r>
              <a:endParaRPr lang="en-US" altLang="zh-CN" sz="1200" dirty="0">
                <a:solidFill>
                  <a:schemeClr val="tx1">
                    <a:lumMod val="65000"/>
                    <a:lumOff val="35000"/>
                  </a:schemeClr>
                </a:solidFill>
                <a:cs typeface="+mn-ea"/>
                <a:sym typeface="+mn-lt"/>
              </a:endParaRPr>
            </a:p>
            <a:p>
              <a:pPr algn="ctr">
                <a:lnSpc>
                  <a:spcPct val="130000"/>
                </a:lnSpc>
              </a:pPr>
              <a:r>
                <a:rPr lang="zh-CN" altLang="en-US" sz="1200" dirty="0">
                  <a:solidFill>
                    <a:schemeClr val="tx1">
                      <a:lumMod val="65000"/>
                      <a:lumOff val="35000"/>
                    </a:schemeClr>
                  </a:solidFill>
                  <a:cs typeface="+mn-ea"/>
                  <a:sym typeface="+mn-lt"/>
                </a:rPr>
                <a:t>请您替换相关文字内容</a:t>
              </a:r>
              <a:endParaRPr lang="zh-CN" altLang="en-US" sz="1200" dirty="0">
                <a:solidFill>
                  <a:schemeClr val="tx1">
                    <a:lumMod val="65000"/>
                    <a:lumOff val="35000"/>
                  </a:schemeClr>
                </a:solidFill>
                <a:cs typeface="+mn-ea"/>
                <a:sym typeface="+mn-lt"/>
              </a:endParaRPr>
            </a:p>
          </p:txBody>
        </p:sp>
        <p:sp>
          <p:nvSpPr>
            <p:cNvPr id="47" name="textcount"/>
            <p:cNvSpPr txBox="1"/>
            <p:nvPr/>
          </p:nvSpPr>
          <p:spPr>
            <a:xfrm>
              <a:off x="9139177" y="2731370"/>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舒适的环境</a:t>
              </a:r>
              <a:endParaRPr lang="en-US" altLang="zh-CN" sz="1600" b="1" dirty="0">
                <a:solidFill>
                  <a:schemeClr val="tx1">
                    <a:lumMod val="85000"/>
                    <a:lumOff val="15000"/>
                  </a:schemeClr>
                </a:solidFill>
                <a:cs typeface="+mn-ea"/>
                <a:sym typeface="+mn-lt"/>
              </a:endParaRPr>
            </a:p>
          </p:txBody>
        </p:sp>
      </p:grpSp>
      <p:grpSp>
        <p:nvGrpSpPr>
          <p:cNvPr id="13" name="组合 12"/>
          <p:cNvGrpSpPr/>
          <p:nvPr/>
        </p:nvGrpSpPr>
        <p:grpSpPr>
          <a:xfrm>
            <a:off x="3084669" y="4318935"/>
            <a:ext cx="3369135" cy="2395764"/>
            <a:chOff x="3084669" y="4318935"/>
            <a:chExt cx="3369135" cy="2395764"/>
          </a:xfrm>
        </p:grpSpPr>
        <p:sp>
          <p:nvSpPr>
            <p:cNvPr id="24" name="任意多边形: 形状 23"/>
            <p:cNvSpPr/>
            <p:nvPr/>
          </p:nvSpPr>
          <p:spPr>
            <a:xfrm>
              <a:off x="3084669" y="4318935"/>
              <a:ext cx="3369135" cy="2395764"/>
            </a:xfrm>
            <a:custGeom>
              <a:avLst/>
              <a:gdLst>
                <a:gd name="connsiteX0" fmla="*/ 1416680 w 2833360"/>
                <a:gd name="connsiteY0" fmla="*/ 0 h 2395764"/>
                <a:gd name="connsiteX1" fmla="*/ 2833360 w 2833360"/>
                <a:gd name="connsiteY1" fmla="*/ 1416680 h 2395764"/>
                <a:gd name="connsiteX2" fmla="*/ 2833360 w 2833360"/>
                <a:gd name="connsiteY2" fmla="*/ 2395764 h 2395764"/>
                <a:gd name="connsiteX3" fmla="*/ 0 w 2833360"/>
                <a:gd name="connsiteY3" fmla="*/ 2395764 h 2395764"/>
                <a:gd name="connsiteX4" fmla="*/ 0 w 2833360"/>
                <a:gd name="connsiteY4" fmla="*/ 1416680 h 2395764"/>
                <a:gd name="connsiteX5" fmla="*/ 1416680 w 2833360"/>
                <a:gd name="connsiteY5" fmla="*/ 0 h 239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3360" h="2395764">
                  <a:moveTo>
                    <a:pt x="1416680" y="0"/>
                  </a:moveTo>
                  <a:cubicBezTo>
                    <a:pt x="2199091" y="0"/>
                    <a:pt x="2833360" y="634269"/>
                    <a:pt x="2833360" y="1416680"/>
                  </a:cubicBezTo>
                  <a:lnTo>
                    <a:pt x="2833360" y="2395764"/>
                  </a:lnTo>
                  <a:lnTo>
                    <a:pt x="0" y="2395764"/>
                  </a:lnTo>
                  <a:lnTo>
                    <a:pt x="0" y="1416680"/>
                  </a:lnTo>
                  <a:cubicBezTo>
                    <a:pt x="0" y="634269"/>
                    <a:pt x="634269" y="0"/>
                    <a:pt x="1416680" y="0"/>
                  </a:cubicBezTo>
                  <a:close/>
                </a:path>
              </a:pathLst>
            </a:cu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a:blip r:embed="rId3" cstate="screen"/>
            <a:stretch>
              <a:fillRect/>
            </a:stretch>
          </p:blipFill>
          <p:spPr>
            <a:xfrm>
              <a:off x="4223374" y="4976817"/>
              <a:ext cx="1080000" cy="1080000"/>
            </a:xfrm>
            <a:prstGeom prst="rect">
              <a:avLst/>
            </a:prstGeom>
          </p:spPr>
        </p:pic>
      </p:grpSp>
      <p:sp>
        <p:nvSpPr>
          <p:cNvPr id="25" name="任意多边形: 形状 24"/>
          <p:cNvSpPr/>
          <p:nvPr/>
        </p:nvSpPr>
        <p:spPr>
          <a:xfrm>
            <a:off x="5738197" y="4318935"/>
            <a:ext cx="3369135" cy="2395764"/>
          </a:xfrm>
          <a:custGeom>
            <a:avLst/>
            <a:gdLst>
              <a:gd name="connsiteX0" fmla="*/ 1416680 w 2833360"/>
              <a:gd name="connsiteY0" fmla="*/ 0 h 2395764"/>
              <a:gd name="connsiteX1" fmla="*/ 2833360 w 2833360"/>
              <a:gd name="connsiteY1" fmla="*/ 1416680 h 2395764"/>
              <a:gd name="connsiteX2" fmla="*/ 2833360 w 2833360"/>
              <a:gd name="connsiteY2" fmla="*/ 2395764 h 2395764"/>
              <a:gd name="connsiteX3" fmla="*/ 0 w 2833360"/>
              <a:gd name="connsiteY3" fmla="*/ 2395764 h 2395764"/>
              <a:gd name="connsiteX4" fmla="*/ 0 w 2833360"/>
              <a:gd name="connsiteY4" fmla="*/ 1416680 h 2395764"/>
              <a:gd name="connsiteX5" fmla="*/ 1416680 w 2833360"/>
              <a:gd name="connsiteY5" fmla="*/ 0 h 239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3360" h="2395764">
                <a:moveTo>
                  <a:pt x="1416680" y="0"/>
                </a:moveTo>
                <a:cubicBezTo>
                  <a:pt x="2199091" y="0"/>
                  <a:pt x="2833360" y="634269"/>
                  <a:pt x="2833360" y="1416680"/>
                </a:cubicBezTo>
                <a:lnTo>
                  <a:pt x="2833360" y="2395764"/>
                </a:lnTo>
                <a:lnTo>
                  <a:pt x="0" y="2395764"/>
                </a:lnTo>
                <a:lnTo>
                  <a:pt x="0" y="1416680"/>
                </a:lnTo>
                <a:cubicBezTo>
                  <a:pt x="0" y="634269"/>
                  <a:pt x="634269" y="0"/>
                  <a:pt x="1416680" y="0"/>
                </a:cubicBezTo>
                <a:close/>
              </a:path>
            </a:pathLst>
          </a:custGeom>
          <a:blipFill>
            <a:blip r:embed="rId4"/>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15" name="组合 14"/>
          <p:cNvGrpSpPr/>
          <p:nvPr/>
        </p:nvGrpSpPr>
        <p:grpSpPr>
          <a:xfrm>
            <a:off x="8391724" y="4318935"/>
            <a:ext cx="3369135" cy="2395764"/>
            <a:chOff x="8391724" y="4318935"/>
            <a:chExt cx="3369135" cy="2395764"/>
          </a:xfrm>
        </p:grpSpPr>
        <p:sp>
          <p:nvSpPr>
            <p:cNvPr id="31" name="任意多边形: 形状 30"/>
            <p:cNvSpPr/>
            <p:nvPr/>
          </p:nvSpPr>
          <p:spPr>
            <a:xfrm>
              <a:off x="8391724" y="4318935"/>
              <a:ext cx="3369135" cy="2395764"/>
            </a:xfrm>
            <a:custGeom>
              <a:avLst/>
              <a:gdLst>
                <a:gd name="connsiteX0" fmla="*/ 1416680 w 2833360"/>
                <a:gd name="connsiteY0" fmla="*/ 0 h 2395764"/>
                <a:gd name="connsiteX1" fmla="*/ 2833360 w 2833360"/>
                <a:gd name="connsiteY1" fmla="*/ 1416680 h 2395764"/>
                <a:gd name="connsiteX2" fmla="*/ 2833360 w 2833360"/>
                <a:gd name="connsiteY2" fmla="*/ 2395764 h 2395764"/>
                <a:gd name="connsiteX3" fmla="*/ 0 w 2833360"/>
                <a:gd name="connsiteY3" fmla="*/ 2395764 h 2395764"/>
                <a:gd name="connsiteX4" fmla="*/ 0 w 2833360"/>
                <a:gd name="connsiteY4" fmla="*/ 1416680 h 2395764"/>
                <a:gd name="connsiteX5" fmla="*/ 1416680 w 2833360"/>
                <a:gd name="connsiteY5" fmla="*/ 0 h 2395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33360" h="2395764">
                  <a:moveTo>
                    <a:pt x="1416680" y="0"/>
                  </a:moveTo>
                  <a:cubicBezTo>
                    <a:pt x="2199091" y="0"/>
                    <a:pt x="2833360" y="634269"/>
                    <a:pt x="2833360" y="1416680"/>
                  </a:cubicBezTo>
                  <a:lnTo>
                    <a:pt x="2833360" y="2395764"/>
                  </a:lnTo>
                  <a:lnTo>
                    <a:pt x="0" y="2395764"/>
                  </a:lnTo>
                  <a:lnTo>
                    <a:pt x="0" y="1416680"/>
                  </a:lnTo>
                  <a:cubicBezTo>
                    <a:pt x="0" y="634269"/>
                    <a:pt x="634269" y="0"/>
                    <a:pt x="1416680" y="0"/>
                  </a:cubicBezTo>
                  <a:close/>
                </a:path>
              </a:pathLst>
            </a:custGeom>
            <a:solidFill>
              <a:srgbClr val="9CAD9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p:cNvPicPr>
              <a:picLocks noChangeAspect="1"/>
            </p:cNvPicPr>
            <p:nvPr/>
          </p:nvPicPr>
          <p:blipFill>
            <a:blip r:embed="rId5" cstate="screen"/>
            <a:stretch>
              <a:fillRect/>
            </a:stretch>
          </p:blipFill>
          <p:spPr>
            <a:xfrm>
              <a:off x="9532354" y="4976817"/>
              <a:ext cx="1080000" cy="108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50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1000"/>
                                        <p:tgtEl>
                                          <p:spTgt spid="19"/>
                                        </p:tgtEl>
                                      </p:cBhvr>
                                    </p:animEffect>
                                    <p:anim calcmode="lin" valueType="num">
                                      <p:cBhvr>
                                        <p:cTn id="23" dur="1000" fill="hold"/>
                                        <p:tgtEl>
                                          <p:spTgt spid="19"/>
                                        </p:tgtEl>
                                        <p:attrNameLst>
                                          <p:attrName>ppt_x</p:attrName>
                                        </p:attrNameLst>
                                      </p:cBhvr>
                                      <p:tavLst>
                                        <p:tav tm="0">
                                          <p:val>
                                            <p:strVal val="#ppt_x"/>
                                          </p:val>
                                        </p:tav>
                                        <p:tav tm="100000">
                                          <p:val>
                                            <p:strVal val="#ppt_x"/>
                                          </p:val>
                                        </p:tav>
                                      </p:tavLst>
                                    </p:anim>
                                    <p:anim calcmode="lin" valueType="num">
                                      <p:cBhvr>
                                        <p:cTn id="24" dur="1000" fill="hold"/>
                                        <p:tgtEl>
                                          <p:spTgt spid="19"/>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1000"/>
                                  </p:stCondLst>
                                  <p:childTnLst>
                                    <p:set>
                                      <p:cBhvr>
                                        <p:cTn id="26" dur="1" fill="hold">
                                          <p:stCondLst>
                                            <p:cond delay="0"/>
                                          </p:stCondLst>
                                        </p:cTn>
                                        <p:tgtEl>
                                          <p:spTgt spid="11"/>
                                        </p:tgtEl>
                                        <p:attrNameLst>
                                          <p:attrName>style.visibility</p:attrName>
                                        </p:attrNameLst>
                                      </p:cBhvr>
                                      <p:to>
                                        <p:strVal val="visible"/>
                                      </p:to>
                                    </p:set>
                                    <p:animEffect transition="in" filter="fade">
                                      <p:cBhvr>
                                        <p:cTn id="27" dur="500"/>
                                        <p:tgtEl>
                                          <p:spTgt spid="11"/>
                                        </p:tgtEl>
                                      </p:cBhvr>
                                    </p:animEffect>
                                    <p:anim calcmode="lin" valueType="num">
                                      <p:cBhvr>
                                        <p:cTn id="28" dur="500" fill="hold"/>
                                        <p:tgtEl>
                                          <p:spTgt spid="11"/>
                                        </p:tgtEl>
                                        <p:attrNameLst>
                                          <p:attrName>ppt_x</p:attrName>
                                        </p:attrNameLst>
                                      </p:cBhvr>
                                      <p:tavLst>
                                        <p:tav tm="0">
                                          <p:val>
                                            <p:strVal val="#ppt_x"/>
                                          </p:val>
                                        </p:tav>
                                        <p:tav tm="100000">
                                          <p:val>
                                            <p:strVal val="#ppt_x"/>
                                          </p:val>
                                        </p:tav>
                                      </p:tavLst>
                                    </p:anim>
                                    <p:anim calcmode="lin" valueType="num">
                                      <p:cBhvr>
                                        <p:cTn id="29" dur="500" fill="hold"/>
                                        <p:tgtEl>
                                          <p:spTgt spid="11"/>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100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000"/>
                                        <p:tgtEl>
                                          <p:spTgt spid="4"/>
                                        </p:tgtEl>
                                      </p:cBhvr>
                                    </p:animEffect>
                                    <p:anim calcmode="lin" valueType="num">
                                      <p:cBhvr>
                                        <p:cTn id="33" dur="1000" fill="hold"/>
                                        <p:tgtEl>
                                          <p:spTgt spid="4"/>
                                        </p:tgtEl>
                                        <p:attrNameLst>
                                          <p:attrName>ppt_x</p:attrName>
                                        </p:attrNameLst>
                                      </p:cBhvr>
                                      <p:tavLst>
                                        <p:tav tm="0">
                                          <p:val>
                                            <p:strVal val="#ppt_x"/>
                                          </p:val>
                                        </p:tav>
                                        <p:tav tm="100000">
                                          <p:val>
                                            <p:strVal val="#ppt_x"/>
                                          </p:val>
                                        </p:tav>
                                      </p:tavLst>
                                    </p:anim>
                                    <p:anim calcmode="lin" valueType="num">
                                      <p:cBhvr>
                                        <p:cTn id="34" dur="1000" fill="hold"/>
                                        <p:tgtEl>
                                          <p:spTgt spid="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100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par>
                                <p:cTn id="40" presetID="42" presetClass="entr" presetSubtype="0" fill="hold" nodeType="withEffect">
                                  <p:stCondLst>
                                    <p:cond delay="1500"/>
                                  </p:stCondLst>
                                  <p:childTnLst>
                                    <p:set>
                                      <p:cBhvr>
                                        <p:cTn id="41" dur="1" fill="hold">
                                          <p:stCondLst>
                                            <p:cond delay="0"/>
                                          </p:stCondLst>
                                        </p:cTn>
                                        <p:tgtEl>
                                          <p:spTgt spid="33"/>
                                        </p:tgtEl>
                                        <p:attrNameLst>
                                          <p:attrName>style.visibility</p:attrName>
                                        </p:attrNameLst>
                                      </p:cBhvr>
                                      <p:to>
                                        <p:strVal val="visible"/>
                                      </p:to>
                                    </p:set>
                                    <p:animEffect transition="in" filter="fade">
                                      <p:cBhvr>
                                        <p:cTn id="42" dur="500"/>
                                        <p:tgtEl>
                                          <p:spTgt spid="33"/>
                                        </p:tgtEl>
                                      </p:cBhvr>
                                    </p:animEffect>
                                    <p:anim calcmode="lin" valueType="num">
                                      <p:cBhvr>
                                        <p:cTn id="43" dur="500" fill="hold"/>
                                        <p:tgtEl>
                                          <p:spTgt spid="33"/>
                                        </p:tgtEl>
                                        <p:attrNameLst>
                                          <p:attrName>ppt_x</p:attrName>
                                        </p:attrNameLst>
                                      </p:cBhvr>
                                      <p:tavLst>
                                        <p:tav tm="0">
                                          <p:val>
                                            <p:strVal val="#ppt_x"/>
                                          </p:val>
                                        </p:tav>
                                        <p:tav tm="100000">
                                          <p:val>
                                            <p:strVal val="#ppt_x"/>
                                          </p:val>
                                        </p:tav>
                                      </p:tavLst>
                                    </p:anim>
                                    <p:anim calcmode="lin" valueType="num">
                                      <p:cBhvr>
                                        <p:cTn id="44" dur="500" fill="hold"/>
                                        <p:tgtEl>
                                          <p:spTgt spid="33"/>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1500"/>
                                  </p:stCondLst>
                                  <p:childTnLst>
                                    <p:set>
                                      <p:cBhvr>
                                        <p:cTn id="46" dur="1" fill="hold">
                                          <p:stCondLst>
                                            <p:cond delay="0"/>
                                          </p:stCondLst>
                                        </p:cTn>
                                        <p:tgtEl>
                                          <p:spTgt spid="5"/>
                                        </p:tgtEl>
                                        <p:attrNameLst>
                                          <p:attrName>style.visibility</p:attrName>
                                        </p:attrNameLst>
                                      </p:cBhvr>
                                      <p:to>
                                        <p:strVal val="visible"/>
                                      </p:to>
                                    </p:set>
                                    <p:animEffect transition="in" filter="fade">
                                      <p:cBhvr>
                                        <p:cTn id="47" dur="1000"/>
                                        <p:tgtEl>
                                          <p:spTgt spid="5"/>
                                        </p:tgtEl>
                                      </p:cBhvr>
                                    </p:animEffect>
                                    <p:anim calcmode="lin" valueType="num">
                                      <p:cBhvr>
                                        <p:cTn id="48" dur="1000" fill="hold"/>
                                        <p:tgtEl>
                                          <p:spTgt spid="5"/>
                                        </p:tgtEl>
                                        <p:attrNameLst>
                                          <p:attrName>ppt_x</p:attrName>
                                        </p:attrNameLst>
                                      </p:cBhvr>
                                      <p:tavLst>
                                        <p:tav tm="0">
                                          <p:val>
                                            <p:strVal val="#ppt_x"/>
                                          </p:val>
                                        </p:tav>
                                        <p:tav tm="100000">
                                          <p:val>
                                            <p:strVal val="#ppt_x"/>
                                          </p:val>
                                        </p:tav>
                                      </p:tavLst>
                                    </p:anim>
                                    <p:anim calcmode="lin" valueType="num">
                                      <p:cBhvr>
                                        <p:cTn id="49" dur="1000" fill="hold"/>
                                        <p:tgtEl>
                                          <p:spTgt spid="5"/>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25"/>
                                        </p:tgtEl>
                                        <p:attrNameLst>
                                          <p:attrName>style.visibility</p:attrName>
                                        </p:attrNameLst>
                                      </p:cBhvr>
                                      <p:to>
                                        <p:strVal val="visible"/>
                                      </p:to>
                                    </p:set>
                                    <p:animEffect transition="in" filter="fade">
                                      <p:cBhvr>
                                        <p:cTn id="52" dur="1000"/>
                                        <p:tgtEl>
                                          <p:spTgt spid="25"/>
                                        </p:tgtEl>
                                      </p:cBhvr>
                                    </p:animEffect>
                                    <p:anim calcmode="lin" valueType="num">
                                      <p:cBhvr>
                                        <p:cTn id="53" dur="1000" fill="hold"/>
                                        <p:tgtEl>
                                          <p:spTgt spid="25"/>
                                        </p:tgtEl>
                                        <p:attrNameLst>
                                          <p:attrName>ppt_x</p:attrName>
                                        </p:attrNameLst>
                                      </p:cBhvr>
                                      <p:tavLst>
                                        <p:tav tm="0">
                                          <p:val>
                                            <p:strVal val="#ppt_x"/>
                                          </p:val>
                                        </p:tav>
                                        <p:tav tm="100000">
                                          <p:val>
                                            <p:strVal val="#ppt_x"/>
                                          </p:val>
                                        </p:tav>
                                      </p:tavLst>
                                    </p:anim>
                                    <p:anim calcmode="lin" valueType="num">
                                      <p:cBhvr>
                                        <p:cTn id="54" dur="1000" fill="hold"/>
                                        <p:tgtEl>
                                          <p:spTgt spid="25"/>
                                        </p:tgtEl>
                                        <p:attrNameLst>
                                          <p:attrName>ppt_y</p:attrName>
                                        </p:attrNameLst>
                                      </p:cBhvr>
                                      <p:tavLst>
                                        <p:tav tm="0">
                                          <p:val>
                                            <p:strVal val="#ppt_y+.1"/>
                                          </p:val>
                                        </p:tav>
                                        <p:tav tm="100000">
                                          <p:val>
                                            <p:strVal val="#ppt_y"/>
                                          </p:val>
                                        </p:tav>
                                      </p:tavLst>
                                    </p:anim>
                                  </p:childTnLst>
                                </p:cTn>
                              </p:par>
                              <p:par>
                                <p:cTn id="55" presetID="42" presetClass="entr" presetSubtype="0" fill="hold" nodeType="withEffect">
                                  <p:stCondLst>
                                    <p:cond delay="200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500"/>
                                        <p:tgtEl>
                                          <p:spTgt spid="32"/>
                                        </p:tgtEl>
                                      </p:cBhvr>
                                    </p:animEffect>
                                    <p:anim calcmode="lin" valueType="num">
                                      <p:cBhvr>
                                        <p:cTn id="58" dur="500" fill="hold"/>
                                        <p:tgtEl>
                                          <p:spTgt spid="32"/>
                                        </p:tgtEl>
                                        <p:attrNameLst>
                                          <p:attrName>ppt_x</p:attrName>
                                        </p:attrNameLst>
                                      </p:cBhvr>
                                      <p:tavLst>
                                        <p:tav tm="0">
                                          <p:val>
                                            <p:strVal val="#ppt_x"/>
                                          </p:val>
                                        </p:tav>
                                        <p:tav tm="100000">
                                          <p:val>
                                            <p:strVal val="#ppt_x"/>
                                          </p:val>
                                        </p:tav>
                                      </p:tavLst>
                                    </p:anim>
                                    <p:anim calcmode="lin" valueType="num">
                                      <p:cBhvr>
                                        <p:cTn id="59" dur="500" fill="hold"/>
                                        <p:tgtEl>
                                          <p:spTgt spid="32"/>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2000"/>
                                  </p:stCondLst>
                                  <p:childTnLst>
                                    <p:set>
                                      <p:cBhvr>
                                        <p:cTn id="61" dur="1" fill="hold">
                                          <p:stCondLst>
                                            <p:cond delay="0"/>
                                          </p:stCondLst>
                                        </p:cTn>
                                        <p:tgtEl>
                                          <p:spTgt spid="6"/>
                                        </p:tgtEl>
                                        <p:attrNameLst>
                                          <p:attrName>style.visibility</p:attrName>
                                        </p:attrNameLst>
                                      </p:cBhvr>
                                      <p:to>
                                        <p:strVal val="visible"/>
                                      </p:to>
                                    </p:set>
                                    <p:animEffect transition="in" filter="fade">
                                      <p:cBhvr>
                                        <p:cTn id="62" dur="1000"/>
                                        <p:tgtEl>
                                          <p:spTgt spid="6"/>
                                        </p:tgtEl>
                                      </p:cBhvr>
                                    </p:animEffect>
                                    <p:anim calcmode="lin" valueType="num">
                                      <p:cBhvr>
                                        <p:cTn id="63" dur="1000" fill="hold"/>
                                        <p:tgtEl>
                                          <p:spTgt spid="6"/>
                                        </p:tgtEl>
                                        <p:attrNameLst>
                                          <p:attrName>ppt_x</p:attrName>
                                        </p:attrNameLst>
                                      </p:cBhvr>
                                      <p:tavLst>
                                        <p:tav tm="0">
                                          <p:val>
                                            <p:strVal val="#ppt_x"/>
                                          </p:val>
                                        </p:tav>
                                        <p:tav tm="100000">
                                          <p:val>
                                            <p:strVal val="#ppt_x"/>
                                          </p:val>
                                        </p:tav>
                                      </p:tavLst>
                                    </p:anim>
                                    <p:anim calcmode="lin" valueType="num">
                                      <p:cBhvr>
                                        <p:cTn id="64" dur="1000" fill="hold"/>
                                        <p:tgtEl>
                                          <p:spTgt spid="6"/>
                                        </p:tgtEl>
                                        <p:attrNameLst>
                                          <p:attrName>ppt_y</p:attrName>
                                        </p:attrNameLst>
                                      </p:cBhvr>
                                      <p:tavLst>
                                        <p:tav tm="0">
                                          <p:val>
                                            <p:strVal val="#ppt_y+.1"/>
                                          </p:val>
                                        </p:tav>
                                        <p:tav tm="100000">
                                          <p:val>
                                            <p:strVal val="#ppt_y"/>
                                          </p:val>
                                        </p:tav>
                                      </p:tavLst>
                                    </p:anim>
                                  </p:childTnLst>
                                </p:cTn>
                              </p:par>
                              <p:par>
                                <p:cTn id="65" presetID="42" presetClass="entr" presetSubtype="0" fill="hold" nodeType="withEffect">
                                  <p:stCondLst>
                                    <p:cond delay="200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2500"/>
                                  </p:stCondLst>
                                  <p:childTnLst>
                                    <p:set>
                                      <p:cBhvr>
                                        <p:cTn id="71" dur="1" fill="hold">
                                          <p:stCondLst>
                                            <p:cond delay="0"/>
                                          </p:stCondLst>
                                        </p:cTn>
                                        <p:tgtEl>
                                          <p:spTgt spid="34"/>
                                        </p:tgtEl>
                                        <p:attrNameLst>
                                          <p:attrName>style.visibility</p:attrName>
                                        </p:attrNameLst>
                                      </p:cBhvr>
                                      <p:to>
                                        <p:strVal val="visible"/>
                                      </p:to>
                                    </p:set>
                                    <p:animEffect transition="in" filter="fade">
                                      <p:cBhvr>
                                        <p:cTn id="72" dur="500"/>
                                        <p:tgtEl>
                                          <p:spTgt spid="34"/>
                                        </p:tgtEl>
                                      </p:cBhvr>
                                    </p:animEffect>
                                    <p:anim calcmode="lin" valueType="num">
                                      <p:cBhvr>
                                        <p:cTn id="73" dur="500" fill="hold"/>
                                        <p:tgtEl>
                                          <p:spTgt spid="34"/>
                                        </p:tgtEl>
                                        <p:attrNameLst>
                                          <p:attrName>ppt_x</p:attrName>
                                        </p:attrNameLst>
                                      </p:cBhvr>
                                      <p:tavLst>
                                        <p:tav tm="0">
                                          <p:val>
                                            <p:strVal val="#ppt_x"/>
                                          </p:val>
                                        </p:tav>
                                        <p:tav tm="100000">
                                          <p:val>
                                            <p:strVal val="#ppt_x"/>
                                          </p:val>
                                        </p:tav>
                                      </p:tavLst>
                                    </p:anim>
                                    <p:anim calcmode="lin" valueType="num">
                                      <p:cBhvr>
                                        <p:cTn id="74" dur="500" fill="hold"/>
                                        <p:tgtEl>
                                          <p:spTgt spid="34"/>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2500"/>
                                  </p:stCondLst>
                                  <p:childTnLst>
                                    <p:set>
                                      <p:cBhvr>
                                        <p:cTn id="76" dur="1" fill="hold">
                                          <p:stCondLst>
                                            <p:cond delay="0"/>
                                          </p:stCondLst>
                                        </p:cTn>
                                        <p:tgtEl>
                                          <p:spTgt spid="10"/>
                                        </p:tgtEl>
                                        <p:attrNameLst>
                                          <p:attrName>style.visibility</p:attrName>
                                        </p:attrNameLst>
                                      </p:cBhvr>
                                      <p:to>
                                        <p:strVal val="visible"/>
                                      </p:to>
                                    </p:set>
                                    <p:animEffect transition="in" filter="fade">
                                      <p:cBhvr>
                                        <p:cTn id="77" dur="1000"/>
                                        <p:tgtEl>
                                          <p:spTgt spid="10"/>
                                        </p:tgtEl>
                                      </p:cBhvr>
                                    </p:animEffect>
                                    <p:anim calcmode="lin" valueType="num">
                                      <p:cBhvr>
                                        <p:cTn id="78" dur="1000" fill="hold"/>
                                        <p:tgtEl>
                                          <p:spTgt spid="10"/>
                                        </p:tgtEl>
                                        <p:attrNameLst>
                                          <p:attrName>ppt_x</p:attrName>
                                        </p:attrNameLst>
                                      </p:cBhvr>
                                      <p:tavLst>
                                        <p:tav tm="0">
                                          <p:val>
                                            <p:strVal val="#ppt_x"/>
                                          </p:val>
                                        </p:tav>
                                        <p:tav tm="100000">
                                          <p:val>
                                            <p:strVal val="#ppt_x"/>
                                          </p:val>
                                        </p:tav>
                                      </p:tavLst>
                                    </p:anim>
                                    <p:anim calcmode="lin" valueType="num">
                                      <p:cBhvr>
                                        <p:cTn id="79" dur="1000" fill="hold"/>
                                        <p:tgtEl>
                                          <p:spTgt spid="10"/>
                                        </p:tgtEl>
                                        <p:attrNameLst>
                                          <p:attrName>ppt_y</p:attrName>
                                        </p:attrNameLst>
                                      </p:cBhvr>
                                      <p:tavLst>
                                        <p:tav tm="0">
                                          <p:val>
                                            <p:strVal val="#ppt_y+.1"/>
                                          </p:val>
                                        </p:tav>
                                        <p:tav tm="100000">
                                          <p:val>
                                            <p:strVal val="#ppt_y"/>
                                          </p:val>
                                        </p:tav>
                                      </p:tavLst>
                                    </p:anim>
                                  </p:childTnLst>
                                </p:cTn>
                              </p:par>
                            </p:childTnLst>
                          </p:cTn>
                        </p:par>
                        <p:par>
                          <p:cTn id="80" fill="hold">
                            <p:stCondLst>
                              <p:cond delay="1000"/>
                            </p:stCondLst>
                            <p:childTnLst>
                              <p:par>
                                <p:cTn id="81" presetID="47" presetClass="entr" presetSubtype="0" fill="hold" grpId="0" nodeType="afterEffect">
                                  <p:stCondLst>
                                    <p:cond delay="0"/>
                                  </p:stCondLst>
                                  <p:childTnLst>
                                    <p:set>
                                      <p:cBhvr>
                                        <p:cTn id="82" dur="1" fill="hold">
                                          <p:stCondLst>
                                            <p:cond delay="0"/>
                                          </p:stCondLst>
                                        </p:cTn>
                                        <p:tgtEl>
                                          <p:spTgt spid="12"/>
                                        </p:tgtEl>
                                        <p:attrNameLst>
                                          <p:attrName>style.visibility</p:attrName>
                                        </p:attrNameLst>
                                      </p:cBhvr>
                                      <p:to>
                                        <p:strVal val="visible"/>
                                      </p:to>
                                    </p:set>
                                    <p:animEffect transition="in" filter="fade">
                                      <p:cBhvr>
                                        <p:cTn id="83" dur="1000"/>
                                        <p:tgtEl>
                                          <p:spTgt spid="12"/>
                                        </p:tgtEl>
                                      </p:cBhvr>
                                    </p:animEffect>
                                    <p:anim calcmode="lin" valueType="num">
                                      <p:cBhvr>
                                        <p:cTn id="84" dur="1000" fill="hold"/>
                                        <p:tgtEl>
                                          <p:spTgt spid="12"/>
                                        </p:tgtEl>
                                        <p:attrNameLst>
                                          <p:attrName>ppt_x</p:attrName>
                                        </p:attrNameLst>
                                      </p:cBhvr>
                                      <p:tavLst>
                                        <p:tav tm="0">
                                          <p:val>
                                            <p:strVal val="#ppt_x"/>
                                          </p:val>
                                        </p:tav>
                                        <p:tav tm="100000">
                                          <p:val>
                                            <p:strVal val="#ppt_x"/>
                                          </p:val>
                                        </p:tav>
                                      </p:tavLst>
                                    </p:anim>
                                    <p:anim calcmode="lin" valueType="num">
                                      <p:cBhvr>
                                        <p:cTn id="8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9" grpId="0" animBg="1"/>
      <p:bldP spid="12" grpId="0"/>
      <p:bldP spid="2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团队优势</a:t>
            </a:r>
            <a:endParaRPr lang="zh-CN" altLang="en-US" sz="2800" dirty="0">
              <a:solidFill>
                <a:schemeClr val="bg1"/>
              </a:solidFill>
              <a:cs typeface="+mn-ea"/>
              <a:sym typeface="+mn-lt"/>
            </a:endParaRPr>
          </a:p>
        </p:txBody>
      </p:sp>
      <p:grpSp>
        <p:nvGrpSpPr>
          <p:cNvPr id="6" name="组合 5"/>
          <p:cNvGrpSpPr/>
          <p:nvPr/>
        </p:nvGrpSpPr>
        <p:grpSpPr>
          <a:xfrm>
            <a:off x="942381" y="2019255"/>
            <a:ext cx="1866356" cy="1727310"/>
            <a:chOff x="942381" y="1911109"/>
            <a:chExt cx="1866356" cy="1727310"/>
          </a:xfrm>
        </p:grpSpPr>
        <p:sp>
          <p:nvSpPr>
            <p:cNvPr id="73" name="textcount"/>
            <p:cNvSpPr txBox="1"/>
            <p:nvPr/>
          </p:nvSpPr>
          <p:spPr>
            <a:xfrm>
              <a:off x="942383" y="1911109"/>
              <a:ext cx="1866354" cy="369332"/>
            </a:xfrm>
            <a:prstGeom prst="rect">
              <a:avLst/>
            </a:prstGeom>
            <a:noFill/>
          </p:spPr>
          <p:txBody>
            <a:bodyPr vert="horz" wrap="square" rtlCol="0">
              <a:spAutoFit/>
            </a:bodyPr>
            <a:lstStyle/>
            <a:p>
              <a:pPr algn="r"/>
              <a:r>
                <a:rPr lang="zh-CN" altLang="en-US" b="1" dirty="0">
                  <a:solidFill>
                    <a:schemeClr val="tx1">
                      <a:lumMod val="85000"/>
                      <a:lumOff val="15000"/>
                    </a:schemeClr>
                  </a:solidFill>
                  <a:cs typeface="+mn-ea"/>
                  <a:sym typeface="+mn-lt"/>
                </a:rPr>
                <a:t>输入标题</a:t>
              </a:r>
              <a:endParaRPr lang="zh-CN" altLang="en-US" b="1" dirty="0">
                <a:solidFill>
                  <a:schemeClr val="tx1">
                    <a:lumMod val="85000"/>
                    <a:lumOff val="15000"/>
                  </a:schemeClr>
                </a:solidFill>
                <a:cs typeface="+mn-ea"/>
                <a:sym typeface="+mn-lt"/>
              </a:endParaRPr>
            </a:p>
          </p:txBody>
        </p:sp>
        <p:sp>
          <p:nvSpPr>
            <p:cNvPr id="74" name="文本框 73"/>
            <p:cNvSpPr txBox="1"/>
            <p:nvPr/>
          </p:nvSpPr>
          <p:spPr>
            <a:xfrm>
              <a:off x="942381" y="2253424"/>
              <a:ext cx="1866355"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75" name="组合 74"/>
          <p:cNvGrpSpPr/>
          <p:nvPr/>
        </p:nvGrpSpPr>
        <p:grpSpPr>
          <a:xfrm>
            <a:off x="942381" y="4098997"/>
            <a:ext cx="1866356" cy="1727310"/>
            <a:chOff x="942381" y="1911109"/>
            <a:chExt cx="1866356" cy="1727310"/>
          </a:xfrm>
        </p:grpSpPr>
        <p:sp>
          <p:nvSpPr>
            <p:cNvPr id="76" name="textcount"/>
            <p:cNvSpPr txBox="1"/>
            <p:nvPr/>
          </p:nvSpPr>
          <p:spPr>
            <a:xfrm>
              <a:off x="942383" y="1911109"/>
              <a:ext cx="1866354" cy="369332"/>
            </a:xfrm>
            <a:prstGeom prst="rect">
              <a:avLst/>
            </a:prstGeom>
            <a:noFill/>
          </p:spPr>
          <p:txBody>
            <a:bodyPr vert="horz" wrap="square" rtlCol="0">
              <a:spAutoFit/>
            </a:bodyPr>
            <a:lstStyle/>
            <a:p>
              <a:pPr algn="r"/>
              <a:r>
                <a:rPr lang="zh-CN" altLang="en-US" b="1" dirty="0">
                  <a:solidFill>
                    <a:schemeClr val="tx1">
                      <a:lumMod val="85000"/>
                      <a:lumOff val="15000"/>
                    </a:schemeClr>
                  </a:solidFill>
                  <a:cs typeface="+mn-ea"/>
                  <a:sym typeface="+mn-lt"/>
                </a:rPr>
                <a:t>输入标题</a:t>
              </a:r>
              <a:endParaRPr lang="zh-CN" altLang="en-US" b="1" dirty="0">
                <a:solidFill>
                  <a:schemeClr val="tx1">
                    <a:lumMod val="85000"/>
                    <a:lumOff val="15000"/>
                  </a:schemeClr>
                </a:solidFill>
                <a:cs typeface="+mn-ea"/>
                <a:sym typeface="+mn-lt"/>
              </a:endParaRPr>
            </a:p>
          </p:txBody>
        </p:sp>
        <p:sp>
          <p:nvSpPr>
            <p:cNvPr id="77" name="文本框 76"/>
            <p:cNvSpPr txBox="1"/>
            <p:nvPr/>
          </p:nvSpPr>
          <p:spPr>
            <a:xfrm>
              <a:off x="942381" y="2253424"/>
              <a:ext cx="1866355"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81" name="组合 80"/>
          <p:cNvGrpSpPr/>
          <p:nvPr/>
        </p:nvGrpSpPr>
        <p:grpSpPr>
          <a:xfrm>
            <a:off x="9383263" y="2019255"/>
            <a:ext cx="1866356" cy="1727310"/>
            <a:chOff x="942381" y="1911109"/>
            <a:chExt cx="1866356" cy="1727310"/>
          </a:xfrm>
        </p:grpSpPr>
        <p:sp>
          <p:nvSpPr>
            <p:cNvPr id="82" name="textcount"/>
            <p:cNvSpPr txBox="1"/>
            <p:nvPr/>
          </p:nvSpPr>
          <p:spPr>
            <a:xfrm>
              <a:off x="942383" y="1911109"/>
              <a:ext cx="1866354" cy="369332"/>
            </a:xfrm>
            <a:prstGeom prst="rect">
              <a:avLst/>
            </a:prstGeom>
            <a:noFill/>
          </p:spPr>
          <p:txBody>
            <a:bodyPr vert="horz" wrap="square" rtlCol="0">
              <a:spAutoFit/>
            </a:bodyPr>
            <a:lstStyle/>
            <a:p>
              <a:r>
                <a:rPr lang="zh-CN" altLang="en-US" b="1" dirty="0">
                  <a:solidFill>
                    <a:schemeClr val="tx1">
                      <a:lumMod val="85000"/>
                      <a:lumOff val="15000"/>
                    </a:schemeClr>
                  </a:solidFill>
                  <a:cs typeface="+mn-ea"/>
                  <a:sym typeface="+mn-lt"/>
                </a:rPr>
                <a:t>输入标题</a:t>
              </a:r>
              <a:endParaRPr lang="zh-CN" altLang="en-US" b="1" dirty="0">
                <a:solidFill>
                  <a:schemeClr val="tx1">
                    <a:lumMod val="85000"/>
                    <a:lumOff val="15000"/>
                  </a:schemeClr>
                </a:solidFill>
                <a:cs typeface="+mn-ea"/>
                <a:sym typeface="+mn-lt"/>
              </a:endParaRPr>
            </a:p>
          </p:txBody>
        </p:sp>
        <p:sp>
          <p:nvSpPr>
            <p:cNvPr id="83" name="文本框 82"/>
            <p:cNvSpPr txBox="1"/>
            <p:nvPr/>
          </p:nvSpPr>
          <p:spPr>
            <a:xfrm>
              <a:off x="942381" y="2253424"/>
              <a:ext cx="1866355"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84" name="组合 83"/>
          <p:cNvGrpSpPr/>
          <p:nvPr/>
        </p:nvGrpSpPr>
        <p:grpSpPr>
          <a:xfrm>
            <a:off x="9383263" y="4098997"/>
            <a:ext cx="1866356" cy="1727310"/>
            <a:chOff x="942381" y="1911109"/>
            <a:chExt cx="1866356" cy="1727310"/>
          </a:xfrm>
        </p:grpSpPr>
        <p:sp>
          <p:nvSpPr>
            <p:cNvPr id="85" name="textcount"/>
            <p:cNvSpPr txBox="1"/>
            <p:nvPr/>
          </p:nvSpPr>
          <p:spPr>
            <a:xfrm>
              <a:off x="942383" y="1911109"/>
              <a:ext cx="1866354" cy="369332"/>
            </a:xfrm>
            <a:prstGeom prst="rect">
              <a:avLst/>
            </a:prstGeom>
            <a:noFill/>
          </p:spPr>
          <p:txBody>
            <a:bodyPr vert="horz" wrap="square" rtlCol="0">
              <a:spAutoFit/>
            </a:bodyPr>
            <a:lstStyle/>
            <a:p>
              <a:r>
                <a:rPr lang="zh-CN" altLang="en-US" b="1" dirty="0">
                  <a:solidFill>
                    <a:schemeClr val="tx1">
                      <a:lumMod val="85000"/>
                      <a:lumOff val="15000"/>
                    </a:schemeClr>
                  </a:solidFill>
                  <a:cs typeface="+mn-ea"/>
                  <a:sym typeface="+mn-lt"/>
                </a:rPr>
                <a:t>输入标题</a:t>
              </a:r>
              <a:endParaRPr lang="zh-CN" altLang="en-US" b="1" dirty="0">
                <a:solidFill>
                  <a:schemeClr val="tx1">
                    <a:lumMod val="85000"/>
                    <a:lumOff val="15000"/>
                  </a:schemeClr>
                </a:solidFill>
                <a:cs typeface="+mn-ea"/>
                <a:sym typeface="+mn-lt"/>
              </a:endParaRPr>
            </a:p>
          </p:txBody>
        </p:sp>
        <p:sp>
          <p:nvSpPr>
            <p:cNvPr id="86" name="文本框 85"/>
            <p:cNvSpPr txBox="1"/>
            <p:nvPr/>
          </p:nvSpPr>
          <p:spPr>
            <a:xfrm>
              <a:off x="942381" y="2253424"/>
              <a:ext cx="1866355" cy="1384995"/>
            </a:xfrm>
            <a:prstGeom prst="rect">
              <a:avLst/>
            </a:prstGeom>
            <a:noFill/>
          </p:spPr>
          <p:txBody>
            <a:bodyPr wrap="square" rtlCol="0">
              <a:spAutoFit/>
            </a:bodyPr>
            <a:lstStyle/>
            <a:p>
              <a:pPr algn="just">
                <a:lnSpc>
                  <a:spcPct val="120000"/>
                </a:lnSpc>
              </a:pPr>
              <a:r>
                <a:rPr lang="zh-CN" altLang="en-US" sz="1400" dirty="0">
                  <a:solidFill>
                    <a:schemeClr val="tx1">
                      <a:lumMod val="65000"/>
                      <a:lumOff val="35000"/>
                    </a:schemeClr>
                  </a:solidFill>
                  <a:cs typeface="+mn-ea"/>
                  <a:sym typeface="+mn-lt"/>
                </a:rPr>
                <a:t>请您替换相关文字内容，请您替换相关文字内容，请您替换相关文字内容，请您替换相关文字内容</a:t>
              </a:r>
              <a:endParaRPr lang="zh-CN" altLang="en-US" sz="1400" dirty="0">
                <a:solidFill>
                  <a:schemeClr val="tx1">
                    <a:lumMod val="65000"/>
                    <a:lumOff val="35000"/>
                  </a:schemeClr>
                </a:solidFill>
                <a:cs typeface="+mn-ea"/>
                <a:sym typeface="+mn-lt"/>
              </a:endParaRPr>
            </a:p>
          </p:txBody>
        </p:sp>
      </p:grpSp>
      <p:grpSp>
        <p:nvGrpSpPr>
          <p:cNvPr id="4" name="组合 3"/>
          <p:cNvGrpSpPr/>
          <p:nvPr/>
        </p:nvGrpSpPr>
        <p:grpSpPr>
          <a:xfrm>
            <a:off x="3346147" y="1746295"/>
            <a:ext cx="4424885" cy="1138014"/>
            <a:chOff x="3346147" y="1746295"/>
            <a:chExt cx="4424885" cy="1138014"/>
          </a:xfrm>
        </p:grpSpPr>
        <p:sp>
          <p:nvSpPr>
            <p:cNvPr id="57" name="任意多边形: 形状 56"/>
            <p:cNvSpPr/>
            <p:nvPr/>
          </p:nvSpPr>
          <p:spPr bwMode="auto">
            <a:xfrm>
              <a:off x="3346147" y="1746295"/>
              <a:ext cx="4424885" cy="1138014"/>
            </a:xfrm>
            <a:custGeom>
              <a:avLst/>
              <a:gdLst>
                <a:gd name="connsiteX0" fmla="*/ 806772 w 4424885"/>
                <a:gd name="connsiteY0" fmla="*/ 0 h 1138014"/>
                <a:gd name="connsiteX1" fmla="*/ 890725 w 4424885"/>
                <a:gd name="connsiteY1" fmla="*/ 84221 h 1138014"/>
                <a:gd name="connsiteX2" fmla="*/ 890725 w 4424885"/>
                <a:gd name="connsiteY2" fmla="*/ 86276 h 1138014"/>
                <a:gd name="connsiteX3" fmla="*/ 1154871 w 4424885"/>
                <a:gd name="connsiteY3" fmla="*/ 474515 h 1138014"/>
                <a:gd name="connsiteX4" fmla="*/ 1725308 w 4424885"/>
                <a:gd name="connsiteY4" fmla="*/ 474515 h 1138014"/>
                <a:gd name="connsiteX5" fmla="*/ 1733224 w 4424885"/>
                <a:gd name="connsiteY5" fmla="*/ 473717 h 1138014"/>
                <a:gd name="connsiteX6" fmla="*/ 4127971 w 4424885"/>
                <a:gd name="connsiteY6" fmla="*/ 473717 h 1138014"/>
                <a:gd name="connsiteX7" fmla="*/ 4424885 w 4424885"/>
                <a:gd name="connsiteY7" fmla="*/ 770631 h 1138014"/>
                <a:gd name="connsiteX8" fmla="*/ 4127971 w 4424885"/>
                <a:gd name="connsiteY8" fmla="*/ 1067545 h 1138014"/>
                <a:gd name="connsiteX9" fmla="*/ 3953999 w 4424885"/>
                <a:gd name="connsiteY9" fmla="*/ 1067545 h 1138014"/>
                <a:gd name="connsiteX10" fmla="*/ 3953999 w 4424885"/>
                <a:gd name="connsiteY10" fmla="*/ 1070226 h 1138014"/>
                <a:gd name="connsiteX11" fmla="*/ 1161014 w 4424885"/>
                <a:gd name="connsiteY11" fmla="*/ 1070226 h 1138014"/>
                <a:gd name="connsiteX12" fmla="*/ 1050441 w 4424885"/>
                <a:gd name="connsiteY12" fmla="*/ 1138014 h 1138014"/>
                <a:gd name="connsiteX13" fmla="*/ 522149 w 4424885"/>
                <a:gd name="connsiteY13" fmla="*/ 1138014 h 1138014"/>
                <a:gd name="connsiteX14" fmla="*/ 520102 w 4424885"/>
                <a:gd name="connsiteY14" fmla="*/ 1138014 h 1138014"/>
                <a:gd name="connsiteX15" fmla="*/ 505768 w 4424885"/>
                <a:gd name="connsiteY15" fmla="*/ 1135960 h 1138014"/>
                <a:gd name="connsiteX16" fmla="*/ 436148 w 4424885"/>
                <a:gd name="connsiteY16" fmla="*/ 1047630 h 1138014"/>
                <a:gd name="connsiteX17" fmla="*/ 497577 w 4424885"/>
                <a:gd name="connsiteY17" fmla="*/ 961355 h 1138014"/>
                <a:gd name="connsiteX18" fmla="*/ 493482 w 4424885"/>
                <a:gd name="connsiteY18" fmla="*/ 961355 h 1138014"/>
                <a:gd name="connsiteX19" fmla="*/ 403386 w 4424885"/>
                <a:gd name="connsiteY19" fmla="*/ 873025 h 1138014"/>
                <a:gd name="connsiteX20" fmla="*/ 464815 w 4424885"/>
                <a:gd name="connsiteY20" fmla="*/ 786750 h 1138014"/>
                <a:gd name="connsiteX21" fmla="*/ 460720 w 4424885"/>
                <a:gd name="connsiteY21" fmla="*/ 786750 h 1138014"/>
                <a:gd name="connsiteX22" fmla="*/ 384957 w 4424885"/>
                <a:gd name="connsiteY22" fmla="*/ 743612 h 1138014"/>
                <a:gd name="connsiteX23" fmla="*/ 370624 w 4424885"/>
                <a:gd name="connsiteY23" fmla="*/ 696366 h 1138014"/>
                <a:gd name="connsiteX24" fmla="*/ 432053 w 4424885"/>
                <a:gd name="connsiteY24" fmla="*/ 612145 h 1138014"/>
                <a:gd name="connsiteX25" fmla="*/ 434100 w 4424885"/>
                <a:gd name="connsiteY25" fmla="*/ 610091 h 1138014"/>
                <a:gd name="connsiteX26" fmla="*/ 436148 w 4424885"/>
                <a:gd name="connsiteY26" fmla="*/ 608037 h 1138014"/>
                <a:gd name="connsiteX27" fmla="*/ 86001 w 4424885"/>
                <a:gd name="connsiteY27" fmla="*/ 610091 h 1138014"/>
                <a:gd name="connsiteX28" fmla="*/ 0 w 4424885"/>
                <a:gd name="connsiteY28" fmla="*/ 523815 h 1138014"/>
                <a:gd name="connsiteX29" fmla="*/ 86001 w 4424885"/>
                <a:gd name="connsiteY29" fmla="*/ 437540 h 1138014"/>
                <a:gd name="connsiteX30" fmla="*/ 800629 w 4424885"/>
                <a:gd name="connsiteY30" fmla="*/ 437540 h 1138014"/>
                <a:gd name="connsiteX31" fmla="*/ 806772 w 4424885"/>
                <a:gd name="connsiteY31" fmla="*/ 0 h 113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424885" h="1138014">
                  <a:moveTo>
                    <a:pt x="806772" y="0"/>
                  </a:moveTo>
                  <a:cubicBezTo>
                    <a:pt x="853867" y="0"/>
                    <a:pt x="890725" y="36975"/>
                    <a:pt x="890725" y="84221"/>
                  </a:cubicBezTo>
                  <a:cubicBezTo>
                    <a:pt x="890725" y="84221"/>
                    <a:pt x="890725" y="84221"/>
                    <a:pt x="890725" y="86276"/>
                  </a:cubicBezTo>
                  <a:cubicBezTo>
                    <a:pt x="876391" y="277314"/>
                    <a:pt x="1154871" y="474515"/>
                    <a:pt x="1154871" y="474515"/>
                  </a:cubicBezTo>
                  <a:lnTo>
                    <a:pt x="1725308" y="474515"/>
                  </a:lnTo>
                  <a:lnTo>
                    <a:pt x="1733224" y="473717"/>
                  </a:lnTo>
                  <a:lnTo>
                    <a:pt x="4127971" y="473717"/>
                  </a:lnTo>
                  <a:cubicBezTo>
                    <a:pt x="4291952" y="473717"/>
                    <a:pt x="4424885" y="606650"/>
                    <a:pt x="4424885" y="770631"/>
                  </a:cubicBezTo>
                  <a:cubicBezTo>
                    <a:pt x="4424885" y="934612"/>
                    <a:pt x="4291952" y="1067545"/>
                    <a:pt x="4127971" y="1067545"/>
                  </a:cubicBezTo>
                  <a:lnTo>
                    <a:pt x="3953999" y="1067545"/>
                  </a:lnTo>
                  <a:lnTo>
                    <a:pt x="3953999" y="1070226"/>
                  </a:lnTo>
                  <a:cubicBezTo>
                    <a:pt x="3953999" y="1070226"/>
                    <a:pt x="3953999" y="1070226"/>
                    <a:pt x="1161014" y="1070226"/>
                  </a:cubicBezTo>
                  <a:cubicBezTo>
                    <a:pt x="1150776" y="1086660"/>
                    <a:pt x="1115966" y="1138014"/>
                    <a:pt x="1050441" y="1138014"/>
                  </a:cubicBezTo>
                  <a:cubicBezTo>
                    <a:pt x="1050441" y="1138014"/>
                    <a:pt x="1050441" y="1138014"/>
                    <a:pt x="522149" y="1138014"/>
                  </a:cubicBezTo>
                  <a:cubicBezTo>
                    <a:pt x="520102" y="1138014"/>
                    <a:pt x="520102" y="1138014"/>
                    <a:pt x="520102" y="1138014"/>
                  </a:cubicBezTo>
                  <a:cubicBezTo>
                    <a:pt x="516006" y="1138014"/>
                    <a:pt x="509863" y="1138014"/>
                    <a:pt x="505768" y="1135960"/>
                  </a:cubicBezTo>
                  <a:cubicBezTo>
                    <a:pt x="466863" y="1127743"/>
                    <a:pt x="436148" y="1090768"/>
                    <a:pt x="436148" y="1047630"/>
                  </a:cubicBezTo>
                  <a:cubicBezTo>
                    <a:pt x="436148" y="1008601"/>
                    <a:pt x="462768" y="973680"/>
                    <a:pt x="497577" y="961355"/>
                  </a:cubicBezTo>
                  <a:cubicBezTo>
                    <a:pt x="495530" y="961355"/>
                    <a:pt x="495530" y="961355"/>
                    <a:pt x="493482" y="961355"/>
                  </a:cubicBezTo>
                  <a:cubicBezTo>
                    <a:pt x="444339" y="961355"/>
                    <a:pt x="403386" y="922326"/>
                    <a:pt x="403386" y="873025"/>
                  </a:cubicBezTo>
                  <a:cubicBezTo>
                    <a:pt x="403386" y="831942"/>
                    <a:pt x="427958" y="799075"/>
                    <a:pt x="464815" y="786750"/>
                  </a:cubicBezTo>
                  <a:cubicBezTo>
                    <a:pt x="462768" y="786750"/>
                    <a:pt x="462768" y="786750"/>
                    <a:pt x="460720" y="786750"/>
                  </a:cubicBezTo>
                  <a:cubicBezTo>
                    <a:pt x="427958" y="786750"/>
                    <a:pt x="399291" y="770316"/>
                    <a:pt x="384957" y="743612"/>
                  </a:cubicBezTo>
                  <a:cubicBezTo>
                    <a:pt x="376766" y="729233"/>
                    <a:pt x="370624" y="714854"/>
                    <a:pt x="370624" y="696366"/>
                  </a:cubicBezTo>
                  <a:cubicBezTo>
                    <a:pt x="370624" y="657337"/>
                    <a:pt x="397243" y="622416"/>
                    <a:pt x="432053" y="612145"/>
                  </a:cubicBezTo>
                  <a:cubicBezTo>
                    <a:pt x="432053" y="612145"/>
                    <a:pt x="432053" y="610091"/>
                    <a:pt x="434100" y="610091"/>
                  </a:cubicBezTo>
                  <a:cubicBezTo>
                    <a:pt x="436148" y="610091"/>
                    <a:pt x="436148" y="608037"/>
                    <a:pt x="436148" y="608037"/>
                  </a:cubicBezTo>
                  <a:cubicBezTo>
                    <a:pt x="436148" y="608037"/>
                    <a:pt x="92144" y="610091"/>
                    <a:pt x="86001" y="610091"/>
                  </a:cubicBezTo>
                  <a:cubicBezTo>
                    <a:pt x="38905" y="610091"/>
                    <a:pt x="0" y="573116"/>
                    <a:pt x="0" y="523815"/>
                  </a:cubicBezTo>
                  <a:cubicBezTo>
                    <a:pt x="0" y="476569"/>
                    <a:pt x="38905" y="437540"/>
                    <a:pt x="86001" y="437540"/>
                  </a:cubicBezTo>
                  <a:cubicBezTo>
                    <a:pt x="86001" y="437540"/>
                    <a:pt x="86001" y="437540"/>
                    <a:pt x="800629" y="437540"/>
                  </a:cubicBezTo>
                  <a:cubicBezTo>
                    <a:pt x="647055" y="223905"/>
                    <a:pt x="683913" y="0"/>
                    <a:pt x="806772" y="0"/>
                  </a:cubicBezTo>
                  <a:close/>
                </a:path>
              </a:pathLst>
            </a:custGeom>
            <a:solidFill>
              <a:srgbClr val="72896D"/>
            </a:solidFill>
            <a:ln>
              <a:noFill/>
            </a:ln>
          </p:spPr>
          <p:txBody>
            <a:bodyPr vert="horz" wrap="square" lIns="91440" tIns="45720" rIns="91440" bIns="45720" numCol="1" anchor="t" anchorCtr="0" compatLnSpc="1">
              <a:noAutofit/>
            </a:bodyPr>
            <a:lstStyle/>
            <a:p>
              <a:endParaRPr lang="en-US" dirty="0">
                <a:cs typeface="+mn-ea"/>
                <a:sym typeface="+mn-lt"/>
              </a:endParaRPr>
            </a:p>
          </p:txBody>
        </p:sp>
        <p:sp>
          <p:nvSpPr>
            <p:cNvPr id="10" name="文本框 9"/>
            <p:cNvSpPr txBox="1"/>
            <p:nvPr/>
          </p:nvSpPr>
          <p:spPr>
            <a:xfrm>
              <a:off x="4669355" y="2289463"/>
              <a:ext cx="2853289" cy="461665"/>
            </a:xfrm>
            <a:prstGeom prst="rect">
              <a:avLst/>
            </a:prstGeom>
            <a:noFill/>
          </p:spPr>
          <p:txBody>
            <a:bodyPr wrap="square" rtlCol="0">
              <a:spAutoFit/>
            </a:bodyPr>
            <a:lstStyle/>
            <a:p>
              <a:pPr algn="ctr"/>
              <a:r>
                <a:rPr lang="zh-CN" altLang="en-US" sz="2400" dirty="0">
                  <a:solidFill>
                    <a:schemeClr val="bg1"/>
                  </a:solidFill>
                  <a:cs typeface="+mn-ea"/>
                  <a:sym typeface="+mn-lt"/>
                </a:rPr>
                <a:t>厨师专业水平高</a:t>
              </a:r>
              <a:endParaRPr lang="zh-CN" altLang="en-US" sz="2400" dirty="0">
                <a:solidFill>
                  <a:schemeClr val="bg1"/>
                </a:solidFill>
                <a:cs typeface="+mn-ea"/>
                <a:sym typeface="+mn-lt"/>
              </a:endParaRPr>
            </a:p>
          </p:txBody>
        </p:sp>
      </p:grpSp>
      <p:grpSp>
        <p:nvGrpSpPr>
          <p:cNvPr id="5" name="组合 4"/>
          <p:cNvGrpSpPr/>
          <p:nvPr/>
        </p:nvGrpSpPr>
        <p:grpSpPr>
          <a:xfrm>
            <a:off x="4420968" y="2786166"/>
            <a:ext cx="4424885" cy="1138014"/>
            <a:chOff x="4420968" y="2786166"/>
            <a:chExt cx="4424885" cy="1138014"/>
          </a:xfrm>
        </p:grpSpPr>
        <p:sp>
          <p:nvSpPr>
            <p:cNvPr id="69" name="任意多边形: 形状 68"/>
            <p:cNvSpPr/>
            <p:nvPr/>
          </p:nvSpPr>
          <p:spPr bwMode="auto">
            <a:xfrm flipH="1">
              <a:off x="4420968" y="2786166"/>
              <a:ext cx="4424885" cy="1138014"/>
            </a:xfrm>
            <a:custGeom>
              <a:avLst/>
              <a:gdLst>
                <a:gd name="connsiteX0" fmla="*/ 806772 w 4424885"/>
                <a:gd name="connsiteY0" fmla="*/ 0 h 1138014"/>
                <a:gd name="connsiteX1" fmla="*/ 890725 w 4424885"/>
                <a:gd name="connsiteY1" fmla="*/ 84221 h 1138014"/>
                <a:gd name="connsiteX2" fmla="*/ 890725 w 4424885"/>
                <a:gd name="connsiteY2" fmla="*/ 86276 h 1138014"/>
                <a:gd name="connsiteX3" fmla="*/ 1154871 w 4424885"/>
                <a:gd name="connsiteY3" fmla="*/ 474515 h 1138014"/>
                <a:gd name="connsiteX4" fmla="*/ 1725308 w 4424885"/>
                <a:gd name="connsiteY4" fmla="*/ 474515 h 1138014"/>
                <a:gd name="connsiteX5" fmla="*/ 1733224 w 4424885"/>
                <a:gd name="connsiteY5" fmla="*/ 473717 h 1138014"/>
                <a:gd name="connsiteX6" fmla="*/ 4127971 w 4424885"/>
                <a:gd name="connsiteY6" fmla="*/ 473717 h 1138014"/>
                <a:gd name="connsiteX7" fmla="*/ 4424885 w 4424885"/>
                <a:gd name="connsiteY7" fmla="*/ 770631 h 1138014"/>
                <a:gd name="connsiteX8" fmla="*/ 4127971 w 4424885"/>
                <a:gd name="connsiteY8" fmla="*/ 1067545 h 1138014"/>
                <a:gd name="connsiteX9" fmla="*/ 3953999 w 4424885"/>
                <a:gd name="connsiteY9" fmla="*/ 1067545 h 1138014"/>
                <a:gd name="connsiteX10" fmla="*/ 3953999 w 4424885"/>
                <a:gd name="connsiteY10" fmla="*/ 1070226 h 1138014"/>
                <a:gd name="connsiteX11" fmla="*/ 1161014 w 4424885"/>
                <a:gd name="connsiteY11" fmla="*/ 1070226 h 1138014"/>
                <a:gd name="connsiteX12" fmla="*/ 1050441 w 4424885"/>
                <a:gd name="connsiteY12" fmla="*/ 1138014 h 1138014"/>
                <a:gd name="connsiteX13" fmla="*/ 522149 w 4424885"/>
                <a:gd name="connsiteY13" fmla="*/ 1138014 h 1138014"/>
                <a:gd name="connsiteX14" fmla="*/ 520102 w 4424885"/>
                <a:gd name="connsiteY14" fmla="*/ 1138014 h 1138014"/>
                <a:gd name="connsiteX15" fmla="*/ 505768 w 4424885"/>
                <a:gd name="connsiteY15" fmla="*/ 1135960 h 1138014"/>
                <a:gd name="connsiteX16" fmla="*/ 436148 w 4424885"/>
                <a:gd name="connsiteY16" fmla="*/ 1047630 h 1138014"/>
                <a:gd name="connsiteX17" fmla="*/ 497577 w 4424885"/>
                <a:gd name="connsiteY17" fmla="*/ 961355 h 1138014"/>
                <a:gd name="connsiteX18" fmla="*/ 493482 w 4424885"/>
                <a:gd name="connsiteY18" fmla="*/ 961355 h 1138014"/>
                <a:gd name="connsiteX19" fmla="*/ 403386 w 4424885"/>
                <a:gd name="connsiteY19" fmla="*/ 873025 h 1138014"/>
                <a:gd name="connsiteX20" fmla="*/ 464815 w 4424885"/>
                <a:gd name="connsiteY20" fmla="*/ 786750 h 1138014"/>
                <a:gd name="connsiteX21" fmla="*/ 460720 w 4424885"/>
                <a:gd name="connsiteY21" fmla="*/ 786750 h 1138014"/>
                <a:gd name="connsiteX22" fmla="*/ 384957 w 4424885"/>
                <a:gd name="connsiteY22" fmla="*/ 743612 h 1138014"/>
                <a:gd name="connsiteX23" fmla="*/ 370624 w 4424885"/>
                <a:gd name="connsiteY23" fmla="*/ 696366 h 1138014"/>
                <a:gd name="connsiteX24" fmla="*/ 432053 w 4424885"/>
                <a:gd name="connsiteY24" fmla="*/ 612145 h 1138014"/>
                <a:gd name="connsiteX25" fmla="*/ 434100 w 4424885"/>
                <a:gd name="connsiteY25" fmla="*/ 610091 h 1138014"/>
                <a:gd name="connsiteX26" fmla="*/ 436148 w 4424885"/>
                <a:gd name="connsiteY26" fmla="*/ 608037 h 1138014"/>
                <a:gd name="connsiteX27" fmla="*/ 86001 w 4424885"/>
                <a:gd name="connsiteY27" fmla="*/ 610091 h 1138014"/>
                <a:gd name="connsiteX28" fmla="*/ 0 w 4424885"/>
                <a:gd name="connsiteY28" fmla="*/ 523815 h 1138014"/>
                <a:gd name="connsiteX29" fmla="*/ 86001 w 4424885"/>
                <a:gd name="connsiteY29" fmla="*/ 437540 h 1138014"/>
                <a:gd name="connsiteX30" fmla="*/ 800629 w 4424885"/>
                <a:gd name="connsiteY30" fmla="*/ 437540 h 1138014"/>
                <a:gd name="connsiteX31" fmla="*/ 806772 w 4424885"/>
                <a:gd name="connsiteY31" fmla="*/ 0 h 113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424885" h="1138014">
                  <a:moveTo>
                    <a:pt x="806772" y="0"/>
                  </a:moveTo>
                  <a:cubicBezTo>
                    <a:pt x="853867" y="0"/>
                    <a:pt x="890725" y="36975"/>
                    <a:pt x="890725" y="84221"/>
                  </a:cubicBezTo>
                  <a:cubicBezTo>
                    <a:pt x="890725" y="84221"/>
                    <a:pt x="890725" y="84221"/>
                    <a:pt x="890725" y="86276"/>
                  </a:cubicBezTo>
                  <a:cubicBezTo>
                    <a:pt x="876391" y="277314"/>
                    <a:pt x="1154871" y="474515"/>
                    <a:pt x="1154871" y="474515"/>
                  </a:cubicBezTo>
                  <a:lnTo>
                    <a:pt x="1725308" y="474515"/>
                  </a:lnTo>
                  <a:lnTo>
                    <a:pt x="1733224" y="473717"/>
                  </a:lnTo>
                  <a:lnTo>
                    <a:pt x="4127971" y="473717"/>
                  </a:lnTo>
                  <a:cubicBezTo>
                    <a:pt x="4291952" y="473717"/>
                    <a:pt x="4424885" y="606650"/>
                    <a:pt x="4424885" y="770631"/>
                  </a:cubicBezTo>
                  <a:cubicBezTo>
                    <a:pt x="4424885" y="934612"/>
                    <a:pt x="4291952" y="1067545"/>
                    <a:pt x="4127971" y="1067545"/>
                  </a:cubicBezTo>
                  <a:lnTo>
                    <a:pt x="3953999" y="1067545"/>
                  </a:lnTo>
                  <a:lnTo>
                    <a:pt x="3953999" y="1070226"/>
                  </a:lnTo>
                  <a:cubicBezTo>
                    <a:pt x="3953999" y="1070226"/>
                    <a:pt x="3953999" y="1070226"/>
                    <a:pt x="1161014" y="1070226"/>
                  </a:cubicBezTo>
                  <a:cubicBezTo>
                    <a:pt x="1150776" y="1086660"/>
                    <a:pt x="1115966" y="1138014"/>
                    <a:pt x="1050441" y="1138014"/>
                  </a:cubicBezTo>
                  <a:cubicBezTo>
                    <a:pt x="1050441" y="1138014"/>
                    <a:pt x="1050441" y="1138014"/>
                    <a:pt x="522149" y="1138014"/>
                  </a:cubicBezTo>
                  <a:cubicBezTo>
                    <a:pt x="520102" y="1138014"/>
                    <a:pt x="520102" y="1138014"/>
                    <a:pt x="520102" y="1138014"/>
                  </a:cubicBezTo>
                  <a:cubicBezTo>
                    <a:pt x="516006" y="1138014"/>
                    <a:pt x="509863" y="1138014"/>
                    <a:pt x="505768" y="1135960"/>
                  </a:cubicBezTo>
                  <a:cubicBezTo>
                    <a:pt x="466863" y="1127743"/>
                    <a:pt x="436148" y="1090768"/>
                    <a:pt x="436148" y="1047630"/>
                  </a:cubicBezTo>
                  <a:cubicBezTo>
                    <a:pt x="436148" y="1008601"/>
                    <a:pt x="462768" y="973680"/>
                    <a:pt x="497577" y="961355"/>
                  </a:cubicBezTo>
                  <a:cubicBezTo>
                    <a:pt x="495530" y="961355"/>
                    <a:pt x="495530" y="961355"/>
                    <a:pt x="493482" y="961355"/>
                  </a:cubicBezTo>
                  <a:cubicBezTo>
                    <a:pt x="444339" y="961355"/>
                    <a:pt x="403386" y="922326"/>
                    <a:pt x="403386" y="873025"/>
                  </a:cubicBezTo>
                  <a:cubicBezTo>
                    <a:pt x="403386" y="831942"/>
                    <a:pt x="427958" y="799075"/>
                    <a:pt x="464815" y="786750"/>
                  </a:cubicBezTo>
                  <a:cubicBezTo>
                    <a:pt x="462768" y="786750"/>
                    <a:pt x="462768" y="786750"/>
                    <a:pt x="460720" y="786750"/>
                  </a:cubicBezTo>
                  <a:cubicBezTo>
                    <a:pt x="427958" y="786750"/>
                    <a:pt x="399291" y="770316"/>
                    <a:pt x="384957" y="743612"/>
                  </a:cubicBezTo>
                  <a:cubicBezTo>
                    <a:pt x="376766" y="729233"/>
                    <a:pt x="370624" y="714854"/>
                    <a:pt x="370624" y="696366"/>
                  </a:cubicBezTo>
                  <a:cubicBezTo>
                    <a:pt x="370624" y="657337"/>
                    <a:pt x="397243" y="622416"/>
                    <a:pt x="432053" y="612145"/>
                  </a:cubicBezTo>
                  <a:cubicBezTo>
                    <a:pt x="432053" y="612145"/>
                    <a:pt x="432053" y="610091"/>
                    <a:pt x="434100" y="610091"/>
                  </a:cubicBezTo>
                  <a:cubicBezTo>
                    <a:pt x="436148" y="610091"/>
                    <a:pt x="436148" y="608037"/>
                    <a:pt x="436148" y="608037"/>
                  </a:cubicBezTo>
                  <a:cubicBezTo>
                    <a:pt x="436148" y="608037"/>
                    <a:pt x="92144" y="610091"/>
                    <a:pt x="86001" y="610091"/>
                  </a:cubicBezTo>
                  <a:cubicBezTo>
                    <a:pt x="38905" y="610091"/>
                    <a:pt x="0" y="573116"/>
                    <a:pt x="0" y="523815"/>
                  </a:cubicBezTo>
                  <a:cubicBezTo>
                    <a:pt x="0" y="476569"/>
                    <a:pt x="38905" y="437540"/>
                    <a:pt x="86001" y="437540"/>
                  </a:cubicBezTo>
                  <a:cubicBezTo>
                    <a:pt x="86001" y="437540"/>
                    <a:pt x="86001" y="437540"/>
                    <a:pt x="800629" y="437540"/>
                  </a:cubicBezTo>
                  <a:cubicBezTo>
                    <a:pt x="647055" y="223905"/>
                    <a:pt x="683913" y="0"/>
                    <a:pt x="806772" y="0"/>
                  </a:cubicBezTo>
                  <a:close/>
                </a:path>
              </a:pathLst>
            </a:custGeom>
            <a:solidFill>
              <a:srgbClr val="427459"/>
            </a:solidFill>
            <a:ln>
              <a:noFill/>
            </a:ln>
          </p:spPr>
          <p:txBody>
            <a:bodyPr vert="horz" wrap="square" lIns="91440" tIns="45720" rIns="91440" bIns="45720" numCol="1" anchor="t" anchorCtr="0" compatLnSpc="1">
              <a:noAutofit/>
            </a:bodyPr>
            <a:lstStyle/>
            <a:p>
              <a:endParaRPr lang="en-US" dirty="0">
                <a:cs typeface="+mn-ea"/>
                <a:sym typeface="+mn-lt"/>
              </a:endParaRPr>
            </a:p>
          </p:txBody>
        </p:sp>
        <p:sp>
          <p:nvSpPr>
            <p:cNvPr id="87" name="文本框 86"/>
            <p:cNvSpPr txBox="1"/>
            <p:nvPr/>
          </p:nvSpPr>
          <p:spPr>
            <a:xfrm>
              <a:off x="4669355" y="3327472"/>
              <a:ext cx="2853289" cy="461665"/>
            </a:xfrm>
            <a:prstGeom prst="rect">
              <a:avLst/>
            </a:prstGeom>
            <a:noFill/>
          </p:spPr>
          <p:txBody>
            <a:bodyPr wrap="square" rtlCol="0">
              <a:spAutoFit/>
            </a:bodyPr>
            <a:lstStyle/>
            <a:p>
              <a:pPr algn="ctr"/>
              <a:r>
                <a:rPr lang="zh-CN" altLang="en-US" sz="2400" dirty="0">
                  <a:solidFill>
                    <a:schemeClr val="bg1"/>
                  </a:solidFill>
                  <a:cs typeface="+mn-ea"/>
                  <a:sym typeface="+mn-lt"/>
                </a:rPr>
                <a:t>服务人员经验丰富</a:t>
              </a:r>
              <a:endParaRPr lang="zh-CN" altLang="en-US" sz="2400" dirty="0">
                <a:solidFill>
                  <a:schemeClr val="bg1"/>
                </a:solidFill>
                <a:cs typeface="+mn-ea"/>
                <a:sym typeface="+mn-lt"/>
              </a:endParaRPr>
            </a:p>
          </p:txBody>
        </p:sp>
      </p:grpSp>
      <p:grpSp>
        <p:nvGrpSpPr>
          <p:cNvPr id="11" name="组合 10"/>
          <p:cNvGrpSpPr/>
          <p:nvPr/>
        </p:nvGrpSpPr>
        <p:grpSpPr>
          <a:xfrm>
            <a:off x="3346147" y="3826037"/>
            <a:ext cx="4424885" cy="1138014"/>
            <a:chOff x="3346147" y="3826037"/>
            <a:chExt cx="4424885" cy="1138014"/>
          </a:xfrm>
        </p:grpSpPr>
        <p:sp>
          <p:nvSpPr>
            <p:cNvPr id="68" name="任意多边形: 形状 67"/>
            <p:cNvSpPr/>
            <p:nvPr/>
          </p:nvSpPr>
          <p:spPr bwMode="auto">
            <a:xfrm>
              <a:off x="3346147" y="3826037"/>
              <a:ext cx="4424885" cy="1138014"/>
            </a:xfrm>
            <a:custGeom>
              <a:avLst/>
              <a:gdLst>
                <a:gd name="connsiteX0" fmla="*/ 806772 w 4424885"/>
                <a:gd name="connsiteY0" fmla="*/ 0 h 1138014"/>
                <a:gd name="connsiteX1" fmla="*/ 890725 w 4424885"/>
                <a:gd name="connsiteY1" fmla="*/ 84221 h 1138014"/>
                <a:gd name="connsiteX2" fmla="*/ 890725 w 4424885"/>
                <a:gd name="connsiteY2" fmla="*/ 86276 h 1138014"/>
                <a:gd name="connsiteX3" fmla="*/ 1154871 w 4424885"/>
                <a:gd name="connsiteY3" fmla="*/ 474515 h 1138014"/>
                <a:gd name="connsiteX4" fmla="*/ 1725308 w 4424885"/>
                <a:gd name="connsiteY4" fmla="*/ 474515 h 1138014"/>
                <a:gd name="connsiteX5" fmla="*/ 1733224 w 4424885"/>
                <a:gd name="connsiteY5" fmla="*/ 473717 h 1138014"/>
                <a:gd name="connsiteX6" fmla="*/ 4127971 w 4424885"/>
                <a:gd name="connsiteY6" fmla="*/ 473717 h 1138014"/>
                <a:gd name="connsiteX7" fmla="*/ 4424885 w 4424885"/>
                <a:gd name="connsiteY7" fmla="*/ 770631 h 1138014"/>
                <a:gd name="connsiteX8" fmla="*/ 4127971 w 4424885"/>
                <a:gd name="connsiteY8" fmla="*/ 1067545 h 1138014"/>
                <a:gd name="connsiteX9" fmla="*/ 3953999 w 4424885"/>
                <a:gd name="connsiteY9" fmla="*/ 1067545 h 1138014"/>
                <a:gd name="connsiteX10" fmla="*/ 3953999 w 4424885"/>
                <a:gd name="connsiteY10" fmla="*/ 1070226 h 1138014"/>
                <a:gd name="connsiteX11" fmla="*/ 1161014 w 4424885"/>
                <a:gd name="connsiteY11" fmla="*/ 1070226 h 1138014"/>
                <a:gd name="connsiteX12" fmla="*/ 1050441 w 4424885"/>
                <a:gd name="connsiteY12" fmla="*/ 1138014 h 1138014"/>
                <a:gd name="connsiteX13" fmla="*/ 522149 w 4424885"/>
                <a:gd name="connsiteY13" fmla="*/ 1138014 h 1138014"/>
                <a:gd name="connsiteX14" fmla="*/ 520102 w 4424885"/>
                <a:gd name="connsiteY14" fmla="*/ 1138014 h 1138014"/>
                <a:gd name="connsiteX15" fmla="*/ 505768 w 4424885"/>
                <a:gd name="connsiteY15" fmla="*/ 1135960 h 1138014"/>
                <a:gd name="connsiteX16" fmla="*/ 436148 w 4424885"/>
                <a:gd name="connsiteY16" fmla="*/ 1047630 h 1138014"/>
                <a:gd name="connsiteX17" fmla="*/ 497577 w 4424885"/>
                <a:gd name="connsiteY17" fmla="*/ 961355 h 1138014"/>
                <a:gd name="connsiteX18" fmla="*/ 493482 w 4424885"/>
                <a:gd name="connsiteY18" fmla="*/ 961355 h 1138014"/>
                <a:gd name="connsiteX19" fmla="*/ 403386 w 4424885"/>
                <a:gd name="connsiteY19" fmla="*/ 873025 h 1138014"/>
                <a:gd name="connsiteX20" fmla="*/ 464815 w 4424885"/>
                <a:gd name="connsiteY20" fmla="*/ 786750 h 1138014"/>
                <a:gd name="connsiteX21" fmla="*/ 460720 w 4424885"/>
                <a:gd name="connsiteY21" fmla="*/ 786750 h 1138014"/>
                <a:gd name="connsiteX22" fmla="*/ 384957 w 4424885"/>
                <a:gd name="connsiteY22" fmla="*/ 743612 h 1138014"/>
                <a:gd name="connsiteX23" fmla="*/ 370624 w 4424885"/>
                <a:gd name="connsiteY23" fmla="*/ 696366 h 1138014"/>
                <a:gd name="connsiteX24" fmla="*/ 432053 w 4424885"/>
                <a:gd name="connsiteY24" fmla="*/ 612145 h 1138014"/>
                <a:gd name="connsiteX25" fmla="*/ 434100 w 4424885"/>
                <a:gd name="connsiteY25" fmla="*/ 610091 h 1138014"/>
                <a:gd name="connsiteX26" fmla="*/ 436148 w 4424885"/>
                <a:gd name="connsiteY26" fmla="*/ 608037 h 1138014"/>
                <a:gd name="connsiteX27" fmla="*/ 86001 w 4424885"/>
                <a:gd name="connsiteY27" fmla="*/ 610091 h 1138014"/>
                <a:gd name="connsiteX28" fmla="*/ 0 w 4424885"/>
                <a:gd name="connsiteY28" fmla="*/ 523815 h 1138014"/>
                <a:gd name="connsiteX29" fmla="*/ 86001 w 4424885"/>
                <a:gd name="connsiteY29" fmla="*/ 437540 h 1138014"/>
                <a:gd name="connsiteX30" fmla="*/ 800629 w 4424885"/>
                <a:gd name="connsiteY30" fmla="*/ 437540 h 1138014"/>
                <a:gd name="connsiteX31" fmla="*/ 806772 w 4424885"/>
                <a:gd name="connsiteY31" fmla="*/ 0 h 113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424885" h="1138014">
                  <a:moveTo>
                    <a:pt x="806772" y="0"/>
                  </a:moveTo>
                  <a:cubicBezTo>
                    <a:pt x="853867" y="0"/>
                    <a:pt x="890725" y="36975"/>
                    <a:pt x="890725" y="84221"/>
                  </a:cubicBezTo>
                  <a:cubicBezTo>
                    <a:pt x="890725" y="84221"/>
                    <a:pt x="890725" y="84221"/>
                    <a:pt x="890725" y="86276"/>
                  </a:cubicBezTo>
                  <a:cubicBezTo>
                    <a:pt x="876391" y="277314"/>
                    <a:pt x="1154871" y="474515"/>
                    <a:pt x="1154871" y="474515"/>
                  </a:cubicBezTo>
                  <a:lnTo>
                    <a:pt x="1725308" y="474515"/>
                  </a:lnTo>
                  <a:lnTo>
                    <a:pt x="1733224" y="473717"/>
                  </a:lnTo>
                  <a:lnTo>
                    <a:pt x="4127971" y="473717"/>
                  </a:lnTo>
                  <a:cubicBezTo>
                    <a:pt x="4291952" y="473717"/>
                    <a:pt x="4424885" y="606650"/>
                    <a:pt x="4424885" y="770631"/>
                  </a:cubicBezTo>
                  <a:cubicBezTo>
                    <a:pt x="4424885" y="934612"/>
                    <a:pt x="4291952" y="1067545"/>
                    <a:pt x="4127971" y="1067545"/>
                  </a:cubicBezTo>
                  <a:lnTo>
                    <a:pt x="3953999" y="1067545"/>
                  </a:lnTo>
                  <a:lnTo>
                    <a:pt x="3953999" y="1070226"/>
                  </a:lnTo>
                  <a:cubicBezTo>
                    <a:pt x="3953999" y="1070226"/>
                    <a:pt x="3953999" y="1070226"/>
                    <a:pt x="1161014" y="1070226"/>
                  </a:cubicBezTo>
                  <a:cubicBezTo>
                    <a:pt x="1150776" y="1086660"/>
                    <a:pt x="1115966" y="1138014"/>
                    <a:pt x="1050441" y="1138014"/>
                  </a:cubicBezTo>
                  <a:cubicBezTo>
                    <a:pt x="1050441" y="1138014"/>
                    <a:pt x="1050441" y="1138014"/>
                    <a:pt x="522149" y="1138014"/>
                  </a:cubicBezTo>
                  <a:cubicBezTo>
                    <a:pt x="520102" y="1138014"/>
                    <a:pt x="520102" y="1138014"/>
                    <a:pt x="520102" y="1138014"/>
                  </a:cubicBezTo>
                  <a:cubicBezTo>
                    <a:pt x="516006" y="1138014"/>
                    <a:pt x="509863" y="1138014"/>
                    <a:pt x="505768" y="1135960"/>
                  </a:cubicBezTo>
                  <a:cubicBezTo>
                    <a:pt x="466863" y="1127743"/>
                    <a:pt x="436148" y="1090768"/>
                    <a:pt x="436148" y="1047630"/>
                  </a:cubicBezTo>
                  <a:cubicBezTo>
                    <a:pt x="436148" y="1008601"/>
                    <a:pt x="462768" y="973680"/>
                    <a:pt x="497577" y="961355"/>
                  </a:cubicBezTo>
                  <a:cubicBezTo>
                    <a:pt x="495530" y="961355"/>
                    <a:pt x="495530" y="961355"/>
                    <a:pt x="493482" y="961355"/>
                  </a:cubicBezTo>
                  <a:cubicBezTo>
                    <a:pt x="444339" y="961355"/>
                    <a:pt x="403386" y="922326"/>
                    <a:pt x="403386" y="873025"/>
                  </a:cubicBezTo>
                  <a:cubicBezTo>
                    <a:pt x="403386" y="831942"/>
                    <a:pt x="427958" y="799075"/>
                    <a:pt x="464815" y="786750"/>
                  </a:cubicBezTo>
                  <a:cubicBezTo>
                    <a:pt x="462768" y="786750"/>
                    <a:pt x="462768" y="786750"/>
                    <a:pt x="460720" y="786750"/>
                  </a:cubicBezTo>
                  <a:cubicBezTo>
                    <a:pt x="427958" y="786750"/>
                    <a:pt x="399291" y="770316"/>
                    <a:pt x="384957" y="743612"/>
                  </a:cubicBezTo>
                  <a:cubicBezTo>
                    <a:pt x="376766" y="729233"/>
                    <a:pt x="370624" y="714854"/>
                    <a:pt x="370624" y="696366"/>
                  </a:cubicBezTo>
                  <a:cubicBezTo>
                    <a:pt x="370624" y="657337"/>
                    <a:pt x="397243" y="622416"/>
                    <a:pt x="432053" y="612145"/>
                  </a:cubicBezTo>
                  <a:cubicBezTo>
                    <a:pt x="432053" y="612145"/>
                    <a:pt x="432053" y="610091"/>
                    <a:pt x="434100" y="610091"/>
                  </a:cubicBezTo>
                  <a:cubicBezTo>
                    <a:pt x="436148" y="610091"/>
                    <a:pt x="436148" y="608037"/>
                    <a:pt x="436148" y="608037"/>
                  </a:cubicBezTo>
                  <a:cubicBezTo>
                    <a:pt x="436148" y="608037"/>
                    <a:pt x="92144" y="610091"/>
                    <a:pt x="86001" y="610091"/>
                  </a:cubicBezTo>
                  <a:cubicBezTo>
                    <a:pt x="38905" y="610091"/>
                    <a:pt x="0" y="573116"/>
                    <a:pt x="0" y="523815"/>
                  </a:cubicBezTo>
                  <a:cubicBezTo>
                    <a:pt x="0" y="476569"/>
                    <a:pt x="38905" y="437540"/>
                    <a:pt x="86001" y="437540"/>
                  </a:cubicBezTo>
                  <a:cubicBezTo>
                    <a:pt x="86001" y="437540"/>
                    <a:pt x="86001" y="437540"/>
                    <a:pt x="800629" y="437540"/>
                  </a:cubicBezTo>
                  <a:cubicBezTo>
                    <a:pt x="647055" y="223905"/>
                    <a:pt x="683913" y="0"/>
                    <a:pt x="806772" y="0"/>
                  </a:cubicBezTo>
                  <a:close/>
                </a:path>
              </a:pathLst>
            </a:custGeom>
            <a:solidFill>
              <a:srgbClr val="72896D"/>
            </a:solidFill>
            <a:ln>
              <a:noFill/>
            </a:ln>
          </p:spPr>
          <p:txBody>
            <a:bodyPr vert="horz" wrap="square" lIns="91440" tIns="45720" rIns="91440" bIns="45720" numCol="1" anchor="t" anchorCtr="0" compatLnSpc="1">
              <a:noAutofit/>
            </a:bodyPr>
            <a:lstStyle/>
            <a:p>
              <a:endParaRPr lang="en-US" dirty="0">
                <a:cs typeface="+mn-ea"/>
                <a:sym typeface="+mn-lt"/>
              </a:endParaRPr>
            </a:p>
          </p:txBody>
        </p:sp>
        <p:sp>
          <p:nvSpPr>
            <p:cNvPr id="88" name="文本框 87"/>
            <p:cNvSpPr txBox="1"/>
            <p:nvPr/>
          </p:nvSpPr>
          <p:spPr>
            <a:xfrm>
              <a:off x="4669355" y="4367343"/>
              <a:ext cx="2853289" cy="461665"/>
            </a:xfrm>
            <a:prstGeom prst="rect">
              <a:avLst/>
            </a:prstGeom>
            <a:noFill/>
          </p:spPr>
          <p:txBody>
            <a:bodyPr wrap="square" rtlCol="0">
              <a:spAutoFit/>
            </a:bodyPr>
            <a:lstStyle/>
            <a:p>
              <a:pPr algn="ctr"/>
              <a:r>
                <a:rPr lang="zh-CN" altLang="en-US" sz="2400" dirty="0">
                  <a:solidFill>
                    <a:schemeClr val="bg1"/>
                  </a:solidFill>
                  <a:cs typeface="+mn-ea"/>
                  <a:sym typeface="+mn-lt"/>
                </a:rPr>
                <a:t>团队协作能力强</a:t>
              </a:r>
              <a:endParaRPr lang="zh-CN" altLang="en-US" sz="2400" dirty="0">
                <a:solidFill>
                  <a:schemeClr val="bg1"/>
                </a:solidFill>
                <a:cs typeface="+mn-ea"/>
                <a:sym typeface="+mn-lt"/>
              </a:endParaRPr>
            </a:p>
          </p:txBody>
        </p:sp>
      </p:grpSp>
      <p:grpSp>
        <p:nvGrpSpPr>
          <p:cNvPr id="12" name="组合 11"/>
          <p:cNvGrpSpPr/>
          <p:nvPr/>
        </p:nvGrpSpPr>
        <p:grpSpPr>
          <a:xfrm>
            <a:off x="4420968" y="4865908"/>
            <a:ext cx="4424885" cy="1138014"/>
            <a:chOff x="4420968" y="4865908"/>
            <a:chExt cx="4424885" cy="1138014"/>
          </a:xfrm>
        </p:grpSpPr>
        <p:sp>
          <p:nvSpPr>
            <p:cNvPr id="70" name="任意多边形: 形状 69"/>
            <p:cNvSpPr/>
            <p:nvPr/>
          </p:nvSpPr>
          <p:spPr bwMode="auto">
            <a:xfrm flipH="1">
              <a:off x="4420968" y="4865908"/>
              <a:ext cx="4424885" cy="1138014"/>
            </a:xfrm>
            <a:custGeom>
              <a:avLst/>
              <a:gdLst>
                <a:gd name="connsiteX0" fmla="*/ 806772 w 4424885"/>
                <a:gd name="connsiteY0" fmla="*/ 0 h 1138014"/>
                <a:gd name="connsiteX1" fmla="*/ 890725 w 4424885"/>
                <a:gd name="connsiteY1" fmla="*/ 84221 h 1138014"/>
                <a:gd name="connsiteX2" fmla="*/ 890725 w 4424885"/>
                <a:gd name="connsiteY2" fmla="*/ 86276 h 1138014"/>
                <a:gd name="connsiteX3" fmla="*/ 1154871 w 4424885"/>
                <a:gd name="connsiteY3" fmla="*/ 474515 h 1138014"/>
                <a:gd name="connsiteX4" fmla="*/ 1725308 w 4424885"/>
                <a:gd name="connsiteY4" fmla="*/ 474515 h 1138014"/>
                <a:gd name="connsiteX5" fmla="*/ 1733224 w 4424885"/>
                <a:gd name="connsiteY5" fmla="*/ 473717 h 1138014"/>
                <a:gd name="connsiteX6" fmla="*/ 4127971 w 4424885"/>
                <a:gd name="connsiteY6" fmla="*/ 473717 h 1138014"/>
                <a:gd name="connsiteX7" fmla="*/ 4424885 w 4424885"/>
                <a:gd name="connsiteY7" fmla="*/ 770631 h 1138014"/>
                <a:gd name="connsiteX8" fmla="*/ 4127971 w 4424885"/>
                <a:gd name="connsiteY8" fmla="*/ 1067545 h 1138014"/>
                <a:gd name="connsiteX9" fmla="*/ 3953999 w 4424885"/>
                <a:gd name="connsiteY9" fmla="*/ 1067545 h 1138014"/>
                <a:gd name="connsiteX10" fmla="*/ 3953999 w 4424885"/>
                <a:gd name="connsiteY10" fmla="*/ 1070226 h 1138014"/>
                <a:gd name="connsiteX11" fmla="*/ 1161014 w 4424885"/>
                <a:gd name="connsiteY11" fmla="*/ 1070226 h 1138014"/>
                <a:gd name="connsiteX12" fmla="*/ 1050441 w 4424885"/>
                <a:gd name="connsiteY12" fmla="*/ 1138014 h 1138014"/>
                <a:gd name="connsiteX13" fmla="*/ 522149 w 4424885"/>
                <a:gd name="connsiteY13" fmla="*/ 1138014 h 1138014"/>
                <a:gd name="connsiteX14" fmla="*/ 520102 w 4424885"/>
                <a:gd name="connsiteY14" fmla="*/ 1138014 h 1138014"/>
                <a:gd name="connsiteX15" fmla="*/ 505768 w 4424885"/>
                <a:gd name="connsiteY15" fmla="*/ 1135960 h 1138014"/>
                <a:gd name="connsiteX16" fmla="*/ 436148 w 4424885"/>
                <a:gd name="connsiteY16" fmla="*/ 1047630 h 1138014"/>
                <a:gd name="connsiteX17" fmla="*/ 497577 w 4424885"/>
                <a:gd name="connsiteY17" fmla="*/ 961355 h 1138014"/>
                <a:gd name="connsiteX18" fmla="*/ 493482 w 4424885"/>
                <a:gd name="connsiteY18" fmla="*/ 961355 h 1138014"/>
                <a:gd name="connsiteX19" fmla="*/ 403386 w 4424885"/>
                <a:gd name="connsiteY19" fmla="*/ 873025 h 1138014"/>
                <a:gd name="connsiteX20" fmla="*/ 464815 w 4424885"/>
                <a:gd name="connsiteY20" fmla="*/ 786750 h 1138014"/>
                <a:gd name="connsiteX21" fmla="*/ 460720 w 4424885"/>
                <a:gd name="connsiteY21" fmla="*/ 786750 h 1138014"/>
                <a:gd name="connsiteX22" fmla="*/ 384957 w 4424885"/>
                <a:gd name="connsiteY22" fmla="*/ 743612 h 1138014"/>
                <a:gd name="connsiteX23" fmla="*/ 370624 w 4424885"/>
                <a:gd name="connsiteY23" fmla="*/ 696366 h 1138014"/>
                <a:gd name="connsiteX24" fmla="*/ 432053 w 4424885"/>
                <a:gd name="connsiteY24" fmla="*/ 612145 h 1138014"/>
                <a:gd name="connsiteX25" fmla="*/ 434100 w 4424885"/>
                <a:gd name="connsiteY25" fmla="*/ 610091 h 1138014"/>
                <a:gd name="connsiteX26" fmla="*/ 436148 w 4424885"/>
                <a:gd name="connsiteY26" fmla="*/ 608037 h 1138014"/>
                <a:gd name="connsiteX27" fmla="*/ 86001 w 4424885"/>
                <a:gd name="connsiteY27" fmla="*/ 610091 h 1138014"/>
                <a:gd name="connsiteX28" fmla="*/ 0 w 4424885"/>
                <a:gd name="connsiteY28" fmla="*/ 523815 h 1138014"/>
                <a:gd name="connsiteX29" fmla="*/ 86001 w 4424885"/>
                <a:gd name="connsiteY29" fmla="*/ 437540 h 1138014"/>
                <a:gd name="connsiteX30" fmla="*/ 800629 w 4424885"/>
                <a:gd name="connsiteY30" fmla="*/ 437540 h 1138014"/>
                <a:gd name="connsiteX31" fmla="*/ 806772 w 4424885"/>
                <a:gd name="connsiteY31" fmla="*/ 0 h 1138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4424885" h="1138014">
                  <a:moveTo>
                    <a:pt x="806772" y="0"/>
                  </a:moveTo>
                  <a:cubicBezTo>
                    <a:pt x="853867" y="0"/>
                    <a:pt x="890725" y="36975"/>
                    <a:pt x="890725" y="84221"/>
                  </a:cubicBezTo>
                  <a:cubicBezTo>
                    <a:pt x="890725" y="84221"/>
                    <a:pt x="890725" y="84221"/>
                    <a:pt x="890725" y="86276"/>
                  </a:cubicBezTo>
                  <a:cubicBezTo>
                    <a:pt x="876391" y="277314"/>
                    <a:pt x="1154871" y="474515"/>
                    <a:pt x="1154871" y="474515"/>
                  </a:cubicBezTo>
                  <a:lnTo>
                    <a:pt x="1725308" y="474515"/>
                  </a:lnTo>
                  <a:lnTo>
                    <a:pt x="1733224" y="473717"/>
                  </a:lnTo>
                  <a:lnTo>
                    <a:pt x="4127971" y="473717"/>
                  </a:lnTo>
                  <a:cubicBezTo>
                    <a:pt x="4291952" y="473717"/>
                    <a:pt x="4424885" y="606650"/>
                    <a:pt x="4424885" y="770631"/>
                  </a:cubicBezTo>
                  <a:cubicBezTo>
                    <a:pt x="4424885" y="934612"/>
                    <a:pt x="4291952" y="1067545"/>
                    <a:pt x="4127971" y="1067545"/>
                  </a:cubicBezTo>
                  <a:lnTo>
                    <a:pt x="3953999" y="1067545"/>
                  </a:lnTo>
                  <a:lnTo>
                    <a:pt x="3953999" y="1070226"/>
                  </a:lnTo>
                  <a:cubicBezTo>
                    <a:pt x="3953999" y="1070226"/>
                    <a:pt x="3953999" y="1070226"/>
                    <a:pt x="1161014" y="1070226"/>
                  </a:cubicBezTo>
                  <a:cubicBezTo>
                    <a:pt x="1150776" y="1086660"/>
                    <a:pt x="1115966" y="1138014"/>
                    <a:pt x="1050441" y="1138014"/>
                  </a:cubicBezTo>
                  <a:cubicBezTo>
                    <a:pt x="1050441" y="1138014"/>
                    <a:pt x="1050441" y="1138014"/>
                    <a:pt x="522149" y="1138014"/>
                  </a:cubicBezTo>
                  <a:cubicBezTo>
                    <a:pt x="520102" y="1138014"/>
                    <a:pt x="520102" y="1138014"/>
                    <a:pt x="520102" y="1138014"/>
                  </a:cubicBezTo>
                  <a:cubicBezTo>
                    <a:pt x="516006" y="1138014"/>
                    <a:pt x="509863" y="1138014"/>
                    <a:pt x="505768" y="1135960"/>
                  </a:cubicBezTo>
                  <a:cubicBezTo>
                    <a:pt x="466863" y="1127743"/>
                    <a:pt x="436148" y="1090768"/>
                    <a:pt x="436148" y="1047630"/>
                  </a:cubicBezTo>
                  <a:cubicBezTo>
                    <a:pt x="436148" y="1008601"/>
                    <a:pt x="462768" y="973680"/>
                    <a:pt x="497577" y="961355"/>
                  </a:cubicBezTo>
                  <a:cubicBezTo>
                    <a:pt x="495530" y="961355"/>
                    <a:pt x="495530" y="961355"/>
                    <a:pt x="493482" y="961355"/>
                  </a:cubicBezTo>
                  <a:cubicBezTo>
                    <a:pt x="444339" y="961355"/>
                    <a:pt x="403386" y="922326"/>
                    <a:pt x="403386" y="873025"/>
                  </a:cubicBezTo>
                  <a:cubicBezTo>
                    <a:pt x="403386" y="831942"/>
                    <a:pt x="427958" y="799075"/>
                    <a:pt x="464815" y="786750"/>
                  </a:cubicBezTo>
                  <a:cubicBezTo>
                    <a:pt x="462768" y="786750"/>
                    <a:pt x="462768" y="786750"/>
                    <a:pt x="460720" y="786750"/>
                  </a:cubicBezTo>
                  <a:cubicBezTo>
                    <a:pt x="427958" y="786750"/>
                    <a:pt x="399291" y="770316"/>
                    <a:pt x="384957" y="743612"/>
                  </a:cubicBezTo>
                  <a:cubicBezTo>
                    <a:pt x="376766" y="729233"/>
                    <a:pt x="370624" y="714854"/>
                    <a:pt x="370624" y="696366"/>
                  </a:cubicBezTo>
                  <a:cubicBezTo>
                    <a:pt x="370624" y="657337"/>
                    <a:pt x="397243" y="622416"/>
                    <a:pt x="432053" y="612145"/>
                  </a:cubicBezTo>
                  <a:cubicBezTo>
                    <a:pt x="432053" y="612145"/>
                    <a:pt x="432053" y="610091"/>
                    <a:pt x="434100" y="610091"/>
                  </a:cubicBezTo>
                  <a:cubicBezTo>
                    <a:pt x="436148" y="610091"/>
                    <a:pt x="436148" y="608037"/>
                    <a:pt x="436148" y="608037"/>
                  </a:cubicBezTo>
                  <a:cubicBezTo>
                    <a:pt x="436148" y="608037"/>
                    <a:pt x="92144" y="610091"/>
                    <a:pt x="86001" y="610091"/>
                  </a:cubicBezTo>
                  <a:cubicBezTo>
                    <a:pt x="38905" y="610091"/>
                    <a:pt x="0" y="573116"/>
                    <a:pt x="0" y="523815"/>
                  </a:cubicBezTo>
                  <a:cubicBezTo>
                    <a:pt x="0" y="476569"/>
                    <a:pt x="38905" y="437540"/>
                    <a:pt x="86001" y="437540"/>
                  </a:cubicBezTo>
                  <a:cubicBezTo>
                    <a:pt x="86001" y="437540"/>
                    <a:pt x="86001" y="437540"/>
                    <a:pt x="800629" y="437540"/>
                  </a:cubicBezTo>
                  <a:cubicBezTo>
                    <a:pt x="647055" y="223905"/>
                    <a:pt x="683913" y="0"/>
                    <a:pt x="806772" y="0"/>
                  </a:cubicBezTo>
                  <a:close/>
                </a:path>
              </a:pathLst>
            </a:custGeom>
            <a:solidFill>
              <a:srgbClr val="427459"/>
            </a:solidFill>
            <a:ln>
              <a:noFill/>
            </a:ln>
          </p:spPr>
          <p:txBody>
            <a:bodyPr vert="horz" wrap="square" lIns="91440" tIns="45720" rIns="91440" bIns="45720" numCol="1" anchor="t" anchorCtr="0" compatLnSpc="1">
              <a:noAutofit/>
            </a:bodyPr>
            <a:lstStyle/>
            <a:p>
              <a:endParaRPr lang="en-US" dirty="0">
                <a:cs typeface="+mn-ea"/>
                <a:sym typeface="+mn-lt"/>
              </a:endParaRPr>
            </a:p>
          </p:txBody>
        </p:sp>
        <p:sp>
          <p:nvSpPr>
            <p:cNvPr id="89" name="文本框 88"/>
            <p:cNvSpPr txBox="1"/>
            <p:nvPr/>
          </p:nvSpPr>
          <p:spPr>
            <a:xfrm>
              <a:off x="4669355" y="5407214"/>
              <a:ext cx="2853289" cy="461665"/>
            </a:xfrm>
            <a:prstGeom prst="rect">
              <a:avLst/>
            </a:prstGeom>
            <a:noFill/>
          </p:spPr>
          <p:txBody>
            <a:bodyPr wrap="square" rtlCol="0">
              <a:spAutoFit/>
            </a:bodyPr>
            <a:lstStyle/>
            <a:p>
              <a:pPr algn="ctr"/>
              <a:r>
                <a:rPr lang="zh-CN" altLang="en-US" sz="2400" dirty="0">
                  <a:solidFill>
                    <a:schemeClr val="bg1"/>
                  </a:solidFill>
                  <a:cs typeface="+mn-ea"/>
                  <a:sym typeface="+mn-lt"/>
                </a:rPr>
                <a:t>管理具有创新意识</a:t>
              </a:r>
              <a:endParaRPr lang="zh-CN" altLang="en-US" sz="2400" dirty="0">
                <a:solidFill>
                  <a:schemeClr val="bg1"/>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22" presetClass="entr" presetSubtype="2" fill="hold"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wipe(right)">
                                      <p:cBhvr>
                                        <p:cTn id="22" dur="1000"/>
                                        <p:tgtEl>
                                          <p:spTgt spid="4"/>
                                        </p:tgtEl>
                                      </p:cBhvr>
                                    </p:animEffect>
                                  </p:childTnLst>
                                </p:cTn>
                              </p:par>
                            </p:childTnLst>
                          </p:cTn>
                        </p:par>
                        <p:par>
                          <p:cTn id="23" fill="hold">
                            <p:stCondLst>
                              <p:cond delay="1000"/>
                            </p:stCondLst>
                            <p:childTnLst>
                              <p:par>
                                <p:cTn id="24" presetID="10" presetClass="entr" presetSubtype="0" fill="hold" nodeType="after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fade">
                                      <p:cBhvr>
                                        <p:cTn id="26" dur="500"/>
                                        <p:tgtEl>
                                          <p:spTgt spid="6"/>
                                        </p:tgtEl>
                                      </p:cBhvr>
                                    </p:animEffect>
                                  </p:childTnLst>
                                </p:cTn>
                              </p:par>
                              <p:par>
                                <p:cTn id="27" presetID="22" presetClass="entr" presetSubtype="8"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left)">
                                      <p:cBhvr>
                                        <p:cTn id="29" dur="1000"/>
                                        <p:tgtEl>
                                          <p:spTgt spid="5"/>
                                        </p:tgtEl>
                                      </p:cBhvr>
                                    </p:animEffect>
                                  </p:childTnLst>
                                </p:cTn>
                              </p:par>
                            </p:childTnLst>
                          </p:cTn>
                        </p:par>
                        <p:par>
                          <p:cTn id="30" fill="hold">
                            <p:stCondLst>
                              <p:cond delay="1500"/>
                            </p:stCondLst>
                            <p:childTnLst>
                              <p:par>
                                <p:cTn id="31" presetID="10" presetClass="entr" presetSubtype="0" fill="hold" nodeType="afterEffect">
                                  <p:stCondLst>
                                    <p:cond delay="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500"/>
                                        <p:tgtEl>
                                          <p:spTgt spid="81"/>
                                        </p:tgtEl>
                                      </p:cBhvr>
                                    </p:animEffect>
                                  </p:childTnLst>
                                </p:cTn>
                              </p:par>
                              <p:par>
                                <p:cTn id="34" presetID="22" presetClass="entr" presetSubtype="2" fill="hold" nodeType="with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right)">
                                      <p:cBhvr>
                                        <p:cTn id="36" dur="1000"/>
                                        <p:tgtEl>
                                          <p:spTgt spid="11"/>
                                        </p:tgtEl>
                                      </p:cBhvr>
                                    </p:animEffect>
                                  </p:childTnLst>
                                </p:cTn>
                              </p:par>
                            </p:childTnLst>
                          </p:cTn>
                        </p:par>
                        <p:par>
                          <p:cTn id="37" fill="hold">
                            <p:stCondLst>
                              <p:cond delay="2000"/>
                            </p:stCondLst>
                            <p:childTnLst>
                              <p:par>
                                <p:cTn id="38" presetID="10" presetClass="entr" presetSubtype="0" fill="hold"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par>
                                <p:cTn id="41" presetID="22" presetClass="entr" presetSubtype="8" fill="hold"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wipe(left)">
                                      <p:cBhvr>
                                        <p:cTn id="43" dur="1000"/>
                                        <p:tgtEl>
                                          <p:spTgt spid="12"/>
                                        </p:tgtEl>
                                      </p:cBhvr>
                                    </p:animEffect>
                                  </p:childTnLst>
                                </p:cTn>
                              </p:par>
                            </p:childTnLst>
                          </p:cTn>
                        </p:par>
                        <p:par>
                          <p:cTn id="44" fill="hold">
                            <p:stCondLst>
                              <p:cond delay="2500"/>
                            </p:stCondLst>
                            <p:childTnLst>
                              <p:par>
                                <p:cTn id="45" presetID="10" presetClass="entr" presetSubtype="0" fill="hold" nodeType="afterEffect">
                                  <p:stCondLst>
                                    <p:cond delay="0"/>
                                  </p:stCondLst>
                                  <p:childTnLst>
                                    <p:set>
                                      <p:cBhvr>
                                        <p:cTn id="46" dur="1" fill="hold">
                                          <p:stCondLst>
                                            <p:cond delay="0"/>
                                          </p:stCondLst>
                                        </p:cTn>
                                        <p:tgtEl>
                                          <p:spTgt spid="84"/>
                                        </p:tgtEl>
                                        <p:attrNameLst>
                                          <p:attrName>style.visibility</p:attrName>
                                        </p:attrNameLst>
                                      </p:cBhvr>
                                      <p:to>
                                        <p:strVal val="visible"/>
                                      </p:to>
                                    </p:set>
                                    <p:animEffect transition="in" filter="fade">
                                      <p:cBhvr>
                                        <p:cTn id="47" dur="5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1579210" y="3339771"/>
            <a:ext cx="15275494" cy="4637720"/>
            <a:chOff x="-1579210" y="3079087"/>
            <a:chExt cx="15275494" cy="4637720"/>
          </a:xfrm>
        </p:grpSpPr>
        <p:sp>
          <p:nvSpPr>
            <p:cNvPr id="11" name="任意多边形: 形状 10"/>
            <p:cNvSpPr/>
            <p:nvPr/>
          </p:nvSpPr>
          <p:spPr>
            <a:xfrm>
              <a:off x="-1579210" y="3210201"/>
              <a:ext cx="15227864" cy="4506606"/>
            </a:xfrm>
            <a:custGeom>
              <a:avLst/>
              <a:gdLst>
                <a:gd name="connsiteX0" fmla="*/ 1097947 w 15227864"/>
                <a:gd name="connsiteY0" fmla="*/ 543652 h 4506606"/>
                <a:gd name="connsiteX1" fmla="*/ 2493610 w 15227864"/>
                <a:gd name="connsiteY1" fmla="*/ 832410 h 4506606"/>
                <a:gd name="connsiteX2" fmla="*/ 3648642 w 15227864"/>
                <a:gd name="connsiteY2" fmla="*/ 367188 h 4506606"/>
                <a:gd name="connsiteX3" fmla="*/ 5910578 w 15227864"/>
                <a:gd name="connsiteY3" fmla="*/ 607820 h 4506606"/>
                <a:gd name="connsiteX4" fmla="*/ 8028136 w 15227864"/>
                <a:gd name="connsiteY4" fmla="*/ 383231 h 4506606"/>
                <a:gd name="connsiteX5" fmla="*/ 10498621 w 15227864"/>
                <a:gd name="connsiteY5" fmla="*/ 704073 h 4506606"/>
                <a:gd name="connsiteX6" fmla="*/ 12712431 w 15227864"/>
                <a:gd name="connsiteY6" fmla="*/ 30304 h 4506606"/>
                <a:gd name="connsiteX7" fmla="*/ 14204347 w 15227864"/>
                <a:gd name="connsiteY7" fmla="*/ 543652 h 4506606"/>
                <a:gd name="connsiteX8" fmla="*/ 14188305 w 15227864"/>
                <a:gd name="connsiteY8" fmla="*/ 4121041 h 4506606"/>
                <a:gd name="connsiteX9" fmla="*/ 1001694 w 15227864"/>
                <a:gd name="connsiteY9" fmla="*/ 4008746 h 4506606"/>
                <a:gd name="connsiteX10" fmla="*/ 1097947 w 15227864"/>
                <a:gd name="connsiteY10" fmla="*/ 543652 h 450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27864" h="4506606">
                  <a:moveTo>
                    <a:pt x="1097947" y="543652"/>
                  </a:moveTo>
                  <a:cubicBezTo>
                    <a:pt x="1346600" y="14263"/>
                    <a:pt x="2068494" y="861821"/>
                    <a:pt x="2493610" y="832410"/>
                  </a:cubicBezTo>
                  <a:cubicBezTo>
                    <a:pt x="2918726" y="802999"/>
                    <a:pt x="3079147" y="404620"/>
                    <a:pt x="3648642" y="367188"/>
                  </a:cubicBezTo>
                  <a:cubicBezTo>
                    <a:pt x="4218137" y="329756"/>
                    <a:pt x="5180662" y="605146"/>
                    <a:pt x="5910578" y="607820"/>
                  </a:cubicBezTo>
                  <a:cubicBezTo>
                    <a:pt x="6640494" y="610494"/>
                    <a:pt x="7263462" y="367189"/>
                    <a:pt x="8028136" y="383231"/>
                  </a:cubicBezTo>
                  <a:cubicBezTo>
                    <a:pt x="8792810" y="399273"/>
                    <a:pt x="9717905" y="762894"/>
                    <a:pt x="10498621" y="704073"/>
                  </a:cubicBezTo>
                  <a:cubicBezTo>
                    <a:pt x="11279337" y="645252"/>
                    <a:pt x="12094810" y="57041"/>
                    <a:pt x="12712431" y="30304"/>
                  </a:cubicBezTo>
                  <a:cubicBezTo>
                    <a:pt x="13330052" y="3567"/>
                    <a:pt x="13958368" y="-138137"/>
                    <a:pt x="14204347" y="543652"/>
                  </a:cubicBezTo>
                  <a:cubicBezTo>
                    <a:pt x="14450326" y="1225441"/>
                    <a:pt x="16388747" y="3543525"/>
                    <a:pt x="14188305" y="4121041"/>
                  </a:cubicBezTo>
                  <a:cubicBezTo>
                    <a:pt x="11987863" y="4698557"/>
                    <a:pt x="3186094" y="4599630"/>
                    <a:pt x="1001694" y="4008746"/>
                  </a:cubicBezTo>
                  <a:cubicBezTo>
                    <a:pt x="-1182706" y="3417862"/>
                    <a:pt x="849294" y="1073041"/>
                    <a:pt x="1097947" y="543652"/>
                  </a:cubicBezTo>
                  <a:close/>
                </a:path>
              </a:pathLst>
            </a:custGeom>
            <a:solidFill>
              <a:srgbClr val="C3CDC1">
                <a:alpha val="1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2" name="任意多边形: 形状 31"/>
            <p:cNvSpPr/>
            <p:nvPr/>
          </p:nvSpPr>
          <p:spPr>
            <a:xfrm>
              <a:off x="-1531580" y="3079087"/>
              <a:ext cx="15227864" cy="4506606"/>
            </a:xfrm>
            <a:custGeom>
              <a:avLst/>
              <a:gdLst>
                <a:gd name="connsiteX0" fmla="*/ 1097947 w 15227864"/>
                <a:gd name="connsiteY0" fmla="*/ 543652 h 4506606"/>
                <a:gd name="connsiteX1" fmla="*/ 2493610 w 15227864"/>
                <a:gd name="connsiteY1" fmla="*/ 832410 h 4506606"/>
                <a:gd name="connsiteX2" fmla="*/ 3648642 w 15227864"/>
                <a:gd name="connsiteY2" fmla="*/ 367188 h 4506606"/>
                <a:gd name="connsiteX3" fmla="*/ 5910578 w 15227864"/>
                <a:gd name="connsiteY3" fmla="*/ 607820 h 4506606"/>
                <a:gd name="connsiteX4" fmla="*/ 8028136 w 15227864"/>
                <a:gd name="connsiteY4" fmla="*/ 383231 h 4506606"/>
                <a:gd name="connsiteX5" fmla="*/ 10498621 w 15227864"/>
                <a:gd name="connsiteY5" fmla="*/ 704073 h 4506606"/>
                <a:gd name="connsiteX6" fmla="*/ 12712431 w 15227864"/>
                <a:gd name="connsiteY6" fmla="*/ 30304 h 4506606"/>
                <a:gd name="connsiteX7" fmla="*/ 14204347 w 15227864"/>
                <a:gd name="connsiteY7" fmla="*/ 543652 h 4506606"/>
                <a:gd name="connsiteX8" fmla="*/ 14188305 w 15227864"/>
                <a:gd name="connsiteY8" fmla="*/ 4121041 h 4506606"/>
                <a:gd name="connsiteX9" fmla="*/ 1001694 w 15227864"/>
                <a:gd name="connsiteY9" fmla="*/ 4008746 h 4506606"/>
                <a:gd name="connsiteX10" fmla="*/ 1097947 w 15227864"/>
                <a:gd name="connsiteY10" fmla="*/ 543652 h 45066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27864" h="4506606">
                  <a:moveTo>
                    <a:pt x="1097947" y="543652"/>
                  </a:moveTo>
                  <a:cubicBezTo>
                    <a:pt x="1346600" y="14263"/>
                    <a:pt x="2068494" y="861821"/>
                    <a:pt x="2493610" y="832410"/>
                  </a:cubicBezTo>
                  <a:cubicBezTo>
                    <a:pt x="2918726" y="802999"/>
                    <a:pt x="3079147" y="404620"/>
                    <a:pt x="3648642" y="367188"/>
                  </a:cubicBezTo>
                  <a:cubicBezTo>
                    <a:pt x="4218137" y="329756"/>
                    <a:pt x="5180662" y="605146"/>
                    <a:pt x="5910578" y="607820"/>
                  </a:cubicBezTo>
                  <a:cubicBezTo>
                    <a:pt x="6640494" y="610494"/>
                    <a:pt x="7263462" y="367189"/>
                    <a:pt x="8028136" y="383231"/>
                  </a:cubicBezTo>
                  <a:cubicBezTo>
                    <a:pt x="8792810" y="399273"/>
                    <a:pt x="9717905" y="762894"/>
                    <a:pt x="10498621" y="704073"/>
                  </a:cubicBezTo>
                  <a:cubicBezTo>
                    <a:pt x="11279337" y="645252"/>
                    <a:pt x="12094810" y="57041"/>
                    <a:pt x="12712431" y="30304"/>
                  </a:cubicBezTo>
                  <a:cubicBezTo>
                    <a:pt x="13330052" y="3567"/>
                    <a:pt x="13958368" y="-138137"/>
                    <a:pt x="14204347" y="543652"/>
                  </a:cubicBezTo>
                  <a:cubicBezTo>
                    <a:pt x="14450326" y="1225441"/>
                    <a:pt x="16388747" y="3543525"/>
                    <a:pt x="14188305" y="4121041"/>
                  </a:cubicBezTo>
                  <a:cubicBezTo>
                    <a:pt x="11987863" y="4698557"/>
                    <a:pt x="3186094" y="4599630"/>
                    <a:pt x="1001694" y="4008746"/>
                  </a:cubicBezTo>
                  <a:cubicBezTo>
                    <a:pt x="-1182706" y="3417862"/>
                    <a:pt x="849294" y="1073041"/>
                    <a:pt x="1097947" y="543652"/>
                  </a:cubicBezTo>
                  <a:close/>
                </a:path>
              </a:pathLst>
            </a:custGeom>
            <a:noFill/>
            <a:ln w="57150">
              <a:solidFill>
                <a:srgbClr val="427459"/>
              </a:solidFill>
            </a:ln>
            <a:effectLst>
              <a:outerShdw blurRad="50800" dist="1143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cxnSp>
        <p:nvCxnSpPr>
          <p:cNvPr id="14" name="直接连接符 13"/>
          <p:cNvCxnSpPr/>
          <p:nvPr/>
        </p:nvCxnSpPr>
        <p:spPr>
          <a:xfrm>
            <a:off x="1660890" y="3822126"/>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cxnSp>
        <p:nvCxnSpPr>
          <p:cNvPr id="33" name="直接连接符 32"/>
          <p:cNvCxnSpPr/>
          <p:nvPr/>
        </p:nvCxnSpPr>
        <p:spPr>
          <a:xfrm>
            <a:off x="5186944" y="3872325"/>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a:off x="8712998" y="4044358"/>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p:cNvCxnSpPr/>
          <p:nvPr/>
        </p:nvCxnSpPr>
        <p:spPr>
          <a:xfrm flipV="1">
            <a:off x="3423917" y="3127694"/>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flipV="1">
            <a:off x="6949971" y="3042105"/>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flipV="1">
            <a:off x="10476027" y="2829959"/>
            <a:ext cx="0" cy="720000"/>
          </a:xfrm>
          <a:prstGeom prst="line">
            <a:avLst/>
          </a:prstGeom>
          <a:ln>
            <a:solidFill>
              <a:srgbClr val="427459"/>
            </a:solidFill>
            <a:tailEnd type="oval"/>
          </a:ln>
        </p:spPr>
        <p:style>
          <a:lnRef idx="1">
            <a:schemeClr val="accent1"/>
          </a:lnRef>
          <a:fillRef idx="0">
            <a:schemeClr val="accent1"/>
          </a:fillRef>
          <a:effectRef idx="0">
            <a:schemeClr val="accent1"/>
          </a:effectRef>
          <a:fontRef idx="minor">
            <a:schemeClr val="tx1"/>
          </a:fontRef>
        </p:style>
      </p:cxn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品牌发展历程</a:t>
            </a:r>
            <a:endParaRPr lang="zh-CN" altLang="en-US" sz="2800" dirty="0">
              <a:solidFill>
                <a:schemeClr val="bg1"/>
              </a:solidFill>
              <a:cs typeface="+mn-ea"/>
              <a:sym typeface="+mn-lt"/>
            </a:endParaRPr>
          </a:p>
        </p:txBody>
      </p:sp>
      <p:grpSp>
        <p:nvGrpSpPr>
          <p:cNvPr id="15" name="组合 14"/>
          <p:cNvGrpSpPr/>
          <p:nvPr/>
        </p:nvGrpSpPr>
        <p:grpSpPr>
          <a:xfrm>
            <a:off x="741361" y="4719512"/>
            <a:ext cx="1866354" cy="1101299"/>
            <a:chOff x="727713" y="4490912"/>
            <a:chExt cx="1866354" cy="1101299"/>
          </a:xfrm>
        </p:grpSpPr>
        <p:sp>
          <p:nvSpPr>
            <p:cNvPr id="38"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39"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grpSp>
        <p:nvGrpSpPr>
          <p:cNvPr id="40" name="组合 39"/>
          <p:cNvGrpSpPr/>
          <p:nvPr/>
        </p:nvGrpSpPr>
        <p:grpSpPr>
          <a:xfrm>
            <a:off x="4253767" y="4774104"/>
            <a:ext cx="1866354" cy="1101299"/>
            <a:chOff x="727713" y="4490912"/>
            <a:chExt cx="1866354" cy="1101299"/>
          </a:xfrm>
        </p:grpSpPr>
        <p:sp>
          <p:nvSpPr>
            <p:cNvPr id="41"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42"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grpSp>
        <p:nvGrpSpPr>
          <p:cNvPr id="43" name="组合 42"/>
          <p:cNvGrpSpPr/>
          <p:nvPr/>
        </p:nvGrpSpPr>
        <p:grpSpPr>
          <a:xfrm>
            <a:off x="7779821" y="4951528"/>
            <a:ext cx="1866354" cy="1101299"/>
            <a:chOff x="727713" y="4490912"/>
            <a:chExt cx="1866354" cy="1101299"/>
          </a:xfrm>
        </p:grpSpPr>
        <p:sp>
          <p:nvSpPr>
            <p:cNvPr id="45"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46"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grpSp>
        <p:nvGrpSpPr>
          <p:cNvPr id="47" name="组合 46"/>
          <p:cNvGrpSpPr/>
          <p:nvPr/>
        </p:nvGrpSpPr>
        <p:grpSpPr>
          <a:xfrm>
            <a:off x="2504390" y="1879072"/>
            <a:ext cx="1866354" cy="1101299"/>
            <a:chOff x="727713" y="4490912"/>
            <a:chExt cx="1866354" cy="1101299"/>
          </a:xfrm>
        </p:grpSpPr>
        <p:sp>
          <p:nvSpPr>
            <p:cNvPr id="48"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49"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grpSp>
        <p:nvGrpSpPr>
          <p:cNvPr id="50" name="组合 49"/>
          <p:cNvGrpSpPr/>
          <p:nvPr/>
        </p:nvGrpSpPr>
        <p:grpSpPr>
          <a:xfrm>
            <a:off x="6016796" y="1797184"/>
            <a:ext cx="1866354" cy="1101299"/>
            <a:chOff x="727713" y="4490912"/>
            <a:chExt cx="1866354" cy="1101299"/>
          </a:xfrm>
        </p:grpSpPr>
        <p:sp>
          <p:nvSpPr>
            <p:cNvPr id="51"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2"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grpSp>
        <p:nvGrpSpPr>
          <p:cNvPr id="53" name="组合 52"/>
          <p:cNvGrpSpPr/>
          <p:nvPr/>
        </p:nvGrpSpPr>
        <p:grpSpPr>
          <a:xfrm>
            <a:off x="9556498" y="1592470"/>
            <a:ext cx="1866354" cy="1101299"/>
            <a:chOff x="727713" y="4490912"/>
            <a:chExt cx="1866354" cy="1101299"/>
          </a:xfrm>
        </p:grpSpPr>
        <p:sp>
          <p:nvSpPr>
            <p:cNvPr id="54" name="textcount"/>
            <p:cNvSpPr txBox="1"/>
            <p:nvPr/>
          </p:nvSpPr>
          <p:spPr>
            <a:xfrm>
              <a:off x="727713" y="4779681"/>
              <a:ext cx="1866354" cy="812530"/>
            </a:xfrm>
            <a:prstGeom prst="rect">
              <a:avLst/>
            </a:prstGeom>
            <a:noFill/>
          </p:spPr>
          <p:txBody>
            <a:bodyPr vert="horz" wrap="square" rtlCol="0">
              <a:spAutoFit/>
            </a:bodyPr>
            <a:lstStyle/>
            <a:p>
              <a:pPr algn="just">
                <a:lnSpc>
                  <a:spcPct val="130000"/>
                </a:lnSpc>
              </a:pPr>
              <a:r>
                <a:rPr lang="zh-CN" altLang="en-US" sz="1200" dirty="0">
                  <a:solidFill>
                    <a:schemeClr val="tx1">
                      <a:lumMod val="65000"/>
                      <a:lumOff val="35000"/>
                    </a:schemeClr>
                  </a:solidFill>
                  <a:cs typeface="+mn-ea"/>
                  <a:sym typeface="+mn-lt"/>
                </a:rPr>
                <a:t>请您替换相关文字内容请您替换相关文字内容请您替换相关文字内容</a:t>
              </a:r>
              <a:endParaRPr lang="zh-CN" altLang="en-US" sz="1200" dirty="0">
                <a:solidFill>
                  <a:schemeClr val="tx1">
                    <a:lumMod val="65000"/>
                    <a:lumOff val="35000"/>
                  </a:schemeClr>
                </a:solidFill>
                <a:cs typeface="+mn-ea"/>
                <a:sym typeface="+mn-lt"/>
              </a:endParaRPr>
            </a:p>
          </p:txBody>
        </p:sp>
        <p:sp>
          <p:nvSpPr>
            <p:cNvPr id="55" name="textcount"/>
            <p:cNvSpPr txBox="1"/>
            <p:nvPr/>
          </p:nvSpPr>
          <p:spPr>
            <a:xfrm>
              <a:off x="727713" y="4490912"/>
              <a:ext cx="1866354" cy="338554"/>
            </a:xfrm>
            <a:prstGeom prst="rect">
              <a:avLst/>
            </a:prstGeom>
            <a:noFill/>
          </p:spPr>
          <p:txBody>
            <a:bodyPr vert="horz" wrap="square" rtlCol="0">
              <a:spAutoFit/>
            </a:bodyPr>
            <a:lstStyle/>
            <a:p>
              <a:pPr algn="ctr"/>
              <a:r>
                <a:rPr lang="zh-CN" altLang="en-US" sz="1600" b="1" dirty="0">
                  <a:solidFill>
                    <a:schemeClr val="tx1">
                      <a:lumMod val="85000"/>
                      <a:lumOff val="15000"/>
                    </a:schemeClr>
                  </a:solidFill>
                  <a:cs typeface="+mn-ea"/>
                  <a:sym typeface="+mn-lt"/>
                </a:rPr>
                <a:t>输入标题</a:t>
              </a:r>
              <a:endParaRPr lang="zh-CN" altLang="en-US" sz="1600" b="1" dirty="0">
                <a:solidFill>
                  <a:schemeClr val="tx1">
                    <a:lumMod val="85000"/>
                    <a:lumOff val="15000"/>
                  </a:schemeClr>
                </a:solidFill>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par>
                          <p:cTn id="25" fill="hold">
                            <p:stCondLst>
                              <p:cond delay="1000"/>
                            </p:stCondLst>
                            <p:childTnLst>
                              <p:par>
                                <p:cTn id="26" presetID="22" presetClass="entr" presetSubtype="1"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animEffect transition="in" filter="wipe(up)">
                                      <p:cBhvr>
                                        <p:cTn id="28" dur="500"/>
                                        <p:tgtEl>
                                          <p:spTgt spid="14"/>
                                        </p:tgtEl>
                                      </p:cBhvr>
                                    </p:animEffect>
                                  </p:childTnLst>
                                </p:cTn>
                              </p:par>
                              <p:par>
                                <p:cTn id="29" presetID="47"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par>
                                <p:cTn id="34" presetID="22" presetClass="entr" presetSubtype="4" fill="hold" nodeType="withEffect">
                                  <p:stCondLst>
                                    <p:cond delay="500"/>
                                  </p:stCondLst>
                                  <p:childTnLst>
                                    <p:set>
                                      <p:cBhvr>
                                        <p:cTn id="35" dur="1" fill="hold">
                                          <p:stCondLst>
                                            <p:cond delay="0"/>
                                          </p:stCondLst>
                                        </p:cTn>
                                        <p:tgtEl>
                                          <p:spTgt spid="35"/>
                                        </p:tgtEl>
                                        <p:attrNameLst>
                                          <p:attrName>style.visibility</p:attrName>
                                        </p:attrNameLst>
                                      </p:cBhvr>
                                      <p:to>
                                        <p:strVal val="visible"/>
                                      </p:to>
                                    </p:set>
                                    <p:animEffect transition="in" filter="wipe(down)">
                                      <p:cBhvr>
                                        <p:cTn id="36" dur="500"/>
                                        <p:tgtEl>
                                          <p:spTgt spid="35"/>
                                        </p:tgtEl>
                                      </p:cBhvr>
                                    </p:animEffect>
                                  </p:childTnLst>
                                </p:cTn>
                              </p:par>
                              <p:par>
                                <p:cTn id="37" presetID="42" presetClass="entr" presetSubtype="0" fill="hold" nodeType="withEffect">
                                  <p:stCondLst>
                                    <p:cond delay="500"/>
                                  </p:stCondLst>
                                  <p:childTnLst>
                                    <p:set>
                                      <p:cBhvr>
                                        <p:cTn id="38" dur="1" fill="hold">
                                          <p:stCondLst>
                                            <p:cond delay="0"/>
                                          </p:stCondLst>
                                        </p:cTn>
                                        <p:tgtEl>
                                          <p:spTgt spid="47"/>
                                        </p:tgtEl>
                                        <p:attrNameLst>
                                          <p:attrName>style.visibility</p:attrName>
                                        </p:attrNameLst>
                                      </p:cBhvr>
                                      <p:to>
                                        <p:strVal val="visible"/>
                                      </p:to>
                                    </p:set>
                                    <p:animEffect transition="in" filter="fade">
                                      <p:cBhvr>
                                        <p:cTn id="39" dur="1000"/>
                                        <p:tgtEl>
                                          <p:spTgt spid="47"/>
                                        </p:tgtEl>
                                      </p:cBhvr>
                                    </p:animEffect>
                                    <p:anim calcmode="lin" valueType="num">
                                      <p:cBhvr>
                                        <p:cTn id="40" dur="1000" fill="hold"/>
                                        <p:tgtEl>
                                          <p:spTgt spid="47"/>
                                        </p:tgtEl>
                                        <p:attrNameLst>
                                          <p:attrName>ppt_x</p:attrName>
                                        </p:attrNameLst>
                                      </p:cBhvr>
                                      <p:tavLst>
                                        <p:tav tm="0">
                                          <p:val>
                                            <p:strVal val="#ppt_x"/>
                                          </p:val>
                                        </p:tav>
                                        <p:tav tm="100000">
                                          <p:val>
                                            <p:strVal val="#ppt_x"/>
                                          </p:val>
                                        </p:tav>
                                      </p:tavLst>
                                    </p:anim>
                                    <p:anim calcmode="lin" valueType="num">
                                      <p:cBhvr>
                                        <p:cTn id="41" dur="1000" fill="hold"/>
                                        <p:tgtEl>
                                          <p:spTgt spid="47"/>
                                        </p:tgtEl>
                                        <p:attrNameLst>
                                          <p:attrName>ppt_y</p:attrName>
                                        </p:attrNameLst>
                                      </p:cBhvr>
                                      <p:tavLst>
                                        <p:tav tm="0">
                                          <p:val>
                                            <p:strVal val="#ppt_y+.1"/>
                                          </p:val>
                                        </p:tav>
                                        <p:tav tm="100000">
                                          <p:val>
                                            <p:strVal val="#ppt_y"/>
                                          </p:val>
                                        </p:tav>
                                      </p:tavLst>
                                    </p:anim>
                                  </p:childTnLst>
                                </p:cTn>
                              </p:par>
                              <p:par>
                                <p:cTn id="42" presetID="22" presetClass="entr" presetSubtype="1" fill="hold" nodeType="withEffect">
                                  <p:stCondLst>
                                    <p:cond delay="1000"/>
                                  </p:stCondLst>
                                  <p:childTnLst>
                                    <p:set>
                                      <p:cBhvr>
                                        <p:cTn id="43" dur="1" fill="hold">
                                          <p:stCondLst>
                                            <p:cond delay="0"/>
                                          </p:stCondLst>
                                        </p:cTn>
                                        <p:tgtEl>
                                          <p:spTgt spid="33"/>
                                        </p:tgtEl>
                                        <p:attrNameLst>
                                          <p:attrName>style.visibility</p:attrName>
                                        </p:attrNameLst>
                                      </p:cBhvr>
                                      <p:to>
                                        <p:strVal val="visible"/>
                                      </p:to>
                                    </p:set>
                                    <p:animEffect transition="in" filter="wipe(up)">
                                      <p:cBhvr>
                                        <p:cTn id="44" dur="500"/>
                                        <p:tgtEl>
                                          <p:spTgt spid="33"/>
                                        </p:tgtEl>
                                      </p:cBhvr>
                                    </p:animEffect>
                                  </p:childTnLst>
                                </p:cTn>
                              </p:par>
                              <p:par>
                                <p:cTn id="45" presetID="47" presetClass="entr" presetSubtype="0" fill="hold" nodeType="withEffect">
                                  <p:stCondLst>
                                    <p:cond delay="1000"/>
                                  </p:stCondLst>
                                  <p:childTnLst>
                                    <p:set>
                                      <p:cBhvr>
                                        <p:cTn id="46" dur="1" fill="hold">
                                          <p:stCondLst>
                                            <p:cond delay="0"/>
                                          </p:stCondLst>
                                        </p:cTn>
                                        <p:tgtEl>
                                          <p:spTgt spid="40"/>
                                        </p:tgtEl>
                                        <p:attrNameLst>
                                          <p:attrName>style.visibility</p:attrName>
                                        </p:attrNameLst>
                                      </p:cBhvr>
                                      <p:to>
                                        <p:strVal val="visible"/>
                                      </p:to>
                                    </p:set>
                                    <p:animEffect transition="in" filter="fade">
                                      <p:cBhvr>
                                        <p:cTn id="47" dur="1000"/>
                                        <p:tgtEl>
                                          <p:spTgt spid="40"/>
                                        </p:tgtEl>
                                      </p:cBhvr>
                                    </p:animEffect>
                                    <p:anim calcmode="lin" valueType="num">
                                      <p:cBhvr>
                                        <p:cTn id="48" dur="1000" fill="hold"/>
                                        <p:tgtEl>
                                          <p:spTgt spid="40"/>
                                        </p:tgtEl>
                                        <p:attrNameLst>
                                          <p:attrName>ppt_x</p:attrName>
                                        </p:attrNameLst>
                                      </p:cBhvr>
                                      <p:tavLst>
                                        <p:tav tm="0">
                                          <p:val>
                                            <p:strVal val="#ppt_x"/>
                                          </p:val>
                                        </p:tav>
                                        <p:tav tm="100000">
                                          <p:val>
                                            <p:strVal val="#ppt_x"/>
                                          </p:val>
                                        </p:tav>
                                      </p:tavLst>
                                    </p:anim>
                                    <p:anim calcmode="lin" valueType="num">
                                      <p:cBhvr>
                                        <p:cTn id="49" dur="1000" fill="hold"/>
                                        <p:tgtEl>
                                          <p:spTgt spid="40"/>
                                        </p:tgtEl>
                                        <p:attrNameLst>
                                          <p:attrName>ppt_y</p:attrName>
                                        </p:attrNameLst>
                                      </p:cBhvr>
                                      <p:tavLst>
                                        <p:tav tm="0">
                                          <p:val>
                                            <p:strVal val="#ppt_y-.1"/>
                                          </p:val>
                                        </p:tav>
                                        <p:tav tm="100000">
                                          <p:val>
                                            <p:strVal val="#ppt_y"/>
                                          </p:val>
                                        </p:tav>
                                      </p:tavLst>
                                    </p:anim>
                                  </p:childTnLst>
                                </p:cTn>
                              </p:par>
                              <p:par>
                                <p:cTn id="50" presetID="22" presetClass="entr" presetSubtype="4" fill="hold" nodeType="withEffect">
                                  <p:stCondLst>
                                    <p:cond delay="1500"/>
                                  </p:stCondLst>
                                  <p:childTnLst>
                                    <p:set>
                                      <p:cBhvr>
                                        <p:cTn id="51" dur="1" fill="hold">
                                          <p:stCondLst>
                                            <p:cond delay="0"/>
                                          </p:stCondLst>
                                        </p:cTn>
                                        <p:tgtEl>
                                          <p:spTgt spid="36"/>
                                        </p:tgtEl>
                                        <p:attrNameLst>
                                          <p:attrName>style.visibility</p:attrName>
                                        </p:attrNameLst>
                                      </p:cBhvr>
                                      <p:to>
                                        <p:strVal val="visible"/>
                                      </p:to>
                                    </p:set>
                                    <p:animEffect transition="in" filter="wipe(down)">
                                      <p:cBhvr>
                                        <p:cTn id="52" dur="500"/>
                                        <p:tgtEl>
                                          <p:spTgt spid="36"/>
                                        </p:tgtEl>
                                      </p:cBhvr>
                                    </p:animEffect>
                                  </p:childTnLst>
                                </p:cTn>
                              </p:par>
                              <p:par>
                                <p:cTn id="53" presetID="42" presetClass="entr" presetSubtype="0" fill="hold" nodeType="withEffect">
                                  <p:stCondLst>
                                    <p:cond delay="1500"/>
                                  </p:stCondLst>
                                  <p:childTnLst>
                                    <p:set>
                                      <p:cBhvr>
                                        <p:cTn id="54" dur="1" fill="hold">
                                          <p:stCondLst>
                                            <p:cond delay="0"/>
                                          </p:stCondLst>
                                        </p:cTn>
                                        <p:tgtEl>
                                          <p:spTgt spid="50"/>
                                        </p:tgtEl>
                                        <p:attrNameLst>
                                          <p:attrName>style.visibility</p:attrName>
                                        </p:attrNameLst>
                                      </p:cBhvr>
                                      <p:to>
                                        <p:strVal val="visible"/>
                                      </p:to>
                                    </p:set>
                                    <p:animEffect transition="in" filter="fade">
                                      <p:cBhvr>
                                        <p:cTn id="55" dur="1000"/>
                                        <p:tgtEl>
                                          <p:spTgt spid="50"/>
                                        </p:tgtEl>
                                      </p:cBhvr>
                                    </p:animEffect>
                                    <p:anim calcmode="lin" valueType="num">
                                      <p:cBhvr>
                                        <p:cTn id="56" dur="1000" fill="hold"/>
                                        <p:tgtEl>
                                          <p:spTgt spid="50"/>
                                        </p:tgtEl>
                                        <p:attrNameLst>
                                          <p:attrName>ppt_x</p:attrName>
                                        </p:attrNameLst>
                                      </p:cBhvr>
                                      <p:tavLst>
                                        <p:tav tm="0">
                                          <p:val>
                                            <p:strVal val="#ppt_x"/>
                                          </p:val>
                                        </p:tav>
                                        <p:tav tm="100000">
                                          <p:val>
                                            <p:strVal val="#ppt_x"/>
                                          </p:val>
                                        </p:tav>
                                      </p:tavLst>
                                    </p:anim>
                                    <p:anim calcmode="lin" valueType="num">
                                      <p:cBhvr>
                                        <p:cTn id="57" dur="1000" fill="hold"/>
                                        <p:tgtEl>
                                          <p:spTgt spid="50"/>
                                        </p:tgtEl>
                                        <p:attrNameLst>
                                          <p:attrName>ppt_y</p:attrName>
                                        </p:attrNameLst>
                                      </p:cBhvr>
                                      <p:tavLst>
                                        <p:tav tm="0">
                                          <p:val>
                                            <p:strVal val="#ppt_y+.1"/>
                                          </p:val>
                                        </p:tav>
                                        <p:tav tm="100000">
                                          <p:val>
                                            <p:strVal val="#ppt_y"/>
                                          </p:val>
                                        </p:tav>
                                      </p:tavLst>
                                    </p:anim>
                                  </p:childTnLst>
                                </p:cTn>
                              </p:par>
                              <p:par>
                                <p:cTn id="58" presetID="22" presetClass="entr" presetSubtype="1" fill="hold" nodeType="withEffect">
                                  <p:stCondLst>
                                    <p:cond delay="2000"/>
                                  </p:stCondLst>
                                  <p:childTnLst>
                                    <p:set>
                                      <p:cBhvr>
                                        <p:cTn id="59" dur="1" fill="hold">
                                          <p:stCondLst>
                                            <p:cond delay="0"/>
                                          </p:stCondLst>
                                        </p:cTn>
                                        <p:tgtEl>
                                          <p:spTgt spid="34"/>
                                        </p:tgtEl>
                                        <p:attrNameLst>
                                          <p:attrName>style.visibility</p:attrName>
                                        </p:attrNameLst>
                                      </p:cBhvr>
                                      <p:to>
                                        <p:strVal val="visible"/>
                                      </p:to>
                                    </p:set>
                                    <p:animEffect transition="in" filter="wipe(up)">
                                      <p:cBhvr>
                                        <p:cTn id="60" dur="500"/>
                                        <p:tgtEl>
                                          <p:spTgt spid="34"/>
                                        </p:tgtEl>
                                      </p:cBhvr>
                                    </p:animEffect>
                                  </p:childTnLst>
                                </p:cTn>
                              </p:par>
                              <p:par>
                                <p:cTn id="61" presetID="47" presetClass="entr" presetSubtype="0" fill="hold" nodeType="withEffect">
                                  <p:stCondLst>
                                    <p:cond delay="2000"/>
                                  </p:stCondLst>
                                  <p:childTnLst>
                                    <p:set>
                                      <p:cBhvr>
                                        <p:cTn id="62" dur="1" fill="hold">
                                          <p:stCondLst>
                                            <p:cond delay="0"/>
                                          </p:stCondLst>
                                        </p:cTn>
                                        <p:tgtEl>
                                          <p:spTgt spid="43"/>
                                        </p:tgtEl>
                                        <p:attrNameLst>
                                          <p:attrName>style.visibility</p:attrName>
                                        </p:attrNameLst>
                                      </p:cBhvr>
                                      <p:to>
                                        <p:strVal val="visible"/>
                                      </p:to>
                                    </p:set>
                                    <p:animEffect transition="in" filter="fade">
                                      <p:cBhvr>
                                        <p:cTn id="63" dur="1000"/>
                                        <p:tgtEl>
                                          <p:spTgt spid="43"/>
                                        </p:tgtEl>
                                      </p:cBhvr>
                                    </p:animEffect>
                                    <p:anim calcmode="lin" valueType="num">
                                      <p:cBhvr>
                                        <p:cTn id="64" dur="1000" fill="hold"/>
                                        <p:tgtEl>
                                          <p:spTgt spid="43"/>
                                        </p:tgtEl>
                                        <p:attrNameLst>
                                          <p:attrName>ppt_x</p:attrName>
                                        </p:attrNameLst>
                                      </p:cBhvr>
                                      <p:tavLst>
                                        <p:tav tm="0">
                                          <p:val>
                                            <p:strVal val="#ppt_x"/>
                                          </p:val>
                                        </p:tav>
                                        <p:tav tm="100000">
                                          <p:val>
                                            <p:strVal val="#ppt_x"/>
                                          </p:val>
                                        </p:tav>
                                      </p:tavLst>
                                    </p:anim>
                                    <p:anim calcmode="lin" valueType="num">
                                      <p:cBhvr>
                                        <p:cTn id="65" dur="1000" fill="hold"/>
                                        <p:tgtEl>
                                          <p:spTgt spid="43"/>
                                        </p:tgtEl>
                                        <p:attrNameLst>
                                          <p:attrName>ppt_y</p:attrName>
                                        </p:attrNameLst>
                                      </p:cBhvr>
                                      <p:tavLst>
                                        <p:tav tm="0">
                                          <p:val>
                                            <p:strVal val="#ppt_y-.1"/>
                                          </p:val>
                                        </p:tav>
                                        <p:tav tm="100000">
                                          <p:val>
                                            <p:strVal val="#ppt_y"/>
                                          </p:val>
                                        </p:tav>
                                      </p:tavLst>
                                    </p:anim>
                                  </p:childTnLst>
                                </p:cTn>
                              </p:par>
                              <p:par>
                                <p:cTn id="66" presetID="22" presetClass="entr" presetSubtype="4" fill="hold" nodeType="withEffect">
                                  <p:stCondLst>
                                    <p:cond delay="2500"/>
                                  </p:stCondLst>
                                  <p:childTnLst>
                                    <p:set>
                                      <p:cBhvr>
                                        <p:cTn id="67" dur="1" fill="hold">
                                          <p:stCondLst>
                                            <p:cond delay="0"/>
                                          </p:stCondLst>
                                        </p:cTn>
                                        <p:tgtEl>
                                          <p:spTgt spid="37"/>
                                        </p:tgtEl>
                                        <p:attrNameLst>
                                          <p:attrName>style.visibility</p:attrName>
                                        </p:attrNameLst>
                                      </p:cBhvr>
                                      <p:to>
                                        <p:strVal val="visible"/>
                                      </p:to>
                                    </p:set>
                                    <p:animEffect transition="in" filter="wipe(down)">
                                      <p:cBhvr>
                                        <p:cTn id="68" dur="500"/>
                                        <p:tgtEl>
                                          <p:spTgt spid="37"/>
                                        </p:tgtEl>
                                      </p:cBhvr>
                                    </p:animEffect>
                                  </p:childTnLst>
                                </p:cTn>
                              </p:par>
                              <p:par>
                                <p:cTn id="69" presetID="42" presetClass="entr" presetSubtype="0" fill="hold" nodeType="withEffect">
                                  <p:stCondLst>
                                    <p:cond delay="2500"/>
                                  </p:stCondLst>
                                  <p:childTnLst>
                                    <p:set>
                                      <p:cBhvr>
                                        <p:cTn id="70" dur="1" fill="hold">
                                          <p:stCondLst>
                                            <p:cond delay="0"/>
                                          </p:stCondLst>
                                        </p:cTn>
                                        <p:tgtEl>
                                          <p:spTgt spid="53"/>
                                        </p:tgtEl>
                                        <p:attrNameLst>
                                          <p:attrName>style.visibility</p:attrName>
                                        </p:attrNameLst>
                                      </p:cBhvr>
                                      <p:to>
                                        <p:strVal val="visible"/>
                                      </p:to>
                                    </p:set>
                                    <p:animEffect transition="in" filter="fade">
                                      <p:cBhvr>
                                        <p:cTn id="71" dur="1000"/>
                                        <p:tgtEl>
                                          <p:spTgt spid="53"/>
                                        </p:tgtEl>
                                      </p:cBhvr>
                                    </p:animEffect>
                                    <p:anim calcmode="lin" valueType="num">
                                      <p:cBhvr>
                                        <p:cTn id="72" dur="1000" fill="hold"/>
                                        <p:tgtEl>
                                          <p:spTgt spid="53"/>
                                        </p:tgtEl>
                                        <p:attrNameLst>
                                          <p:attrName>ppt_x</p:attrName>
                                        </p:attrNameLst>
                                      </p:cBhvr>
                                      <p:tavLst>
                                        <p:tav tm="0">
                                          <p:val>
                                            <p:strVal val="#ppt_x"/>
                                          </p:val>
                                        </p:tav>
                                        <p:tav tm="100000">
                                          <p:val>
                                            <p:strVal val="#ppt_x"/>
                                          </p:val>
                                        </p:tav>
                                      </p:tavLst>
                                    </p:anim>
                                    <p:anim calcmode="lin" valueType="num">
                                      <p:cBhvr>
                                        <p:cTn id="73"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圆角 3"/>
          <p:cNvSpPr/>
          <p:nvPr/>
        </p:nvSpPr>
        <p:spPr>
          <a:xfrm>
            <a:off x="673086" y="3630247"/>
            <a:ext cx="10845827" cy="1310185"/>
          </a:xfrm>
          <a:prstGeom prst="roundRect">
            <a:avLst>
              <a:gd name="adj" fmla="val 50000"/>
            </a:avLst>
          </a:prstGeom>
          <a:solidFill>
            <a:srgbClr val="427459"/>
          </a:solidFill>
          <a:ln>
            <a:noFill/>
          </a:ln>
          <a:scene3d>
            <a:camera prst="orthographicFront">
              <a:rot lat="6900000" lon="0" rev="0"/>
            </a:camera>
            <a:lightRig rig="threePt" dir="t"/>
          </a:scene3d>
          <a:sp3d extrusionH="6350" contourW="12700" prstMaterial="plastic">
            <a:bevelT w="0" h="6350"/>
            <a:bevelB w="0" h="38100"/>
            <a:contourClr>
              <a:srgbClr val="9CAD99"/>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1"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品牌荣耀</a:t>
            </a:r>
            <a:endParaRPr lang="zh-CN" altLang="en-US" sz="2800" dirty="0">
              <a:solidFill>
                <a:schemeClr val="bg1"/>
              </a:solidFill>
              <a:cs typeface="+mn-ea"/>
              <a:sym typeface="+mn-lt"/>
            </a:endParaRPr>
          </a:p>
        </p:txBody>
      </p:sp>
      <p:pic>
        <p:nvPicPr>
          <p:cNvPr id="6" name="图片 5"/>
          <p:cNvPicPr>
            <a:picLocks noChangeAspect="1"/>
          </p:cNvPicPr>
          <p:nvPr/>
        </p:nvPicPr>
        <p:blipFill>
          <a:blip r:embed="rId2" cstate="screen"/>
          <a:stretch>
            <a:fillRect/>
          </a:stretch>
        </p:blipFill>
        <p:spPr>
          <a:xfrm>
            <a:off x="1226371" y="2202977"/>
            <a:ext cx="3024000" cy="2017133"/>
          </a:xfrm>
          <a:prstGeom prst="rect">
            <a:avLst/>
          </a:prstGeom>
          <a:effectLst>
            <a:reflection stA="84000" endPos="8000" dir="5400000" sy="-100000" algn="bl" rotWithShape="0"/>
          </a:effectLst>
        </p:spPr>
      </p:pic>
      <p:pic>
        <p:nvPicPr>
          <p:cNvPr id="52" name="图片 51"/>
          <p:cNvPicPr>
            <a:picLocks noChangeAspect="1"/>
          </p:cNvPicPr>
          <p:nvPr/>
        </p:nvPicPr>
        <p:blipFill>
          <a:blip r:embed="rId2" cstate="screen"/>
          <a:stretch>
            <a:fillRect/>
          </a:stretch>
        </p:blipFill>
        <p:spPr>
          <a:xfrm>
            <a:off x="4583999" y="2202977"/>
            <a:ext cx="3024000" cy="2017133"/>
          </a:xfrm>
          <a:prstGeom prst="rect">
            <a:avLst/>
          </a:prstGeom>
          <a:effectLst>
            <a:reflection stA="84000" endPos="8000" dir="5400000" sy="-100000" algn="bl" rotWithShape="0"/>
          </a:effectLst>
        </p:spPr>
      </p:pic>
      <p:pic>
        <p:nvPicPr>
          <p:cNvPr id="54" name="图片 53"/>
          <p:cNvPicPr>
            <a:picLocks noChangeAspect="1"/>
          </p:cNvPicPr>
          <p:nvPr/>
        </p:nvPicPr>
        <p:blipFill>
          <a:blip r:embed="rId2" cstate="screen"/>
          <a:stretch>
            <a:fillRect/>
          </a:stretch>
        </p:blipFill>
        <p:spPr>
          <a:xfrm>
            <a:off x="7941627" y="2202977"/>
            <a:ext cx="3024000" cy="2017133"/>
          </a:xfrm>
          <a:prstGeom prst="rect">
            <a:avLst/>
          </a:prstGeom>
          <a:effectLst>
            <a:reflection stA="84000" endPos="8000" dir="5400000" sy="-100000" algn="bl" rotWithShape="0"/>
          </a:effectLst>
        </p:spPr>
      </p:pic>
      <p:cxnSp>
        <p:nvCxnSpPr>
          <p:cNvPr id="11" name="直接连接符 10"/>
          <p:cNvCxnSpPr/>
          <p:nvPr/>
        </p:nvCxnSpPr>
        <p:spPr>
          <a:xfrm>
            <a:off x="1055999" y="4230747"/>
            <a:ext cx="10080000" cy="0"/>
          </a:xfrm>
          <a:prstGeom prst="line">
            <a:avLst/>
          </a:prstGeom>
          <a:ln w="3175">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59" name="textcount"/>
          <p:cNvSpPr txBox="1"/>
          <p:nvPr/>
        </p:nvSpPr>
        <p:spPr>
          <a:xfrm>
            <a:off x="1266257" y="4951069"/>
            <a:ext cx="2944227" cy="646331"/>
          </a:xfrm>
          <a:prstGeom prst="rect">
            <a:avLst/>
          </a:prstGeom>
          <a:noFill/>
        </p:spPr>
        <p:txBody>
          <a:bodyPr vert="horz" wrap="square" rtlCol="0">
            <a:spAutoFit/>
          </a:bodyPr>
          <a:lstStyle/>
          <a:p>
            <a:pPr algn="ctr"/>
            <a:r>
              <a:rPr lang="en-US" altLang="zh-CN" b="1" dirty="0">
                <a:solidFill>
                  <a:srgbClr val="9E1F03"/>
                </a:solidFill>
                <a:cs typeface="+mn-ea"/>
                <a:sym typeface="+mn-lt"/>
              </a:rPr>
              <a:t>2020</a:t>
            </a:r>
            <a:r>
              <a:rPr lang="zh-CN" altLang="en-US" b="1" dirty="0">
                <a:solidFill>
                  <a:srgbClr val="9E1F03"/>
                </a:solidFill>
                <a:cs typeface="+mn-ea"/>
                <a:sym typeface="+mn-lt"/>
              </a:rPr>
              <a:t>年</a:t>
            </a:r>
            <a:endParaRPr lang="en-US" altLang="zh-CN" b="1" dirty="0">
              <a:solidFill>
                <a:srgbClr val="9E1F03"/>
              </a:solidFill>
              <a:cs typeface="+mn-ea"/>
              <a:sym typeface="+mn-lt"/>
            </a:endParaRPr>
          </a:p>
          <a:p>
            <a:pPr algn="ctr"/>
            <a:r>
              <a:rPr lang="zh-CN" altLang="en-US" b="1" dirty="0">
                <a:solidFill>
                  <a:schemeClr val="tx1">
                    <a:lumMod val="85000"/>
                    <a:lumOff val="15000"/>
                  </a:schemeClr>
                </a:solidFill>
                <a:cs typeface="+mn-ea"/>
                <a:sym typeface="+mn-lt"/>
              </a:rPr>
              <a:t>大众点评十佳餐厅</a:t>
            </a:r>
            <a:endParaRPr lang="en-US" altLang="zh-CN" b="1" dirty="0">
              <a:solidFill>
                <a:schemeClr val="tx1">
                  <a:lumMod val="85000"/>
                  <a:lumOff val="15000"/>
                </a:schemeClr>
              </a:solidFill>
              <a:cs typeface="+mn-ea"/>
              <a:sym typeface="+mn-lt"/>
            </a:endParaRPr>
          </a:p>
        </p:txBody>
      </p:sp>
      <p:sp>
        <p:nvSpPr>
          <p:cNvPr id="60" name="textcount"/>
          <p:cNvSpPr txBox="1"/>
          <p:nvPr/>
        </p:nvSpPr>
        <p:spPr>
          <a:xfrm>
            <a:off x="4623885" y="4951069"/>
            <a:ext cx="2944227" cy="646331"/>
          </a:xfrm>
          <a:prstGeom prst="rect">
            <a:avLst/>
          </a:prstGeom>
          <a:noFill/>
        </p:spPr>
        <p:txBody>
          <a:bodyPr vert="horz" wrap="square" rtlCol="0">
            <a:spAutoFit/>
          </a:bodyPr>
          <a:lstStyle/>
          <a:p>
            <a:pPr algn="ctr"/>
            <a:r>
              <a:rPr lang="en-US" altLang="zh-CN" b="1" dirty="0">
                <a:solidFill>
                  <a:srgbClr val="9E1F03"/>
                </a:solidFill>
                <a:cs typeface="+mn-ea"/>
                <a:sym typeface="+mn-lt"/>
              </a:rPr>
              <a:t>2021</a:t>
            </a:r>
            <a:r>
              <a:rPr lang="zh-CN" altLang="en-US" b="1" dirty="0">
                <a:solidFill>
                  <a:srgbClr val="9E1F03"/>
                </a:solidFill>
                <a:cs typeface="+mn-ea"/>
                <a:sym typeface="+mn-lt"/>
              </a:rPr>
              <a:t>年</a:t>
            </a:r>
            <a:endParaRPr lang="en-US" altLang="zh-CN" b="1" dirty="0">
              <a:solidFill>
                <a:srgbClr val="9E1F03"/>
              </a:solidFill>
              <a:cs typeface="+mn-ea"/>
              <a:sym typeface="+mn-lt"/>
            </a:endParaRPr>
          </a:p>
          <a:p>
            <a:pPr algn="ctr"/>
            <a:r>
              <a:rPr lang="en-US" altLang="zh-CN" b="1" dirty="0">
                <a:solidFill>
                  <a:schemeClr val="tx1">
                    <a:lumMod val="85000"/>
                    <a:lumOff val="15000"/>
                  </a:schemeClr>
                </a:solidFill>
                <a:cs typeface="+mn-ea"/>
                <a:sym typeface="+mn-lt"/>
              </a:rPr>
              <a:t>《</a:t>
            </a:r>
            <a:r>
              <a:rPr lang="zh-CN" altLang="en-US" b="1" dirty="0">
                <a:solidFill>
                  <a:schemeClr val="tx1">
                    <a:lumMod val="85000"/>
                    <a:lumOff val="15000"/>
                  </a:schemeClr>
                </a:solidFill>
                <a:cs typeface="+mn-ea"/>
                <a:sym typeface="+mn-lt"/>
              </a:rPr>
              <a:t>周末画报</a:t>
            </a:r>
            <a:r>
              <a:rPr lang="en-US" altLang="zh-CN" b="1" dirty="0">
                <a:solidFill>
                  <a:schemeClr val="tx1">
                    <a:lumMod val="85000"/>
                    <a:lumOff val="15000"/>
                  </a:schemeClr>
                </a:solidFill>
                <a:cs typeface="+mn-ea"/>
                <a:sym typeface="+mn-lt"/>
              </a:rPr>
              <a:t>》</a:t>
            </a:r>
            <a:r>
              <a:rPr lang="zh-CN" altLang="en-US" b="1" dirty="0">
                <a:solidFill>
                  <a:schemeClr val="tx1">
                    <a:lumMod val="85000"/>
                    <a:lumOff val="15000"/>
                  </a:schemeClr>
                </a:solidFill>
                <a:cs typeface="+mn-ea"/>
                <a:sym typeface="+mn-lt"/>
              </a:rPr>
              <a:t>最佳当代菜</a:t>
            </a:r>
            <a:endParaRPr lang="en-US" altLang="zh-CN" b="1" dirty="0">
              <a:solidFill>
                <a:schemeClr val="tx1">
                  <a:lumMod val="85000"/>
                  <a:lumOff val="15000"/>
                </a:schemeClr>
              </a:solidFill>
              <a:cs typeface="+mn-ea"/>
              <a:sym typeface="+mn-lt"/>
            </a:endParaRPr>
          </a:p>
        </p:txBody>
      </p:sp>
      <p:sp>
        <p:nvSpPr>
          <p:cNvPr id="61" name="textcount"/>
          <p:cNvSpPr txBox="1"/>
          <p:nvPr/>
        </p:nvSpPr>
        <p:spPr>
          <a:xfrm>
            <a:off x="7981513" y="4951069"/>
            <a:ext cx="2944227" cy="646331"/>
          </a:xfrm>
          <a:prstGeom prst="rect">
            <a:avLst/>
          </a:prstGeom>
          <a:noFill/>
        </p:spPr>
        <p:txBody>
          <a:bodyPr vert="horz" wrap="square" rtlCol="0">
            <a:spAutoFit/>
          </a:bodyPr>
          <a:lstStyle/>
          <a:p>
            <a:pPr algn="ctr"/>
            <a:r>
              <a:rPr lang="en-US" altLang="zh-CN" b="1" dirty="0">
                <a:solidFill>
                  <a:srgbClr val="9E1F03"/>
                </a:solidFill>
                <a:cs typeface="+mn-ea"/>
                <a:sym typeface="+mn-lt"/>
              </a:rPr>
              <a:t>2021</a:t>
            </a:r>
            <a:r>
              <a:rPr lang="zh-CN" altLang="en-US" b="1" dirty="0">
                <a:solidFill>
                  <a:srgbClr val="9E1F03"/>
                </a:solidFill>
                <a:cs typeface="+mn-ea"/>
                <a:sym typeface="+mn-lt"/>
              </a:rPr>
              <a:t>年</a:t>
            </a:r>
            <a:endParaRPr lang="en-US" altLang="zh-CN" b="1" dirty="0">
              <a:solidFill>
                <a:srgbClr val="9E1F03"/>
              </a:solidFill>
              <a:cs typeface="+mn-ea"/>
              <a:sym typeface="+mn-lt"/>
            </a:endParaRPr>
          </a:p>
          <a:p>
            <a:pPr algn="ctr"/>
            <a:r>
              <a:rPr lang="en-US" altLang="zh-CN" b="1" dirty="0">
                <a:solidFill>
                  <a:schemeClr val="tx1">
                    <a:lumMod val="85000"/>
                    <a:lumOff val="15000"/>
                  </a:schemeClr>
                </a:solidFill>
                <a:cs typeface="+mn-ea"/>
                <a:sym typeface="+mn-lt"/>
              </a:rPr>
              <a:t>《</a:t>
            </a:r>
            <a:r>
              <a:rPr lang="zh-CN" altLang="en-US" b="1" dirty="0">
                <a:solidFill>
                  <a:schemeClr val="tx1">
                    <a:lumMod val="85000"/>
                    <a:lumOff val="15000"/>
                  </a:schemeClr>
                </a:solidFill>
                <a:cs typeface="+mn-ea"/>
                <a:sym typeface="+mn-lt"/>
              </a:rPr>
              <a:t>羊城晚报</a:t>
            </a:r>
            <a:r>
              <a:rPr lang="en-US" altLang="zh-CN" b="1" dirty="0">
                <a:solidFill>
                  <a:schemeClr val="tx1">
                    <a:lumMod val="85000"/>
                    <a:lumOff val="15000"/>
                  </a:schemeClr>
                </a:solidFill>
                <a:cs typeface="+mn-ea"/>
                <a:sym typeface="+mn-lt"/>
              </a:rPr>
              <a:t>》</a:t>
            </a:r>
            <a:r>
              <a:rPr lang="zh-CN" altLang="en-US" b="1" dirty="0">
                <a:solidFill>
                  <a:schemeClr val="tx1">
                    <a:lumMod val="85000"/>
                    <a:lumOff val="15000"/>
                  </a:schemeClr>
                </a:solidFill>
                <a:cs typeface="+mn-ea"/>
                <a:sym typeface="+mn-lt"/>
              </a:rPr>
              <a:t>最佳餐厅</a:t>
            </a:r>
            <a:endParaRPr lang="en-US" altLang="zh-CN" b="1" dirty="0">
              <a:solidFill>
                <a:schemeClr val="tx1">
                  <a:lumMod val="85000"/>
                  <a:lumOff val="15000"/>
                </a:schemeClr>
              </a:solidFill>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16" presetClass="entr" presetSubtype="37"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barn(outVertical)">
                                      <p:cBhvr>
                                        <p:cTn id="22" dur="1000"/>
                                        <p:tgtEl>
                                          <p:spTgt spid="4"/>
                                        </p:tgtEl>
                                      </p:cBhvr>
                                    </p:animEffect>
                                  </p:childTnLst>
                                </p:cTn>
                              </p:par>
                            </p:childTnLst>
                          </p:cTn>
                        </p:par>
                        <p:par>
                          <p:cTn id="23" fill="hold">
                            <p:stCondLst>
                              <p:cond delay="1000"/>
                            </p:stCondLst>
                            <p:childTnLst>
                              <p:par>
                                <p:cTn id="24" presetID="22" presetClass="entr" presetSubtype="4"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down)">
                                      <p:cBhvr>
                                        <p:cTn id="26" dur="500"/>
                                        <p:tgtEl>
                                          <p:spTgt spid="11"/>
                                        </p:tgtEl>
                                      </p:cBhvr>
                                    </p:animEffect>
                                  </p:childTnLst>
                                </p:cTn>
                              </p:par>
                              <p:par>
                                <p:cTn id="27" presetID="22" presetClass="entr" presetSubtype="4"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down)">
                                      <p:cBhvr>
                                        <p:cTn id="29" dur="1000"/>
                                        <p:tgtEl>
                                          <p:spTgt spid="6"/>
                                        </p:tgtEl>
                                      </p:cBhvr>
                                    </p:animEffect>
                                  </p:childTnLst>
                                </p:cTn>
                              </p:par>
                              <p:par>
                                <p:cTn id="30" presetID="22" presetClass="entr" presetSubtype="4" fill="hold" nodeType="withEffect">
                                  <p:stCondLst>
                                    <p:cond delay="0"/>
                                  </p:stCondLst>
                                  <p:childTnLst>
                                    <p:set>
                                      <p:cBhvr>
                                        <p:cTn id="31" dur="1" fill="hold">
                                          <p:stCondLst>
                                            <p:cond delay="0"/>
                                          </p:stCondLst>
                                        </p:cTn>
                                        <p:tgtEl>
                                          <p:spTgt spid="52"/>
                                        </p:tgtEl>
                                        <p:attrNameLst>
                                          <p:attrName>style.visibility</p:attrName>
                                        </p:attrNameLst>
                                      </p:cBhvr>
                                      <p:to>
                                        <p:strVal val="visible"/>
                                      </p:to>
                                    </p:set>
                                    <p:animEffect transition="in" filter="wipe(down)">
                                      <p:cBhvr>
                                        <p:cTn id="32" dur="1000"/>
                                        <p:tgtEl>
                                          <p:spTgt spid="52"/>
                                        </p:tgtEl>
                                      </p:cBhvr>
                                    </p:animEffect>
                                  </p:childTnLst>
                                </p:cTn>
                              </p:par>
                              <p:par>
                                <p:cTn id="33" presetID="22" presetClass="entr" presetSubtype="4" fill="hold" nodeType="withEffect">
                                  <p:stCondLst>
                                    <p:cond delay="0"/>
                                  </p:stCondLst>
                                  <p:childTnLst>
                                    <p:set>
                                      <p:cBhvr>
                                        <p:cTn id="34" dur="1" fill="hold">
                                          <p:stCondLst>
                                            <p:cond delay="0"/>
                                          </p:stCondLst>
                                        </p:cTn>
                                        <p:tgtEl>
                                          <p:spTgt spid="54"/>
                                        </p:tgtEl>
                                        <p:attrNameLst>
                                          <p:attrName>style.visibility</p:attrName>
                                        </p:attrNameLst>
                                      </p:cBhvr>
                                      <p:to>
                                        <p:strVal val="visible"/>
                                      </p:to>
                                    </p:set>
                                    <p:animEffect transition="in" filter="wipe(down)">
                                      <p:cBhvr>
                                        <p:cTn id="35" dur="1000"/>
                                        <p:tgtEl>
                                          <p:spTgt spid="54"/>
                                        </p:tgtEl>
                                      </p:cBhvr>
                                    </p:animEffect>
                                  </p:childTnLst>
                                </p:cTn>
                              </p:par>
                              <p:par>
                                <p:cTn id="36" presetID="47" presetClass="entr" presetSubtype="0" fill="hold" grpId="0" nodeType="withEffect">
                                  <p:stCondLst>
                                    <p:cond delay="0"/>
                                  </p:stCondLst>
                                  <p:childTnLst>
                                    <p:set>
                                      <p:cBhvr>
                                        <p:cTn id="37" dur="1" fill="hold">
                                          <p:stCondLst>
                                            <p:cond delay="0"/>
                                          </p:stCondLst>
                                        </p:cTn>
                                        <p:tgtEl>
                                          <p:spTgt spid="59"/>
                                        </p:tgtEl>
                                        <p:attrNameLst>
                                          <p:attrName>style.visibility</p:attrName>
                                        </p:attrNameLst>
                                      </p:cBhvr>
                                      <p:to>
                                        <p:strVal val="visible"/>
                                      </p:to>
                                    </p:set>
                                    <p:animEffect transition="in" filter="fade">
                                      <p:cBhvr>
                                        <p:cTn id="38" dur="1000"/>
                                        <p:tgtEl>
                                          <p:spTgt spid="59"/>
                                        </p:tgtEl>
                                      </p:cBhvr>
                                    </p:animEffect>
                                    <p:anim calcmode="lin" valueType="num">
                                      <p:cBhvr>
                                        <p:cTn id="39" dur="1000" fill="hold"/>
                                        <p:tgtEl>
                                          <p:spTgt spid="59"/>
                                        </p:tgtEl>
                                        <p:attrNameLst>
                                          <p:attrName>ppt_x</p:attrName>
                                        </p:attrNameLst>
                                      </p:cBhvr>
                                      <p:tavLst>
                                        <p:tav tm="0">
                                          <p:val>
                                            <p:strVal val="#ppt_x"/>
                                          </p:val>
                                        </p:tav>
                                        <p:tav tm="100000">
                                          <p:val>
                                            <p:strVal val="#ppt_x"/>
                                          </p:val>
                                        </p:tav>
                                      </p:tavLst>
                                    </p:anim>
                                    <p:anim calcmode="lin" valueType="num">
                                      <p:cBhvr>
                                        <p:cTn id="40" dur="1000" fill="hold"/>
                                        <p:tgtEl>
                                          <p:spTgt spid="59"/>
                                        </p:tgtEl>
                                        <p:attrNameLst>
                                          <p:attrName>ppt_y</p:attrName>
                                        </p:attrNameLst>
                                      </p:cBhvr>
                                      <p:tavLst>
                                        <p:tav tm="0">
                                          <p:val>
                                            <p:strVal val="#ppt_y-.1"/>
                                          </p:val>
                                        </p:tav>
                                        <p:tav tm="100000">
                                          <p:val>
                                            <p:strVal val="#ppt_y"/>
                                          </p:val>
                                        </p:tav>
                                      </p:tavLst>
                                    </p:anim>
                                  </p:childTnLst>
                                </p:cTn>
                              </p:par>
                              <p:par>
                                <p:cTn id="41" presetID="47" presetClass="entr" presetSubtype="0" fill="hold" grpId="0" nodeType="withEffect">
                                  <p:stCondLst>
                                    <p:cond delay="0"/>
                                  </p:stCondLst>
                                  <p:childTnLst>
                                    <p:set>
                                      <p:cBhvr>
                                        <p:cTn id="42" dur="1" fill="hold">
                                          <p:stCondLst>
                                            <p:cond delay="0"/>
                                          </p:stCondLst>
                                        </p:cTn>
                                        <p:tgtEl>
                                          <p:spTgt spid="60"/>
                                        </p:tgtEl>
                                        <p:attrNameLst>
                                          <p:attrName>style.visibility</p:attrName>
                                        </p:attrNameLst>
                                      </p:cBhvr>
                                      <p:to>
                                        <p:strVal val="visible"/>
                                      </p:to>
                                    </p:set>
                                    <p:animEffect transition="in" filter="fade">
                                      <p:cBhvr>
                                        <p:cTn id="43" dur="1000"/>
                                        <p:tgtEl>
                                          <p:spTgt spid="60"/>
                                        </p:tgtEl>
                                      </p:cBhvr>
                                    </p:animEffect>
                                    <p:anim calcmode="lin" valueType="num">
                                      <p:cBhvr>
                                        <p:cTn id="44" dur="1000" fill="hold"/>
                                        <p:tgtEl>
                                          <p:spTgt spid="60"/>
                                        </p:tgtEl>
                                        <p:attrNameLst>
                                          <p:attrName>ppt_x</p:attrName>
                                        </p:attrNameLst>
                                      </p:cBhvr>
                                      <p:tavLst>
                                        <p:tav tm="0">
                                          <p:val>
                                            <p:strVal val="#ppt_x"/>
                                          </p:val>
                                        </p:tav>
                                        <p:tav tm="100000">
                                          <p:val>
                                            <p:strVal val="#ppt_x"/>
                                          </p:val>
                                        </p:tav>
                                      </p:tavLst>
                                    </p:anim>
                                    <p:anim calcmode="lin" valueType="num">
                                      <p:cBhvr>
                                        <p:cTn id="45" dur="1000" fill="hold"/>
                                        <p:tgtEl>
                                          <p:spTgt spid="60"/>
                                        </p:tgtEl>
                                        <p:attrNameLst>
                                          <p:attrName>ppt_y</p:attrName>
                                        </p:attrNameLst>
                                      </p:cBhvr>
                                      <p:tavLst>
                                        <p:tav tm="0">
                                          <p:val>
                                            <p:strVal val="#ppt_y-.1"/>
                                          </p:val>
                                        </p:tav>
                                        <p:tav tm="100000">
                                          <p:val>
                                            <p:strVal val="#ppt_y"/>
                                          </p:val>
                                        </p:tav>
                                      </p:tavLst>
                                    </p:anim>
                                  </p:childTnLst>
                                </p:cTn>
                              </p:par>
                              <p:par>
                                <p:cTn id="46" presetID="47" presetClass="entr" presetSubtype="0" fill="hold" grpId="0" nodeType="withEffect">
                                  <p:stCondLst>
                                    <p:cond delay="0"/>
                                  </p:stCondLst>
                                  <p:childTnLst>
                                    <p:set>
                                      <p:cBhvr>
                                        <p:cTn id="47" dur="1" fill="hold">
                                          <p:stCondLst>
                                            <p:cond delay="0"/>
                                          </p:stCondLst>
                                        </p:cTn>
                                        <p:tgtEl>
                                          <p:spTgt spid="61"/>
                                        </p:tgtEl>
                                        <p:attrNameLst>
                                          <p:attrName>style.visibility</p:attrName>
                                        </p:attrNameLst>
                                      </p:cBhvr>
                                      <p:to>
                                        <p:strVal val="visible"/>
                                      </p:to>
                                    </p:set>
                                    <p:animEffect transition="in" filter="fade">
                                      <p:cBhvr>
                                        <p:cTn id="48" dur="1000"/>
                                        <p:tgtEl>
                                          <p:spTgt spid="61"/>
                                        </p:tgtEl>
                                      </p:cBhvr>
                                    </p:animEffect>
                                    <p:anim calcmode="lin" valueType="num">
                                      <p:cBhvr>
                                        <p:cTn id="49" dur="1000" fill="hold"/>
                                        <p:tgtEl>
                                          <p:spTgt spid="61"/>
                                        </p:tgtEl>
                                        <p:attrNameLst>
                                          <p:attrName>ppt_x</p:attrName>
                                        </p:attrNameLst>
                                      </p:cBhvr>
                                      <p:tavLst>
                                        <p:tav tm="0">
                                          <p:val>
                                            <p:strVal val="#ppt_x"/>
                                          </p:val>
                                        </p:tav>
                                        <p:tav tm="100000">
                                          <p:val>
                                            <p:strVal val="#ppt_x"/>
                                          </p:val>
                                        </p:tav>
                                      </p:tavLst>
                                    </p:anim>
                                    <p:anim calcmode="lin" valueType="num">
                                      <p:cBhvr>
                                        <p:cTn id="50" dur="1000" fill="hold"/>
                                        <p:tgtEl>
                                          <p:spTgt spid="6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59" grpId="0"/>
      <p:bldP spid="60" grpId="0"/>
      <p:bldP spid="6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图片 11"/>
          <p:cNvPicPr>
            <a:picLocks noChangeAspect="1"/>
          </p:cNvPicPr>
          <p:nvPr/>
        </p:nvPicPr>
        <p:blipFill rotWithShape="1">
          <a:blip r:embed="rId1" cstate="screen"/>
          <a:srcRect/>
          <a:stretch>
            <a:fillRect/>
          </a:stretch>
        </p:blipFill>
        <p:spPr>
          <a:xfrm>
            <a:off x="-1" y="1384299"/>
            <a:ext cx="12192001" cy="3113559"/>
          </a:xfrm>
          <a:prstGeom prst="rect">
            <a:avLst/>
          </a:prstGeom>
        </p:spPr>
      </p:pic>
      <p:sp>
        <p:nvSpPr>
          <p:cNvPr id="2" name="矩形: 圆角 1"/>
          <p:cNvSpPr/>
          <p:nvPr/>
        </p:nvSpPr>
        <p:spPr>
          <a:xfrm>
            <a:off x="-341195" y="282488"/>
            <a:ext cx="11436825" cy="586854"/>
          </a:xfrm>
          <a:prstGeom prst="roundRect">
            <a:avLst>
              <a:gd name="adj" fmla="val 50000"/>
            </a:avLst>
          </a:prstGeom>
          <a:solidFill>
            <a:srgbClr val="AE552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nvGrpSpPr>
          <p:cNvPr id="7" name="组合 6"/>
          <p:cNvGrpSpPr/>
          <p:nvPr/>
        </p:nvGrpSpPr>
        <p:grpSpPr>
          <a:xfrm>
            <a:off x="11334693" y="163773"/>
            <a:ext cx="606273" cy="859458"/>
            <a:chOff x="430131" y="263857"/>
            <a:chExt cx="606273" cy="859458"/>
          </a:xfrm>
        </p:grpSpPr>
        <p:pic>
          <p:nvPicPr>
            <p:cNvPr id="8" name="图片 7"/>
            <p:cNvPicPr>
              <a:picLocks noChangeAspect="1"/>
            </p:cNvPicPr>
            <p:nvPr/>
          </p:nvPicPr>
          <p:blipFill>
            <a:blip r:embed="rId2" cstate="screen"/>
            <a:stretch>
              <a:fillRect/>
            </a:stretch>
          </p:blipFill>
          <p:spPr>
            <a:xfrm>
              <a:off x="430131" y="263857"/>
              <a:ext cx="606273" cy="606273"/>
            </a:xfrm>
            <a:prstGeom prst="rect">
              <a:avLst/>
            </a:prstGeom>
          </p:spPr>
        </p:pic>
        <p:sp>
          <p:nvSpPr>
            <p:cNvPr id="9" name="文本框 8"/>
            <p:cNvSpPr txBox="1"/>
            <p:nvPr/>
          </p:nvSpPr>
          <p:spPr>
            <a:xfrm>
              <a:off x="430131" y="815538"/>
              <a:ext cx="606273" cy="307777"/>
            </a:xfrm>
            <a:prstGeom prst="rect">
              <a:avLst/>
            </a:prstGeom>
            <a:noFill/>
          </p:spPr>
          <p:txBody>
            <a:bodyPr wrap="square" rtlCol="0">
              <a:spAutoFit/>
            </a:bodyPr>
            <a:lstStyle/>
            <a:p>
              <a:pPr algn="ctr"/>
              <a:r>
                <a:rPr lang="en-US" altLang="zh-CN" sz="1400" dirty="0">
                  <a:solidFill>
                    <a:srgbClr val="2F533F"/>
                  </a:solidFill>
                  <a:cs typeface="+mn-ea"/>
                  <a:sym typeface="+mn-lt"/>
                </a:rPr>
                <a:t>logo</a:t>
              </a:r>
              <a:endParaRPr lang="zh-CN" altLang="en-US" sz="1400" dirty="0">
                <a:solidFill>
                  <a:srgbClr val="2F533F"/>
                </a:solidFill>
                <a:cs typeface="+mn-ea"/>
                <a:sym typeface="+mn-lt"/>
              </a:endParaRPr>
            </a:p>
          </p:txBody>
        </p:sp>
      </p:grpSp>
      <p:sp>
        <p:nvSpPr>
          <p:cNvPr id="3" name="文本框 2"/>
          <p:cNvSpPr txBox="1"/>
          <p:nvPr/>
        </p:nvSpPr>
        <p:spPr>
          <a:xfrm>
            <a:off x="251034" y="314305"/>
            <a:ext cx="2819712" cy="523220"/>
          </a:xfrm>
          <a:prstGeom prst="rect">
            <a:avLst/>
          </a:prstGeom>
          <a:noFill/>
        </p:spPr>
        <p:txBody>
          <a:bodyPr wrap="square" rtlCol="0" anchor="ctr">
            <a:spAutoFit/>
          </a:bodyPr>
          <a:lstStyle/>
          <a:p>
            <a:r>
              <a:rPr lang="zh-CN" altLang="en-US" sz="2800" dirty="0">
                <a:solidFill>
                  <a:schemeClr val="bg1"/>
                </a:solidFill>
                <a:cs typeface="+mn-ea"/>
                <a:sym typeface="+mn-lt"/>
              </a:rPr>
              <a:t>餐厅选址</a:t>
            </a:r>
            <a:endParaRPr lang="zh-CN" altLang="en-US" sz="2800" dirty="0">
              <a:solidFill>
                <a:schemeClr val="bg1"/>
              </a:solidFill>
              <a:cs typeface="+mn-ea"/>
              <a:sym typeface="+mn-lt"/>
            </a:endParaRPr>
          </a:p>
        </p:txBody>
      </p:sp>
      <p:sp>
        <p:nvSpPr>
          <p:cNvPr id="56" name="文本框 55"/>
          <p:cNvSpPr txBox="1"/>
          <p:nvPr/>
        </p:nvSpPr>
        <p:spPr>
          <a:xfrm>
            <a:off x="855931" y="5195535"/>
            <a:ext cx="2634521" cy="923330"/>
          </a:xfrm>
          <a:prstGeom prst="rect">
            <a:avLst/>
          </a:prstGeom>
          <a:noFill/>
        </p:spPr>
        <p:txBody>
          <a:bodyPr wrap="square">
            <a:spAutoFit/>
          </a:bodyPr>
          <a:lstStyle/>
          <a:p>
            <a:pPr algn="just">
              <a:lnSpc>
                <a:spcPct val="150000"/>
              </a:lnSpc>
            </a:pPr>
            <a:r>
              <a:rPr lang="zh-CN" altLang="en-US" sz="1200" dirty="0">
                <a:solidFill>
                  <a:schemeClr val="tx1">
                    <a:lumMod val="65000"/>
                    <a:lumOff val="35000"/>
                  </a:schemeClr>
                </a:solidFill>
                <a:cs typeface="+mn-ea"/>
                <a:sym typeface="+mn-lt"/>
              </a:rPr>
              <a:t>请您替换相关文字内容请您替换相关文字内容请您替换相关文字内容请您替换相关文字内容</a:t>
            </a:r>
            <a:endParaRPr lang="en-US" altLang="zh-CN" sz="1200" dirty="0">
              <a:solidFill>
                <a:schemeClr val="tx1">
                  <a:lumMod val="65000"/>
                  <a:lumOff val="35000"/>
                </a:schemeClr>
              </a:solidFill>
              <a:cs typeface="+mn-ea"/>
              <a:sym typeface="+mn-lt"/>
            </a:endParaRPr>
          </a:p>
        </p:txBody>
      </p:sp>
      <p:sp>
        <p:nvSpPr>
          <p:cNvPr id="58" name="文本框 57"/>
          <p:cNvSpPr txBox="1"/>
          <p:nvPr/>
        </p:nvSpPr>
        <p:spPr>
          <a:xfrm>
            <a:off x="957435" y="4828371"/>
            <a:ext cx="1417465" cy="326231"/>
          </a:xfrm>
          <a:prstGeom prst="roundRect">
            <a:avLst>
              <a:gd name="adj" fmla="val 50000"/>
            </a:avLst>
          </a:prstGeom>
          <a:solidFill>
            <a:srgbClr val="427459"/>
          </a:solidFill>
        </p:spPr>
        <p:txBody>
          <a:bodyPr wrap="square" anchor="ctr">
            <a:noAutofit/>
          </a:bodyPr>
          <a:lstStyle/>
          <a:p>
            <a:pPr algn="ctr">
              <a:lnSpc>
                <a:spcPct val="120000"/>
              </a:lnSpc>
            </a:pPr>
            <a:r>
              <a:rPr lang="zh-CN" altLang="en-US" sz="1400" b="1" dirty="0">
                <a:solidFill>
                  <a:schemeClr val="bg1"/>
                </a:solidFill>
                <a:cs typeface="+mn-ea"/>
                <a:sym typeface="+mn-lt"/>
              </a:rPr>
              <a:t>选址标准</a:t>
            </a:r>
            <a:endParaRPr lang="en-US" altLang="zh-CN" sz="1400" b="1" dirty="0">
              <a:solidFill>
                <a:schemeClr val="bg1"/>
              </a:solidFill>
              <a:cs typeface="+mn-ea"/>
              <a:sym typeface="+mn-lt"/>
            </a:endParaRPr>
          </a:p>
        </p:txBody>
      </p:sp>
      <p:grpSp>
        <p:nvGrpSpPr>
          <p:cNvPr id="6" name="组合 5"/>
          <p:cNvGrpSpPr/>
          <p:nvPr/>
        </p:nvGrpSpPr>
        <p:grpSpPr>
          <a:xfrm>
            <a:off x="9479476" y="2868753"/>
            <a:ext cx="1888498" cy="3526337"/>
            <a:chOff x="9479476" y="2868753"/>
            <a:chExt cx="1888498" cy="3526337"/>
          </a:xfrm>
        </p:grpSpPr>
        <p:sp>
          <p:nvSpPr>
            <p:cNvPr id="47" name="不完整圆 46"/>
            <p:cNvSpPr/>
            <p:nvPr/>
          </p:nvSpPr>
          <p:spPr>
            <a:xfrm rot="10800000">
              <a:off x="9479476" y="2868753"/>
              <a:ext cx="1888498" cy="1888500"/>
            </a:xfrm>
            <a:prstGeom prst="pie">
              <a:avLst>
                <a:gd name="adj1" fmla="val 0"/>
                <a:gd name="adj2" fmla="val 10775623"/>
              </a:avLst>
            </a:prstGeom>
            <a:solidFill>
              <a:srgbClr val="2F53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48" name="矩形: 圆角 47"/>
            <p:cNvSpPr/>
            <p:nvPr/>
          </p:nvSpPr>
          <p:spPr>
            <a:xfrm>
              <a:off x="9542401" y="2933639"/>
              <a:ext cx="1762650" cy="346145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9" name="文本框 48"/>
            <p:cNvSpPr txBox="1"/>
            <p:nvPr/>
          </p:nvSpPr>
          <p:spPr>
            <a:xfrm>
              <a:off x="9750673" y="4460332"/>
              <a:ext cx="1346104" cy="1463478"/>
            </a:xfrm>
            <a:prstGeom prst="rect">
              <a:avLst/>
            </a:prstGeom>
            <a:noFill/>
          </p:spPr>
          <p:txBody>
            <a:bodyPr wrap="square">
              <a:spAutoFit/>
            </a:bodyPr>
            <a:lstStyle/>
            <a:p>
              <a:pPr algn="ctr">
                <a:lnSpc>
                  <a:spcPct val="135000"/>
                </a:lnSpc>
              </a:pPr>
              <a:r>
                <a:rPr lang="zh-CN" altLang="en-US" sz="11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a:t>
              </a:r>
              <a:endParaRPr lang="en-US" altLang="zh-CN" sz="1100" dirty="0">
                <a:solidFill>
                  <a:schemeClr val="tx1">
                    <a:lumMod val="65000"/>
                    <a:lumOff val="35000"/>
                  </a:schemeClr>
                </a:solidFill>
                <a:cs typeface="+mn-ea"/>
                <a:sym typeface="+mn-lt"/>
              </a:endParaRPr>
            </a:p>
          </p:txBody>
        </p:sp>
        <p:sp>
          <p:nvSpPr>
            <p:cNvPr id="50" name="文本框 49"/>
            <p:cNvSpPr txBox="1"/>
            <p:nvPr/>
          </p:nvSpPr>
          <p:spPr>
            <a:xfrm>
              <a:off x="9673612" y="3911266"/>
              <a:ext cx="1500228" cy="391808"/>
            </a:xfrm>
            <a:prstGeom prst="roundRect">
              <a:avLst>
                <a:gd name="adj" fmla="val 50000"/>
              </a:avLst>
            </a:prstGeom>
            <a:noFill/>
          </p:spPr>
          <p:txBody>
            <a:bodyPr wrap="square" anchor="ctr">
              <a:noAutofit/>
            </a:bodyPr>
            <a:lstStyle/>
            <a:p>
              <a:pPr algn="ctr">
                <a:lnSpc>
                  <a:spcPct val="120000"/>
                </a:lnSpc>
              </a:pPr>
              <a:r>
                <a:rPr lang="zh-CN" altLang="en-US" dirty="0">
                  <a:solidFill>
                    <a:srgbClr val="9E1F03"/>
                  </a:solidFill>
                  <a:cs typeface="+mn-ea"/>
                  <a:sym typeface="+mn-lt"/>
                </a:rPr>
                <a:t>时尚店</a:t>
              </a:r>
              <a:endParaRPr lang="en-US" altLang="zh-CN" dirty="0">
                <a:solidFill>
                  <a:srgbClr val="9E1F03"/>
                </a:solidFill>
                <a:cs typeface="+mn-ea"/>
                <a:sym typeface="+mn-lt"/>
              </a:endParaRPr>
            </a:p>
          </p:txBody>
        </p:sp>
        <p:sp>
          <p:nvSpPr>
            <p:cNvPr id="51" name="矩形: 圆角 50"/>
            <p:cNvSpPr/>
            <p:nvPr/>
          </p:nvSpPr>
          <p:spPr>
            <a:xfrm flipV="1">
              <a:off x="10153725" y="4380499"/>
              <a:ext cx="540000" cy="216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53" name="椭圆 52"/>
            <p:cNvSpPr/>
            <p:nvPr/>
          </p:nvSpPr>
          <p:spPr>
            <a:xfrm>
              <a:off x="10108870" y="3191279"/>
              <a:ext cx="629712" cy="629708"/>
            </a:xfrm>
            <a:prstGeom prst="ellipse">
              <a:avLst/>
            </a:prstGeom>
            <a:noFill/>
            <a:ln>
              <a:solidFill>
                <a:srgbClr val="2F533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4" name="图片 13"/>
            <p:cNvPicPr>
              <a:picLocks noChangeAspect="1"/>
            </p:cNvPicPr>
            <p:nvPr/>
          </p:nvPicPr>
          <p:blipFill>
            <a:blip r:embed="rId3" cstate="screen"/>
            <a:stretch>
              <a:fillRect/>
            </a:stretch>
          </p:blipFill>
          <p:spPr>
            <a:xfrm>
              <a:off x="10243726" y="3326133"/>
              <a:ext cx="360000" cy="360000"/>
            </a:xfrm>
            <a:prstGeom prst="rect">
              <a:avLst/>
            </a:prstGeom>
          </p:spPr>
        </p:pic>
      </p:grpSp>
      <p:grpSp>
        <p:nvGrpSpPr>
          <p:cNvPr id="5" name="组合 4"/>
          <p:cNvGrpSpPr/>
          <p:nvPr/>
        </p:nvGrpSpPr>
        <p:grpSpPr>
          <a:xfrm>
            <a:off x="6907098" y="2868753"/>
            <a:ext cx="1888498" cy="3526337"/>
            <a:chOff x="6907098" y="2868753"/>
            <a:chExt cx="1888498" cy="3526337"/>
          </a:xfrm>
        </p:grpSpPr>
        <p:sp>
          <p:nvSpPr>
            <p:cNvPr id="38" name="不完整圆 37"/>
            <p:cNvSpPr/>
            <p:nvPr/>
          </p:nvSpPr>
          <p:spPr>
            <a:xfrm rot="10800000">
              <a:off x="6907098" y="2868753"/>
              <a:ext cx="1888498" cy="1888500"/>
            </a:xfrm>
            <a:prstGeom prst="pie">
              <a:avLst>
                <a:gd name="adj1" fmla="val 0"/>
                <a:gd name="adj2" fmla="val 10775623"/>
              </a:avLst>
            </a:prstGeom>
            <a:solidFill>
              <a:srgbClr val="4274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9" name="矩形: 圆角 38"/>
            <p:cNvSpPr/>
            <p:nvPr/>
          </p:nvSpPr>
          <p:spPr>
            <a:xfrm>
              <a:off x="6970023" y="2933639"/>
              <a:ext cx="1762650" cy="3461451"/>
            </a:xfrm>
            <a:prstGeom prst="roundRect">
              <a:avLst>
                <a:gd name="adj" fmla="val 50000"/>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0" name="文本框 39"/>
            <p:cNvSpPr txBox="1"/>
            <p:nvPr/>
          </p:nvSpPr>
          <p:spPr>
            <a:xfrm>
              <a:off x="7178295" y="4460332"/>
              <a:ext cx="1346104" cy="1463478"/>
            </a:xfrm>
            <a:prstGeom prst="rect">
              <a:avLst/>
            </a:prstGeom>
            <a:noFill/>
          </p:spPr>
          <p:txBody>
            <a:bodyPr wrap="square">
              <a:spAutoFit/>
            </a:bodyPr>
            <a:lstStyle/>
            <a:p>
              <a:pPr algn="ctr">
                <a:lnSpc>
                  <a:spcPct val="135000"/>
                </a:lnSpc>
              </a:pPr>
              <a:r>
                <a:rPr lang="zh-CN" altLang="en-US" sz="11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a:t>
              </a:r>
              <a:endParaRPr lang="en-US" altLang="zh-CN" sz="1100" dirty="0">
                <a:solidFill>
                  <a:schemeClr val="tx1">
                    <a:lumMod val="65000"/>
                    <a:lumOff val="35000"/>
                  </a:schemeClr>
                </a:solidFill>
                <a:cs typeface="+mn-ea"/>
                <a:sym typeface="+mn-lt"/>
              </a:endParaRPr>
            </a:p>
          </p:txBody>
        </p:sp>
        <p:sp>
          <p:nvSpPr>
            <p:cNvPr id="41" name="文本框 40"/>
            <p:cNvSpPr txBox="1"/>
            <p:nvPr/>
          </p:nvSpPr>
          <p:spPr>
            <a:xfrm>
              <a:off x="7101234" y="3911266"/>
              <a:ext cx="1500228" cy="391808"/>
            </a:xfrm>
            <a:prstGeom prst="roundRect">
              <a:avLst>
                <a:gd name="adj" fmla="val 50000"/>
              </a:avLst>
            </a:prstGeom>
            <a:noFill/>
          </p:spPr>
          <p:txBody>
            <a:bodyPr wrap="square" anchor="ctr">
              <a:noAutofit/>
            </a:bodyPr>
            <a:lstStyle/>
            <a:p>
              <a:pPr algn="ctr">
                <a:lnSpc>
                  <a:spcPct val="120000"/>
                </a:lnSpc>
              </a:pPr>
              <a:r>
                <a:rPr lang="zh-CN" altLang="en-US" dirty="0">
                  <a:solidFill>
                    <a:srgbClr val="9E1F03"/>
                  </a:solidFill>
                  <a:cs typeface="+mn-ea"/>
                  <a:sym typeface="+mn-lt"/>
                </a:rPr>
                <a:t>花园店</a:t>
              </a:r>
              <a:endParaRPr lang="en-US" altLang="zh-CN" dirty="0">
                <a:solidFill>
                  <a:srgbClr val="9E1F03"/>
                </a:solidFill>
                <a:cs typeface="+mn-ea"/>
                <a:sym typeface="+mn-lt"/>
              </a:endParaRPr>
            </a:p>
          </p:txBody>
        </p:sp>
        <p:sp>
          <p:nvSpPr>
            <p:cNvPr id="42" name="矩形: 圆角 41"/>
            <p:cNvSpPr/>
            <p:nvPr/>
          </p:nvSpPr>
          <p:spPr>
            <a:xfrm flipV="1">
              <a:off x="7581347" y="4380499"/>
              <a:ext cx="540000" cy="216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4" name="椭圆 43"/>
            <p:cNvSpPr/>
            <p:nvPr/>
          </p:nvSpPr>
          <p:spPr>
            <a:xfrm>
              <a:off x="7536492" y="3191279"/>
              <a:ext cx="629712" cy="629708"/>
            </a:xfrm>
            <a:prstGeom prst="ellipse">
              <a:avLst/>
            </a:prstGeom>
            <a:noFill/>
            <a:ln>
              <a:solidFill>
                <a:srgbClr val="42745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6" name="图片 15"/>
            <p:cNvPicPr>
              <a:picLocks noChangeAspect="1"/>
            </p:cNvPicPr>
            <p:nvPr/>
          </p:nvPicPr>
          <p:blipFill>
            <a:blip r:embed="rId4" cstate="screen"/>
            <a:stretch>
              <a:fillRect/>
            </a:stretch>
          </p:blipFill>
          <p:spPr>
            <a:xfrm>
              <a:off x="7662348" y="3317133"/>
              <a:ext cx="378000" cy="378000"/>
            </a:xfrm>
            <a:prstGeom prst="rect">
              <a:avLst/>
            </a:prstGeom>
          </p:spPr>
        </p:pic>
      </p:grpSp>
      <p:grpSp>
        <p:nvGrpSpPr>
          <p:cNvPr id="4" name="组合 3"/>
          <p:cNvGrpSpPr/>
          <p:nvPr/>
        </p:nvGrpSpPr>
        <p:grpSpPr>
          <a:xfrm>
            <a:off x="4334720" y="2868753"/>
            <a:ext cx="1888498" cy="3526337"/>
            <a:chOff x="4334720" y="2868753"/>
            <a:chExt cx="1888498" cy="3526337"/>
          </a:xfrm>
        </p:grpSpPr>
        <p:sp>
          <p:nvSpPr>
            <p:cNvPr id="29" name="不完整圆 28"/>
            <p:cNvSpPr/>
            <p:nvPr/>
          </p:nvSpPr>
          <p:spPr>
            <a:xfrm rot="10800000">
              <a:off x="4334720" y="2868753"/>
              <a:ext cx="1888498" cy="1888500"/>
            </a:xfrm>
            <a:prstGeom prst="pie">
              <a:avLst>
                <a:gd name="adj1" fmla="val 0"/>
                <a:gd name="adj2" fmla="val 10775623"/>
              </a:avLst>
            </a:prstGeom>
            <a:solidFill>
              <a:srgbClr val="72896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30" name="矩形: 圆角 29"/>
            <p:cNvSpPr/>
            <p:nvPr/>
          </p:nvSpPr>
          <p:spPr>
            <a:xfrm>
              <a:off x="4397645" y="2933639"/>
              <a:ext cx="1762650" cy="3461451"/>
            </a:xfrm>
            <a:prstGeom prst="roundRect">
              <a:avLst>
                <a:gd name="adj" fmla="val 50000"/>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文本框 30"/>
            <p:cNvSpPr txBox="1"/>
            <p:nvPr/>
          </p:nvSpPr>
          <p:spPr>
            <a:xfrm>
              <a:off x="4605917" y="4460332"/>
              <a:ext cx="1346104" cy="1463478"/>
            </a:xfrm>
            <a:prstGeom prst="rect">
              <a:avLst/>
            </a:prstGeom>
            <a:noFill/>
          </p:spPr>
          <p:txBody>
            <a:bodyPr wrap="square">
              <a:spAutoFit/>
            </a:bodyPr>
            <a:lstStyle/>
            <a:p>
              <a:pPr algn="ctr">
                <a:lnSpc>
                  <a:spcPct val="135000"/>
                </a:lnSpc>
              </a:pPr>
              <a:r>
                <a:rPr lang="zh-CN" altLang="en-US" sz="1100" dirty="0">
                  <a:solidFill>
                    <a:schemeClr val="tx1">
                      <a:lumMod val="65000"/>
                      <a:lumOff val="35000"/>
                    </a:schemeClr>
                  </a:solidFill>
                  <a:cs typeface="+mn-ea"/>
                  <a:sym typeface="+mn-lt"/>
                </a:rPr>
                <a:t>请您替换相关文字内容请您替换相关文字内容请您替换相关文字内容请您替换相关文字内容请您替换相关文字</a:t>
              </a:r>
              <a:endParaRPr lang="en-US" altLang="zh-CN" sz="1100" dirty="0">
                <a:solidFill>
                  <a:schemeClr val="tx1">
                    <a:lumMod val="65000"/>
                    <a:lumOff val="35000"/>
                  </a:schemeClr>
                </a:solidFill>
                <a:cs typeface="+mn-ea"/>
                <a:sym typeface="+mn-lt"/>
              </a:endParaRPr>
            </a:p>
          </p:txBody>
        </p:sp>
        <p:sp>
          <p:nvSpPr>
            <p:cNvPr id="32" name="文本框 31"/>
            <p:cNvSpPr txBox="1"/>
            <p:nvPr/>
          </p:nvSpPr>
          <p:spPr>
            <a:xfrm>
              <a:off x="4528856" y="3911266"/>
              <a:ext cx="1500228" cy="391808"/>
            </a:xfrm>
            <a:prstGeom prst="roundRect">
              <a:avLst>
                <a:gd name="adj" fmla="val 50000"/>
              </a:avLst>
            </a:prstGeom>
            <a:noFill/>
          </p:spPr>
          <p:txBody>
            <a:bodyPr wrap="square" anchor="ctr">
              <a:noAutofit/>
            </a:bodyPr>
            <a:lstStyle/>
            <a:p>
              <a:pPr algn="ctr">
                <a:lnSpc>
                  <a:spcPct val="120000"/>
                </a:lnSpc>
              </a:pPr>
              <a:r>
                <a:rPr lang="zh-CN" altLang="en-US" dirty="0">
                  <a:solidFill>
                    <a:srgbClr val="9E1F03"/>
                  </a:solidFill>
                  <a:cs typeface="+mn-ea"/>
                  <a:sym typeface="+mn-lt"/>
                </a:rPr>
                <a:t>至尊店</a:t>
              </a:r>
              <a:endParaRPr lang="en-US" altLang="zh-CN" dirty="0">
                <a:solidFill>
                  <a:srgbClr val="9E1F03"/>
                </a:solidFill>
                <a:cs typeface="+mn-ea"/>
                <a:sym typeface="+mn-lt"/>
              </a:endParaRPr>
            </a:p>
          </p:txBody>
        </p:sp>
        <p:sp>
          <p:nvSpPr>
            <p:cNvPr id="33" name="矩形: 圆角 32"/>
            <p:cNvSpPr/>
            <p:nvPr/>
          </p:nvSpPr>
          <p:spPr>
            <a:xfrm flipV="1">
              <a:off x="5008969" y="4380499"/>
              <a:ext cx="540000" cy="21600"/>
            </a:xfrm>
            <a:prstGeom prst="roundRect">
              <a:avLst>
                <a:gd name="adj"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5" name="椭圆 34"/>
            <p:cNvSpPr/>
            <p:nvPr/>
          </p:nvSpPr>
          <p:spPr>
            <a:xfrm>
              <a:off x="4964114" y="3191279"/>
              <a:ext cx="629712" cy="629708"/>
            </a:xfrm>
            <a:prstGeom prst="ellipse">
              <a:avLst/>
            </a:prstGeom>
            <a:noFill/>
            <a:ln>
              <a:solidFill>
                <a:srgbClr val="72896D"/>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pic>
          <p:nvPicPr>
            <p:cNvPr id="18" name="图片 17"/>
            <p:cNvPicPr>
              <a:picLocks noChangeAspect="1"/>
            </p:cNvPicPr>
            <p:nvPr/>
          </p:nvPicPr>
          <p:blipFill>
            <a:blip r:embed="rId5" cstate="screen"/>
            <a:stretch>
              <a:fillRect/>
            </a:stretch>
          </p:blipFill>
          <p:spPr>
            <a:xfrm>
              <a:off x="5098970" y="3326133"/>
              <a:ext cx="360000" cy="36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par>
                                <p:cTn id="15" presetID="47"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50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1000"/>
                                  </p:stCondLst>
                                  <p:childTnLst>
                                    <p:set>
                                      <p:cBhvr>
                                        <p:cTn id="26" dur="1" fill="hold">
                                          <p:stCondLst>
                                            <p:cond delay="0"/>
                                          </p:stCondLst>
                                        </p:cTn>
                                        <p:tgtEl>
                                          <p:spTgt spid="58"/>
                                        </p:tgtEl>
                                        <p:attrNameLst>
                                          <p:attrName>style.visibility</p:attrName>
                                        </p:attrNameLst>
                                      </p:cBhvr>
                                      <p:to>
                                        <p:strVal val="visible"/>
                                      </p:to>
                                    </p:set>
                                    <p:animEffect transition="in" filter="fade">
                                      <p:cBhvr>
                                        <p:cTn id="27" dur="1000"/>
                                        <p:tgtEl>
                                          <p:spTgt spid="58"/>
                                        </p:tgtEl>
                                      </p:cBhvr>
                                    </p:animEffect>
                                    <p:anim calcmode="lin" valueType="num">
                                      <p:cBhvr>
                                        <p:cTn id="28" dur="1000" fill="hold"/>
                                        <p:tgtEl>
                                          <p:spTgt spid="58"/>
                                        </p:tgtEl>
                                        <p:attrNameLst>
                                          <p:attrName>ppt_x</p:attrName>
                                        </p:attrNameLst>
                                      </p:cBhvr>
                                      <p:tavLst>
                                        <p:tav tm="0">
                                          <p:val>
                                            <p:strVal val="#ppt_x"/>
                                          </p:val>
                                        </p:tav>
                                        <p:tav tm="100000">
                                          <p:val>
                                            <p:strVal val="#ppt_x"/>
                                          </p:val>
                                        </p:tav>
                                      </p:tavLst>
                                    </p:anim>
                                    <p:anim calcmode="lin" valueType="num">
                                      <p:cBhvr>
                                        <p:cTn id="29" dur="1000" fill="hold"/>
                                        <p:tgtEl>
                                          <p:spTgt spid="58"/>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1000"/>
                                  </p:stCondLst>
                                  <p:childTnLst>
                                    <p:set>
                                      <p:cBhvr>
                                        <p:cTn id="31" dur="1" fill="hold">
                                          <p:stCondLst>
                                            <p:cond delay="0"/>
                                          </p:stCondLst>
                                        </p:cTn>
                                        <p:tgtEl>
                                          <p:spTgt spid="56"/>
                                        </p:tgtEl>
                                        <p:attrNameLst>
                                          <p:attrName>style.visibility</p:attrName>
                                        </p:attrNameLst>
                                      </p:cBhvr>
                                      <p:to>
                                        <p:strVal val="visible"/>
                                      </p:to>
                                    </p:set>
                                    <p:animEffect transition="in" filter="fade">
                                      <p:cBhvr>
                                        <p:cTn id="32" dur="1000"/>
                                        <p:tgtEl>
                                          <p:spTgt spid="56"/>
                                        </p:tgtEl>
                                      </p:cBhvr>
                                    </p:animEffect>
                                    <p:anim calcmode="lin" valueType="num">
                                      <p:cBhvr>
                                        <p:cTn id="33" dur="1000" fill="hold"/>
                                        <p:tgtEl>
                                          <p:spTgt spid="56"/>
                                        </p:tgtEl>
                                        <p:attrNameLst>
                                          <p:attrName>ppt_x</p:attrName>
                                        </p:attrNameLst>
                                      </p:cBhvr>
                                      <p:tavLst>
                                        <p:tav tm="0">
                                          <p:val>
                                            <p:strVal val="#ppt_x"/>
                                          </p:val>
                                        </p:tav>
                                        <p:tav tm="100000">
                                          <p:val>
                                            <p:strVal val="#ppt_x"/>
                                          </p:val>
                                        </p:tav>
                                      </p:tavLst>
                                    </p:anim>
                                    <p:anim calcmode="lin" valueType="num">
                                      <p:cBhvr>
                                        <p:cTn id="34" dur="1000" fill="hold"/>
                                        <p:tgtEl>
                                          <p:spTgt spid="56"/>
                                        </p:tgtEl>
                                        <p:attrNameLst>
                                          <p:attrName>ppt_y</p:attrName>
                                        </p:attrNameLst>
                                      </p:cBhvr>
                                      <p:tavLst>
                                        <p:tav tm="0">
                                          <p:val>
                                            <p:strVal val="#ppt_y+.1"/>
                                          </p:val>
                                        </p:tav>
                                        <p:tav tm="100000">
                                          <p:val>
                                            <p:strVal val="#ppt_y"/>
                                          </p:val>
                                        </p:tav>
                                      </p:tavLst>
                                    </p:anim>
                                  </p:childTnLst>
                                </p:cTn>
                              </p:par>
                            </p:childTnLst>
                          </p:cTn>
                        </p:par>
                        <p:par>
                          <p:cTn id="35" fill="hold">
                            <p:stCondLst>
                              <p:cond delay="1000"/>
                            </p:stCondLst>
                            <p:childTnLst>
                              <p:par>
                                <p:cTn id="36" presetID="42" presetClass="entr" presetSubtype="0" fill="hold"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fade">
                                      <p:cBhvr>
                                        <p:cTn id="38" dur="1000"/>
                                        <p:tgtEl>
                                          <p:spTgt spid="4"/>
                                        </p:tgtEl>
                                      </p:cBhvr>
                                    </p:animEffect>
                                    <p:anim calcmode="lin" valueType="num">
                                      <p:cBhvr>
                                        <p:cTn id="39" dur="1000" fill="hold"/>
                                        <p:tgtEl>
                                          <p:spTgt spid="4"/>
                                        </p:tgtEl>
                                        <p:attrNameLst>
                                          <p:attrName>ppt_x</p:attrName>
                                        </p:attrNameLst>
                                      </p:cBhvr>
                                      <p:tavLst>
                                        <p:tav tm="0">
                                          <p:val>
                                            <p:strVal val="#ppt_x"/>
                                          </p:val>
                                        </p:tav>
                                        <p:tav tm="100000">
                                          <p:val>
                                            <p:strVal val="#ppt_x"/>
                                          </p:val>
                                        </p:tav>
                                      </p:tavLst>
                                    </p:anim>
                                    <p:anim calcmode="lin" valueType="num">
                                      <p:cBhvr>
                                        <p:cTn id="40" dur="1000" fill="hold"/>
                                        <p:tgtEl>
                                          <p:spTgt spid="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500"/>
                                  </p:stCondLst>
                                  <p:childTnLst>
                                    <p:set>
                                      <p:cBhvr>
                                        <p:cTn id="42" dur="1" fill="hold">
                                          <p:stCondLst>
                                            <p:cond delay="0"/>
                                          </p:stCondLst>
                                        </p:cTn>
                                        <p:tgtEl>
                                          <p:spTgt spid="5"/>
                                        </p:tgtEl>
                                        <p:attrNameLst>
                                          <p:attrName>style.visibility</p:attrName>
                                        </p:attrNameLst>
                                      </p:cBhvr>
                                      <p:to>
                                        <p:strVal val="visible"/>
                                      </p:to>
                                    </p:set>
                                    <p:animEffect transition="in" filter="fade">
                                      <p:cBhvr>
                                        <p:cTn id="43" dur="1000"/>
                                        <p:tgtEl>
                                          <p:spTgt spid="5"/>
                                        </p:tgtEl>
                                      </p:cBhvr>
                                    </p:animEffect>
                                    <p:anim calcmode="lin" valueType="num">
                                      <p:cBhvr>
                                        <p:cTn id="44" dur="1000" fill="hold"/>
                                        <p:tgtEl>
                                          <p:spTgt spid="5"/>
                                        </p:tgtEl>
                                        <p:attrNameLst>
                                          <p:attrName>ppt_x</p:attrName>
                                        </p:attrNameLst>
                                      </p:cBhvr>
                                      <p:tavLst>
                                        <p:tav tm="0">
                                          <p:val>
                                            <p:strVal val="#ppt_x"/>
                                          </p:val>
                                        </p:tav>
                                        <p:tav tm="100000">
                                          <p:val>
                                            <p:strVal val="#ppt_x"/>
                                          </p:val>
                                        </p:tav>
                                      </p:tavLst>
                                    </p:anim>
                                    <p:anim calcmode="lin" valueType="num">
                                      <p:cBhvr>
                                        <p:cTn id="45" dur="1000" fill="hold"/>
                                        <p:tgtEl>
                                          <p:spTgt spid="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1000"/>
                                  </p:stCondLst>
                                  <p:childTnLst>
                                    <p:set>
                                      <p:cBhvr>
                                        <p:cTn id="47" dur="1" fill="hold">
                                          <p:stCondLst>
                                            <p:cond delay="0"/>
                                          </p:stCondLst>
                                        </p:cTn>
                                        <p:tgtEl>
                                          <p:spTgt spid="6"/>
                                        </p:tgtEl>
                                        <p:attrNameLst>
                                          <p:attrName>style.visibility</p:attrName>
                                        </p:attrNameLst>
                                      </p:cBhvr>
                                      <p:to>
                                        <p:strVal val="visible"/>
                                      </p:to>
                                    </p:set>
                                    <p:animEffect transition="in" filter="fade">
                                      <p:cBhvr>
                                        <p:cTn id="48" dur="1000"/>
                                        <p:tgtEl>
                                          <p:spTgt spid="6"/>
                                        </p:tgtEl>
                                      </p:cBhvr>
                                    </p:animEffect>
                                    <p:anim calcmode="lin" valueType="num">
                                      <p:cBhvr>
                                        <p:cTn id="49" dur="1000" fill="hold"/>
                                        <p:tgtEl>
                                          <p:spTgt spid="6"/>
                                        </p:tgtEl>
                                        <p:attrNameLst>
                                          <p:attrName>ppt_x</p:attrName>
                                        </p:attrNameLst>
                                      </p:cBhvr>
                                      <p:tavLst>
                                        <p:tav tm="0">
                                          <p:val>
                                            <p:strVal val="#ppt_x"/>
                                          </p:val>
                                        </p:tav>
                                        <p:tav tm="100000">
                                          <p:val>
                                            <p:strVal val="#ppt_x"/>
                                          </p:val>
                                        </p:tav>
                                      </p:tavLst>
                                    </p:anim>
                                    <p:anim calcmode="lin" valueType="num">
                                      <p:cBhvr>
                                        <p:cTn id="50"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6" grpId="0"/>
      <p:bldP spid="58" grpId="0" animBg="1"/>
    </p:bldLst>
  </p:timing>
</p:sld>
</file>

<file path=ppt/tags/tag1.xml><?xml version="1.0" encoding="utf-8"?>
<p:tagLst xmlns:p="http://schemas.openxmlformats.org/presentationml/2006/main">
  <p:tag name="PA" val="v4.3.1"/>
</p:tagLst>
</file>

<file path=ppt/theme/theme1.xml><?xml version="1.0" encoding="utf-8"?>
<a:theme xmlns:a="http://schemas.openxmlformats.org/drawingml/2006/main" name="餐厅">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jdf5zu1">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4232</Words>
  <Application>WPS 演示</Application>
  <PresentationFormat>自定义</PresentationFormat>
  <Paragraphs>606</Paragraphs>
  <Slides>32</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32</vt:i4>
      </vt:variant>
    </vt:vector>
  </HeadingPairs>
  <TitlesOfParts>
    <vt:vector size="43" baseType="lpstr">
      <vt:lpstr>Arial</vt:lpstr>
      <vt:lpstr>宋体</vt:lpstr>
      <vt:lpstr>Wingdings</vt:lpstr>
      <vt:lpstr>微软雅黑</vt:lpstr>
      <vt:lpstr>Arial Unicode MS</vt:lpstr>
      <vt:lpstr>Calibri</vt:lpstr>
      <vt:lpstr>Bebas Neue</vt:lpstr>
      <vt:lpstr>★日文毛笔</vt:lpstr>
      <vt:lpstr>Arial</vt:lpstr>
      <vt:lpstr>餐厅</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商业计划书</dc:title>
  <dc:creator>第一PPT</dc:creator>
  <cp:keywords>www.1ppt.com</cp:keywords>
  <dc:description>www.1ppt.com</dc:description>
  <cp:lastModifiedBy>铭</cp:lastModifiedBy>
  <cp:revision>111</cp:revision>
  <dcterms:created xsi:type="dcterms:W3CDTF">2021-12-24T14:53:00Z</dcterms:created>
  <dcterms:modified xsi:type="dcterms:W3CDTF">2022-02-10T00:55:34Z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F3745257556A4BB981BDC13674097FA5</vt:lpwstr>
  </property>
  <property fmtid="{D5CDD505-2E9C-101B-9397-08002B2CF9AE}" pid="3" name="KSOProductBuildVer">
    <vt:lpwstr>2052-11.1.0.11045</vt:lpwstr>
  </property>
</Properties>
</file>