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3" r:id="rId7"/>
    <p:sldId id="264" r:id="rId8"/>
    <p:sldId id="266" r:id="rId9"/>
    <p:sldId id="265" r:id="rId10"/>
    <p:sldId id="260" r:id="rId12"/>
    <p:sldId id="267" r:id="rId13"/>
    <p:sldId id="268" r:id="rId14"/>
    <p:sldId id="270" r:id="rId15"/>
    <p:sldId id="269" r:id="rId16"/>
    <p:sldId id="261" r:id="rId17"/>
    <p:sldId id="271" r:id="rId18"/>
    <p:sldId id="272" r:id="rId19"/>
    <p:sldId id="273" r:id="rId20"/>
    <p:sldId id="274" r:id="rId21"/>
    <p:sldId id="262" r:id="rId22"/>
    <p:sldId id="275" r:id="rId23"/>
    <p:sldId id="276" r:id="rId24"/>
    <p:sldId id="278" r:id="rId25"/>
    <p:sldId id="277" r:id="rId26"/>
    <p:sldId id="27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ACDA"/>
    <a:srgbClr val="E985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5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4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5C042-2A34-4193-A241-E249B83A12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78842A-D3AF-44E9-8AFB-9C254DC68C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78842A-D3AF-44E9-8AFB-9C254DC68C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78842A-D3AF-44E9-8AFB-9C254DC68C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F4E7A-F3D6-4DCE-A96B-3FB8627F73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09D9-B9E3-4FA5-82E1-DAA8E4551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F4E7A-F3D6-4DCE-A96B-3FB8627F73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09D9-B9E3-4FA5-82E1-DAA8E4551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F4E7A-F3D6-4DCE-A96B-3FB8627F73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09D9-B9E3-4FA5-82E1-DAA8E4551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F4E7A-F3D6-4DCE-A96B-3FB8627F73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09D9-B9E3-4FA5-82E1-DAA8E4551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F4E7A-F3D6-4DCE-A96B-3FB8627F73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09D9-B9E3-4FA5-82E1-DAA8E4551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F4E7A-F3D6-4DCE-A96B-3FB8627F73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09D9-B9E3-4FA5-82E1-DAA8E4551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F4E7A-F3D6-4DCE-A96B-3FB8627F73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09D9-B9E3-4FA5-82E1-DAA8E4551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F4E7A-F3D6-4DCE-A96B-3FB8627F73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09D9-B9E3-4FA5-82E1-DAA8E4551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F4E7A-F3D6-4DCE-A96B-3FB8627F73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09D9-B9E3-4FA5-82E1-DAA8E4551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F4E7A-F3D6-4DCE-A96B-3FB8627F73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09D9-B9E3-4FA5-82E1-DAA8E4551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F4E7A-F3D6-4DCE-A96B-3FB8627F73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09D9-B9E3-4FA5-82E1-DAA8E4551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F4E7A-F3D6-4DCE-A96B-3FB8627F73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009D9-B9E3-4FA5-82E1-DAA8E455185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62366" y="34763"/>
            <a:ext cx="11267268" cy="6858000"/>
            <a:chOff x="433950" y="-34764"/>
            <a:chExt cx="11267268" cy="685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16" b="7487"/>
            <a:stretch>
              <a:fillRect/>
            </a:stretch>
          </p:blipFill>
          <p:spPr>
            <a:xfrm rot="5400000">
              <a:off x="2638584" y="-2239398"/>
              <a:ext cx="6858000" cy="1126726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26" t="8136" r="10832" b="60000"/>
            <a:stretch>
              <a:fillRect/>
            </a:stretch>
          </p:blipFill>
          <p:spPr>
            <a:xfrm>
              <a:off x="976393" y="418454"/>
              <a:ext cx="9996407" cy="5442692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10808"/>
          <a:stretch>
            <a:fillRect/>
          </a:stretch>
        </p:blipFill>
        <p:spPr>
          <a:xfrm>
            <a:off x="8888347" y="3428999"/>
            <a:ext cx="3383730" cy="33942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42"/>
          <a:stretch>
            <a:fillRect/>
          </a:stretch>
        </p:blipFill>
        <p:spPr>
          <a:xfrm flipH="1">
            <a:off x="586596" y="302436"/>
            <a:ext cx="2885263" cy="6322654"/>
          </a:xfrm>
          <a:prstGeom prst="rect">
            <a:avLst/>
          </a:prstGeom>
        </p:spPr>
      </p:pic>
      <p:sp>
        <p:nvSpPr>
          <p:cNvPr id="17" name="išļíďè"/>
          <p:cNvSpPr txBox="1"/>
          <p:nvPr/>
        </p:nvSpPr>
        <p:spPr>
          <a:xfrm>
            <a:off x="3088807" y="2705724"/>
            <a:ext cx="601959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b="1" spc="300" dirty="0">
                <a:solidFill>
                  <a:srgbClr val="88ACDA"/>
                </a:solidFill>
                <a:cs typeface="+mn-ea"/>
                <a:sym typeface="+mn-lt"/>
              </a:rPr>
              <a:t>开学第一课</a:t>
            </a:r>
            <a:endParaRPr lang="zh-CN" altLang="en-US" sz="8800" b="1" spc="300" dirty="0">
              <a:solidFill>
                <a:srgbClr val="88ACDA"/>
              </a:solidFill>
              <a:cs typeface="+mn-ea"/>
              <a:sym typeface="+mn-lt"/>
            </a:endParaRPr>
          </a:p>
        </p:txBody>
      </p:sp>
      <p:grpSp>
        <p:nvGrpSpPr>
          <p:cNvPr id="18" name="iṥļïḍê"/>
          <p:cNvGrpSpPr/>
          <p:nvPr/>
        </p:nvGrpSpPr>
        <p:grpSpPr>
          <a:xfrm>
            <a:off x="4546146" y="1825360"/>
            <a:ext cx="3099707" cy="847594"/>
            <a:chOff x="857361" y="1273306"/>
            <a:chExt cx="3099707" cy="847594"/>
          </a:xfrm>
        </p:grpSpPr>
        <p:grpSp>
          <p:nvGrpSpPr>
            <p:cNvPr id="19" name="îšlïḑè"/>
            <p:cNvGrpSpPr/>
            <p:nvPr/>
          </p:nvGrpSpPr>
          <p:grpSpPr>
            <a:xfrm>
              <a:off x="857361" y="1342281"/>
              <a:ext cx="3099707" cy="778619"/>
              <a:chOff x="994683" y="1736208"/>
              <a:chExt cx="3099707" cy="778619"/>
            </a:xfrm>
          </p:grpSpPr>
          <p:sp>
            <p:nvSpPr>
              <p:cNvPr id="21" name="ïṣľiḍè"/>
              <p:cNvSpPr/>
              <p:nvPr/>
            </p:nvSpPr>
            <p:spPr>
              <a:xfrm>
                <a:off x="994683" y="1736208"/>
                <a:ext cx="3099707" cy="614363"/>
              </a:xfrm>
              <a:prstGeom prst="roundRect">
                <a:avLst/>
              </a:prstGeom>
              <a:solidFill>
                <a:srgbClr val="E985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îṥḻîḋê"/>
              <p:cNvSpPr/>
              <p:nvPr/>
            </p:nvSpPr>
            <p:spPr>
              <a:xfrm flipV="1">
                <a:off x="3496270" y="2294649"/>
                <a:ext cx="328654" cy="220178"/>
              </a:xfrm>
              <a:prstGeom prst="triangle">
                <a:avLst/>
              </a:prstGeom>
              <a:solidFill>
                <a:srgbClr val="E985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0" name="îś1ïďè"/>
            <p:cNvSpPr txBox="1"/>
            <p:nvPr/>
          </p:nvSpPr>
          <p:spPr>
            <a:xfrm>
              <a:off x="997319" y="1273306"/>
              <a:ext cx="275267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cs typeface="+mn-ea"/>
                  <a:sym typeface="+mn-lt"/>
                </a:rPr>
                <a:t>九月</a:t>
              </a:r>
              <a:r>
                <a:rPr lang="zh-CN" altLang="en-US" sz="100" b="1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zh-CN" altLang="en-US" sz="4000" b="1" dirty="0">
                  <a:solidFill>
                    <a:schemeClr val="bg1"/>
                  </a:solidFill>
                  <a:cs typeface="+mn-ea"/>
                  <a:sym typeface="+mn-lt"/>
                </a:rPr>
                <a:t>开学季</a:t>
              </a:r>
              <a:endParaRPr lang="zh-CN" altLang="en-US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îṥḷïḍé"/>
          <p:cNvSpPr>
            <a:spLocks noGrp="1"/>
          </p:cNvSpPr>
          <p:nvPr>
            <p:ph type="subTitle" idx="1"/>
          </p:nvPr>
        </p:nvSpPr>
        <p:spPr>
          <a:xfrm>
            <a:off x="3292354" y="4159412"/>
            <a:ext cx="5595992" cy="419099"/>
          </a:xfrm>
        </p:spPr>
        <p:txBody>
          <a:bodyPr>
            <a:noAutofit/>
          </a:bodyPr>
          <a:lstStyle/>
          <a:p>
            <a:pPr algn="dist"/>
            <a:r>
              <a:rPr lang="zh-CN" altLang="en-US" sz="2000" dirty="0">
                <a:cs typeface="+mn-ea"/>
                <a:sym typeface="+mn-lt"/>
              </a:rPr>
              <a:t>小</a:t>
            </a:r>
            <a:r>
              <a:rPr lang="en-US" altLang="zh-CN" sz="2000" dirty="0">
                <a:cs typeface="+mn-ea"/>
                <a:sym typeface="+mn-lt"/>
              </a:rPr>
              <a:t>|</a:t>
            </a:r>
            <a:r>
              <a:rPr lang="zh-CN" altLang="en-US" sz="2000" dirty="0">
                <a:cs typeface="+mn-ea"/>
                <a:sym typeface="+mn-lt"/>
              </a:rPr>
              <a:t>学</a:t>
            </a:r>
            <a:r>
              <a:rPr lang="en-US" altLang="zh-CN" sz="2000" dirty="0">
                <a:cs typeface="+mn-ea"/>
                <a:sym typeface="+mn-lt"/>
              </a:rPr>
              <a:t>|</a:t>
            </a:r>
            <a:r>
              <a:rPr lang="zh-CN" altLang="en-US" sz="2000" dirty="0">
                <a:cs typeface="+mn-ea"/>
                <a:sym typeface="+mn-lt"/>
              </a:rPr>
              <a:t>开</a:t>
            </a:r>
            <a:r>
              <a:rPr lang="en-US" altLang="zh-CN" sz="2000" dirty="0">
                <a:cs typeface="+mn-ea"/>
                <a:sym typeface="+mn-lt"/>
              </a:rPr>
              <a:t>|</a:t>
            </a:r>
            <a:r>
              <a:rPr lang="zh-CN" altLang="en-US" sz="2000" dirty="0">
                <a:cs typeface="+mn-ea"/>
                <a:sym typeface="+mn-lt"/>
              </a:rPr>
              <a:t>学</a:t>
            </a:r>
            <a:r>
              <a:rPr lang="en-US" altLang="zh-CN" sz="2000" dirty="0">
                <a:cs typeface="+mn-ea"/>
                <a:sym typeface="+mn-lt"/>
              </a:rPr>
              <a:t>|</a:t>
            </a:r>
            <a:r>
              <a:rPr lang="zh-CN" altLang="en-US" sz="2000" dirty="0">
                <a:cs typeface="+mn-ea"/>
                <a:sym typeface="+mn-lt"/>
              </a:rPr>
              <a:t>新</a:t>
            </a:r>
            <a:r>
              <a:rPr lang="en-US" altLang="zh-CN" sz="2000" dirty="0">
                <a:cs typeface="+mn-ea"/>
                <a:sym typeface="+mn-lt"/>
              </a:rPr>
              <a:t>|</a:t>
            </a:r>
            <a:r>
              <a:rPr lang="zh-CN" altLang="en-US" sz="2000" dirty="0">
                <a:cs typeface="+mn-ea"/>
                <a:sym typeface="+mn-lt"/>
              </a:rPr>
              <a:t>学</a:t>
            </a:r>
            <a:r>
              <a:rPr lang="en-US" altLang="zh-CN" sz="2000" dirty="0">
                <a:cs typeface="+mn-ea"/>
                <a:sym typeface="+mn-lt"/>
              </a:rPr>
              <a:t>|</a:t>
            </a:r>
            <a:r>
              <a:rPr lang="zh-CN" altLang="en-US" sz="2000" dirty="0">
                <a:cs typeface="+mn-ea"/>
                <a:sym typeface="+mn-lt"/>
              </a:rPr>
              <a:t>期</a:t>
            </a:r>
            <a:r>
              <a:rPr lang="en-US" altLang="zh-CN" sz="2000" dirty="0">
                <a:cs typeface="+mn-ea"/>
                <a:sym typeface="+mn-lt"/>
              </a:rPr>
              <a:t>|</a:t>
            </a:r>
            <a:r>
              <a:rPr lang="zh-CN" altLang="en-US" sz="2000" dirty="0">
                <a:cs typeface="+mn-ea"/>
                <a:sym typeface="+mn-lt"/>
              </a:rPr>
              <a:t>第</a:t>
            </a:r>
            <a:r>
              <a:rPr lang="en-US" altLang="zh-CN" sz="2000" dirty="0">
                <a:cs typeface="+mn-ea"/>
                <a:sym typeface="+mn-lt"/>
              </a:rPr>
              <a:t>|</a:t>
            </a:r>
            <a:r>
              <a:rPr lang="zh-CN" altLang="en-US" sz="2000" dirty="0">
                <a:cs typeface="+mn-ea"/>
                <a:sym typeface="+mn-lt"/>
              </a:rPr>
              <a:t>一</a:t>
            </a:r>
            <a:r>
              <a:rPr lang="en-US" altLang="zh-CN" sz="2000" dirty="0">
                <a:cs typeface="+mn-ea"/>
                <a:sym typeface="+mn-lt"/>
              </a:rPr>
              <a:t>|</a:t>
            </a:r>
            <a:r>
              <a:rPr lang="zh-CN" altLang="en-US" sz="2000" dirty="0">
                <a:cs typeface="+mn-ea"/>
                <a:sym typeface="+mn-lt"/>
              </a:rPr>
              <a:t>课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4" name="îṥḷïḍé"/>
          <p:cNvSpPr txBox="1"/>
          <p:nvPr/>
        </p:nvSpPr>
        <p:spPr>
          <a:xfrm>
            <a:off x="4124063" y="5068634"/>
            <a:ext cx="1772503" cy="4190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dirty="0">
                <a:cs typeface="+mn-ea"/>
                <a:sym typeface="+mn-lt"/>
              </a:rPr>
              <a:t>教师：</a:t>
            </a:r>
            <a:r>
              <a:rPr lang="en-US" altLang="zh-CN" sz="2000" dirty="0">
                <a:cs typeface="+mn-ea"/>
                <a:sym typeface="+mn-lt"/>
              </a:rPr>
              <a:t>XXX</a:t>
            </a:r>
            <a:endParaRPr lang="en-US" altLang="zh-CN" sz="2000" dirty="0">
              <a:cs typeface="+mn-ea"/>
              <a:sym typeface="+mn-lt"/>
            </a:endParaRPr>
          </a:p>
        </p:txBody>
      </p:sp>
      <p:sp>
        <p:nvSpPr>
          <p:cNvPr id="25" name="îṥḷïḍé"/>
          <p:cNvSpPr txBox="1"/>
          <p:nvPr/>
        </p:nvSpPr>
        <p:spPr>
          <a:xfrm>
            <a:off x="6292280" y="5068633"/>
            <a:ext cx="2013234" cy="4190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dirty="0">
                <a:cs typeface="+mn-ea"/>
                <a:sym typeface="+mn-lt"/>
              </a:rPr>
              <a:t>日期：</a:t>
            </a:r>
            <a:r>
              <a:rPr lang="en-US" altLang="zh-CN" sz="2000" dirty="0">
                <a:cs typeface="+mn-ea"/>
                <a:sym typeface="+mn-lt"/>
              </a:rPr>
              <a:t>20XX/XX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60" b="67005"/>
          <a:stretch>
            <a:fillRect/>
          </a:stretch>
        </p:blipFill>
        <p:spPr>
          <a:xfrm>
            <a:off x="7684850" y="4343970"/>
            <a:ext cx="2125743" cy="2262784"/>
          </a:xfrm>
          <a:prstGeom prst="rect">
            <a:avLst/>
          </a:prstGeom>
        </p:spPr>
      </p:pic>
      <p:pic>
        <p:nvPicPr>
          <p:cNvPr id="2" name="快乐季节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-20574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" grpId="0"/>
      <p:bldP spid="23" grpId="0" build="p"/>
      <p:bldP spid="24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950" y="285750"/>
            <a:ext cx="11468100" cy="6248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08" r="57491"/>
          <a:stretch>
            <a:fillRect/>
          </a:stretch>
        </p:blipFill>
        <p:spPr>
          <a:xfrm rot="12359657">
            <a:off x="522115" y="466423"/>
            <a:ext cx="1049048" cy="973016"/>
          </a:xfrm>
          <a:prstGeom prst="rect">
            <a:avLst/>
          </a:prstGeom>
        </p:spPr>
      </p:pic>
      <p:sp>
        <p:nvSpPr>
          <p:cNvPr id="5" name="îŝlîḓé"/>
          <p:cNvSpPr/>
          <p:nvPr/>
        </p:nvSpPr>
        <p:spPr bwMode="auto">
          <a:xfrm>
            <a:off x="1731329" y="604168"/>
            <a:ext cx="4002721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 spc="300" dirty="0">
                <a:solidFill>
                  <a:srgbClr val="88ACDA"/>
                </a:solidFill>
                <a:cs typeface="+mn-ea"/>
                <a:sym typeface="+mn-lt"/>
              </a:rPr>
              <a:t>假期深刻的故事分享</a:t>
            </a:r>
            <a:endParaRPr lang="en-US" altLang="zh-CN" sz="2800" b="1" spc="300" dirty="0">
              <a:solidFill>
                <a:srgbClr val="88ACDA"/>
              </a:solidFill>
              <a:cs typeface="+mn-ea"/>
              <a:sym typeface="+mn-lt"/>
            </a:endParaRPr>
          </a:p>
        </p:txBody>
      </p:sp>
      <p:grpSp>
        <p:nvGrpSpPr>
          <p:cNvPr id="6" name="组合 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73101" y="1812924"/>
            <a:ext cx="10845799" cy="4057652"/>
            <a:chOff x="673101" y="1609724"/>
            <a:chExt cx="10845799" cy="4057652"/>
          </a:xfrm>
        </p:grpSpPr>
        <p:grpSp>
          <p:nvGrpSpPr>
            <p:cNvPr id="7" name="ïSľïḓè"/>
            <p:cNvGrpSpPr/>
            <p:nvPr/>
          </p:nvGrpSpPr>
          <p:grpSpPr>
            <a:xfrm>
              <a:off x="5328048" y="2539999"/>
              <a:ext cx="3048000" cy="3127377"/>
              <a:chOff x="5328047" y="2539999"/>
              <a:chExt cx="3048000" cy="3127377"/>
            </a:xfrm>
          </p:grpSpPr>
          <p:grpSp>
            <p:nvGrpSpPr>
              <p:cNvPr id="35" name="íṩlíḋê"/>
              <p:cNvGrpSpPr/>
              <p:nvPr/>
            </p:nvGrpSpPr>
            <p:grpSpPr>
              <a:xfrm>
                <a:off x="5890022" y="2539999"/>
                <a:ext cx="2486025" cy="1266825"/>
                <a:chOff x="5890022" y="2539999"/>
                <a:chExt cx="2486025" cy="1266825"/>
              </a:xfrm>
            </p:grpSpPr>
            <p:sp>
              <p:nvSpPr>
                <p:cNvPr id="41" name="ïṥľiḓe"/>
                <p:cNvSpPr/>
                <p:nvPr/>
              </p:nvSpPr>
              <p:spPr>
                <a:xfrm>
                  <a:off x="5890022" y="2539999"/>
                  <a:ext cx="2486025" cy="1266825"/>
                </a:xfrm>
                <a:prstGeom prst="parallelogram">
                  <a:avLst>
                    <a:gd name="adj" fmla="val 34091"/>
                  </a:avLst>
                </a:prstGeom>
                <a:solidFill>
                  <a:srgbClr val="88AC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42" name="ïṥ1ïḋê"/>
                <p:cNvGrpSpPr/>
                <p:nvPr/>
              </p:nvGrpSpPr>
              <p:grpSpPr>
                <a:xfrm>
                  <a:off x="6290735" y="2697579"/>
                  <a:ext cx="1684599" cy="951664"/>
                  <a:chOff x="6278300" y="1991000"/>
                  <a:chExt cx="1684599" cy="951664"/>
                </a:xfrm>
              </p:grpSpPr>
              <p:sp>
                <p:nvSpPr>
                  <p:cNvPr id="43" name="îśļîḍê"/>
                  <p:cNvSpPr/>
                  <p:nvPr/>
                </p:nvSpPr>
                <p:spPr bwMode="auto">
                  <a:xfrm>
                    <a:off x="6278300" y="2432805"/>
                    <a:ext cx="1684599" cy="50985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  <a:spcBef>
                        <a:spcPct val="0"/>
                      </a:spcBef>
                    </a:pPr>
                    <a:r>
                      <a:rPr lang="zh-CN" altLang="en-US" sz="1400" dirty="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点击输入相关标题。</a:t>
                    </a:r>
                    <a:endParaRPr lang="en-US" altLang="zh-CN" sz="1100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î$ľïḑé"/>
                  <p:cNvSpPr txBox="1"/>
                  <p:nvPr/>
                </p:nvSpPr>
                <p:spPr bwMode="auto">
                  <a:xfrm>
                    <a:off x="6278300" y="1991000"/>
                    <a:ext cx="1684599" cy="4418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lvl="0" algn="ctr">
                      <a:buSzPct val="25000"/>
                      <a:defRPr/>
                    </a:pPr>
                    <a:r>
                      <a:rPr lang="zh-CN" altLang="en-US" sz="2000" b="1" cap="all" dirty="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小标题</a:t>
                    </a:r>
                    <a:endParaRPr lang="zh-CN" altLang="en-US" sz="2000" b="1" cap="all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36" name="íṩḷïďè"/>
              <p:cNvGrpSpPr/>
              <p:nvPr/>
            </p:nvGrpSpPr>
            <p:grpSpPr>
              <a:xfrm>
                <a:off x="5328047" y="4400551"/>
                <a:ext cx="2486025" cy="1266825"/>
                <a:chOff x="5328047" y="4400551"/>
                <a:chExt cx="2486025" cy="1266825"/>
              </a:xfrm>
            </p:grpSpPr>
            <p:sp>
              <p:nvSpPr>
                <p:cNvPr id="37" name="iṥ1îḍé"/>
                <p:cNvSpPr/>
                <p:nvPr/>
              </p:nvSpPr>
              <p:spPr>
                <a:xfrm>
                  <a:off x="5328047" y="4400551"/>
                  <a:ext cx="2486025" cy="1266825"/>
                </a:xfrm>
                <a:prstGeom prst="parallelogram">
                  <a:avLst>
                    <a:gd name="adj" fmla="val 34091"/>
                  </a:avLst>
                </a:prstGeom>
                <a:solidFill>
                  <a:srgbClr val="88AC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38" name="íṧľídè"/>
                <p:cNvGrpSpPr/>
                <p:nvPr/>
              </p:nvGrpSpPr>
              <p:grpSpPr>
                <a:xfrm>
                  <a:off x="5728760" y="4558131"/>
                  <a:ext cx="1684599" cy="951664"/>
                  <a:chOff x="6278300" y="1991000"/>
                  <a:chExt cx="1684599" cy="951664"/>
                </a:xfrm>
              </p:grpSpPr>
              <p:sp>
                <p:nvSpPr>
                  <p:cNvPr id="39" name="ïśḻïḍé"/>
                  <p:cNvSpPr/>
                  <p:nvPr/>
                </p:nvSpPr>
                <p:spPr bwMode="auto">
                  <a:xfrm>
                    <a:off x="6278300" y="2432805"/>
                    <a:ext cx="1684599" cy="50985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  <a:spcBef>
                        <a:spcPct val="0"/>
                      </a:spcBef>
                    </a:pPr>
                    <a:r>
                      <a:rPr lang="zh-CN" altLang="en-US" sz="1400" dirty="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点击输入相关标题。</a:t>
                    </a:r>
                    <a:endParaRPr lang="en-US" altLang="zh-CN" sz="1100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" name="ïśḻîḓe"/>
                  <p:cNvSpPr txBox="1"/>
                  <p:nvPr/>
                </p:nvSpPr>
                <p:spPr bwMode="auto">
                  <a:xfrm>
                    <a:off x="6278300" y="1991000"/>
                    <a:ext cx="1684599" cy="4418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lvl="0" algn="ctr">
                      <a:buSzPct val="25000"/>
                      <a:defRPr/>
                    </a:pPr>
                    <a:r>
                      <a:rPr lang="zh-CN" altLang="en-US" sz="2000" b="1" cap="all" dirty="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小标题</a:t>
                    </a:r>
                    <a:endParaRPr lang="zh-CN" altLang="en-US" sz="2000" b="1" cap="all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8" name="îšḻïḓe"/>
            <p:cNvGrpSpPr/>
            <p:nvPr/>
          </p:nvGrpSpPr>
          <p:grpSpPr>
            <a:xfrm>
              <a:off x="3815954" y="1609724"/>
              <a:ext cx="3076575" cy="3127375"/>
              <a:chOff x="3815953" y="1609724"/>
              <a:chExt cx="3076575" cy="3127375"/>
            </a:xfrm>
          </p:grpSpPr>
          <p:grpSp>
            <p:nvGrpSpPr>
              <p:cNvPr id="25" name="išḷîḑé"/>
              <p:cNvGrpSpPr/>
              <p:nvPr/>
            </p:nvGrpSpPr>
            <p:grpSpPr>
              <a:xfrm>
                <a:off x="4406503" y="1609724"/>
                <a:ext cx="2486025" cy="1266825"/>
                <a:chOff x="4406503" y="1609724"/>
                <a:chExt cx="2486025" cy="1266825"/>
              </a:xfrm>
            </p:grpSpPr>
            <p:sp>
              <p:nvSpPr>
                <p:cNvPr id="31" name="iṣļîḋe"/>
                <p:cNvSpPr/>
                <p:nvPr/>
              </p:nvSpPr>
              <p:spPr>
                <a:xfrm>
                  <a:off x="4406503" y="1609724"/>
                  <a:ext cx="2486025" cy="1266825"/>
                </a:xfrm>
                <a:prstGeom prst="parallelogram">
                  <a:avLst>
                    <a:gd name="adj" fmla="val 34091"/>
                  </a:avLst>
                </a:prstGeom>
                <a:solidFill>
                  <a:srgbClr val="E9858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32" name="ïṡḷíḋé"/>
                <p:cNvGrpSpPr/>
                <p:nvPr/>
              </p:nvGrpSpPr>
              <p:grpSpPr>
                <a:xfrm>
                  <a:off x="4807216" y="1767304"/>
                  <a:ext cx="1684599" cy="951664"/>
                  <a:chOff x="6278300" y="1991000"/>
                  <a:chExt cx="1684599" cy="951664"/>
                </a:xfrm>
              </p:grpSpPr>
              <p:sp>
                <p:nvSpPr>
                  <p:cNvPr id="33" name="ïŝḷíḑè"/>
                  <p:cNvSpPr/>
                  <p:nvPr/>
                </p:nvSpPr>
                <p:spPr bwMode="auto">
                  <a:xfrm>
                    <a:off x="6278300" y="2432805"/>
                    <a:ext cx="1684599" cy="50985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  <a:spcBef>
                        <a:spcPct val="0"/>
                      </a:spcBef>
                    </a:pPr>
                    <a:r>
                      <a:rPr lang="zh-CN" altLang="en-US" sz="1400" dirty="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点击输入相关标题。</a:t>
                    </a:r>
                    <a:endParaRPr lang="en-US" altLang="zh-CN" sz="1100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ïṩľíde"/>
                  <p:cNvSpPr txBox="1"/>
                  <p:nvPr/>
                </p:nvSpPr>
                <p:spPr bwMode="auto">
                  <a:xfrm>
                    <a:off x="6278300" y="1991000"/>
                    <a:ext cx="1684599" cy="4418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lvl="0" algn="ctr">
                      <a:buSzPct val="25000"/>
                      <a:defRPr/>
                    </a:pPr>
                    <a:r>
                      <a:rPr lang="zh-CN" altLang="en-US" sz="2000" b="1" cap="all" dirty="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小标题</a:t>
                    </a:r>
                    <a:endParaRPr lang="zh-CN" altLang="en-US" sz="2000" b="1" cap="all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26" name="íṣļíḍè"/>
              <p:cNvGrpSpPr/>
              <p:nvPr/>
            </p:nvGrpSpPr>
            <p:grpSpPr>
              <a:xfrm>
                <a:off x="3815953" y="3470274"/>
                <a:ext cx="2486025" cy="1266825"/>
                <a:chOff x="3815953" y="3470274"/>
                <a:chExt cx="2486025" cy="1266825"/>
              </a:xfrm>
            </p:grpSpPr>
            <p:sp>
              <p:nvSpPr>
                <p:cNvPr id="27" name="ïś1ïḋé"/>
                <p:cNvSpPr/>
                <p:nvPr/>
              </p:nvSpPr>
              <p:spPr>
                <a:xfrm>
                  <a:off x="3815953" y="3470274"/>
                  <a:ext cx="2486025" cy="1266825"/>
                </a:xfrm>
                <a:prstGeom prst="parallelogram">
                  <a:avLst>
                    <a:gd name="adj" fmla="val 34091"/>
                  </a:avLst>
                </a:prstGeom>
                <a:solidFill>
                  <a:srgbClr val="E9858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28" name="iş1iḍê"/>
                <p:cNvGrpSpPr/>
                <p:nvPr/>
              </p:nvGrpSpPr>
              <p:grpSpPr>
                <a:xfrm>
                  <a:off x="4216666" y="3627854"/>
                  <a:ext cx="1684599" cy="951664"/>
                  <a:chOff x="6278300" y="1991000"/>
                  <a:chExt cx="1684599" cy="951664"/>
                </a:xfrm>
              </p:grpSpPr>
              <p:sp>
                <p:nvSpPr>
                  <p:cNvPr id="29" name="išḷiḓe"/>
                  <p:cNvSpPr/>
                  <p:nvPr/>
                </p:nvSpPr>
                <p:spPr bwMode="auto">
                  <a:xfrm>
                    <a:off x="6278300" y="2432805"/>
                    <a:ext cx="1684599" cy="50985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  <a:spcBef>
                        <a:spcPct val="0"/>
                      </a:spcBef>
                    </a:pPr>
                    <a:r>
                      <a:rPr lang="zh-CN" altLang="en-US" sz="1400" dirty="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点击输入相关标题。</a:t>
                    </a:r>
                    <a:endParaRPr lang="en-US" altLang="zh-CN" sz="1100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ïšľiḓê"/>
                  <p:cNvSpPr txBox="1"/>
                  <p:nvPr/>
                </p:nvSpPr>
                <p:spPr bwMode="auto">
                  <a:xfrm>
                    <a:off x="6278300" y="1991000"/>
                    <a:ext cx="1684599" cy="4418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lvl="0" algn="ctr">
                      <a:buSzPct val="25000"/>
                      <a:defRPr/>
                    </a:pPr>
                    <a:r>
                      <a:rPr lang="zh-CN" altLang="en-US" sz="2000" b="1" cap="all" dirty="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小标题</a:t>
                    </a:r>
                    <a:endParaRPr lang="zh-CN" altLang="en-US" sz="2000" b="1" cap="all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sp>
          <p:nvSpPr>
            <p:cNvPr id="9" name="ïṩliḑé"/>
            <p:cNvSpPr/>
            <p:nvPr/>
          </p:nvSpPr>
          <p:spPr>
            <a:xfrm>
              <a:off x="8383288" y="3940459"/>
              <a:ext cx="301892" cy="326457"/>
            </a:xfrm>
            <a:prstGeom prst="chevron">
              <a:avLst/>
            </a:prstGeom>
            <a:solidFill>
              <a:srgbClr val="88AC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îṣḷîďe"/>
            <p:cNvSpPr/>
            <p:nvPr/>
          </p:nvSpPr>
          <p:spPr>
            <a:xfrm flipH="1">
              <a:off x="3506820" y="3010183"/>
              <a:ext cx="301892" cy="326457"/>
            </a:xfrm>
            <a:prstGeom prst="chevron">
              <a:avLst/>
            </a:prstGeom>
            <a:solidFill>
              <a:srgbClr val="E985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ïşlïďè"/>
            <p:cNvGrpSpPr/>
            <p:nvPr/>
          </p:nvGrpSpPr>
          <p:grpSpPr>
            <a:xfrm>
              <a:off x="673101" y="1882919"/>
              <a:ext cx="2650597" cy="2580985"/>
              <a:chOff x="672306" y="2782205"/>
              <a:chExt cx="3023977" cy="2580985"/>
            </a:xfrm>
          </p:grpSpPr>
          <p:sp>
            <p:nvSpPr>
              <p:cNvPr id="19" name="iṥlïḓè"/>
              <p:cNvSpPr txBox="1"/>
              <p:nvPr/>
            </p:nvSpPr>
            <p:spPr>
              <a:xfrm flipH="1">
                <a:off x="672306" y="4071129"/>
                <a:ext cx="30239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点击输入标题点击输入相关标题。点击输入相关标题。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0" name="ïśľiḍè"/>
              <p:cNvSpPr txBox="1"/>
              <p:nvPr/>
            </p:nvSpPr>
            <p:spPr>
              <a:xfrm flipH="1">
                <a:off x="672306" y="3378308"/>
                <a:ext cx="30239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点击输入标题点击输入相关标题。点击输入相关标题。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1" name="iṧḻîḋé"/>
              <p:cNvSpPr/>
              <p:nvPr/>
            </p:nvSpPr>
            <p:spPr>
              <a:xfrm flipH="1">
                <a:off x="672306" y="2782205"/>
                <a:ext cx="30239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buSzPct val="25000"/>
                  <a:defRPr/>
                </a:pPr>
                <a:r>
                  <a:rPr lang="zh-CN" altLang="en-US" sz="2000" b="1" cap="all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输入小标题</a:t>
                </a:r>
                <a:endParaRPr lang="zh-CN" altLang="en-US" sz="2000" b="1" cap="all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22" name="直接连接符 52"/>
              <p:cNvCxnSpPr/>
              <p:nvPr/>
            </p:nvCxnSpPr>
            <p:spPr>
              <a:xfrm>
                <a:off x="673100" y="4024339"/>
                <a:ext cx="2926715" cy="0"/>
              </a:xfrm>
              <a:prstGeom prst="line">
                <a:avLst/>
              </a:prstGeom>
              <a:ln w="3175">
                <a:solidFill>
                  <a:srgbClr val="E98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ïṣḷîḋé"/>
              <p:cNvSpPr txBox="1"/>
              <p:nvPr/>
            </p:nvSpPr>
            <p:spPr>
              <a:xfrm flipH="1">
                <a:off x="672306" y="4763950"/>
                <a:ext cx="30239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点击输入标题点击输入相关标题。点击输入相关标题。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cxnSp>
            <p:nvCxnSpPr>
              <p:cNvPr id="24" name="直接连接符 54"/>
              <p:cNvCxnSpPr/>
              <p:nvPr/>
            </p:nvCxnSpPr>
            <p:spPr>
              <a:xfrm>
                <a:off x="673100" y="4717160"/>
                <a:ext cx="2926715" cy="0"/>
              </a:xfrm>
              <a:prstGeom prst="line">
                <a:avLst/>
              </a:prstGeom>
              <a:ln w="3175">
                <a:solidFill>
                  <a:srgbClr val="E98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ïşḻiḑè"/>
            <p:cNvGrpSpPr/>
            <p:nvPr/>
          </p:nvGrpSpPr>
          <p:grpSpPr>
            <a:xfrm>
              <a:off x="8868303" y="2813195"/>
              <a:ext cx="2650597" cy="2580985"/>
              <a:chOff x="8868303" y="2813195"/>
              <a:chExt cx="2650597" cy="2580985"/>
            </a:xfrm>
          </p:grpSpPr>
          <p:sp>
            <p:nvSpPr>
              <p:cNvPr id="13" name="ïšḷídé"/>
              <p:cNvSpPr txBox="1"/>
              <p:nvPr/>
            </p:nvSpPr>
            <p:spPr>
              <a:xfrm flipH="1">
                <a:off x="8868303" y="4102119"/>
                <a:ext cx="265059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点击输入标题点击输入相关标题。点击输入相关标题。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14" name="ïṥḻïde"/>
              <p:cNvSpPr txBox="1"/>
              <p:nvPr/>
            </p:nvSpPr>
            <p:spPr>
              <a:xfrm flipH="1">
                <a:off x="8868303" y="3409298"/>
                <a:ext cx="265059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点击输入标题点击输入相关标题。点击输入相关标题。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15" name="ïSliḋè"/>
              <p:cNvSpPr/>
              <p:nvPr/>
            </p:nvSpPr>
            <p:spPr>
              <a:xfrm flipH="1">
                <a:off x="8868303" y="2813195"/>
                <a:ext cx="265059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buSzPct val="25000"/>
                  <a:defRPr/>
                </a:pPr>
                <a:r>
                  <a:rPr lang="zh-CN" altLang="en-US" sz="2000" b="1" cap="all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输入小标题</a:t>
                </a:r>
                <a:endParaRPr lang="zh-CN" altLang="en-US" sz="2000" b="1" cap="all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16" name="直接连接符 59"/>
              <p:cNvCxnSpPr/>
              <p:nvPr/>
            </p:nvCxnSpPr>
            <p:spPr>
              <a:xfrm>
                <a:off x="8953556" y="4055329"/>
                <a:ext cx="2565344" cy="0"/>
              </a:xfrm>
              <a:prstGeom prst="line">
                <a:avLst/>
              </a:prstGeom>
              <a:ln w="3175">
                <a:solidFill>
                  <a:srgbClr val="88ACD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íṧ1ïďê"/>
              <p:cNvSpPr txBox="1"/>
              <p:nvPr/>
            </p:nvSpPr>
            <p:spPr>
              <a:xfrm flipH="1">
                <a:off x="8868303" y="4794940"/>
                <a:ext cx="265059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点击输入标题点击输入相关标题。点击输入相关标题。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cxnSp>
            <p:nvCxnSpPr>
              <p:cNvPr id="18" name="直接连接符 61"/>
              <p:cNvCxnSpPr/>
              <p:nvPr/>
            </p:nvCxnSpPr>
            <p:spPr>
              <a:xfrm>
                <a:off x="8953556" y="4748150"/>
                <a:ext cx="2565344" cy="0"/>
              </a:xfrm>
              <a:prstGeom prst="line">
                <a:avLst/>
              </a:prstGeom>
              <a:ln w="3175">
                <a:solidFill>
                  <a:srgbClr val="88ACD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950" y="285750"/>
            <a:ext cx="11468100" cy="6248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08" r="57491"/>
          <a:stretch>
            <a:fillRect/>
          </a:stretch>
        </p:blipFill>
        <p:spPr>
          <a:xfrm rot="12359657">
            <a:off x="522115" y="466423"/>
            <a:ext cx="1049048" cy="973016"/>
          </a:xfrm>
          <a:prstGeom prst="rect">
            <a:avLst/>
          </a:prstGeom>
        </p:spPr>
      </p:pic>
      <p:sp>
        <p:nvSpPr>
          <p:cNvPr id="5" name="îŝlîḓé"/>
          <p:cNvSpPr/>
          <p:nvPr/>
        </p:nvSpPr>
        <p:spPr bwMode="auto">
          <a:xfrm>
            <a:off x="1731329" y="604168"/>
            <a:ext cx="4002721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 spc="300" dirty="0">
                <a:solidFill>
                  <a:srgbClr val="88ACDA"/>
                </a:solidFill>
                <a:cs typeface="+mn-ea"/>
                <a:sym typeface="+mn-lt"/>
              </a:rPr>
              <a:t>假期深刻的故事分享</a:t>
            </a:r>
            <a:endParaRPr lang="en-US" altLang="zh-CN" sz="2800" b="1" spc="300" dirty="0">
              <a:solidFill>
                <a:srgbClr val="88ACDA"/>
              </a:solidFill>
              <a:cs typeface="+mn-ea"/>
              <a:sym typeface="+mn-lt"/>
            </a:endParaRPr>
          </a:p>
        </p:txBody>
      </p:sp>
      <p:grpSp>
        <p:nvGrpSpPr>
          <p:cNvPr id="6" name="12113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805964" y="1432020"/>
            <a:ext cx="10591831" cy="4762542"/>
            <a:chOff x="780564" y="1152620"/>
            <a:chExt cx="10591831" cy="4762542"/>
          </a:xfrm>
        </p:grpSpPr>
        <p:cxnSp>
          <p:nvCxnSpPr>
            <p:cNvPr id="7" name="直接连接符 6"/>
            <p:cNvCxnSpPr>
              <a:stCxn id="12" idx="6"/>
              <a:endCxn id="15" idx="2"/>
            </p:cNvCxnSpPr>
            <p:nvPr/>
          </p:nvCxnSpPr>
          <p:spPr>
            <a:xfrm>
              <a:off x="2552496" y="3828085"/>
              <a:ext cx="7490840" cy="0"/>
            </a:xfrm>
            <a:prstGeom prst="line">
              <a:avLst/>
            </a:prstGeom>
            <a:ln>
              <a:solidFill>
                <a:srgbClr val="88ACDA">
                  <a:alpha val="2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ṩḷïďê"/>
            <p:cNvGrpSpPr/>
            <p:nvPr/>
          </p:nvGrpSpPr>
          <p:grpSpPr>
            <a:xfrm>
              <a:off x="1638530" y="2657029"/>
              <a:ext cx="862097" cy="1883105"/>
              <a:chOff x="2069579" y="2204864"/>
              <a:chExt cx="862097" cy="1883105"/>
            </a:xfrm>
          </p:grpSpPr>
          <p:sp>
            <p:nvSpPr>
              <p:cNvPr id="32" name="ïśliḓé"/>
              <p:cNvSpPr/>
              <p:nvPr/>
            </p:nvSpPr>
            <p:spPr>
              <a:xfrm rot="5400000">
                <a:off x="1795955" y="3054552"/>
                <a:ext cx="1305608" cy="758360"/>
              </a:xfrm>
              <a:custGeom>
                <a:avLst/>
                <a:gdLst>
                  <a:gd name="connsiteX0" fmla="*/ 0 w 2376264"/>
                  <a:gd name="connsiteY0" fmla="*/ 576064 h 576064"/>
                  <a:gd name="connsiteX1" fmla="*/ 1188132 w 2376264"/>
                  <a:gd name="connsiteY1" fmla="*/ 0 h 576064"/>
                  <a:gd name="connsiteX2" fmla="*/ 2376264 w 2376264"/>
                  <a:gd name="connsiteY2" fmla="*/ 576064 h 576064"/>
                  <a:gd name="connsiteX3" fmla="*/ 0 w 2376264"/>
                  <a:gd name="connsiteY3" fmla="*/ 576064 h 576064"/>
                  <a:gd name="connsiteX0-1" fmla="*/ 0 w 2376264"/>
                  <a:gd name="connsiteY0-2" fmla="*/ 576064 h 580092"/>
                  <a:gd name="connsiteX1-3" fmla="*/ 1188132 w 2376264"/>
                  <a:gd name="connsiteY1-4" fmla="*/ 0 h 580092"/>
                  <a:gd name="connsiteX2-5" fmla="*/ 2376264 w 2376264"/>
                  <a:gd name="connsiteY2-6" fmla="*/ 576064 h 580092"/>
                  <a:gd name="connsiteX3-7" fmla="*/ 1879736 w 2376264"/>
                  <a:gd name="connsiteY3-8" fmla="*/ 580092 h 580092"/>
                  <a:gd name="connsiteX4" fmla="*/ 0 w 2376264"/>
                  <a:gd name="connsiteY4" fmla="*/ 576064 h 580092"/>
                  <a:gd name="connsiteX0-9" fmla="*/ 0 w 1883105"/>
                  <a:gd name="connsiteY0-10" fmla="*/ 576064 h 580092"/>
                  <a:gd name="connsiteX1-11" fmla="*/ 1188132 w 1883105"/>
                  <a:gd name="connsiteY1-12" fmla="*/ 0 h 580092"/>
                  <a:gd name="connsiteX2-13" fmla="*/ 1883105 w 1883105"/>
                  <a:gd name="connsiteY2-14" fmla="*/ 344895 h 580092"/>
                  <a:gd name="connsiteX3-15" fmla="*/ 1879736 w 1883105"/>
                  <a:gd name="connsiteY3-16" fmla="*/ 580092 h 580092"/>
                  <a:gd name="connsiteX4-17" fmla="*/ 0 w 1883105"/>
                  <a:gd name="connsiteY4-18" fmla="*/ 576064 h 580092"/>
                  <a:gd name="connsiteX0-19" fmla="*/ 0 w 1886947"/>
                  <a:gd name="connsiteY0-20" fmla="*/ 576064 h 580092"/>
                  <a:gd name="connsiteX1-21" fmla="*/ 1188132 w 1886947"/>
                  <a:gd name="connsiteY1-22" fmla="*/ 0 h 580092"/>
                  <a:gd name="connsiteX2-23" fmla="*/ 1886947 w 1886947"/>
                  <a:gd name="connsiteY2-24" fmla="*/ 229367 h 580092"/>
                  <a:gd name="connsiteX3-25" fmla="*/ 1879736 w 1886947"/>
                  <a:gd name="connsiteY3-26" fmla="*/ 580092 h 580092"/>
                  <a:gd name="connsiteX4-27" fmla="*/ 0 w 1886947"/>
                  <a:gd name="connsiteY4-28" fmla="*/ 576064 h 580092"/>
                  <a:gd name="connsiteX0-29" fmla="*/ 0 w 1898946"/>
                  <a:gd name="connsiteY0-30" fmla="*/ 576064 h 576064"/>
                  <a:gd name="connsiteX1-31" fmla="*/ 1188132 w 1898946"/>
                  <a:gd name="connsiteY1-32" fmla="*/ 0 h 576064"/>
                  <a:gd name="connsiteX2-33" fmla="*/ 1886947 w 1898946"/>
                  <a:gd name="connsiteY2-34" fmla="*/ 229367 h 576064"/>
                  <a:gd name="connsiteX3-35" fmla="*/ 1898946 w 1898946"/>
                  <a:gd name="connsiteY3-36" fmla="*/ 395247 h 576064"/>
                  <a:gd name="connsiteX4-37" fmla="*/ 0 w 1898946"/>
                  <a:gd name="connsiteY4-38" fmla="*/ 576064 h 576064"/>
                  <a:gd name="connsiteX0-39" fmla="*/ 0 w 1891265"/>
                  <a:gd name="connsiteY0-40" fmla="*/ 576064 h 576064"/>
                  <a:gd name="connsiteX1-41" fmla="*/ 1188132 w 1891265"/>
                  <a:gd name="connsiteY1-42" fmla="*/ 0 h 576064"/>
                  <a:gd name="connsiteX2-43" fmla="*/ 1886947 w 1891265"/>
                  <a:gd name="connsiteY2-44" fmla="*/ 229367 h 576064"/>
                  <a:gd name="connsiteX3-45" fmla="*/ 1891265 w 1891265"/>
                  <a:gd name="connsiteY3-46" fmla="*/ 384978 h 576064"/>
                  <a:gd name="connsiteX4-47" fmla="*/ 0 w 1891265"/>
                  <a:gd name="connsiteY4-48" fmla="*/ 576064 h 576064"/>
                  <a:gd name="connsiteX0-49" fmla="*/ 0 w 1891265"/>
                  <a:gd name="connsiteY0-50" fmla="*/ 506747 h 506747"/>
                  <a:gd name="connsiteX1-51" fmla="*/ 962384 w 1891265"/>
                  <a:gd name="connsiteY1-52" fmla="*/ 0 h 506747"/>
                  <a:gd name="connsiteX2-53" fmla="*/ 1886947 w 1891265"/>
                  <a:gd name="connsiteY2-54" fmla="*/ 160050 h 506747"/>
                  <a:gd name="connsiteX3-55" fmla="*/ 1891265 w 1891265"/>
                  <a:gd name="connsiteY3-56" fmla="*/ 315661 h 506747"/>
                  <a:gd name="connsiteX4-57" fmla="*/ 0 w 1891265"/>
                  <a:gd name="connsiteY4-58" fmla="*/ 506747 h 50674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</a:cxnLst>
                <a:rect l="l" t="t" r="r" b="b"/>
                <a:pathLst>
                  <a:path w="1891265" h="506747">
                    <a:moveTo>
                      <a:pt x="0" y="506747"/>
                    </a:moveTo>
                    <a:lnTo>
                      <a:pt x="962384" y="0"/>
                    </a:lnTo>
                    <a:lnTo>
                      <a:pt x="1886947" y="160050"/>
                    </a:lnTo>
                    <a:lnTo>
                      <a:pt x="1891265" y="315661"/>
                    </a:lnTo>
                    <a:lnTo>
                      <a:pt x="0" y="506747"/>
                    </a:lnTo>
                    <a:close/>
                  </a:path>
                </a:pathLst>
              </a:custGeom>
              <a:solidFill>
                <a:srgbClr val="88ACDA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îslïde"/>
              <p:cNvSpPr/>
              <p:nvPr/>
            </p:nvSpPr>
            <p:spPr>
              <a:xfrm rot="5400000">
                <a:off x="1700077" y="2856371"/>
                <a:ext cx="1883105" cy="580092"/>
              </a:xfrm>
              <a:custGeom>
                <a:avLst/>
                <a:gdLst>
                  <a:gd name="connsiteX0" fmla="*/ 0 w 2376264"/>
                  <a:gd name="connsiteY0" fmla="*/ 576064 h 576064"/>
                  <a:gd name="connsiteX1" fmla="*/ 1188132 w 2376264"/>
                  <a:gd name="connsiteY1" fmla="*/ 0 h 576064"/>
                  <a:gd name="connsiteX2" fmla="*/ 2376264 w 2376264"/>
                  <a:gd name="connsiteY2" fmla="*/ 576064 h 576064"/>
                  <a:gd name="connsiteX3" fmla="*/ 0 w 2376264"/>
                  <a:gd name="connsiteY3" fmla="*/ 576064 h 576064"/>
                  <a:gd name="connsiteX0-1" fmla="*/ 0 w 2376264"/>
                  <a:gd name="connsiteY0-2" fmla="*/ 576064 h 580092"/>
                  <a:gd name="connsiteX1-3" fmla="*/ 1188132 w 2376264"/>
                  <a:gd name="connsiteY1-4" fmla="*/ 0 h 580092"/>
                  <a:gd name="connsiteX2-5" fmla="*/ 2376264 w 2376264"/>
                  <a:gd name="connsiteY2-6" fmla="*/ 576064 h 580092"/>
                  <a:gd name="connsiteX3-7" fmla="*/ 1879736 w 2376264"/>
                  <a:gd name="connsiteY3-8" fmla="*/ 580092 h 580092"/>
                  <a:gd name="connsiteX4" fmla="*/ 0 w 2376264"/>
                  <a:gd name="connsiteY4" fmla="*/ 576064 h 580092"/>
                  <a:gd name="connsiteX0-9" fmla="*/ 0 w 1883105"/>
                  <a:gd name="connsiteY0-10" fmla="*/ 576064 h 580092"/>
                  <a:gd name="connsiteX1-11" fmla="*/ 1188132 w 1883105"/>
                  <a:gd name="connsiteY1-12" fmla="*/ 0 h 580092"/>
                  <a:gd name="connsiteX2-13" fmla="*/ 1883105 w 1883105"/>
                  <a:gd name="connsiteY2-14" fmla="*/ 344895 h 580092"/>
                  <a:gd name="connsiteX3-15" fmla="*/ 1879736 w 1883105"/>
                  <a:gd name="connsiteY3-16" fmla="*/ 580092 h 580092"/>
                  <a:gd name="connsiteX4-17" fmla="*/ 0 w 1883105"/>
                  <a:gd name="connsiteY4-18" fmla="*/ 576064 h 58009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</a:cxnLst>
                <a:rect l="l" t="t" r="r" b="b"/>
                <a:pathLst>
                  <a:path w="1883105" h="580092">
                    <a:moveTo>
                      <a:pt x="0" y="576064"/>
                    </a:moveTo>
                    <a:lnTo>
                      <a:pt x="1188132" y="0"/>
                    </a:lnTo>
                    <a:lnTo>
                      <a:pt x="1883105" y="344895"/>
                    </a:lnTo>
                    <a:lnTo>
                      <a:pt x="1879736" y="580092"/>
                    </a:lnTo>
                    <a:lnTo>
                      <a:pt x="0" y="576064"/>
                    </a:lnTo>
                    <a:close/>
                  </a:path>
                </a:pathLst>
              </a:custGeom>
              <a:solidFill>
                <a:srgbClr val="88AC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ïš1ïḓé"/>
            <p:cNvGrpSpPr/>
            <p:nvPr/>
          </p:nvGrpSpPr>
          <p:grpSpPr>
            <a:xfrm>
              <a:off x="4806986" y="4869160"/>
              <a:ext cx="2578029" cy="1046002"/>
              <a:chOff x="8662573" y="1518902"/>
              <a:chExt cx="2578029" cy="1046002"/>
            </a:xfrm>
          </p:grpSpPr>
          <p:sp>
            <p:nvSpPr>
              <p:cNvPr id="30" name="ï$ḷiḓè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norm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点击输入标题点击输入相关标题。点击输入标题。</a:t>
                </a:r>
                <a:endPara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ïśļîďè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square" lIns="91440" tIns="45720" rIns="91440" bIns="45720" anchor="b">
                <a:noAutofit/>
              </a:bodyPr>
              <a:lstStyle/>
              <a:p>
                <a:pPr lvl="0" algn="ctr">
                  <a:defRPr/>
                </a:pPr>
                <a:r>
                  <a:rPr lang="zh-CN" altLang="en-US" sz="2000" b="1" cap="all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输入小标题</a:t>
                </a:r>
                <a:endParaRPr lang="zh-CN" altLang="en-US" sz="2000" b="1" cap="all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î$lïďé"/>
            <p:cNvGrpSpPr/>
            <p:nvPr/>
          </p:nvGrpSpPr>
          <p:grpSpPr>
            <a:xfrm>
              <a:off x="8794366" y="4869160"/>
              <a:ext cx="2578029" cy="1046002"/>
              <a:chOff x="8662573" y="1518902"/>
              <a:chExt cx="2578029" cy="1046002"/>
            </a:xfrm>
          </p:grpSpPr>
          <p:sp>
            <p:nvSpPr>
              <p:cNvPr id="28" name="ïṡļíḍé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norm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点击输入标题点击输入相关标题。点击输入标题。</a:t>
                </a:r>
                <a:endPara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îşľiḑé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square" lIns="91440" tIns="45720" rIns="91440" bIns="45720" anchor="b">
                <a:noAutofit/>
              </a:bodyPr>
              <a:lstStyle/>
              <a:p>
                <a:pPr lvl="0" algn="ctr">
                  <a:defRPr/>
                </a:pPr>
                <a:r>
                  <a:rPr lang="zh-CN" altLang="en-US" sz="2000" b="1" cap="all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输入小标题</a:t>
                </a:r>
                <a:endParaRPr lang="zh-CN" altLang="en-US" sz="2000" b="1" cap="all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ïS1iḋé"/>
            <p:cNvGrpSpPr/>
            <p:nvPr/>
          </p:nvGrpSpPr>
          <p:grpSpPr>
            <a:xfrm>
              <a:off x="780564" y="4869160"/>
              <a:ext cx="2578029" cy="1046002"/>
              <a:chOff x="8662573" y="1518902"/>
              <a:chExt cx="2578029" cy="1046002"/>
            </a:xfrm>
          </p:grpSpPr>
          <p:sp>
            <p:nvSpPr>
              <p:cNvPr id="26" name="i$ľiḋe"/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norm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点击输入标题点击输入相关标题。点击输入标题。</a:t>
                </a:r>
                <a:endPara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iṡļïḋe"/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square" lIns="91440" tIns="45720" rIns="91440" bIns="45720" anchor="b">
                <a:noAutofit/>
              </a:bodyPr>
              <a:lstStyle/>
              <a:p>
                <a:pPr lvl="0" algn="ctr">
                  <a:defRPr/>
                </a:pPr>
                <a:r>
                  <a:rPr lang="zh-CN" altLang="en-US" sz="2000" b="1" cap="all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输入小标题</a:t>
                </a:r>
                <a:endParaRPr lang="zh-CN" altLang="en-US" sz="2000" b="1" cap="all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ïsļîďè"/>
            <p:cNvSpPr/>
            <p:nvPr/>
          </p:nvSpPr>
          <p:spPr>
            <a:xfrm>
              <a:off x="2047776" y="3575725"/>
              <a:ext cx="504720" cy="504720"/>
            </a:xfrm>
            <a:prstGeom prst="ellipse">
              <a:avLst/>
            </a:prstGeom>
            <a:solidFill>
              <a:srgbClr val="88ACDA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13" name="îşḻîḍé"/>
            <p:cNvGrpSpPr/>
            <p:nvPr/>
          </p:nvGrpSpPr>
          <p:grpSpPr>
            <a:xfrm>
              <a:off x="5591944" y="2657029"/>
              <a:ext cx="862097" cy="1883105"/>
              <a:chOff x="2069579" y="2204864"/>
              <a:chExt cx="862097" cy="1883105"/>
            </a:xfrm>
          </p:grpSpPr>
          <p:sp>
            <p:nvSpPr>
              <p:cNvPr id="24" name="ïṩḷíde"/>
              <p:cNvSpPr/>
              <p:nvPr/>
            </p:nvSpPr>
            <p:spPr>
              <a:xfrm rot="5400000">
                <a:off x="1795955" y="3054552"/>
                <a:ext cx="1305608" cy="758360"/>
              </a:xfrm>
              <a:custGeom>
                <a:avLst/>
                <a:gdLst>
                  <a:gd name="connsiteX0" fmla="*/ 0 w 2376264"/>
                  <a:gd name="connsiteY0" fmla="*/ 576064 h 576064"/>
                  <a:gd name="connsiteX1" fmla="*/ 1188132 w 2376264"/>
                  <a:gd name="connsiteY1" fmla="*/ 0 h 576064"/>
                  <a:gd name="connsiteX2" fmla="*/ 2376264 w 2376264"/>
                  <a:gd name="connsiteY2" fmla="*/ 576064 h 576064"/>
                  <a:gd name="connsiteX3" fmla="*/ 0 w 2376264"/>
                  <a:gd name="connsiteY3" fmla="*/ 576064 h 576064"/>
                  <a:gd name="connsiteX0-1" fmla="*/ 0 w 2376264"/>
                  <a:gd name="connsiteY0-2" fmla="*/ 576064 h 580092"/>
                  <a:gd name="connsiteX1-3" fmla="*/ 1188132 w 2376264"/>
                  <a:gd name="connsiteY1-4" fmla="*/ 0 h 580092"/>
                  <a:gd name="connsiteX2-5" fmla="*/ 2376264 w 2376264"/>
                  <a:gd name="connsiteY2-6" fmla="*/ 576064 h 580092"/>
                  <a:gd name="connsiteX3-7" fmla="*/ 1879736 w 2376264"/>
                  <a:gd name="connsiteY3-8" fmla="*/ 580092 h 580092"/>
                  <a:gd name="connsiteX4" fmla="*/ 0 w 2376264"/>
                  <a:gd name="connsiteY4" fmla="*/ 576064 h 580092"/>
                  <a:gd name="connsiteX0-9" fmla="*/ 0 w 1883105"/>
                  <a:gd name="connsiteY0-10" fmla="*/ 576064 h 580092"/>
                  <a:gd name="connsiteX1-11" fmla="*/ 1188132 w 1883105"/>
                  <a:gd name="connsiteY1-12" fmla="*/ 0 h 580092"/>
                  <a:gd name="connsiteX2-13" fmla="*/ 1883105 w 1883105"/>
                  <a:gd name="connsiteY2-14" fmla="*/ 344895 h 580092"/>
                  <a:gd name="connsiteX3-15" fmla="*/ 1879736 w 1883105"/>
                  <a:gd name="connsiteY3-16" fmla="*/ 580092 h 580092"/>
                  <a:gd name="connsiteX4-17" fmla="*/ 0 w 1883105"/>
                  <a:gd name="connsiteY4-18" fmla="*/ 576064 h 580092"/>
                  <a:gd name="connsiteX0-19" fmla="*/ 0 w 1886947"/>
                  <a:gd name="connsiteY0-20" fmla="*/ 576064 h 580092"/>
                  <a:gd name="connsiteX1-21" fmla="*/ 1188132 w 1886947"/>
                  <a:gd name="connsiteY1-22" fmla="*/ 0 h 580092"/>
                  <a:gd name="connsiteX2-23" fmla="*/ 1886947 w 1886947"/>
                  <a:gd name="connsiteY2-24" fmla="*/ 229367 h 580092"/>
                  <a:gd name="connsiteX3-25" fmla="*/ 1879736 w 1886947"/>
                  <a:gd name="connsiteY3-26" fmla="*/ 580092 h 580092"/>
                  <a:gd name="connsiteX4-27" fmla="*/ 0 w 1886947"/>
                  <a:gd name="connsiteY4-28" fmla="*/ 576064 h 580092"/>
                  <a:gd name="connsiteX0-29" fmla="*/ 0 w 1898946"/>
                  <a:gd name="connsiteY0-30" fmla="*/ 576064 h 576064"/>
                  <a:gd name="connsiteX1-31" fmla="*/ 1188132 w 1898946"/>
                  <a:gd name="connsiteY1-32" fmla="*/ 0 h 576064"/>
                  <a:gd name="connsiteX2-33" fmla="*/ 1886947 w 1898946"/>
                  <a:gd name="connsiteY2-34" fmla="*/ 229367 h 576064"/>
                  <a:gd name="connsiteX3-35" fmla="*/ 1898946 w 1898946"/>
                  <a:gd name="connsiteY3-36" fmla="*/ 395247 h 576064"/>
                  <a:gd name="connsiteX4-37" fmla="*/ 0 w 1898946"/>
                  <a:gd name="connsiteY4-38" fmla="*/ 576064 h 576064"/>
                  <a:gd name="connsiteX0-39" fmla="*/ 0 w 1891265"/>
                  <a:gd name="connsiteY0-40" fmla="*/ 576064 h 576064"/>
                  <a:gd name="connsiteX1-41" fmla="*/ 1188132 w 1891265"/>
                  <a:gd name="connsiteY1-42" fmla="*/ 0 h 576064"/>
                  <a:gd name="connsiteX2-43" fmla="*/ 1886947 w 1891265"/>
                  <a:gd name="connsiteY2-44" fmla="*/ 229367 h 576064"/>
                  <a:gd name="connsiteX3-45" fmla="*/ 1891265 w 1891265"/>
                  <a:gd name="connsiteY3-46" fmla="*/ 384978 h 576064"/>
                  <a:gd name="connsiteX4-47" fmla="*/ 0 w 1891265"/>
                  <a:gd name="connsiteY4-48" fmla="*/ 576064 h 576064"/>
                  <a:gd name="connsiteX0-49" fmla="*/ 0 w 1891265"/>
                  <a:gd name="connsiteY0-50" fmla="*/ 506747 h 506747"/>
                  <a:gd name="connsiteX1-51" fmla="*/ 962384 w 1891265"/>
                  <a:gd name="connsiteY1-52" fmla="*/ 0 h 506747"/>
                  <a:gd name="connsiteX2-53" fmla="*/ 1886947 w 1891265"/>
                  <a:gd name="connsiteY2-54" fmla="*/ 160050 h 506747"/>
                  <a:gd name="connsiteX3-55" fmla="*/ 1891265 w 1891265"/>
                  <a:gd name="connsiteY3-56" fmla="*/ 315661 h 506747"/>
                  <a:gd name="connsiteX4-57" fmla="*/ 0 w 1891265"/>
                  <a:gd name="connsiteY4-58" fmla="*/ 506747 h 50674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</a:cxnLst>
                <a:rect l="l" t="t" r="r" b="b"/>
                <a:pathLst>
                  <a:path w="1891265" h="506747">
                    <a:moveTo>
                      <a:pt x="0" y="506747"/>
                    </a:moveTo>
                    <a:lnTo>
                      <a:pt x="962384" y="0"/>
                    </a:lnTo>
                    <a:lnTo>
                      <a:pt x="1886947" y="160050"/>
                    </a:lnTo>
                    <a:lnTo>
                      <a:pt x="1891265" y="315661"/>
                    </a:lnTo>
                    <a:lnTo>
                      <a:pt x="0" y="506747"/>
                    </a:lnTo>
                    <a:close/>
                  </a:path>
                </a:pathLst>
              </a:custGeom>
              <a:solidFill>
                <a:srgbClr val="E98582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îşļiḓè"/>
              <p:cNvSpPr/>
              <p:nvPr/>
            </p:nvSpPr>
            <p:spPr>
              <a:xfrm rot="5400000">
                <a:off x="1700077" y="2856371"/>
                <a:ext cx="1883105" cy="580092"/>
              </a:xfrm>
              <a:custGeom>
                <a:avLst/>
                <a:gdLst>
                  <a:gd name="connsiteX0" fmla="*/ 0 w 2376264"/>
                  <a:gd name="connsiteY0" fmla="*/ 576064 h 576064"/>
                  <a:gd name="connsiteX1" fmla="*/ 1188132 w 2376264"/>
                  <a:gd name="connsiteY1" fmla="*/ 0 h 576064"/>
                  <a:gd name="connsiteX2" fmla="*/ 2376264 w 2376264"/>
                  <a:gd name="connsiteY2" fmla="*/ 576064 h 576064"/>
                  <a:gd name="connsiteX3" fmla="*/ 0 w 2376264"/>
                  <a:gd name="connsiteY3" fmla="*/ 576064 h 576064"/>
                  <a:gd name="connsiteX0-1" fmla="*/ 0 w 2376264"/>
                  <a:gd name="connsiteY0-2" fmla="*/ 576064 h 580092"/>
                  <a:gd name="connsiteX1-3" fmla="*/ 1188132 w 2376264"/>
                  <a:gd name="connsiteY1-4" fmla="*/ 0 h 580092"/>
                  <a:gd name="connsiteX2-5" fmla="*/ 2376264 w 2376264"/>
                  <a:gd name="connsiteY2-6" fmla="*/ 576064 h 580092"/>
                  <a:gd name="connsiteX3-7" fmla="*/ 1879736 w 2376264"/>
                  <a:gd name="connsiteY3-8" fmla="*/ 580092 h 580092"/>
                  <a:gd name="connsiteX4" fmla="*/ 0 w 2376264"/>
                  <a:gd name="connsiteY4" fmla="*/ 576064 h 580092"/>
                  <a:gd name="connsiteX0-9" fmla="*/ 0 w 1883105"/>
                  <a:gd name="connsiteY0-10" fmla="*/ 576064 h 580092"/>
                  <a:gd name="connsiteX1-11" fmla="*/ 1188132 w 1883105"/>
                  <a:gd name="connsiteY1-12" fmla="*/ 0 h 580092"/>
                  <a:gd name="connsiteX2-13" fmla="*/ 1883105 w 1883105"/>
                  <a:gd name="connsiteY2-14" fmla="*/ 344895 h 580092"/>
                  <a:gd name="connsiteX3-15" fmla="*/ 1879736 w 1883105"/>
                  <a:gd name="connsiteY3-16" fmla="*/ 580092 h 580092"/>
                  <a:gd name="connsiteX4-17" fmla="*/ 0 w 1883105"/>
                  <a:gd name="connsiteY4-18" fmla="*/ 576064 h 58009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</a:cxnLst>
                <a:rect l="l" t="t" r="r" b="b"/>
                <a:pathLst>
                  <a:path w="1883105" h="580092">
                    <a:moveTo>
                      <a:pt x="0" y="576064"/>
                    </a:moveTo>
                    <a:lnTo>
                      <a:pt x="1188132" y="0"/>
                    </a:lnTo>
                    <a:lnTo>
                      <a:pt x="1883105" y="344895"/>
                    </a:lnTo>
                    <a:lnTo>
                      <a:pt x="1879736" y="580092"/>
                    </a:lnTo>
                    <a:lnTo>
                      <a:pt x="0" y="576064"/>
                    </a:lnTo>
                    <a:close/>
                  </a:path>
                </a:pathLst>
              </a:custGeom>
              <a:solidFill>
                <a:srgbClr val="E985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íṡḷiḍé"/>
            <p:cNvGrpSpPr/>
            <p:nvPr/>
          </p:nvGrpSpPr>
          <p:grpSpPr>
            <a:xfrm>
              <a:off x="9652332" y="2657029"/>
              <a:ext cx="862097" cy="1883105"/>
              <a:chOff x="2069579" y="2204864"/>
              <a:chExt cx="862097" cy="1883105"/>
            </a:xfrm>
          </p:grpSpPr>
          <p:sp>
            <p:nvSpPr>
              <p:cNvPr id="22" name="ïŝ1íḑé"/>
              <p:cNvSpPr/>
              <p:nvPr/>
            </p:nvSpPr>
            <p:spPr>
              <a:xfrm rot="5400000">
                <a:off x="1795955" y="3054552"/>
                <a:ext cx="1305608" cy="758360"/>
              </a:xfrm>
              <a:custGeom>
                <a:avLst/>
                <a:gdLst>
                  <a:gd name="connsiteX0" fmla="*/ 0 w 2376264"/>
                  <a:gd name="connsiteY0" fmla="*/ 576064 h 576064"/>
                  <a:gd name="connsiteX1" fmla="*/ 1188132 w 2376264"/>
                  <a:gd name="connsiteY1" fmla="*/ 0 h 576064"/>
                  <a:gd name="connsiteX2" fmla="*/ 2376264 w 2376264"/>
                  <a:gd name="connsiteY2" fmla="*/ 576064 h 576064"/>
                  <a:gd name="connsiteX3" fmla="*/ 0 w 2376264"/>
                  <a:gd name="connsiteY3" fmla="*/ 576064 h 576064"/>
                  <a:gd name="connsiteX0-1" fmla="*/ 0 w 2376264"/>
                  <a:gd name="connsiteY0-2" fmla="*/ 576064 h 580092"/>
                  <a:gd name="connsiteX1-3" fmla="*/ 1188132 w 2376264"/>
                  <a:gd name="connsiteY1-4" fmla="*/ 0 h 580092"/>
                  <a:gd name="connsiteX2-5" fmla="*/ 2376264 w 2376264"/>
                  <a:gd name="connsiteY2-6" fmla="*/ 576064 h 580092"/>
                  <a:gd name="connsiteX3-7" fmla="*/ 1879736 w 2376264"/>
                  <a:gd name="connsiteY3-8" fmla="*/ 580092 h 580092"/>
                  <a:gd name="connsiteX4" fmla="*/ 0 w 2376264"/>
                  <a:gd name="connsiteY4" fmla="*/ 576064 h 580092"/>
                  <a:gd name="connsiteX0-9" fmla="*/ 0 w 1883105"/>
                  <a:gd name="connsiteY0-10" fmla="*/ 576064 h 580092"/>
                  <a:gd name="connsiteX1-11" fmla="*/ 1188132 w 1883105"/>
                  <a:gd name="connsiteY1-12" fmla="*/ 0 h 580092"/>
                  <a:gd name="connsiteX2-13" fmla="*/ 1883105 w 1883105"/>
                  <a:gd name="connsiteY2-14" fmla="*/ 344895 h 580092"/>
                  <a:gd name="connsiteX3-15" fmla="*/ 1879736 w 1883105"/>
                  <a:gd name="connsiteY3-16" fmla="*/ 580092 h 580092"/>
                  <a:gd name="connsiteX4-17" fmla="*/ 0 w 1883105"/>
                  <a:gd name="connsiteY4-18" fmla="*/ 576064 h 580092"/>
                  <a:gd name="connsiteX0-19" fmla="*/ 0 w 1886947"/>
                  <a:gd name="connsiteY0-20" fmla="*/ 576064 h 580092"/>
                  <a:gd name="connsiteX1-21" fmla="*/ 1188132 w 1886947"/>
                  <a:gd name="connsiteY1-22" fmla="*/ 0 h 580092"/>
                  <a:gd name="connsiteX2-23" fmla="*/ 1886947 w 1886947"/>
                  <a:gd name="connsiteY2-24" fmla="*/ 229367 h 580092"/>
                  <a:gd name="connsiteX3-25" fmla="*/ 1879736 w 1886947"/>
                  <a:gd name="connsiteY3-26" fmla="*/ 580092 h 580092"/>
                  <a:gd name="connsiteX4-27" fmla="*/ 0 w 1886947"/>
                  <a:gd name="connsiteY4-28" fmla="*/ 576064 h 580092"/>
                  <a:gd name="connsiteX0-29" fmla="*/ 0 w 1898946"/>
                  <a:gd name="connsiteY0-30" fmla="*/ 576064 h 576064"/>
                  <a:gd name="connsiteX1-31" fmla="*/ 1188132 w 1898946"/>
                  <a:gd name="connsiteY1-32" fmla="*/ 0 h 576064"/>
                  <a:gd name="connsiteX2-33" fmla="*/ 1886947 w 1898946"/>
                  <a:gd name="connsiteY2-34" fmla="*/ 229367 h 576064"/>
                  <a:gd name="connsiteX3-35" fmla="*/ 1898946 w 1898946"/>
                  <a:gd name="connsiteY3-36" fmla="*/ 395247 h 576064"/>
                  <a:gd name="connsiteX4-37" fmla="*/ 0 w 1898946"/>
                  <a:gd name="connsiteY4-38" fmla="*/ 576064 h 576064"/>
                  <a:gd name="connsiteX0-39" fmla="*/ 0 w 1891265"/>
                  <a:gd name="connsiteY0-40" fmla="*/ 576064 h 576064"/>
                  <a:gd name="connsiteX1-41" fmla="*/ 1188132 w 1891265"/>
                  <a:gd name="connsiteY1-42" fmla="*/ 0 h 576064"/>
                  <a:gd name="connsiteX2-43" fmla="*/ 1886947 w 1891265"/>
                  <a:gd name="connsiteY2-44" fmla="*/ 229367 h 576064"/>
                  <a:gd name="connsiteX3-45" fmla="*/ 1891265 w 1891265"/>
                  <a:gd name="connsiteY3-46" fmla="*/ 384978 h 576064"/>
                  <a:gd name="connsiteX4-47" fmla="*/ 0 w 1891265"/>
                  <a:gd name="connsiteY4-48" fmla="*/ 576064 h 576064"/>
                  <a:gd name="connsiteX0-49" fmla="*/ 0 w 1891265"/>
                  <a:gd name="connsiteY0-50" fmla="*/ 506747 h 506747"/>
                  <a:gd name="connsiteX1-51" fmla="*/ 962384 w 1891265"/>
                  <a:gd name="connsiteY1-52" fmla="*/ 0 h 506747"/>
                  <a:gd name="connsiteX2-53" fmla="*/ 1886947 w 1891265"/>
                  <a:gd name="connsiteY2-54" fmla="*/ 160050 h 506747"/>
                  <a:gd name="connsiteX3-55" fmla="*/ 1891265 w 1891265"/>
                  <a:gd name="connsiteY3-56" fmla="*/ 315661 h 506747"/>
                  <a:gd name="connsiteX4-57" fmla="*/ 0 w 1891265"/>
                  <a:gd name="connsiteY4-58" fmla="*/ 506747 h 50674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</a:cxnLst>
                <a:rect l="l" t="t" r="r" b="b"/>
                <a:pathLst>
                  <a:path w="1891265" h="506747">
                    <a:moveTo>
                      <a:pt x="0" y="506747"/>
                    </a:moveTo>
                    <a:lnTo>
                      <a:pt x="962384" y="0"/>
                    </a:lnTo>
                    <a:lnTo>
                      <a:pt x="1886947" y="160050"/>
                    </a:lnTo>
                    <a:lnTo>
                      <a:pt x="1891265" y="315661"/>
                    </a:lnTo>
                    <a:lnTo>
                      <a:pt x="0" y="506747"/>
                    </a:lnTo>
                    <a:close/>
                  </a:path>
                </a:pathLst>
              </a:custGeom>
              <a:solidFill>
                <a:srgbClr val="88ACDA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îS1íḍè"/>
              <p:cNvSpPr/>
              <p:nvPr/>
            </p:nvSpPr>
            <p:spPr>
              <a:xfrm rot="5400000">
                <a:off x="1700077" y="2856371"/>
                <a:ext cx="1883105" cy="580092"/>
              </a:xfrm>
              <a:custGeom>
                <a:avLst/>
                <a:gdLst>
                  <a:gd name="connsiteX0" fmla="*/ 0 w 2376264"/>
                  <a:gd name="connsiteY0" fmla="*/ 576064 h 576064"/>
                  <a:gd name="connsiteX1" fmla="*/ 1188132 w 2376264"/>
                  <a:gd name="connsiteY1" fmla="*/ 0 h 576064"/>
                  <a:gd name="connsiteX2" fmla="*/ 2376264 w 2376264"/>
                  <a:gd name="connsiteY2" fmla="*/ 576064 h 576064"/>
                  <a:gd name="connsiteX3" fmla="*/ 0 w 2376264"/>
                  <a:gd name="connsiteY3" fmla="*/ 576064 h 576064"/>
                  <a:gd name="connsiteX0-1" fmla="*/ 0 w 2376264"/>
                  <a:gd name="connsiteY0-2" fmla="*/ 576064 h 580092"/>
                  <a:gd name="connsiteX1-3" fmla="*/ 1188132 w 2376264"/>
                  <a:gd name="connsiteY1-4" fmla="*/ 0 h 580092"/>
                  <a:gd name="connsiteX2-5" fmla="*/ 2376264 w 2376264"/>
                  <a:gd name="connsiteY2-6" fmla="*/ 576064 h 580092"/>
                  <a:gd name="connsiteX3-7" fmla="*/ 1879736 w 2376264"/>
                  <a:gd name="connsiteY3-8" fmla="*/ 580092 h 580092"/>
                  <a:gd name="connsiteX4" fmla="*/ 0 w 2376264"/>
                  <a:gd name="connsiteY4" fmla="*/ 576064 h 580092"/>
                  <a:gd name="connsiteX0-9" fmla="*/ 0 w 1883105"/>
                  <a:gd name="connsiteY0-10" fmla="*/ 576064 h 580092"/>
                  <a:gd name="connsiteX1-11" fmla="*/ 1188132 w 1883105"/>
                  <a:gd name="connsiteY1-12" fmla="*/ 0 h 580092"/>
                  <a:gd name="connsiteX2-13" fmla="*/ 1883105 w 1883105"/>
                  <a:gd name="connsiteY2-14" fmla="*/ 344895 h 580092"/>
                  <a:gd name="connsiteX3-15" fmla="*/ 1879736 w 1883105"/>
                  <a:gd name="connsiteY3-16" fmla="*/ 580092 h 580092"/>
                  <a:gd name="connsiteX4-17" fmla="*/ 0 w 1883105"/>
                  <a:gd name="connsiteY4-18" fmla="*/ 576064 h 58009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</a:cxnLst>
                <a:rect l="l" t="t" r="r" b="b"/>
                <a:pathLst>
                  <a:path w="1883105" h="580092">
                    <a:moveTo>
                      <a:pt x="0" y="576064"/>
                    </a:moveTo>
                    <a:lnTo>
                      <a:pt x="1188132" y="0"/>
                    </a:lnTo>
                    <a:lnTo>
                      <a:pt x="1883105" y="344895"/>
                    </a:lnTo>
                    <a:lnTo>
                      <a:pt x="1879736" y="580092"/>
                    </a:lnTo>
                    <a:lnTo>
                      <a:pt x="0" y="576064"/>
                    </a:lnTo>
                    <a:close/>
                  </a:path>
                </a:pathLst>
              </a:custGeom>
              <a:solidFill>
                <a:srgbClr val="88AC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5" name="iş1iḓè"/>
            <p:cNvSpPr/>
            <p:nvPr/>
          </p:nvSpPr>
          <p:spPr>
            <a:xfrm>
              <a:off x="10043336" y="3575725"/>
              <a:ext cx="504720" cy="504720"/>
            </a:xfrm>
            <a:prstGeom prst="ellipse">
              <a:avLst/>
            </a:prstGeom>
            <a:solidFill>
              <a:srgbClr val="88ACDA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íṥlíḋè"/>
            <p:cNvSpPr/>
            <p:nvPr/>
          </p:nvSpPr>
          <p:spPr>
            <a:xfrm>
              <a:off x="5999387" y="3575725"/>
              <a:ext cx="504720" cy="504720"/>
            </a:xfrm>
            <a:prstGeom prst="ellipse">
              <a:avLst/>
            </a:prstGeom>
            <a:solidFill>
              <a:srgbClr val="E9858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ïṡlïḓé"/>
            <p:cNvGrpSpPr/>
            <p:nvPr/>
          </p:nvGrpSpPr>
          <p:grpSpPr>
            <a:xfrm>
              <a:off x="1333814" y="1152620"/>
              <a:ext cx="9526700" cy="1202798"/>
              <a:chOff x="1333814" y="3656138"/>
              <a:chExt cx="9526700" cy="1056951"/>
            </a:xfrm>
          </p:grpSpPr>
          <p:sp>
            <p:nvSpPr>
              <p:cNvPr id="20" name="íşḷïde"/>
              <p:cNvSpPr/>
              <p:nvPr/>
            </p:nvSpPr>
            <p:spPr>
              <a:xfrm>
                <a:off x="3536160" y="3656138"/>
                <a:ext cx="5119682" cy="4230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lvl="0" algn="ctr">
                  <a:defRPr/>
                </a:pPr>
                <a:r>
                  <a:rPr lang="zh-CN" altLang="en-US" sz="2000" b="1" cap="all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请您在此处输入相关小标题</a:t>
                </a:r>
                <a:endParaRPr lang="zh-CN" altLang="en-US" sz="2000" b="1" cap="all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iṥḻíḍe"/>
              <p:cNvSpPr txBox="1"/>
              <p:nvPr/>
            </p:nvSpPr>
            <p:spPr>
              <a:xfrm>
                <a:off x="1333814" y="4195401"/>
                <a:ext cx="9526700" cy="5176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点击输入标题点击输入相关标题。点击输入标题。点击输入标题。点击输入标题。点击输入标题点击输入相关标题。点击输入标题。点击输入标题。</a:t>
                </a:r>
                <a:endPara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iṥlidè"/>
            <p:cNvSpPr/>
            <p:nvPr/>
          </p:nvSpPr>
          <p:spPr>
            <a:xfrm rot="5400000">
              <a:off x="4136446" y="3720074"/>
              <a:ext cx="285272" cy="216024"/>
            </a:xfrm>
            <a:custGeom>
              <a:avLst/>
              <a:gdLst>
                <a:gd name="connsiteX0" fmla="*/ 0 w 672147"/>
                <a:gd name="connsiteY0" fmla="*/ 216024 h 216024"/>
                <a:gd name="connsiteX1" fmla="*/ 336074 w 672147"/>
                <a:gd name="connsiteY1" fmla="*/ 0 h 216024"/>
                <a:gd name="connsiteX2" fmla="*/ 672147 w 672147"/>
                <a:gd name="connsiteY2" fmla="*/ 216024 h 216024"/>
                <a:gd name="connsiteX3" fmla="*/ 0 w 672147"/>
                <a:gd name="connsiteY3" fmla="*/ 216024 h 216024"/>
                <a:gd name="connsiteX0-1" fmla="*/ 0 w 672147"/>
                <a:gd name="connsiteY0-2" fmla="*/ 216024 h 217149"/>
                <a:gd name="connsiteX1-3" fmla="*/ 336074 w 672147"/>
                <a:gd name="connsiteY1-4" fmla="*/ 0 h 217149"/>
                <a:gd name="connsiteX2-5" fmla="*/ 672147 w 672147"/>
                <a:gd name="connsiteY2-6" fmla="*/ 216024 h 217149"/>
                <a:gd name="connsiteX3-7" fmla="*/ 334638 w 672147"/>
                <a:gd name="connsiteY3-8" fmla="*/ 217149 h 217149"/>
                <a:gd name="connsiteX4" fmla="*/ 0 w 672147"/>
                <a:gd name="connsiteY4" fmla="*/ 216024 h 217149"/>
                <a:gd name="connsiteX0-9" fmla="*/ 0 w 672147"/>
                <a:gd name="connsiteY0-10" fmla="*/ 216024 h 216024"/>
                <a:gd name="connsiteX1-11" fmla="*/ 336074 w 672147"/>
                <a:gd name="connsiteY1-12" fmla="*/ 0 h 216024"/>
                <a:gd name="connsiteX2-13" fmla="*/ 672147 w 672147"/>
                <a:gd name="connsiteY2-14" fmla="*/ 216024 h 216024"/>
                <a:gd name="connsiteX3-15" fmla="*/ 336559 w 672147"/>
                <a:gd name="connsiteY3-16" fmla="*/ 136466 h 216024"/>
                <a:gd name="connsiteX4-17" fmla="*/ 0 w 672147"/>
                <a:gd name="connsiteY4-18" fmla="*/ 216024 h 216024"/>
                <a:gd name="connsiteX0-19" fmla="*/ 0 w 672147"/>
                <a:gd name="connsiteY0-20" fmla="*/ 216024 h 216024"/>
                <a:gd name="connsiteX1-21" fmla="*/ 336074 w 672147"/>
                <a:gd name="connsiteY1-22" fmla="*/ 0 h 216024"/>
                <a:gd name="connsiteX2-23" fmla="*/ 672147 w 672147"/>
                <a:gd name="connsiteY2-24" fmla="*/ 216024 h 216024"/>
                <a:gd name="connsiteX3-25" fmla="*/ 336560 w 672147"/>
                <a:gd name="connsiteY3-26" fmla="*/ 136466 h 216024"/>
                <a:gd name="connsiteX4-27" fmla="*/ 0 w 672147"/>
                <a:gd name="connsiteY4-28" fmla="*/ 216024 h 21602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672147" h="216024">
                  <a:moveTo>
                    <a:pt x="0" y="216024"/>
                  </a:moveTo>
                  <a:lnTo>
                    <a:pt x="336074" y="0"/>
                  </a:lnTo>
                  <a:lnTo>
                    <a:pt x="672147" y="216024"/>
                  </a:lnTo>
                  <a:lnTo>
                    <a:pt x="336560" y="136466"/>
                  </a:lnTo>
                  <a:lnTo>
                    <a:pt x="0" y="216024"/>
                  </a:lnTo>
                  <a:close/>
                </a:path>
              </a:pathLst>
            </a:custGeom>
            <a:solidFill>
              <a:srgbClr val="E985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íŝļíďe"/>
            <p:cNvSpPr/>
            <p:nvPr/>
          </p:nvSpPr>
          <p:spPr>
            <a:xfrm rot="5400000">
              <a:off x="7717560" y="3720074"/>
              <a:ext cx="285272" cy="216024"/>
            </a:xfrm>
            <a:custGeom>
              <a:avLst/>
              <a:gdLst>
                <a:gd name="connsiteX0" fmla="*/ 0 w 672147"/>
                <a:gd name="connsiteY0" fmla="*/ 216024 h 216024"/>
                <a:gd name="connsiteX1" fmla="*/ 336074 w 672147"/>
                <a:gd name="connsiteY1" fmla="*/ 0 h 216024"/>
                <a:gd name="connsiteX2" fmla="*/ 672147 w 672147"/>
                <a:gd name="connsiteY2" fmla="*/ 216024 h 216024"/>
                <a:gd name="connsiteX3" fmla="*/ 0 w 672147"/>
                <a:gd name="connsiteY3" fmla="*/ 216024 h 216024"/>
                <a:gd name="connsiteX0-1" fmla="*/ 0 w 672147"/>
                <a:gd name="connsiteY0-2" fmla="*/ 216024 h 217149"/>
                <a:gd name="connsiteX1-3" fmla="*/ 336074 w 672147"/>
                <a:gd name="connsiteY1-4" fmla="*/ 0 h 217149"/>
                <a:gd name="connsiteX2-5" fmla="*/ 672147 w 672147"/>
                <a:gd name="connsiteY2-6" fmla="*/ 216024 h 217149"/>
                <a:gd name="connsiteX3-7" fmla="*/ 334638 w 672147"/>
                <a:gd name="connsiteY3-8" fmla="*/ 217149 h 217149"/>
                <a:gd name="connsiteX4" fmla="*/ 0 w 672147"/>
                <a:gd name="connsiteY4" fmla="*/ 216024 h 217149"/>
                <a:gd name="connsiteX0-9" fmla="*/ 0 w 672147"/>
                <a:gd name="connsiteY0-10" fmla="*/ 216024 h 216024"/>
                <a:gd name="connsiteX1-11" fmla="*/ 336074 w 672147"/>
                <a:gd name="connsiteY1-12" fmla="*/ 0 h 216024"/>
                <a:gd name="connsiteX2-13" fmla="*/ 672147 w 672147"/>
                <a:gd name="connsiteY2-14" fmla="*/ 216024 h 216024"/>
                <a:gd name="connsiteX3-15" fmla="*/ 336559 w 672147"/>
                <a:gd name="connsiteY3-16" fmla="*/ 136466 h 216024"/>
                <a:gd name="connsiteX4-17" fmla="*/ 0 w 672147"/>
                <a:gd name="connsiteY4-18" fmla="*/ 216024 h 216024"/>
                <a:gd name="connsiteX0-19" fmla="*/ 0 w 672147"/>
                <a:gd name="connsiteY0-20" fmla="*/ 216024 h 216024"/>
                <a:gd name="connsiteX1-21" fmla="*/ 336074 w 672147"/>
                <a:gd name="connsiteY1-22" fmla="*/ 0 h 216024"/>
                <a:gd name="connsiteX2-23" fmla="*/ 672147 w 672147"/>
                <a:gd name="connsiteY2-24" fmla="*/ 216024 h 216024"/>
                <a:gd name="connsiteX3-25" fmla="*/ 336560 w 672147"/>
                <a:gd name="connsiteY3-26" fmla="*/ 136466 h 216024"/>
                <a:gd name="connsiteX4-27" fmla="*/ 0 w 672147"/>
                <a:gd name="connsiteY4-28" fmla="*/ 216024 h 21602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672147" h="216024">
                  <a:moveTo>
                    <a:pt x="0" y="216024"/>
                  </a:moveTo>
                  <a:lnTo>
                    <a:pt x="336074" y="0"/>
                  </a:lnTo>
                  <a:lnTo>
                    <a:pt x="672147" y="216024"/>
                  </a:lnTo>
                  <a:lnTo>
                    <a:pt x="336560" y="136466"/>
                  </a:lnTo>
                  <a:lnTo>
                    <a:pt x="0" y="216024"/>
                  </a:lnTo>
                  <a:close/>
                </a:path>
              </a:pathLst>
            </a:custGeom>
            <a:solidFill>
              <a:srgbClr val="E985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7" name="list-items_30414"/>
          <p:cNvSpPr>
            <a:spLocks noChangeAspect="1"/>
          </p:cNvSpPr>
          <p:nvPr/>
        </p:nvSpPr>
        <p:spPr>
          <a:xfrm>
            <a:off x="6192816" y="4003970"/>
            <a:ext cx="198758" cy="234000"/>
          </a:xfrm>
          <a:custGeom>
            <a:avLst/>
            <a:gdLst>
              <a:gd name="connsiteX0" fmla="*/ 37894 w 513787"/>
              <a:gd name="connsiteY0" fmla="*/ 431508 h 604887"/>
              <a:gd name="connsiteX1" fmla="*/ 426498 w 513787"/>
              <a:gd name="connsiteY1" fmla="*/ 431508 h 604887"/>
              <a:gd name="connsiteX2" fmla="*/ 426498 w 513787"/>
              <a:gd name="connsiteY2" fmla="*/ 534886 h 604887"/>
              <a:gd name="connsiteX3" fmla="*/ 37894 w 513787"/>
              <a:gd name="connsiteY3" fmla="*/ 534886 h 604887"/>
              <a:gd name="connsiteX4" fmla="*/ 37894 w 513787"/>
              <a:gd name="connsiteY4" fmla="*/ 250790 h 604887"/>
              <a:gd name="connsiteX5" fmla="*/ 379360 w 513787"/>
              <a:gd name="connsiteY5" fmla="*/ 250790 h 604887"/>
              <a:gd name="connsiteX6" fmla="*/ 379360 w 513787"/>
              <a:gd name="connsiteY6" fmla="*/ 354168 h 604887"/>
              <a:gd name="connsiteX7" fmla="*/ 37894 w 513787"/>
              <a:gd name="connsiteY7" fmla="*/ 354168 h 604887"/>
              <a:gd name="connsiteX8" fmla="*/ 37894 w 513787"/>
              <a:gd name="connsiteY8" fmla="*/ 70071 h 604887"/>
              <a:gd name="connsiteX9" fmla="*/ 513787 w 513787"/>
              <a:gd name="connsiteY9" fmla="*/ 70071 h 604887"/>
              <a:gd name="connsiteX10" fmla="*/ 513787 w 513787"/>
              <a:gd name="connsiteY10" fmla="*/ 173449 h 604887"/>
              <a:gd name="connsiteX11" fmla="*/ 37894 w 513787"/>
              <a:gd name="connsiteY11" fmla="*/ 173449 h 604887"/>
              <a:gd name="connsiteX12" fmla="*/ 0 w 513787"/>
              <a:gd name="connsiteY12" fmla="*/ 0 h 604887"/>
              <a:gd name="connsiteX13" fmla="*/ 15172 w 513787"/>
              <a:gd name="connsiteY13" fmla="*/ 0 h 604887"/>
              <a:gd name="connsiteX14" fmla="*/ 15172 w 513787"/>
              <a:gd name="connsiteY14" fmla="*/ 604887 h 604887"/>
              <a:gd name="connsiteX15" fmla="*/ 0 w 513787"/>
              <a:gd name="connsiteY15" fmla="*/ 604887 h 604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13787" h="604887">
                <a:moveTo>
                  <a:pt x="37894" y="431508"/>
                </a:moveTo>
                <a:lnTo>
                  <a:pt x="426498" y="431508"/>
                </a:lnTo>
                <a:lnTo>
                  <a:pt x="426498" y="534886"/>
                </a:lnTo>
                <a:lnTo>
                  <a:pt x="37894" y="534886"/>
                </a:lnTo>
                <a:close/>
                <a:moveTo>
                  <a:pt x="37894" y="250790"/>
                </a:moveTo>
                <a:lnTo>
                  <a:pt x="379360" y="250790"/>
                </a:lnTo>
                <a:lnTo>
                  <a:pt x="379360" y="354168"/>
                </a:lnTo>
                <a:lnTo>
                  <a:pt x="37894" y="354168"/>
                </a:lnTo>
                <a:close/>
                <a:moveTo>
                  <a:pt x="37894" y="70071"/>
                </a:moveTo>
                <a:lnTo>
                  <a:pt x="513787" y="70071"/>
                </a:lnTo>
                <a:lnTo>
                  <a:pt x="513787" y="173449"/>
                </a:lnTo>
                <a:lnTo>
                  <a:pt x="37894" y="173449"/>
                </a:lnTo>
                <a:close/>
                <a:moveTo>
                  <a:pt x="0" y="0"/>
                </a:moveTo>
                <a:lnTo>
                  <a:pt x="15172" y="0"/>
                </a:lnTo>
                <a:lnTo>
                  <a:pt x="15172" y="604887"/>
                </a:lnTo>
                <a:lnTo>
                  <a:pt x="0" y="6048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8" name="iconfont-1124-841231"/>
          <p:cNvSpPr>
            <a:spLocks noChangeAspect="1"/>
          </p:cNvSpPr>
          <p:nvPr/>
        </p:nvSpPr>
        <p:spPr>
          <a:xfrm>
            <a:off x="2219321" y="4020904"/>
            <a:ext cx="213741" cy="180000"/>
          </a:xfrm>
          <a:custGeom>
            <a:avLst/>
            <a:gdLst>
              <a:gd name="T0" fmla="*/ 0 w 10133"/>
              <a:gd name="T1" fmla="*/ 6934 h 8534"/>
              <a:gd name="T2" fmla="*/ 1066 w 10133"/>
              <a:gd name="T3" fmla="*/ 6934 h 8534"/>
              <a:gd name="T4" fmla="*/ 1066 w 10133"/>
              <a:gd name="T5" fmla="*/ 7200 h 8534"/>
              <a:gd name="T6" fmla="*/ 533 w 10133"/>
              <a:gd name="T7" fmla="*/ 7200 h 8534"/>
              <a:gd name="T8" fmla="*/ 533 w 10133"/>
              <a:gd name="T9" fmla="*/ 7734 h 8534"/>
              <a:gd name="T10" fmla="*/ 1066 w 10133"/>
              <a:gd name="T11" fmla="*/ 7734 h 8534"/>
              <a:gd name="T12" fmla="*/ 1066 w 10133"/>
              <a:gd name="T13" fmla="*/ 8000 h 8534"/>
              <a:gd name="T14" fmla="*/ 0 w 10133"/>
              <a:gd name="T15" fmla="*/ 8000 h 8534"/>
              <a:gd name="T16" fmla="*/ 0 w 10133"/>
              <a:gd name="T17" fmla="*/ 8534 h 8534"/>
              <a:gd name="T18" fmla="*/ 1600 w 10133"/>
              <a:gd name="T19" fmla="*/ 8534 h 8534"/>
              <a:gd name="T20" fmla="*/ 1600 w 10133"/>
              <a:gd name="T21" fmla="*/ 6400 h 8534"/>
              <a:gd name="T22" fmla="*/ 0 w 10133"/>
              <a:gd name="T23" fmla="*/ 6400 h 8534"/>
              <a:gd name="T24" fmla="*/ 0 w 10133"/>
              <a:gd name="T25" fmla="*/ 6934 h 8534"/>
              <a:gd name="T26" fmla="*/ 533 w 10133"/>
              <a:gd name="T27" fmla="*/ 2134 h 8534"/>
              <a:gd name="T28" fmla="*/ 1066 w 10133"/>
              <a:gd name="T29" fmla="*/ 2134 h 8534"/>
              <a:gd name="T30" fmla="*/ 1066 w 10133"/>
              <a:gd name="T31" fmla="*/ 0 h 8534"/>
              <a:gd name="T32" fmla="*/ 0 w 10133"/>
              <a:gd name="T33" fmla="*/ 0 h 8534"/>
              <a:gd name="T34" fmla="*/ 0 w 10133"/>
              <a:gd name="T35" fmla="*/ 534 h 8534"/>
              <a:gd name="T36" fmla="*/ 533 w 10133"/>
              <a:gd name="T37" fmla="*/ 534 h 8534"/>
              <a:gd name="T38" fmla="*/ 533 w 10133"/>
              <a:gd name="T39" fmla="*/ 2134 h 8534"/>
              <a:gd name="T40" fmla="*/ 0 w 10133"/>
              <a:gd name="T41" fmla="*/ 3734 h 8534"/>
              <a:gd name="T42" fmla="*/ 960 w 10133"/>
              <a:gd name="T43" fmla="*/ 3734 h 8534"/>
              <a:gd name="T44" fmla="*/ 0 w 10133"/>
              <a:gd name="T45" fmla="*/ 4854 h 8534"/>
              <a:gd name="T46" fmla="*/ 0 w 10133"/>
              <a:gd name="T47" fmla="*/ 5334 h 8534"/>
              <a:gd name="T48" fmla="*/ 1600 w 10133"/>
              <a:gd name="T49" fmla="*/ 5334 h 8534"/>
              <a:gd name="T50" fmla="*/ 1600 w 10133"/>
              <a:gd name="T51" fmla="*/ 4800 h 8534"/>
              <a:gd name="T52" fmla="*/ 640 w 10133"/>
              <a:gd name="T53" fmla="*/ 4800 h 8534"/>
              <a:gd name="T54" fmla="*/ 1600 w 10133"/>
              <a:gd name="T55" fmla="*/ 3680 h 8534"/>
              <a:gd name="T56" fmla="*/ 1600 w 10133"/>
              <a:gd name="T57" fmla="*/ 3200 h 8534"/>
              <a:gd name="T58" fmla="*/ 0 w 10133"/>
              <a:gd name="T59" fmla="*/ 3200 h 8534"/>
              <a:gd name="T60" fmla="*/ 0 w 10133"/>
              <a:gd name="T61" fmla="*/ 3734 h 8534"/>
              <a:gd name="T62" fmla="*/ 2666 w 10133"/>
              <a:gd name="T63" fmla="*/ 534 h 8534"/>
              <a:gd name="T64" fmla="*/ 2666 w 10133"/>
              <a:gd name="T65" fmla="*/ 1600 h 8534"/>
              <a:gd name="T66" fmla="*/ 10133 w 10133"/>
              <a:gd name="T67" fmla="*/ 1600 h 8534"/>
              <a:gd name="T68" fmla="*/ 10133 w 10133"/>
              <a:gd name="T69" fmla="*/ 534 h 8534"/>
              <a:gd name="T70" fmla="*/ 2666 w 10133"/>
              <a:gd name="T71" fmla="*/ 534 h 8534"/>
              <a:gd name="T72" fmla="*/ 2666 w 10133"/>
              <a:gd name="T73" fmla="*/ 8000 h 8534"/>
              <a:gd name="T74" fmla="*/ 10133 w 10133"/>
              <a:gd name="T75" fmla="*/ 8000 h 8534"/>
              <a:gd name="T76" fmla="*/ 10133 w 10133"/>
              <a:gd name="T77" fmla="*/ 6934 h 8534"/>
              <a:gd name="T78" fmla="*/ 2666 w 10133"/>
              <a:gd name="T79" fmla="*/ 6934 h 8534"/>
              <a:gd name="T80" fmla="*/ 2666 w 10133"/>
              <a:gd name="T81" fmla="*/ 8000 h 8534"/>
              <a:gd name="T82" fmla="*/ 2666 w 10133"/>
              <a:gd name="T83" fmla="*/ 4800 h 8534"/>
              <a:gd name="T84" fmla="*/ 10133 w 10133"/>
              <a:gd name="T85" fmla="*/ 4800 h 8534"/>
              <a:gd name="T86" fmla="*/ 10133 w 10133"/>
              <a:gd name="T87" fmla="*/ 3734 h 8534"/>
              <a:gd name="T88" fmla="*/ 2666 w 10133"/>
              <a:gd name="T89" fmla="*/ 3734 h 8534"/>
              <a:gd name="T90" fmla="*/ 2666 w 10133"/>
              <a:gd name="T91" fmla="*/ 4800 h 8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133" h="8534">
                <a:moveTo>
                  <a:pt x="0" y="6934"/>
                </a:moveTo>
                <a:lnTo>
                  <a:pt x="1066" y="6934"/>
                </a:lnTo>
                <a:lnTo>
                  <a:pt x="1066" y="7200"/>
                </a:lnTo>
                <a:lnTo>
                  <a:pt x="533" y="7200"/>
                </a:lnTo>
                <a:lnTo>
                  <a:pt x="533" y="7734"/>
                </a:lnTo>
                <a:lnTo>
                  <a:pt x="1066" y="7734"/>
                </a:lnTo>
                <a:lnTo>
                  <a:pt x="1066" y="8000"/>
                </a:lnTo>
                <a:lnTo>
                  <a:pt x="0" y="8000"/>
                </a:lnTo>
                <a:lnTo>
                  <a:pt x="0" y="8534"/>
                </a:lnTo>
                <a:lnTo>
                  <a:pt x="1600" y="8534"/>
                </a:lnTo>
                <a:lnTo>
                  <a:pt x="1600" y="6400"/>
                </a:lnTo>
                <a:lnTo>
                  <a:pt x="0" y="6400"/>
                </a:lnTo>
                <a:lnTo>
                  <a:pt x="0" y="6934"/>
                </a:lnTo>
                <a:close/>
                <a:moveTo>
                  <a:pt x="533" y="2134"/>
                </a:moveTo>
                <a:lnTo>
                  <a:pt x="1066" y="2134"/>
                </a:lnTo>
                <a:lnTo>
                  <a:pt x="1066" y="0"/>
                </a:lnTo>
                <a:lnTo>
                  <a:pt x="0" y="0"/>
                </a:lnTo>
                <a:lnTo>
                  <a:pt x="0" y="534"/>
                </a:lnTo>
                <a:lnTo>
                  <a:pt x="533" y="534"/>
                </a:lnTo>
                <a:lnTo>
                  <a:pt x="533" y="2134"/>
                </a:lnTo>
                <a:close/>
                <a:moveTo>
                  <a:pt x="0" y="3734"/>
                </a:moveTo>
                <a:lnTo>
                  <a:pt x="960" y="3734"/>
                </a:lnTo>
                <a:lnTo>
                  <a:pt x="0" y="4854"/>
                </a:lnTo>
                <a:lnTo>
                  <a:pt x="0" y="5334"/>
                </a:lnTo>
                <a:lnTo>
                  <a:pt x="1600" y="5334"/>
                </a:lnTo>
                <a:lnTo>
                  <a:pt x="1600" y="4800"/>
                </a:lnTo>
                <a:lnTo>
                  <a:pt x="640" y="4800"/>
                </a:lnTo>
                <a:lnTo>
                  <a:pt x="1600" y="3680"/>
                </a:lnTo>
                <a:lnTo>
                  <a:pt x="1600" y="3200"/>
                </a:lnTo>
                <a:lnTo>
                  <a:pt x="0" y="3200"/>
                </a:lnTo>
                <a:lnTo>
                  <a:pt x="0" y="3734"/>
                </a:lnTo>
                <a:close/>
                <a:moveTo>
                  <a:pt x="2666" y="534"/>
                </a:moveTo>
                <a:lnTo>
                  <a:pt x="2666" y="1600"/>
                </a:lnTo>
                <a:lnTo>
                  <a:pt x="10133" y="1600"/>
                </a:lnTo>
                <a:lnTo>
                  <a:pt x="10133" y="534"/>
                </a:lnTo>
                <a:lnTo>
                  <a:pt x="2666" y="534"/>
                </a:lnTo>
                <a:close/>
                <a:moveTo>
                  <a:pt x="2666" y="8000"/>
                </a:moveTo>
                <a:lnTo>
                  <a:pt x="10133" y="8000"/>
                </a:lnTo>
                <a:lnTo>
                  <a:pt x="10133" y="6934"/>
                </a:lnTo>
                <a:lnTo>
                  <a:pt x="2666" y="6934"/>
                </a:lnTo>
                <a:lnTo>
                  <a:pt x="2666" y="8000"/>
                </a:lnTo>
                <a:close/>
                <a:moveTo>
                  <a:pt x="2666" y="4800"/>
                </a:moveTo>
                <a:lnTo>
                  <a:pt x="10133" y="4800"/>
                </a:lnTo>
                <a:lnTo>
                  <a:pt x="10133" y="3734"/>
                </a:lnTo>
                <a:lnTo>
                  <a:pt x="2666" y="3734"/>
                </a:lnTo>
                <a:lnTo>
                  <a:pt x="2666" y="48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9" name="iconfont-11253-5330626"/>
          <p:cNvSpPr>
            <a:spLocks noChangeAspect="1"/>
          </p:cNvSpPr>
          <p:nvPr/>
        </p:nvSpPr>
        <p:spPr>
          <a:xfrm>
            <a:off x="10199299" y="4023588"/>
            <a:ext cx="251948" cy="198000"/>
          </a:xfrm>
          <a:custGeom>
            <a:avLst/>
            <a:gdLst>
              <a:gd name="T0" fmla="*/ 2143 w 10001"/>
              <a:gd name="T1" fmla="*/ 1073 h 7859"/>
              <a:gd name="T2" fmla="*/ 1071 w 10001"/>
              <a:gd name="T3" fmla="*/ 2145 h 7859"/>
              <a:gd name="T4" fmla="*/ 0 w 10001"/>
              <a:gd name="T5" fmla="*/ 1073 h 7859"/>
              <a:gd name="T6" fmla="*/ 1072 w 10001"/>
              <a:gd name="T7" fmla="*/ 0 h 7859"/>
              <a:gd name="T8" fmla="*/ 1831 w 10001"/>
              <a:gd name="T9" fmla="*/ 3170 h 7859"/>
              <a:gd name="T10" fmla="*/ 1831 w 10001"/>
              <a:gd name="T11" fmla="*/ 4690 h 7859"/>
              <a:gd name="T12" fmla="*/ 311 w 10001"/>
              <a:gd name="T13" fmla="*/ 4690 h 7859"/>
              <a:gd name="T14" fmla="*/ 312 w 10001"/>
              <a:gd name="T15" fmla="*/ 3170 h 7859"/>
              <a:gd name="T16" fmla="*/ 1831 w 10001"/>
              <a:gd name="T17" fmla="*/ 3170 h 7859"/>
              <a:gd name="T18" fmla="*/ 2143 w 10001"/>
              <a:gd name="T19" fmla="*/ 6786 h 7859"/>
              <a:gd name="T20" fmla="*/ 1071 w 10001"/>
              <a:gd name="T21" fmla="*/ 7859 h 7859"/>
              <a:gd name="T22" fmla="*/ 0 w 10001"/>
              <a:gd name="T23" fmla="*/ 6786 h 7859"/>
              <a:gd name="T24" fmla="*/ 1072 w 10001"/>
              <a:gd name="T25" fmla="*/ 5714 h 7859"/>
              <a:gd name="T26" fmla="*/ 10001 w 10001"/>
              <a:gd name="T27" fmla="*/ 537 h 7859"/>
              <a:gd name="T28" fmla="*/ 9949 w 10001"/>
              <a:gd name="T29" fmla="*/ 1733 h 7859"/>
              <a:gd name="T30" fmla="*/ 3036 w 10001"/>
              <a:gd name="T31" fmla="*/ 1785 h 7859"/>
              <a:gd name="T32" fmla="*/ 2859 w 10001"/>
              <a:gd name="T33" fmla="*/ 1608 h 7859"/>
              <a:gd name="T34" fmla="*/ 2911 w 10001"/>
              <a:gd name="T35" fmla="*/ 412 h 7859"/>
              <a:gd name="T36" fmla="*/ 9822 w 10001"/>
              <a:gd name="T37" fmla="*/ 359 h 7859"/>
              <a:gd name="T38" fmla="*/ 10001 w 10001"/>
              <a:gd name="T39" fmla="*/ 537 h 7859"/>
              <a:gd name="T40" fmla="*/ 10001 w 10001"/>
              <a:gd name="T41" fmla="*/ 4464 h 7859"/>
              <a:gd name="T42" fmla="*/ 9824 w 10001"/>
              <a:gd name="T43" fmla="*/ 4642 h 7859"/>
              <a:gd name="T44" fmla="*/ 2911 w 10001"/>
              <a:gd name="T45" fmla="*/ 4589 h 7859"/>
              <a:gd name="T46" fmla="*/ 2859 w 10001"/>
              <a:gd name="T47" fmla="*/ 3393 h 7859"/>
              <a:gd name="T48" fmla="*/ 3036 w 10001"/>
              <a:gd name="T49" fmla="*/ 3215 h 7859"/>
              <a:gd name="T50" fmla="*/ 9947 w 10001"/>
              <a:gd name="T51" fmla="*/ 3268 h 7859"/>
              <a:gd name="T52" fmla="*/ 10001 w 10001"/>
              <a:gd name="T53" fmla="*/ 6250 h 7859"/>
              <a:gd name="T54" fmla="*/ 9949 w 10001"/>
              <a:gd name="T55" fmla="*/ 7447 h 7859"/>
              <a:gd name="T56" fmla="*/ 3036 w 10001"/>
              <a:gd name="T57" fmla="*/ 7499 h 7859"/>
              <a:gd name="T58" fmla="*/ 2859 w 10001"/>
              <a:gd name="T59" fmla="*/ 7322 h 7859"/>
              <a:gd name="T60" fmla="*/ 2911 w 10001"/>
              <a:gd name="T61" fmla="*/ 6125 h 7859"/>
              <a:gd name="T62" fmla="*/ 9822 w 10001"/>
              <a:gd name="T63" fmla="*/ 6073 h 7859"/>
              <a:gd name="T64" fmla="*/ 10001 w 10001"/>
              <a:gd name="T65" fmla="*/ 6250 h 7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001" h="7859">
                <a:moveTo>
                  <a:pt x="1831" y="313"/>
                </a:moveTo>
                <a:cubicBezTo>
                  <a:pt x="2039" y="521"/>
                  <a:pt x="2143" y="774"/>
                  <a:pt x="2143" y="1073"/>
                </a:cubicBezTo>
                <a:cubicBezTo>
                  <a:pt x="2143" y="1370"/>
                  <a:pt x="2039" y="1623"/>
                  <a:pt x="1831" y="1833"/>
                </a:cubicBezTo>
                <a:cubicBezTo>
                  <a:pt x="1622" y="2042"/>
                  <a:pt x="1370" y="2145"/>
                  <a:pt x="1071" y="2145"/>
                </a:cubicBezTo>
                <a:cubicBezTo>
                  <a:pt x="772" y="2145"/>
                  <a:pt x="521" y="2040"/>
                  <a:pt x="311" y="1833"/>
                </a:cubicBezTo>
                <a:cubicBezTo>
                  <a:pt x="103" y="1624"/>
                  <a:pt x="0" y="1372"/>
                  <a:pt x="0" y="1073"/>
                </a:cubicBezTo>
                <a:cubicBezTo>
                  <a:pt x="0" y="775"/>
                  <a:pt x="105" y="523"/>
                  <a:pt x="312" y="313"/>
                </a:cubicBezTo>
                <a:cubicBezTo>
                  <a:pt x="520" y="105"/>
                  <a:pt x="773" y="0"/>
                  <a:pt x="1072" y="0"/>
                </a:cubicBezTo>
                <a:cubicBezTo>
                  <a:pt x="1370" y="0"/>
                  <a:pt x="1623" y="104"/>
                  <a:pt x="1831" y="313"/>
                </a:cubicBezTo>
                <a:close/>
                <a:moveTo>
                  <a:pt x="1831" y="3170"/>
                </a:moveTo>
                <a:cubicBezTo>
                  <a:pt x="2039" y="3379"/>
                  <a:pt x="2143" y="3631"/>
                  <a:pt x="2143" y="3930"/>
                </a:cubicBezTo>
                <a:cubicBezTo>
                  <a:pt x="2143" y="4228"/>
                  <a:pt x="2039" y="4480"/>
                  <a:pt x="1831" y="4690"/>
                </a:cubicBezTo>
                <a:cubicBezTo>
                  <a:pt x="1622" y="4899"/>
                  <a:pt x="1370" y="5003"/>
                  <a:pt x="1071" y="5003"/>
                </a:cubicBezTo>
                <a:cubicBezTo>
                  <a:pt x="772" y="5003"/>
                  <a:pt x="521" y="4898"/>
                  <a:pt x="311" y="4690"/>
                </a:cubicBezTo>
                <a:cubicBezTo>
                  <a:pt x="103" y="4481"/>
                  <a:pt x="0" y="4228"/>
                  <a:pt x="0" y="3930"/>
                </a:cubicBezTo>
                <a:cubicBezTo>
                  <a:pt x="0" y="3633"/>
                  <a:pt x="105" y="3380"/>
                  <a:pt x="312" y="3170"/>
                </a:cubicBezTo>
                <a:cubicBezTo>
                  <a:pt x="520" y="2963"/>
                  <a:pt x="773" y="2858"/>
                  <a:pt x="1072" y="2858"/>
                </a:cubicBezTo>
                <a:cubicBezTo>
                  <a:pt x="1370" y="2858"/>
                  <a:pt x="1623" y="2961"/>
                  <a:pt x="1831" y="3170"/>
                </a:cubicBezTo>
                <a:close/>
                <a:moveTo>
                  <a:pt x="1831" y="6027"/>
                </a:moveTo>
                <a:cubicBezTo>
                  <a:pt x="2039" y="6235"/>
                  <a:pt x="2143" y="6488"/>
                  <a:pt x="2143" y="6786"/>
                </a:cubicBezTo>
                <a:cubicBezTo>
                  <a:pt x="2143" y="7085"/>
                  <a:pt x="2039" y="7336"/>
                  <a:pt x="1831" y="7546"/>
                </a:cubicBezTo>
                <a:cubicBezTo>
                  <a:pt x="1622" y="7754"/>
                  <a:pt x="1370" y="7859"/>
                  <a:pt x="1071" y="7859"/>
                </a:cubicBezTo>
                <a:cubicBezTo>
                  <a:pt x="772" y="7859"/>
                  <a:pt x="521" y="7754"/>
                  <a:pt x="311" y="7546"/>
                </a:cubicBezTo>
                <a:cubicBezTo>
                  <a:pt x="103" y="7338"/>
                  <a:pt x="0" y="7084"/>
                  <a:pt x="0" y="6786"/>
                </a:cubicBezTo>
                <a:cubicBezTo>
                  <a:pt x="0" y="6489"/>
                  <a:pt x="105" y="6236"/>
                  <a:pt x="312" y="6027"/>
                </a:cubicBezTo>
                <a:cubicBezTo>
                  <a:pt x="520" y="5819"/>
                  <a:pt x="773" y="5714"/>
                  <a:pt x="1072" y="5714"/>
                </a:cubicBezTo>
                <a:cubicBezTo>
                  <a:pt x="1370" y="5715"/>
                  <a:pt x="1623" y="5819"/>
                  <a:pt x="1831" y="6027"/>
                </a:cubicBezTo>
                <a:close/>
                <a:moveTo>
                  <a:pt x="10001" y="537"/>
                </a:moveTo>
                <a:lnTo>
                  <a:pt x="10001" y="1608"/>
                </a:lnTo>
                <a:cubicBezTo>
                  <a:pt x="10001" y="1655"/>
                  <a:pt x="9984" y="1698"/>
                  <a:pt x="9949" y="1733"/>
                </a:cubicBezTo>
                <a:cubicBezTo>
                  <a:pt x="9913" y="1768"/>
                  <a:pt x="9871" y="1785"/>
                  <a:pt x="9824" y="1785"/>
                </a:cubicBezTo>
                <a:lnTo>
                  <a:pt x="3036" y="1785"/>
                </a:lnTo>
                <a:cubicBezTo>
                  <a:pt x="2988" y="1785"/>
                  <a:pt x="2946" y="1768"/>
                  <a:pt x="2911" y="1733"/>
                </a:cubicBezTo>
                <a:cubicBezTo>
                  <a:pt x="2876" y="1698"/>
                  <a:pt x="2859" y="1655"/>
                  <a:pt x="2859" y="1608"/>
                </a:cubicBezTo>
                <a:lnTo>
                  <a:pt x="2859" y="537"/>
                </a:lnTo>
                <a:cubicBezTo>
                  <a:pt x="2859" y="489"/>
                  <a:pt x="2876" y="447"/>
                  <a:pt x="2911" y="412"/>
                </a:cubicBezTo>
                <a:cubicBezTo>
                  <a:pt x="2946" y="377"/>
                  <a:pt x="2988" y="359"/>
                  <a:pt x="3036" y="359"/>
                </a:cubicBezTo>
                <a:lnTo>
                  <a:pt x="9822" y="359"/>
                </a:lnTo>
                <a:cubicBezTo>
                  <a:pt x="9870" y="359"/>
                  <a:pt x="9912" y="377"/>
                  <a:pt x="9947" y="412"/>
                </a:cubicBezTo>
                <a:cubicBezTo>
                  <a:pt x="9983" y="447"/>
                  <a:pt x="10001" y="487"/>
                  <a:pt x="10001" y="537"/>
                </a:cubicBezTo>
                <a:close/>
                <a:moveTo>
                  <a:pt x="10001" y="3393"/>
                </a:moveTo>
                <a:lnTo>
                  <a:pt x="10001" y="4464"/>
                </a:lnTo>
                <a:cubicBezTo>
                  <a:pt x="10001" y="4512"/>
                  <a:pt x="9984" y="4554"/>
                  <a:pt x="9949" y="4589"/>
                </a:cubicBezTo>
                <a:cubicBezTo>
                  <a:pt x="9913" y="4624"/>
                  <a:pt x="9871" y="4642"/>
                  <a:pt x="9824" y="4642"/>
                </a:cubicBezTo>
                <a:lnTo>
                  <a:pt x="3036" y="4642"/>
                </a:lnTo>
                <a:cubicBezTo>
                  <a:pt x="2988" y="4642"/>
                  <a:pt x="2946" y="4624"/>
                  <a:pt x="2911" y="4589"/>
                </a:cubicBezTo>
                <a:cubicBezTo>
                  <a:pt x="2876" y="4554"/>
                  <a:pt x="2859" y="4512"/>
                  <a:pt x="2859" y="4464"/>
                </a:cubicBezTo>
                <a:lnTo>
                  <a:pt x="2859" y="3393"/>
                </a:lnTo>
                <a:cubicBezTo>
                  <a:pt x="2859" y="3345"/>
                  <a:pt x="2876" y="3303"/>
                  <a:pt x="2911" y="3268"/>
                </a:cubicBezTo>
                <a:cubicBezTo>
                  <a:pt x="2946" y="3233"/>
                  <a:pt x="2988" y="3215"/>
                  <a:pt x="3036" y="3215"/>
                </a:cubicBezTo>
                <a:lnTo>
                  <a:pt x="9822" y="3215"/>
                </a:lnTo>
                <a:cubicBezTo>
                  <a:pt x="9870" y="3215"/>
                  <a:pt x="9912" y="3233"/>
                  <a:pt x="9947" y="3268"/>
                </a:cubicBezTo>
                <a:cubicBezTo>
                  <a:pt x="9983" y="3303"/>
                  <a:pt x="10001" y="3345"/>
                  <a:pt x="10001" y="3393"/>
                </a:cubicBezTo>
                <a:close/>
                <a:moveTo>
                  <a:pt x="10001" y="6250"/>
                </a:moveTo>
                <a:lnTo>
                  <a:pt x="10001" y="7322"/>
                </a:lnTo>
                <a:cubicBezTo>
                  <a:pt x="10001" y="7369"/>
                  <a:pt x="9984" y="7412"/>
                  <a:pt x="9949" y="7447"/>
                </a:cubicBezTo>
                <a:cubicBezTo>
                  <a:pt x="9913" y="7482"/>
                  <a:pt x="9871" y="7499"/>
                  <a:pt x="9824" y="7499"/>
                </a:cubicBezTo>
                <a:lnTo>
                  <a:pt x="3036" y="7499"/>
                </a:lnTo>
                <a:cubicBezTo>
                  <a:pt x="2988" y="7499"/>
                  <a:pt x="2946" y="7482"/>
                  <a:pt x="2911" y="7447"/>
                </a:cubicBezTo>
                <a:cubicBezTo>
                  <a:pt x="2876" y="7412"/>
                  <a:pt x="2859" y="7369"/>
                  <a:pt x="2859" y="7322"/>
                </a:cubicBezTo>
                <a:lnTo>
                  <a:pt x="2859" y="6250"/>
                </a:lnTo>
                <a:cubicBezTo>
                  <a:pt x="2859" y="6203"/>
                  <a:pt x="2876" y="6160"/>
                  <a:pt x="2911" y="6125"/>
                </a:cubicBezTo>
                <a:cubicBezTo>
                  <a:pt x="2946" y="6090"/>
                  <a:pt x="2988" y="6073"/>
                  <a:pt x="3036" y="6073"/>
                </a:cubicBezTo>
                <a:lnTo>
                  <a:pt x="9822" y="6073"/>
                </a:lnTo>
                <a:cubicBezTo>
                  <a:pt x="9870" y="6073"/>
                  <a:pt x="9912" y="6090"/>
                  <a:pt x="9947" y="6125"/>
                </a:cubicBezTo>
                <a:cubicBezTo>
                  <a:pt x="9983" y="6160"/>
                  <a:pt x="10001" y="6202"/>
                  <a:pt x="10001" y="62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37" grpId="0" animBg="1"/>
      <p:bldP spid="38" grpId="0" animBg="1"/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950" y="285750"/>
            <a:ext cx="11468100" cy="6248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08" r="57491"/>
          <a:stretch>
            <a:fillRect/>
          </a:stretch>
        </p:blipFill>
        <p:spPr>
          <a:xfrm rot="12359657">
            <a:off x="522115" y="466423"/>
            <a:ext cx="1049048" cy="973016"/>
          </a:xfrm>
          <a:prstGeom prst="rect">
            <a:avLst/>
          </a:prstGeom>
        </p:spPr>
      </p:pic>
      <p:sp>
        <p:nvSpPr>
          <p:cNvPr id="5" name="îŝlîḓé"/>
          <p:cNvSpPr/>
          <p:nvPr/>
        </p:nvSpPr>
        <p:spPr bwMode="auto">
          <a:xfrm>
            <a:off x="1731329" y="604168"/>
            <a:ext cx="4002721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 spc="300" dirty="0">
                <a:solidFill>
                  <a:srgbClr val="88ACDA"/>
                </a:solidFill>
                <a:cs typeface="+mn-ea"/>
                <a:sym typeface="+mn-lt"/>
              </a:rPr>
              <a:t>假期深刻的故事分享</a:t>
            </a:r>
            <a:endParaRPr lang="en-US" altLang="zh-CN" sz="2800" b="1" spc="300" dirty="0">
              <a:solidFill>
                <a:srgbClr val="88ACDA"/>
              </a:solidFill>
              <a:cs typeface="+mn-ea"/>
              <a:sym typeface="+mn-lt"/>
            </a:endParaRPr>
          </a:p>
        </p:txBody>
      </p:sp>
      <p:sp>
        <p:nvSpPr>
          <p:cNvPr id="6" name="ïşḻîḓê"/>
          <p:cNvSpPr/>
          <p:nvPr/>
        </p:nvSpPr>
        <p:spPr bwMode="auto">
          <a:xfrm>
            <a:off x="4801544" y="2374805"/>
            <a:ext cx="2589100" cy="2588226"/>
          </a:xfrm>
          <a:custGeom>
            <a:avLst/>
            <a:gdLst>
              <a:gd name="T0" fmla="*/ 3254 w 6508"/>
              <a:gd name="T1" fmla="*/ 137 h 6508"/>
              <a:gd name="T2" fmla="*/ 5458 w 6508"/>
              <a:gd name="T3" fmla="*/ 1050 h 6508"/>
              <a:gd name="T4" fmla="*/ 6371 w 6508"/>
              <a:gd name="T5" fmla="*/ 3254 h 6508"/>
              <a:gd name="T6" fmla="*/ 5458 w 6508"/>
              <a:gd name="T7" fmla="*/ 5458 h 6508"/>
              <a:gd name="T8" fmla="*/ 3254 w 6508"/>
              <a:gd name="T9" fmla="*/ 6371 h 6508"/>
              <a:gd name="T10" fmla="*/ 1050 w 6508"/>
              <a:gd name="T11" fmla="*/ 5458 h 6508"/>
              <a:gd name="T12" fmla="*/ 137 w 6508"/>
              <a:gd name="T13" fmla="*/ 3254 h 6508"/>
              <a:gd name="T14" fmla="*/ 1050 w 6508"/>
              <a:gd name="T15" fmla="*/ 1050 h 6508"/>
              <a:gd name="T16" fmla="*/ 3254 w 6508"/>
              <a:gd name="T17" fmla="*/ 137 h 6508"/>
              <a:gd name="T18" fmla="*/ 3254 w 6508"/>
              <a:gd name="T19" fmla="*/ 0 h 6508"/>
              <a:gd name="T20" fmla="*/ 0 w 6508"/>
              <a:gd name="T21" fmla="*/ 3254 h 6508"/>
              <a:gd name="T22" fmla="*/ 3254 w 6508"/>
              <a:gd name="T23" fmla="*/ 6508 h 6508"/>
              <a:gd name="T24" fmla="*/ 6508 w 6508"/>
              <a:gd name="T25" fmla="*/ 3254 h 6508"/>
              <a:gd name="T26" fmla="*/ 3254 w 6508"/>
              <a:gd name="T27" fmla="*/ 0 h 6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508" h="6508">
                <a:moveTo>
                  <a:pt x="3254" y="137"/>
                </a:moveTo>
                <a:cubicBezTo>
                  <a:pt x="4086" y="137"/>
                  <a:pt x="4869" y="461"/>
                  <a:pt x="5458" y="1050"/>
                </a:cubicBezTo>
                <a:cubicBezTo>
                  <a:pt x="6047" y="1639"/>
                  <a:pt x="6371" y="2421"/>
                  <a:pt x="6371" y="3254"/>
                </a:cubicBezTo>
                <a:cubicBezTo>
                  <a:pt x="6371" y="4087"/>
                  <a:pt x="6047" y="4869"/>
                  <a:pt x="5458" y="5458"/>
                </a:cubicBezTo>
                <a:cubicBezTo>
                  <a:pt x="4869" y="6047"/>
                  <a:pt x="4086" y="6371"/>
                  <a:pt x="3254" y="6371"/>
                </a:cubicBezTo>
                <a:cubicBezTo>
                  <a:pt x="2421" y="6371"/>
                  <a:pt x="1638" y="6047"/>
                  <a:pt x="1050" y="5458"/>
                </a:cubicBezTo>
                <a:cubicBezTo>
                  <a:pt x="461" y="4869"/>
                  <a:pt x="137" y="4087"/>
                  <a:pt x="137" y="3254"/>
                </a:cubicBezTo>
                <a:cubicBezTo>
                  <a:pt x="137" y="2421"/>
                  <a:pt x="461" y="1639"/>
                  <a:pt x="1050" y="1050"/>
                </a:cubicBezTo>
                <a:cubicBezTo>
                  <a:pt x="1638" y="461"/>
                  <a:pt x="2421" y="137"/>
                  <a:pt x="3254" y="137"/>
                </a:cubicBezTo>
                <a:moveTo>
                  <a:pt x="3254" y="0"/>
                </a:moveTo>
                <a:cubicBezTo>
                  <a:pt x="1457" y="0"/>
                  <a:pt x="0" y="1457"/>
                  <a:pt x="0" y="3254"/>
                </a:cubicBezTo>
                <a:cubicBezTo>
                  <a:pt x="0" y="5051"/>
                  <a:pt x="1457" y="6508"/>
                  <a:pt x="3254" y="6508"/>
                </a:cubicBezTo>
                <a:cubicBezTo>
                  <a:pt x="5051" y="6508"/>
                  <a:pt x="6508" y="5051"/>
                  <a:pt x="6508" y="3254"/>
                </a:cubicBezTo>
                <a:cubicBezTo>
                  <a:pt x="6508" y="1457"/>
                  <a:pt x="5051" y="0"/>
                  <a:pt x="3254" y="0"/>
                </a:cubicBezTo>
                <a:close/>
              </a:path>
            </a:pathLst>
          </a:custGeom>
          <a:solidFill>
            <a:srgbClr val="88ACDA"/>
          </a:solidFill>
          <a:ln>
            <a:solidFill>
              <a:srgbClr val="88ACDA"/>
            </a:solidFill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îṡļîḋe"/>
          <p:cNvSpPr/>
          <p:nvPr/>
        </p:nvSpPr>
        <p:spPr bwMode="auto">
          <a:xfrm>
            <a:off x="4956208" y="2532090"/>
            <a:ext cx="343408" cy="342533"/>
          </a:xfrm>
          <a:custGeom>
            <a:avLst/>
            <a:gdLst>
              <a:gd name="T0" fmla="*/ 777 w 863"/>
              <a:gd name="T1" fmla="*/ 460 h 861"/>
              <a:gd name="T2" fmla="*/ 505 w 863"/>
              <a:gd name="T3" fmla="*/ 427 h 861"/>
              <a:gd name="T4" fmla="*/ 75 w 863"/>
              <a:gd name="T5" fmla="*/ 0 h 861"/>
              <a:gd name="T6" fmla="*/ 0 w 863"/>
              <a:gd name="T7" fmla="*/ 75 h 861"/>
              <a:gd name="T8" fmla="*/ 430 w 863"/>
              <a:gd name="T9" fmla="*/ 503 h 861"/>
              <a:gd name="T10" fmla="*/ 463 w 863"/>
              <a:gd name="T11" fmla="*/ 774 h 861"/>
              <a:gd name="T12" fmla="*/ 777 w 863"/>
              <a:gd name="T13" fmla="*/ 774 h 861"/>
              <a:gd name="T14" fmla="*/ 777 w 863"/>
              <a:gd name="T15" fmla="*/ 46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3" h="861">
                <a:moveTo>
                  <a:pt x="777" y="460"/>
                </a:moveTo>
                <a:cubicBezTo>
                  <a:pt x="703" y="386"/>
                  <a:pt x="590" y="376"/>
                  <a:pt x="505" y="427"/>
                </a:cubicBezTo>
                <a:cubicBezTo>
                  <a:pt x="75" y="0"/>
                  <a:pt x="75" y="0"/>
                  <a:pt x="75" y="0"/>
                </a:cubicBezTo>
                <a:cubicBezTo>
                  <a:pt x="0" y="75"/>
                  <a:pt x="0" y="75"/>
                  <a:pt x="0" y="75"/>
                </a:cubicBezTo>
                <a:cubicBezTo>
                  <a:pt x="430" y="503"/>
                  <a:pt x="430" y="503"/>
                  <a:pt x="430" y="503"/>
                </a:cubicBezTo>
                <a:cubicBezTo>
                  <a:pt x="378" y="588"/>
                  <a:pt x="389" y="700"/>
                  <a:pt x="463" y="774"/>
                </a:cubicBezTo>
                <a:cubicBezTo>
                  <a:pt x="549" y="861"/>
                  <a:pt x="690" y="861"/>
                  <a:pt x="777" y="774"/>
                </a:cubicBezTo>
                <a:cubicBezTo>
                  <a:pt x="863" y="687"/>
                  <a:pt x="863" y="547"/>
                  <a:pt x="777" y="460"/>
                </a:cubicBezTo>
                <a:close/>
              </a:path>
            </a:pathLst>
          </a:custGeom>
          <a:solidFill>
            <a:srgbClr val="E9858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lnSpcReduction="10000"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íṡľíḓè"/>
          <p:cNvSpPr/>
          <p:nvPr/>
        </p:nvSpPr>
        <p:spPr bwMode="auto">
          <a:xfrm>
            <a:off x="4523672" y="3603381"/>
            <a:ext cx="394089" cy="176509"/>
          </a:xfrm>
          <a:custGeom>
            <a:avLst/>
            <a:gdLst>
              <a:gd name="T0" fmla="*/ 770 w 992"/>
              <a:gd name="T1" fmla="*/ 0 h 444"/>
              <a:gd name="T2" fmla="*/ 555 w 992"/>
              <a:gd name="T3" fmla="*/ 169 h 444"/>
              <a:gd name="T4" fmla="*/ 0 w 992"/>
              <a:gd name="T5" fmla="*/ 169 h 444"/>
              <a:gd name="T6" fmla="*/ 0 w 992"/>
              <a:gd name="T7" fmla="*/ 275 h 444"/>
              <a:gd name="T8" fmla="*/ 555 w 992"/>
              <a:gd name="T9" fmla="*/ 275 h 444"/>
              <a:gd name="T10" fmla="*/ 770 w 992"/>
              <a:gd name="T11" fmla="*/ 444 h 444"/>
              <a:gd name="T12" fmla="*/ 992 w 992"/>
              <a:gd name="T13" fmla="*/ 222 h 444"/>
              <a:gd name="T14" fmla="*/ 770 w 992"/>
              <a:gd name="T15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92" h="444">
                <a:moveTo>
                  <a:pt x="770" y="0"/>
                </a:moveTo>
                <a:cubicBezTo>
                  <a:pt x="666" y="0"/>
                  <a:pt x="578" y="72"/>
                  <a:pt x="555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275"/>
                  <a:pt x="0" y="275"/>
                  <a:pt x="0" y="275"/>
                </a:cubicBezTo>
                <a:cubicBezTo>
                  <a:pt x="555" y="275"/>
                  <a:pt x="555" y="275"/>
                  <a:pt x="555" y="275"/>
                </a:cubicBezTo>
                <a:cubicBezTo>
                  <a:pt x="578" y="372"/>
                  <a:pt x="666" y="444"/>
                  <a:pt x="770" y="444"/>
                </a:cubicBezTo>
                <a:cubicBezTo>
                  <a:pt x="892" y="444"/>
                  <a:pt x="992" y="344"/>
                  <a:pt x="992" y="222"/>
                </a:cubicBezTo>
                <a:cubicBezTo>
                  <a:pt x="992" y="99"/>
                  <a:pt x="892" y="0"/>
                  <a:pt x="770" y="0"/>
                </a:cubicBezTo>
                <a:close/>
              </a:path>
            </a:pathLst>
          </a:custGeom>
          <a:solidFill>
            <a:srgbClr val="88AC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32500" lnSpcReduction="20000"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íşľiḋè"/>
          <p:cNvSpPr/>
          <p:nvPr/>
        </p:nvSpPr>
        <p:spPr bwMode="auto">
          <a:xfrm>
            <a:off x="4225411" y="1798673"/>
            <a:ext cx="846430" cy="846430"/>
          </a:xfrm>
          <a:prstGeom prst="ellipse">
            <a:avLst/>
          </a:prstGeom>
          <a:solidFill>
            <a:srgbClr val="E9858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ïsļîḓe"/>
          <p:cNvSpPr/>
          <p:nvPr/>
        </p:nvSpPr>
        <p:spPr bwMode="auto">
          <a:xfrm>
            <a:off x="3622436" y="3240460"/>
            <a:ext cx="847397" cy="846430"/>
          </a:xfrm>
          <a:prstGeom prst="ellipse">
            <a:avLst/>
          </a:prstGeom>
          <a:solidFill>
            <a:srgbClr val="88AC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" name="ïš1ïdè"/>
          <p:cNvSpPr/>
          <p:nvPr/>
        </p:nvSpPr>
        <p:spPr bwMode="auto">
          <a:xfrm>
            <a:off x="4945722" y="4469328"/>
            <a:ext cx="352146" cy="352146"/>
          </a:xfrm>
          <a:custGeom>
            <a:avLst/>
            <a:gdLst>
              <a:gd name="T0" fmla="*/ 797 w 884"/>
              <a:gd name="T1" fmla="*/ 87 h 886"/>
              <a:gd name="T2" fmla="*/ 483 w 884"/>
              <a:gd name="T3" fmla="*/ 87 h 886"/>
              <a:gd name="T4" fmla="*/ 450 w 884"/>
              <a:gd name="T5" fmla="*/ 358 h 886"/>
              <a:gd name="T6" fmla="*/ 0 w 884"/>
              <a:gd name="T7" fmla="*/ 811 h 886"/>
              <a:gd name="T8" fmla="*/ 75 w 884"/>
              <a:gd name="T9" fmla="*/ 886 h 886"/>
              <a:gd name="T10" fmla="*/ 525 w 884"/>
              <a:gd name="T11" fmla="*/ 434 h 886"/>
              <a:gd name="T12" fmla="*/ 797 w 884"/>
              <a:gd name="T13" fmla="*/ 401 h 886"/>
              <a:gd name="T14" fmla="*/ 797 w 884"/>
              <a:gd name="T15" fmla="*/ 87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84" h="886">
                <a:moveTo>
                  <a:pt x="797" y="87"/>
                </a:moveTo>
                <a:cubicBezTo>
                  <a:pt x="710" y="0"/>
                  <a:pt x="570" y="0"/>
                  <a:pt x="483" y="87"/>
                </a:cubicBezTo>
                <a:cubicBezTo>
                  <a:pt x="409" y="161"/>
                  <a:pt x="399" y="273"/>
                  <a:pt x="450" y="358"/>
                </a:cubicBezTo>
                <a:cubicBezTo>
                  <a:pt x="0" y="811"/>
                  <a:pt x="0" y="811"/>
                  <a:pt x="0" y="811"/>
                </a:cubicBezTo>
                <a:cubicBezTo>
                  <a:pt x="75" y="886"/>
                  <a:pt x="75" y="886"/>
                  <a:pt x="75" y="886"/>
                </a:cubicBezTo>
                <a:cubicBezTo>
                  <a:pt x="525" y="434"/>
                  <a:pt x="525" y="434"/>
                  <a:pt x="525" y="434"/>
                </a:cubicBezTo>
                <a:cubicBezTo>
                  <a:pt x="611" y="485"/>
                  <a:pt x="723" y="475"/>
                  <a:pt x="797" y="401"/>
                </a:cubicBezTo>
                <a:cubicBezTo>
                  <a:pt x="884" y="314"/>
                  <a:pt x="884" y="174"/>
                  <a:pt x="797" y="87"/>
                </a:cubicBezTo>
                <a:close/>
              </a:path>
            </a:pathLst>
          </a:custGeom>
          <a:solidFill>
            <a:srgbClr val="E9858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lnSpcReduction="10000"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îṧlïḓé"/>
          <p:cNvSpPr/>
          <p:nvPr/>
        </p:nvSpPr>
        <p:spPr bwMode="auto">
          <a:xfrm flipH="1">
            <a:off x="6893112" y="2532090"/>
            <a:ext cx="343408" cy="342533"/>
          </a:xfrm>
          <a:custGeom>
            <a:avLst/>
            <a:gdLst>
              <a:gd name="T0" fmla="*/ 777 w 863"/>
              <a:gd name="T1" fmla="*/ 460 h 861"/>
              <a:gd name="T2" fmla="*/ 505 w 863"/>
              <a:gd name="T3" fmla="*/ 427 h 861"/>
              <a:gd name="T4" fmla="*/ 75 w 863"/>
              <a:gd name="T5" fmla="*/ 0 h 861"/>
              <a:gd name="T6" fmla="*/ 0 w 863"/>
              <a:gd name="T7" fmla="*/ 75 h 861"/>
              <a:gd name="T8" fmla="*/ 430 w 863"/>
              <a:gd name="T9" fmla="*/ 503 h 861"/>
              <a:gd name="T10" fmla="*/ 463 w 863"/>
              <a:gd name="T11" fmla="*/ 774 h 861"/>
              <a:gd name="T12" fmla="*/ 777 w 863"/>
              <a:gd name="T13" fmla="*/ 774 h 861"/>
              <a:gd name="T14" fmla="*/ 777 w 863"/>
              <a:gd name="T15" fmla="*/ 46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3" h="861">
                <a:moveTo>
                  <a:pt x="777" y="460"/>
                </a:moveTo>
                <a:cubicBezTo>
                  <a:pt x="703" y="386"/>
                  <a:pt x="590" y="376"/>
                  <a:pt x="505" y="427"/>
                </a:cubicBezTo>
                <a:cubicBezTo>
                  <a:pt x="75" y="0"/>
                  <a:pt x="75" y="0"/>
                  <a:pt x="75" y="0"/>
                </a:cubicBezTo>
                <a:cubicBezTo>
                  <a:pt x="0" y="75"/>
                  <a:pt x="0" y="75"/>
                  <a:pt x="0" y="75"/>
                </a:cubicBezTo>
                <a:cubicBezTo>
                  <a:pt x="430" y="503"/>
                  <a:pt x="430" y="503"/>
                  <a:pt x="430" y="503"/>
                </a:cubicBezTo>
                <a:cubicBezTo>
                  <a:pt x="378" y="588"/>
                  <a:pt x="389" y="700"/>
                  <a:pt x="463" y="774"/>
                </a:cubicBezTo>
                <a:cubicBezTo>
                  <a:pt x="549" y="861"/>
                  <a:pt x="690" y="861"/>
                  <a:pt x="777" y="774"/>
                </a:cubicBezTo>
                <a:cubicBezTo>
                  <a:pt x="863" y="687"/>
                  <a:pt x="863" y="547"/>
                  <a:pt x="777" y="460"/>
                </a:cubicBezTo>
                <a:close/>
              </a:path>
            </a:pathLst>
          </a:custGeom>
          <a:solidFill>
            <a:srgbClr val="88AC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lnSpcReduction="10000"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" name="iṩlïďè"/>
          <p:cNvSpPr/>
          <p:nvPr/>
        </p:nvSpPr>
        <p:spPr bwMode="auto">
          <a:xfrm flipH="1">
            <a:off x="7274967" y="3603381"/>
            <a:ext cx="394089" cy="176509"/>
          </a:xfrm>
          <a:custGeom>
            <a:avLst/>
            <a:gdLst>
              <a:gd name="T0" fmla="*/ 770 w 992"/>
              <a:gd name="T1" fmla="*/ 0 h 444"/>
              <a:gd name="T2" fmla="*/ 555 w 992"/>
              <a:gd name="T3" fmla="*/ 169 h 444"/>
              <a:gd name="T4" fmla="*/ 0 w 992"/>
              <a:gd name="T5" fmla="*/ 169 h 444"/>
              <a:gd name="T6" fmla="*/ 0 w 992"/>
              <a:gd name="T7" fmla="*/ 275 h 444"/>
              <a:gd name="T8" fmla="*/ 555 w 992"/>
              <a:gd name="T9" fmla="*/ 275 h 444"/>
              <a:gd name="T10" fmla="*/ 770 w 992"/>
              <a:gd name="T11" fmla="*/ 444 h 444"/>
              <a:gd name="T12" fmla="*/ 992 w 992"/>
              <a:gd name="T13" fmla="*/ 222 h 444"/>
              <a:gd name="T14" fmla="*/ 770 w 992"/>
              <a:gd name="T15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92" h="444">
                <a:moveTo>
                  <a:pt x="770" y="0"/>
                </a:moveTo>
                <a:cubicBezTo>
                  <a:pt x="666" y="0"/>
                  <a:pt x="578" y="72"/>
                  <a:pt x="555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275"/>
                  <a:pt x="0" y="275"/>
                  <a:pt x="0" y="275"/>
                </a:cubicBezTo>
                <a:cubicBezTo>
                  <a:pt x="555" y="275"/>
                  <a:pt x="555" y="275"/>
                  <a:pt x="555" y="275"/>
                </a:cubicBezTo>
                <a:cubicBezTo>
                  <a:pt x="578" y="372"/>
                  <a:pt x="666" y="444"/>
                  <a:pt x="770" y="444"/>
                </a:cubicBezTo>
                <a:cubicBezTo>
                  <a:pt x="892" y="444"/>
                  <a:pt x="992" y="344"/>
                  <a:pt x="992" y="222"/>
                </a:cubicBezTo>
                <a:cubicBezTo>
                  <a:pt x="992" y="99"/>
                  <a:pt x="892" y="0"/>
                  <a:pt x="770" y="0"/>
                </a:cubicBezTo>
                <a:close/>
              </a:path>
            </a:pathLst>
          </a:custGeom>
          <a:solidFill>
            <a:srgbClr val="E9858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32500" lnSpcReduction="20000"/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4" name="îṡḷíďe"/>
          <p:cNvSpPr/>
          <p:nvPr/>
        </p:nvSpPr>
        <p:spPr bwMode="auto">
          <a:xfrm>
            <a:off x="7109526" y="1798673"/>
            <a:ext cx="846430" cy="846430"/>
          </a:xfrm>
          <a:prstGeom prst="ellipse">
            <a:avLst/>
          </a:prstGeom>
          <a:solidFill>
            <a:srgbClr val="88AC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íšḷîḑé"/>
          <p:cNvSpPr/>
          <p:nvPr/>
        </p:nvSpPr>
        <p:spPr bwMode="auto">
          <a:xfrm>
            <a:off x="7712409" y="3240460"/>
            <a:ext cx="847397" cy="846430"/>
          </a:xfrm>
          <a:prstGeom prst="ellipse">
            <a:avLst/>
          </a:prstGeom>
          <a:solidFill>
            <a:srgbClr val="E9858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" name="iSļîḓè"/>
          <p:cNvSpPr/>
          <p:nvPr/>
        </p:nvSpPr>
        <p:spPr bwMode="auto">
          <a:xfrm flipH="1">
            <a:off x="6894860" y="4469328"/>
            <a:ext cx="352146" cy="352146"/>
          </a:xfrm>
          <a:custGeom>
            <a:avLst/>
            <a:gdLst>
              <a:gd name="T0" fmla="*/ 797 w 884"/>
              <a:gd name="T1" fmla="*/ 87 h 886"/>
              <a:gd name="T2" fmla="*/ 483 w 884"/>
              <a:gd name="T3" fmla="*/ 87 h 886"/>
              <a:gd name="T4" fmla="*/ 450 w 884"/>
              <a:gd name="T5" fmla="*/ 358 h 886"/>
              <a:gd name="T6" fmla="*/ 0 w 884"/>
              <a:gd name="T7" fmla="*/ 811 h 886"/>
              <a:gd name="T8" fmla="*/ 75 w 884"/>
              <a:gd name="T9" fmla="*/ 886 h 886"/>
              <a:gd name="T10" fmla="*/ 525 w 884"/>
              <a:gd name="T11" fmla="*/ 434 h 886"/>
              <a:gd name="T12" fmla="*/ 797 w 884"/>
              <a:gd name="T13" fmla="*/ 401 h 886"/>
              <a:gd name="T14" fmla="*/ 797 w 884"/>
              <a:gd name="T15" fmla="*/ 87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84" h="886">
                <a:moveTo>
                  <a:pt x="797" y="87"/>
                </a:moveTo>
                <a:cubicBezTo>
                  <a:pt x="710" y="0"/>
                  <a:pt x="570" y="0"/>
                  <a:pt x="483" y="87"/>
                </a:cubicBezTo>
                <a:cubicBezTo>
                  <a:pt x="409" y="161"/>
                  <a:pt x="399" y="273"/>
                  <a:pt x="450" y="358"/>
                </a:cubicBezTo>
                <a:cubicBezTo>
                  <a:pt x="0" y="811"/>
                  <a:pt x="0" y="811"/>
                  <a:pt x="0" y="811"/>
                </a:cubicBezTo>
                <a:cubicBezTo>
                  <a:pt x="75" y="886"/>
                  <a:pt x="75" y="886"/>
                  <a:pt x="75" y="886"/>
                </a:cubicBezTo>
                <a:cubicBezTo>
                  <a:pt x="525" y="434"/>
                  <a:pt x="525" y="434"/>
                  <a:pt x="525" y="434"/>
                </a:cubicBezTo>
                <a:cubicBezTo>
                  <a:pt x="611" y="485"/>
                  <a:pt x="723" y="475"/>
                  <a:pt x="797" y="401"/>
                </a:cubicBezTo>
                <a:cubicBezTo>
                  <a:pt x="884" y="314"/>
                  <a:pt x="884" y="174"/>
                  <a:pt x="797" y="87"/>
                </a:cubicBezTo>
                <a:close/>
              </a:path>
            </a:pathLst>
          </a:custGeom>
          <a:solidFill>
            <a:srgbClr val="88AC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lnSpcReduction="10000"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" name="ïṥliḓê"/>
          <p:cNvSpPr/>
          <p:nvPr/>
        </p:nvSpPr>
        <p:spPr bwMode="auto">
          <a:xfrm>
            <a:off x="4221043" y="4684821"/>
            <a:ext cx="846430" cy="847396"/>
          </a:xfrm>
          <a:prstGeom prst="ellipse">
            <a:avLst/>
          </a:prstGeom>
          <a:solidFill>
            <a:srgbClr val="E9858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8" name="iṩlïďé"/>
          <p:cNvSpPr/>
          <p:nvPr/>
        </p:nvSpPr>
        <p:spPr bwMode="auto">
          <a:xfrm>
            <a:off x="7115643" y="4684821"/>
            <a:ext cx="846430" cy="847396"/>
          </a:xfrm>
          <a:prstGeom prst="ellipse">
            <a:avLst/>
          </a:prstGeom>
          <a:solidFill>
            <a:srgbClr val="88AC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9" name="îṧḻiḋè"/>
          <p:cNvSpPr txBox="1"/>
          <p:nvPr/>
        </p:nvSpPr>
        <p:spPr>
          <a:xfrm>
            <a:off x="671876" y="2103105"/>
            <a:ext cx="3486183" cy="624249"/>
          </a:xfrm>
          <a:prstGeom prst="rect">
            <a:avLst/>
          </a:prstGeom>
          <a:noFill/>
        </p:spPr>
        <p:txBody>
          <a:bodyPr wrap="square" lIns="91440" tIns="45720" rIns="91440" bIns="45720" anchor="t" anchorCtr="0">
            <a:noAutofit/>
          </a:bodyPr>
          <a:lstStyle/>
          <a:p>
            <a:pPr>
              <a:lnSpc>
                <a:spcPct val="160000"/>
              </a:lnSpc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点击输入标题点击输入相关标题。点击输入标题点击输入相关标题。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0" name="ís1iḑé"/>
          <p:cNvSpPr/>
          <p:nvPr/>
        </p:nvSpPr>
        <p:spPr>
          <a:xfrm>
            <a:off x="671876" y="1635548"/>
            <a:ext cx="3486183" cy="467559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buSzPct val="25000"/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输入小标题</a:t>
            </a:r>
            <a:endParaRPr lang="zh-CN" altLang="en-US" sz="2000" b="1" cap="all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1" name="ïŝļîďè"/>
          <p:cNvSpPr txBox="1"/>
          <p:nvPr/>
        </p:nvSpPr>
        <p:spPr>
          <a:xfrm>
            <a:off x="8035715" y="2103105"/>
            <a:ext cx="3485135" cy="624249"/>
          </a:xfrm>
          <a:prstGeom prst="rect">
            <a:avLst/>
          </a:prstGeom>
          <a:noFill/>
        </p:spPr>
        <p:txBody>
          <a:bodyPr wrap="square" lIns="91440" tIns="45720" rIns="91440" bIns="45720" anchor="t" anchorCtr="0">
            <a:noAutofit/>
          </a:bodyPr>
          <a:lstStyle/>
          <a:p>
            <a:pPr>
              <a:lnSpc>
                <a:spcPct val="170000"/>
              </a:lnSpc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点击输入标题点击输入相关标题。点击输入标题点击输入相关标题。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2" name="i$1îḋé"/>
          <p:cNvSpPr/>
          <p:nvPr/>
        </p:nvSpPr>
        <p:spPr>
          <a:xfrm>
            <a:off x="8035715" y="1635548"/>
            <a:ext cx="3485135" cy="467559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输入小标题</a:t>
            </a:r>
            <a:endParaRPr lang="zh-CN" altLang="en-US" sz="2000" b="1" cap="all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3" name="ïṡlíďê"/>
          <p:cNvSpPr txBox="1"/>
          <p:nvPr/>
        </p:nvSpPr>
        <p:spPr>
          <a:xfrm>
            <a:off x="671877" y="3596982"/>
            <a:ext cx="2882020" cy="624249"/>
          </a:xfrm>
          <a:prstGeom prst="rect">
            <a:avLst/>
          </a:prstGeom>
          <a:noFill/>
        </p:spPr>
        <p:txBody>
          <a:bodyPr wrap="square" lIns="91440" tIns="45720" rIns="91440" bIns="45720" anchor="t" anchorCtr="0">
            <a:noAutofit/>
          </a:bodyPr>
          <a:lstStyle/>
          <a:p>
            <a:pPr>
              <a:lnSpc>
                <a:spcPct val="160000"/>
              </a:lnSpc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4" name="iṣļíďê"/>
          <p:cNvSpPr/>
          <p:nvPr/>
        </p:nvSpPr>
        <p:spPr>
          <a:xfrm>
            <a:off x="671877" y="3129425"/>
            <a:ext cx="2882020" cy="467559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输入小标题</a:t>
            </a:r>
            <a:endParaRPr lang="zh-CN" altLang="en-US" sz="2000" b="1" cap="all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5" name="îṧľíḍê"/>
          <p:cNvSpPr txBox="1"/>
          <p:nvPr/>
        </p:nvSpPr>
        <p:spPr>
          <a:xfrm>
            <a:off x="8638831" y="3596982"/>
            <a:ext cx="2882020" cy="624249"/>
          </a:xfrm>
          <a:prstGeom prst="rect">
            <a:avLst/>
          </a:prstGeom>
          <a:noFill/>
        </p:spPr>
        <p:txBody>
          <a:bodyPr wrap="square" lIns="91440" tIns="45720" rIns="91440" bIns="45720" anchor="t" anchorCtr="0">
            <a:noAutofit/>
          </a:bodyPr>
          <a:lstStyle/>
          <a:p>
            <a:pPr>
              <a:lnSpc>
                <a:spcPct val="170000"/>
              </a:lnSpc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6" name="íšḻidè"/>
          <p:cNvSpPr/>
          <p:nvPr/>
        </p:nvSpPr>
        <p:spPr>
          <a:xfrm>
            <a:off x="8638831" y="3129425"/>
            <a:ext cx="2882020" cy="467559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buSzPct val="25000"/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输入小标题</a:t>
            </a:r>
            <a:endParaRPr lang="zh-CN" altLang="en-US" sz="2000" b="1" cap="all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27" name="iṣḷiḋè"/>
          <p:cNvGrpSpPr/>
          <p:nvPr/>
        </p:nvGrpSpPr>
        <p:grpSpPr>
          <a:xfrm>
            <a:off x="671876" y="4676337"/>
            <a:ext cx="3486183" cy="1091806"/>
            <a:chOff x="671513" y="4434673"/>
            <a:chExt cx="3486183" cy="1091806"/>
          </a:xfrm>
        </p:grpSpPr>
        <p:sp>
          <p:nvSpPr>
            <p:cNvPr id="28" name="ïśļîďè"/>
            <p:cNvSpPr txBox="1"/>
            <p:nvPr/>
          </p:nvSpPr>
          <p:spPr>
            <a:xfrm>
              <a:off x="671513" y="4902230"/>
              <a:ext cx="3486183" cy="624249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7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点击输入标题点击输入相关标题。点击输入标题点击输入相关标题。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9" name="îšļiḍê"/>
            <p:cNvSpPr/>
            <p:nvPr/>
          </p:nvSpPr>
          <p:spPr>
            <a:xfrm>
              <a:off x="671513" y="4434673"/>
              <a:ext cx="3486183" cy="467559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buSzPct val="25000"/>
                <a:defRPr/>
              </a:pPr>
              <a:r>
                <a:rPr lang="zh-CN" altLang="en-US" sz="2000" b="1" cap="all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输入小标题</a:t>
              </a:r>
              <a:endPara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ïŝlïḍé"/>
          <p:cNvGrpSpPr/>
          <p:nvPr/>
        </p:nvGrpSpPr>
        <p:grpSpPr>
          <a:xfrm>
            <a:off x="8035715" y="4676337"/>
            <a:ext cx="3485135" cy="1091806"/>
            <a:chOff x="8035352" y="4382993"/>
            <a:chExt cx="3485135" cy="1091806"/>
          </a:xfrm>
        </p:grpSpPr>
        <p:sp>
          <p:nvSpPr>
            <p:cNvPr id="31" name="iSliďê"/>
            <p:cNvSpPr txBox="1"/>
            <p:nvPr/>
          </p:nvSpPr>
          <p:spPr>
            <a:xfrm>
              <a:off x="8035352" y="4850550"/>
              <a:ext cx="3485135" cy="624249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80000"/>
                </a:lnSpc>
                <a:defRPr/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点击输入标题点击输入相关标题。点击输入标题点击输入相关标题。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2" name="iśḷîďe"/>
            <p:cNvSpPr/>
            <p:nvPr/>
          </p:nvSpPr>
          <p:spPr>
            <a:xfrm>
              <a:off x="8035352" y="4382993"/>
              <a:ext cx="3485135" cy="467559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pPr lvl="0">
                <a:buSzPct val="25000"/>
                <a:defRPr/>
              </a:pPr>
              <a:r>
                <a:rPr lang="zh-CN" altLang="en-US" sz="2000" b="1" cap="all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输入小标题</a:t>
              </a:r>
              <a:endPara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i$1îḋé"/>
          <p:cNvSpPr/>
          <p:nvPr/>
        </p:nvSpPr>
        <p:spPr>
          <a:xfrm>
            <a:off x="5297772" y="3448912"/>
            <a:ext cx="1566064" cy="467559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buSzPct val="25000"/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输入小标题</a:t>
            </a:r>
            <a:endParaRPr lang="zh-CN" altLang="en-US" sz="2000" b="1" cap="all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421958" y="2023417"/>
            <a:ext cx="444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812154" y="3474638"/>
            <a:ext cx="444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409258" y="4908464"/>
            <a:ext cx="444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316527" y="4921164"/>
            <a:ext cx="444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913807" y="3458570"/>
            <a:ext cx="444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316527" y="2023417"/>
            <a:ext cx="444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06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950" y="285750"/>
            <a:ext cx="11468100" cy="6248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08" r="57491"/>
          <a:stretch>
            <a:fillRect/>
          </a:stretch>
        </p:blipFill>
        <p:spPr>
          <a:xfrm rot="12359657">
            <a:off x="522115" y="466423"/>
            <a:ext cx="1049048" cy="973016"/>
          </a:xfrm>
          <a:prstGeom prst="rect">
            <a:avLst/>
          </a:prstGeom>
        </p:spPr>
      </p:pic>
      <p:sp>
        <p:nvSpPr>
          <p:cNvPr id="5" name="îŝlîḓé"/>
          <p:cNvSpPr/>
          <p:nvPr/>
        </p:nvSpPr>
        <p:spPr bwMode="auto">
          <a:xfrm>
            <a:off x="1731329" y="604168"/>
            <a:ext cx="4002721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 spc="300" dirty="0">
                <a:solidFill>
                  <a:srgbClr val="88ACDA"/>
                </a:solidFill>
                <a:cs typeface="+mn-ea"/>
                <a:sym typeface="+mn-lt"/>
              </a:rPr>
              <a:t>假期深刻的故事分享</a:t>
            </a:r>
            <a:endParaRPr lang="en-US" altLang="zh-CN" sz="2800" b="1" spc="300" dirty="0">
              <a:solidFill>
                <a:srgbClr val="88ACDA"/>
              </a:solidFill>
              <a:cs typeface="+mn-ea"/>
              <a:sym typeface="+mn-lt"/>
            </a:endParaRPr>
          </a:p>
        </p:txBody>
      </p:sp>
      <p:sp>
        <p:nvSpPr>
          <p:cNvPr id="6" name="îṧ1idê"/>
          <p:cNvSpPr txBox="1"/>
          <p:nvPr/>
        </p:nvSpPr>
        <p:spPr>
          <a:xfrm>
            <a:off x="4556597" y="1753204"/>
            <a:ext cx="3710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请您在此处输入相关小标题</a:t>
            </a:r>
            <a:endParaRPr lang="zh-CN" altLang="en-US" sz="2000" b="1" cap="all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cxnSp>
        <p:nvCxnSpPr>
          <p:cNvPr id="7" name="ïṥľíḍê"/>
          <p:cNvCxnSpPr/>
          <p:nvPr/>
        </p:nvCxnSpPr>
        <p:spPr>
          <a:xfrm>
            <a:off x="4750602" y="3243922"/>
            <a:ext cx="0" cy="518514"/>
          </a:xfrm>
          <a:prstGeom prst="line">
            <a:avLst/>
          </a:prstGeom>
          <a:noFill/>
          <a:ln w="190500" cap="rnd">
            <a:solidFill>
              <a:srgbClr val="88ACDA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iSliḍê"/>
          <p:cNvSpPr txBox="1"/>
          <p:nvPr/>
        </p:nvSpPr>
        <p:spPr>
          <a:xfrm>
            <a:off x="5097119" y="3149236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333333"/>
                </a:solidFill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9" name="i$ļïdê"/>
          <p:cNvSpPr txBox="1"/>
          <p:nvPr/>
        </p:nvSpPr>
        <p:spPr>
          <a:xfrm>
            <a:off x="5947979" y="3098003"/>
            <a:ext cx="4914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输入小标题</a:t>
            </a:r>
            <a:endParaRPr lang="zh-CN" altLang="en-US" sz="2000" b="1" cap="all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0" name="îsľiḑê"/>
          <p:cNvSpPr txBox="1"/>
          <p:nvPr/>
        </p:nvSpPr>
        <p:spPr>
          <a:xfrm>
            <a:off x="5947980" y="3500262"/>
            <a:ext cx="4504120" cy="398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cxnSp>
        <p:nvCxnSpPr>
          <p:cNvPr id="11" name="iṥḻîḓé"/>
          <p:cNvCxnSpPr/>
          <p:nvPr/>
        </p:nvCxnSpPr>
        <p:spPr>
          <a:xfrm>
            <a:off x="5271302" y="4221288"/>
            <a:ext cx="0" cy="518514"/>
          </a:xfrm>
          <a:prstGeom prst="line">
            <a:avLst/>
          </a:prstGeom>
          <a:solidFill>
            <a:schemeClr val="accent3"/>
          </a:solidFill>
          <a:ln w="190500" cap="rnd">
            <a:solidFill>
              <a:srgbClr val="E98582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" name="ïsliḑè"/>
          <p:cNvSpPr txBox="1"/>
          <p:nvPr/>
        </p:nvSpPr>
        <p:spPr>
          <a:xfrm>
            <a:off x="5617819" y="4126602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333333"/>
                </a:solidFill>
                <a:cs typeface="+mn-ea"/>
                <a:sym typeface="+mn-lt"/>
              </a:rPr>
              <a:t>02</a:t>
            </a:r>
            <a:endParaRPr lang="zh-CN" altLang="en-US" sz="4000" b="1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13" name="iṧliḑe"/>
          <p:cNvSpPr txBox="1"/>
          <p:nvPr/>
        </p:nvSpPr>
        <p:spPr>
          <a:xfrm>
            <a:off x="6468679" y="4075369"/>
            <a:ext cx="4914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333333"/>
                </a:solidFill>
                <a:cs typeface="+mn-ea"/>
                <a:sym typeface="+mn-lt"/>
              </a:rPr>
              <a:t>输入小标题</a:t>
            </a:r>
            <a:endParaRPr lang="zh-CN" altLang="en-US" sz="2000" b="1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14" name="ïṣlîḑé"/>
          <p:cNvSpPr txBox="1"/>
          <p:nvPr/>
        </p:nvSpPr>
        <p:spPr>
          <a:xfrm>
            <a:off x="6468680" y="4477628"/>
            <a:ext cx="4504120" cy="398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6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56596" y="2182934"/>
            <a:ext cx="6698629" cy="743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6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点击输入标题点击输入相关标题。点击输入标题点击输入相关标题。点击输入标题点击输入相关标题。点击输入标题点击输入相关标题。点击输入标题。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cxnSp>
        <p:nvCxnSpPr>
          <p:cNvPr id="16" name="iṥḻîḓé"/>
          <p:cNvCxnSpPr/>
          <p:nvPr/>
        </p:nvCxnSpPr>
        <p:spPr>
          <a:xfrm>
            <a:off x="5801158" y="5249887"/>
            <a:ext cx="0" cy="518514"/>
          </a:xfrm>
          <a:prstGeom prst="line">
            <a:avLst/>
          </a:prstGeom>
          <a:solidFill>
            <a:schemeClr val="accent3"/>
          </a:solidFill>
          <a:ln w="190500" cap="rnd">
            <a:solidFill>
              <a:srgbClr val="88ACDA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ïsliḑè"/>
          <p:cNvSpPr txBox="1"/>
          <p:nvPr/>
        </p:nvSpPr>
        <p:spPr>
          <a:xfrm>
            <a:off x="6147675" y="5155201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333333"/>
                </a:solidFill>
                <a:cs typeface="+mn-ea"/>
                <a:sym typeface="+mn-lt"/>
              </a:rPr>
              <a:t>03</a:t>
            </a:r>
            <a:endParaRPr lang="zh-CN" altLang="en-US" sz="4000" b="1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18" name="ïṣlîḑé"/>
          <p:cNvSpPr txBox="1"/>
          <p:nvPr/>
        </p:nvSpPr>
        <p:spPr>
          <a:xfrm>
            <a:off x="6998536" y="5506227"/>
            <a:ext cx="4504120" cy="398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9" name="ïšḻïḋê"/>
          <p:cNvSpPr>
            <a:spLocks noChangeAspect="1"/>
          </p:cNvSpPr>
          <p:nvPr/>
        </p:nvSpPr>
        <p:spPr>
          <a:xfrm>
            <a:off x="1616804" y="5301596"/>
            <a:ext cx="490026" cy="490026"/>
          </a:xfrm>
          <a:prstGeom prst="roundRect">
            <a:avLst>
              <a:gd name="adj" fmla="val 11028"/>
            </a:avLst>
          </a:prstGeom>
          <a:solidFill>
            <a:srgbClr val="88ACDA">
              <a:alpha val="20000"/>
            </a:srgbClr>
          </a:solid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ïšḻïḋê"/>
          <p:cNvSpPr>
            <a:spLocks noChangeAspect="1"/>
          </p:cNvSpPr>
          <p:nvPr/>
        </p:nvSpPr>
        <p:spPr>
          <a:xfrm>
            <a:off x="4171449" y="4811570"/>
            <a:ext cx="490026" cy="490026"/>
          </a:xfrm>
          <a:prstGeom prst="roundRect">
            <a:avLst>
              <a:gd name="adj" fmla="val 11028"/>
            </a:avLst>
          </a:prstGeom>
          <a:solidFill>
            <a:srgbClr val="88ACDA">
              <a:alpha val="20000"/>
            </a:srgbClr>
          </a:solid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ïšḻïḋê"/>
          <p:cNvSpPr>
            <a:spLocks noChangeAspect="1"/>
          </p:cNvSpPr>
          <p:nvPr/>
        </p:nvSpPr>
        <p:spPr>
          <a:xfrm>
            <a:off x="3175876" y="5504078"/>
            <a:ext cx="490026" cy="490026"/>
          </a:xfrm>
          <a:prstGeom prst="roundRect">
            <a:avLst>
              <a:gd name="adj" fmla="val 11028"/>
            </a:avLst>
          </a:prstGeom>
          <a:solidFill>
            <a:srgbClr val="E98582">
              <a:alpha val="20000"/>
            </a:srgbClr>
          </a:solid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70"/>
          <a:stretch>
            <a:fillRect/>
          </a:stretch>
        </p:blipFill>
        <p:spPr>
          <a:xfrm flipH="1">
            <a:off x="1911835" y="1788326"/>
            <a:ext cx="1781690" cy="38968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7" grpId="0"/>
      <p:bldP spid="18" grpId="0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398371" y="2274376"/>
            <a:ext cx="8849532" cy="2309247"/>
          </a:xfrm>
          <a:prstGeom prst="rect">
            <a:avLst/>
          </a:prstGeom>
          <a:solidFill>
            <a:srgbClr val="88A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îŝlîḓé"/>
          <p:cNvSpPr/>
          <p:nvPr/>
        </p:nvSpPr>
        <p:spPr bwMode="auto">
          <a:xfrm>
            <a:off x="5211646" y="3549109"/>
            <a:ext cx="5746406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spcBef>
                <a:spcPct val="0"/>
              </a:spcBef>
            </a:pPr>
            <a:r>
              <a:rPr lang="zh-CN" altLang="en-US" sz="4400" b="1" spc="300" dirty="0">
                <a:solidFill>
                  <a:prstClr val="white"/>
                </a:solidFill>
                <a:cs typeface="+mn-ea"/>
                <a:sym typeface="+mn-lt"/>
              </a:rPr>
              <a:t>新学期教学内容介绍</a:t>
            </a:r>
            <a:endParaRPr lang="zh-CN" altLang="en-US" sz="4400" b="1" spc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îŝlîḓé"/>
          <p:cNvSpPr/>
          <p:nvPr/>
        </p:nvSpPr>
        <p:spPr bwMode="auto">
          <a:xfrm>
            <a:off x="5211646" y="2745136"/>
            <a:ext cx="2239173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03</a:t>
            </a:r>
            <a:endParaRPr kumimoji="0" lang="en-US" altLang="zh-CN" sz="4000" b="1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3898" y="2409983"/>
            <a:ext cx="8849532" cy="2309247"/>
          </a:xfrm>
          <a:prstGeom prst="rect">
            <a:avLst/>
          </a:prstGeom>
          <a:noFill/>
          <a:ln w="57150"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îŝlîḓé"/>
          <p:cNvSpPr/>
          <p:nvPr/>
        </p:nvSpPr>
        <p:spPr bwMode="auto">
          <a:xfrm>
            <a:off x="1565835" y="2204636"/>
            <a:ext cx="2239173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1" i="0" u="none" strike="noStrike" kern="1200" cap="none" spc="3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endParaRPr kumimoji="0" lang="en-US" altLang="zh-CN" sz="9600" b="1" i="0" u="none" strike="noStrike" kern="1200" cap="none" spc="30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îŝlîḓé"/>
          <p:cNvSpPr/>
          <p:nvPr/>
        </p:nvSpPr>
        <p:spPr bwMode="auto">
          <a:xfrm>
            <a:off x="11189775" y="4978825"/>
            <a:ext cx="2239173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1" i="0" u="none" strike="noStrike" kern="1200" cap="none" spc="3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endParaRPr kumimoji="0" lang="en-US" altLang="zh-CN" sz="9600" b="1" i="0" u="none" strike="noStrike" kern="1200" cap="none" spc="30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49" b="65452"/>
          <a:stretch>
            <a:fillRect/>
          </a:stretch>
        </p:blipFill>
        <p:spPr>
          <a:xfrm>
            <a:off x="0" y="542444"/>
            <a:ext cx="5097173" cy="53934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  <p:bldP spid="8" grpId="0"/>
      <p:bldP spid="10" grpId="0" animBg="1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950" y="285750"/>
            <a:ext cx="11468100" cy="6248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08" r="57491"/>
          <a:stretch>
            <a:fillRect/>
          </a:stretch>
        </p:blipFill>
        <p:spPr>
          <a:xfrm rot="12359657">
            <a:off x="522115" y="466423"/>
            <a:ext cx="1049048" cy="973016"/>
          </a:xfrm>
          <a:prstGeom prst="rect">
            <a:avLst/>
          </a:prstGeom>
        </p:spPr>
      </p:pic>
      <p:sp>
        <p:nvSpPr>
          <p:cNvPr id="5" name="îŝlîḓé"/>
          <p:cNvSpPr/>
          <p:nvPr/>
        </p:nvSpPr>
        <p:spPr bwMode="auto">
          <a:xfrm>
            <a:off x="1731329" y="604168"/>
            <a:ext cx="4002721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 spc="300" dirty="0">
                <a:solidFill>
                  <a:srgbClr val="88ACDA"/>
                </a:solidFill>
                <a:cs typeface="+mn-ea"/>
                <a:sym typeface="+mn-lt"/>
              </a:rPr>
              <a:t>新学期教学内容介绍</a:t>
            </a:r>
            <a:endParaRPr lang="en-US" altLang="zh-CN" sz="2800" b="1" spc="300" dirty="0">
              <a:solidFill>
                <a:srgbClr val="88ACDA"/>
              </a:solidFill>
              <a:cs typeface="+mn-ea"/>
              <a:sym typeface="+mn-lt"/>
            </a:endParaRPr>
          </a:p>
        </p:txBody>
      </p:sp>
      <p:grpSp>
        <p:nvGrpSpPr>
          <p:cNvPr id="6" name="Group 47"/>
          <p:cNvGrpSpPr>
            <a:grpSpLocks noChangeAspect="1"/>
          </p:cNvGrpSpPr>
          <p:nvPr/>
        </p:nvGrpSpPr>
        <p:grpSpPr>
          <a:xfrm>
            <a:off x="4940016" y="2058054"/>
            <a:ext cx="2318067" cy="2316162"/>
            <a:chOff x="1966507" y="2546470"/>
            <a:chExt cx="2848397" cy="2846056"/>
          </a:xfrm>
        </p:grpSpPr>
        <p:sp>
          <p:nvSpPr>
            <p:cNvPr id="7" name="Freeform 48"/>
            <p:cNvSpPr/>
            <p:nvPr/>
          </p:nvSpPr>
          <p:spPr>
            <a:xfrm>
              <a:off x="1966507" y="2546470"/>
              <a:ext cx="1390841" cy="1390841"/>
            </a:xfrm>
            <a:custGeom>
              <a:avLst/>
              <a:gdLst>
                <a:gd name="connsiteX0" fmla="*/ 231822 w 1390905"/>
                <a:gd name="connsiteY0" fmla="*/ 0 h 1390905"/>
                <a:gd name="connsiteX1" fmla="*/ 1390905 w 1390905"/>
                <a:gd name="connsiteY1" fmla="*/ 0 h 1390905"/>
                <a:gd name="connsiteX2" fmla="*/ 1390905 w 1390905"/>
                <a:gd name="connsiteY2" fmla="*/ 0 h 1390905"/>
                <a:gd name="connsiteX3" fmla="*/ 1390905 w 1390905"/>
                <a:gd name="connsiteY3" fmla="*/ 1159083 h 1390905"/>
                <a:gd name="connsiteX4" fmla="*/ 1159083 w 1390905"/>
                <a:gd name="connsiteY4" fmla="*/ 1390905 h 1390905"/>
                <a:gd name="connsiteX5" fmla="*/ 0 w 1390905"/>
                <a:gd name="connsiteY5" fmla="*/ 1390905 h 1390905"/>
                <a:gd name="connsiteX6" fmla="*/ 0 w 1390905"/>
                <a:gd name="connsiteY6" fmla="*/ 1390905 h 1390905"/>
                <a:gd name="connsiteX7" fmla="*/ 0 w 1390905"/>
                <a:gd name="connsiteY7" fmla="*/ 231822 h 1390905"/>
                <a:gd name="connsiteX8" fmla="*/ 231822 w 1390905"/>
                <a:gd name="connsiteY8" fmla="*/ 0 h 139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905" h="1390905">
                  <a:moveTo>
                    <a:pt x="231822" y="0"/>
                  </a:moveTo>
                  <a:lnTo>
                    <a:pt x="1390905" y="0"/>
                  </a:lnTo>
                  <a:lnTo>
                    <a:pt x="1390905" y="0"/>
                  </a:lnTo>
                  <a:lnTo>
                    <a:pt x="1390905" y="1159083"/>
                  </a:lnTo>
                  <a:cubicBezTo>
                    <a:pt x="1390905" y="1287115"/>
                    <a:pt x="1287115" y="1390905"/>
                    <a:pt x="1159083" y="1390905"/>
                  </a:cubicBezTo>
                  <a:lnTo>
                    <a:pt x="0" y="1390905"/>
                  </a:lnTo>
                  <a:lnTo>
                    <a:pt x="0" y="1390905"/>
                  </a:lnTo>
                  <a:lnTo>
                    <a:pt x="0" y="231822"/>
                  </a:lnTo>
                  <a:cubicBezTo>
                    <a:pt x="0" y="103790"/>
                    <a:pt x="103790" y="0"/>
                    <a:pt x="231822" y="0"/>
                  </a:cubicBezTo>
                  <a:close/>
                </a:path>
              </a:pathLst>
            </a:custGeom>
            <a:solidFill>
              <a:srgbClr val="E98582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4146" tIns="274146" rIns="274146" bIns="274146" spcCol="1270" anchor="ctr"/>
            <a:lstStyle/>
            <a:p>
              <a:pPr marL="0" marR="0" lvl="0" indent="0" algn="ctr" defTabSz="1289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id-ID" sz="29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49"/>
            <p:cNvSpPr/>
            <p:nvPr/>
          </p:nvSpPr>
          <p:spPr>
            <a:xfrm>
              <a:off x="3424063" y="2546470"/>
              <a:ext cx="1390841" cy="1390841"/>
            </a:xfrm>
            <a:custGeom>
              <a:avLst/>
              <a:gdLst>
                <a:gd name="connsiteX0" fmla="*/ 231822 w 1390905"/>
                <a:gd name="connsiteY0" fmla="*/ 0 h 1390905"/>
                <a:gd name="connsiteX1" fmla="*/ 1390905 w 1390905"/>
                <a:gd name="connsiteY1" fmla="*/ 0 h 1390905"/>
                <a:gd name="connsiteX2" fmla="*/ 1390905 w 1390905"/>
                <a:gd name="connsiteY2" fmla="*/ 0 h 1390905"/>
                <a:gd name="connsiteX3" fmla="*/ 1390905 w 1390905"/>
                <a:gd name="connsiteY3" fmla="*/ 1159083 h 1390905"/>
                <a:gd name="connsiteX4" fmla="*/ 1159083 w 1390905"/>
                <a:gd name="connsiteY4" fmla="*/ 1390905 h 1390905"/>
                <a:gd name="connsiteX5" fmla="*/ 0 w 1390905"/>
                <a:gd name="connsiteY5" fmla="*/ 1390905 h 1390905"/>
                <a:gd name="connsiteX6" fmla="*/ 0 w 1390905"/>
                <a:gd name="connsiteY6" fmla="*/ 1390905 h 1390905"/>
                <a:gd name="connsiteX7" fmla="*/ 0 w 1390905"/>
                <a:gd name="connsiteY7" fmla="*/ 231822 h 1390905"/>
                <a:gd name="connsiteX8" fmla="*/ 231822 w 1390905"/>
                <a:gd name="connsiteY8" fmla="*/ 0 h 139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905" h="1390905">
                  <a:moveTo>
                    <a:pt x="1390905" y="231822"/>
                  </a:moveTo>
                  <a:lnTo>
                    <a:pt x="1390905" y="1390905"/>
                  </a:lnTo>
                  <a:lnTo>
                    <a:pt x="1390905" y="1390905"/>
                  </a:lnTo>
                  <a:lnTo>
                    <a:pt x="231822" y="1390905"/>
                  </a:lnTo>
                  <a:cubicBezTo>
                    <a:pt x="103790" y="1390905"/>
                    <a:pt x="0" y="1287115"/>
                    <a:pt x="0" y="1159083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1159083" y="0"/>
                  </a:lnTo>
                  <a:cubicBezTo>
                    <a:pt x="1287115" y="0"/>
                    <a:pt x="1390905" y="103790"/>
                    <a:pt x="1390905" y="231822"/>
                  </a:cubicBezTo>
                  <a:close/>
                </a:path>
              </a:pathLst>
            </a:custGeom>
            <a:solidFill>
              <a:srgbClr val="88ACDA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4146" tIns="274146" rIns="274146" bIns="274146" spcCol="1270" anchor="ctr"/>
            <a:lstStyle/>
            <a:p>
              <a:pPr marL="0" marR="0" lvl="0" indent="0" algn="ctr" defTabSz="1289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id-ID" sz="29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50"/>
            <p:cNvSpPr/>
            <p:nvPr/>
          </p:nvSpPr>
          <p:spPr>
            <a:xfrm>
              <a:off x="3424063" y="4001685"/>
              <a:ext cx="1390841" cy="1390841"/>
            </a:xfrm>
            <a:custGeom>
              <a:avLst/>
              <a:gdLst>
                <a:gd name="connsiteX0" fmla="*/ 231822 w 1390905"/>
                <a:gd name="connsiteY0" fmla="*/ 0 h 1390905"/>
                <a:gd name="connsiteX1" fmla="*/ 1390905 w 1390905"/>
                <a:gd name="connsiteY1" fmla="*/ 0 h 1390905"/>
                <a:gd name="connsiteX2" fmla="*/ 1390905 w 1390905"/>
                <a:gd name="connsiteY2" fmla="*/ 0 h 1390905"/>
                <a:gd name="connsiteX3" fmla="*/ 1390905 w 1390905"/>
                <a:gd name="connsiteY3" fmla="*/ 1159083 h 1390905"/>
                <a:gd name="connsiteX4" fmla="*/ 1159083 w 1390905"/>
                <a:gd name="connsiteY4" fmla="*/ 1390905 h 1390905"/>
                <a:gd name="connsiteX5" fmla="*/ 0 w 1390905"/>
                <a:gd name="connsiteY5" fmla="*/ 1390905 h 1390905"/>
                <a:gd name="connsiteX6" fmla="*/ 0 w 1390905"/>
                <a:gd name="connsiteY6" fmla="*/ 1390905 h 1390905"/>
                <a:gd name="connsiteX7" fmla="*/ 0 w 1390905"/>
                <a:gd name="connsiteY7" fmla="*/ 231822 h 1390905"/>
                <a:gd name="connsiteX8" fmla="*/ 231822 w 1390905"/>
                <a:gd name="connsiteY8" fmla="*/ 0 h 139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905" h="1390905">
                  <a:moveTo>
                    <a:pt x="1159083" y="1390905"/>
                  </a:moveTo>
                  <a:lnTo>
                    <a:pt x="0" y="1390905"/>
                  </a:lnTo>
                  <a:lnTo>
                    <a:pt x="0" y="1390905"/>
                  </a:lnTo>
                  <a:lnTo>
                    <a:pt x="0" y="231822"/>
                  </a:lnTo>
                  <a:cubicBezTo>
                    <a:pt x="0" y="103790"/>
                    <a:pt x="103790" y="0"/>
                    <a:pt x="231822" y="0"/>
                  </a:cubicBezTo>
                  <a:lnTo>
                    <a:pt x="1390905" y="0"/>
                  </a:lnTo>
                  <a:lnTo>
                    <a:pt x="1390905" y="0"/>
                  </a:lnTo>
                  <a:lnTo>
                    <a:pt x="1390905" y="1159083"/>
                  </a:lnTo>
                  <a:cubicBezTo>
                    <a:pt x="1390905" y="1287115"/>
                    <a:pt x="1287115" y="1390905"/>
                    <a:pt x="1159083" y="1390905"/>
                  </a:cubicBezTo>
                  <a:close/>
                </a:path>
              </a:pathLst>
            </a:custGeom>
            <a:solidFill>
              <a:srgbClr val="E98582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4146" tIns="274147" rIns="274147" bIns="274146" spcCol="1270" anchor="ctr"/>
            <a:lstStyle/>
            <a:p>
              <a:pPr marL="0" marR="0" lvl="0" indent="0" algn="ctr" defTabSz="1289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id-ID" sz="29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51"/>
            <p:cNvSpPr/>
            <p:nvPr/>
          </p:nvSpPr>
          <p:spPr>
            <a:xfrm rot="21600000">
              <a:off x="1968848" y="4001685"/>
              <a:ext cx="1390841" cy="1390841"/>
            </a:xfrm>
            <a:custGeom>
              <a:avLst/>
              <a:gdLst>
                <a:gd name="connsiteX0" fmla="*/ 231822 w 1390905"/>
                <a:gd name="connsiteY0" fmla="*/ 0 h 1390905"/>
                <a:gd name="connsiteX1" fmla="*/ 1390905 w 1390905"/>
                <a:gd name="connsiteY1" fmla="*/ 0 h 1390905"/>
                <a:gd name="connsiteX2" fmla="*/ 1390905 w 1390905"/>
                <a:gd name="connsiteY2" fmla="*/ 0 h 1390905"/>
                <a:gd name="connsiteX3" fmla="*/ 1390905 w 1390905"/>
                <a:gd name="connsiteY3" fmla="*/ 1159083 h 1390905"/>
                <a:gd name="connsiteX4" fmla="*/ 1159083 w 1390905"/>
                <a:gd name="connsiteY4" fmla="*/ 1390905 h 1390905"/>
                <a:gd name="connsiteX5" fmla="*/ 0 w 1390905"/>
                <a:gd name="connsiteY5" fmla="*/ 1390905 h 1390905"/>
                <a:gd name="connsiteX6" fmla="*/ 0 w 1390905"/>
                <a:gd name="connsiteY6" fmla="*/ 1390905 h 1390905"/>
                <a:gd name="connsiteX7" fmla="*/ 0 w 1390905"/>
                <a:gd name="connsiteY7" fmla="*/ 231822 h 1390905"/>
                <a:gd name="connsiteX8" fmla="*/ 231822 w 1390905"/>
                <a:gd name="connsiteY8" fmla="*/ 0 h 139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905" h="1390905">
                  <a:moveTo>
                    <a:pt x="0" y="115908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159083" y="0"/>
                  </a:lnTo>
                  <a:cubicBezTo>
                    <a:pt x="1287115" y="0"/>
                    <a:pt x="1390905" y="103790"/>
                    <a:pt x="1390905" y="231822"/>
                  </a:cubicBezTo>
                  <a:lnTo>
                    <a:pt x="1390905" y="1390905"/>
                  </a:lnTo>
                  <a:lnTo>
                    <a:pt x="1390905" y="1390905"/>
                  </a:lnTo>
                  <a:lnTo>
                    <a:pt x="231822" y="1390905"/>
                  </a:lnTo>
                  <a:cubicBezTo>
                    <a:pt x="103790" y="1390905"/>
                    <a:pt x="0" y="1287115"/>
                    <a:pt x="0" y="1159083"/>
                  </a:cubicBezTo>
                  <a:close/>
                </a:path>
              </a:pathLst>
            </a:custGeom>
            <a:solidFill>
              <a:srgbClr val="88ACDA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4146" tIns="274146" rIns="274146" bIns="274146" spcCol="1270" anchor="ctr"/>
            <a:lstStyle/>
            <a:p>
              <a:pPr marL="0" marR="0" lvl="0" indent="0" algn="ctr" defTabSz="1289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id-ID" sz="29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" name="Oval 53"/>
          <p:cNvSpPr>
            <a:spLocks noChangeAspect="1"/>
          </p:cNvSpPr>
          <p:nvPr/>
        </p:nvSpPr>
        <p:spPr>
          <a:xfrm>
            <a:off x="4248818" y="2341264"/>
            <a:ext cx="209550" cy="209550"/>
          </a:xfrm>
          <a:prstGeom prst="ellipse">
            <a:avLst/>
          </a:prstGeom>
          <a:solidFill>
            <a:srgbClr val="E98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Oval 55"/>
          <p:cNvSpPr>
            <a:spLocks noChangeAspect="1"/>
          </p:cNvSpPr>
          <p:nvPr/>
        </p:nvSpPr>
        <p:spPr>
          <a:xfrm>
            <a:off x="4248818" y="3544589"/>
            <a:ext cx="209550" cy="209550"/>
          </a:xfrm>
          <a:prstGeom prst="ellipse">
            <a:avLst/>
          </a:prstGeom>
          <a:solidFill>
            <a:srgbClr val="88A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Oval 57"/>
          <p:cNvSpPr>
            <a:spLocks noChangeAspect="1"/>
          </p:cNvSpPr>
          <p:nvPr/>
        </p:nvSpPr>
        <p:spPr>
          <a:xfrm>
            <a:off x="7715918" y="2341264"/>
            <a:ext cx="209550" cy="209550"/>
          </a:xfrm>
          <a:prstGeom prst="ellipse">
            <a:avLst/>
          </a:prstGeom>
          <a:solidFill>
            <a:srgbClr val="88A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Oval 59"/>
          <p:cNvSpPr>
            <a:spLocks noChangeAspect="1"/>
          </p:cNvSpPr>
          <p:nvPr/>
        </p:nvSpPr>
        <p:spPr>
          <a:xfrm>
            <a:off x="7715918" y="3544589"/>
            <a:ext cx="209550" cy="209550"/>
          </a:xfrm>
          <a:prstGeom prst="ellipse">
            <a:avLst/>
          </a:prstGeom>
          <a:solidFill>
            <a:srgbClr val="E98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296308" y="2453341"/>
            <a:ext cx="2844165" cy="7042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点击输入标题点击输入相关标题。点击输入标题点击输入标题。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6" name="PA_矩形 17"/>
          <p:cNvSpPr/>
          <p:nvPr>
            <p:custDataLst>
              <p:tags r:id="rId3"/>
            </p:custDataLst>
          </p:nvPr>
        </p:nvSpPr>
        <p:spPr>
          <a:xfrm>
            <a:off x="8269638" y="2092661"/>
            <a:ext cx="17767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buSzPct val="25000"/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输入小标题</a:t>
            </a:r>
            <a:endParaRPr lang="zh-CN" altLang="en-US" sz="2000" b="1" cap="all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96308" y="3751916"/>
            <a:ext cx="2844165" cy="7042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点击输入标题点击输入相关标题。点击输入标题点击输入标题。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8" name="PA_矩形 17"/>
          <p:cNvSpPr/>
          <p:nvPr>
            <p:custDataLst>
              <p:tags r:id="rId4"/>
            </p:custDataLst>
          </p:nvPr>
        </p:nvSpPr>
        <p:spPr>
          <a:xfrm>
            <a:off x="8269638" y="3391236"/>
            <a:ext cx="17767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buSzPct val="25000"/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输入小标题</a:t>
            </a:r>
            <a:endParaRPr lang="zh-CN" altLang="en-US" sz="2000" b="1" cap="all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50323" y="2453341"/>
            <a:ext cx="2844165" cy="7042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点击输入标题点击输入相关标题。点击输入标题点击输入标题。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0" name="PA_矩形 17"/>
          <p:cNvSpPr/>
          <p:nvPr>
            <p:custDataLst>
              <p:tags r:id="rId5"/>
            </p:custDataLst>
          </p:nvPr>
        </p:nvSpPr>
        <p:spPr>
          <a:xfrm>
            <a:off x="1036122" y="2092661"/>
            <a:ext cx="17767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buSzPct val="25000"/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输入小标题</a:t>
            </a:r>
            <a:endParaRPr lang="zh-CN" altLang="en-US" sz="2000" b="1" cap="all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50323" y="3751916"/>
            <a:ext cx="2844165" cy="7042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点击输入标题点击输入相关标题。点击输入标题点击输入标题。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2" name="PA_矩形 17"/>
          <p:cNvSpPr/>
          <p:nvPr>
            <p:custDataLst>
              <p:tags r:id="rId6"/>
            </p:custDataLst>
          </p:nvPr>
        </p:nvSpPr>
        <p:spPr>
          <a:xfrm>
            <a:off x="1036122" y="3410921"/>
            <a:ext cx="17767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buSzPct val="25000"/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输入小标题</a:t>
            </a:r>
            <a:endParaRPr lang="zh-CN" altLang="en-US" sz="2000" b="1" cap="all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21059" y="5186381"/>
            <a:ext cx="7550150" cy="7042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点击输入标题点击输入相关标题。点击输入标题点击输入相关标题。点击输入标题点击输入相关标题。点击输入标题点击输入相关标题。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4" name="iconfont-11432-4397104"/>
          <p:cNvSpPr>
            <a:spLocks noChangeAspect="1"/>
          </p:cNvSpPr>
          <p:nvPr/>
        </p:nvSpPr>
        <p:spPr>
          <a:xfrm>
            <a:off x="6452108" y="2377907"/>
            <a:ext cx="486495" cy="524014"/>
          </a:xfrm>
          <a:custGeom>
            <a:avLst/>
            <a:gdLst>
              <a:gd name="connsiteX0" fmla="*/ 195226 w 495208"/>
              <a:gd name="connsiteY0" fmla="*/ 381028 h 533400"/>
              <a:gd name="connsiteX1" fmla="*/ 385691 w 495208"/>
              <a:gd name="connsiteY1" fmla="*/ 381028 h 533400"/>
              <a:gd name="connsiteX2" fmla="*/ 409499 w 495208"/>
              <a:gd name="connsiteY2" fmla="*/ 404836 h 533400"/>
              <a:gd name="connsiteX3" fmla="*/ 385691 w 495208"/>
              <a:gd name="connsiteY3" fmla="*/ 428644 h 533400"/>
              <a:gd name="connsiteX4" fmla="*/ 195226 w 495208"/>
              <a:gd name="connsiteY4" fmla="*/ 428644 h 533400"/>
              <a:gd name="connsiteX5" fmla="*/ 171418 w 495208"/>
              <a:gd name="connsiteY5" fmla="*/ 404836 h 533400"/>
              <a:gd name="connsiteX6" fmla="*/ 195226 w 495208"/>
              <a:gd name="connsiteY6" fmla="*/ 381028 h 533400"/>
              <a:gd name="connsiteX7" fmla="*/ 195226 w 495208"/>
              <a:gd name="connsiteY7" fmla="*/ 242842 h 533400"/>
              <a:gd name="connsiteX8" fmla="*/ 385691 w 495208"/>
              <a:gd name="connsiteY8" fmla="*/ 242842 h 533400"/>
              <a:gd name="connsiteX9" fmla="*/ 409499 w 495208"/>
              <a:gd name="connsiteY9" fmla="*/ 266650 h 533400"/>
              <a:gd name="connsiteX10" fmla="*/ 385691 w 495208"/>
              <a:gd name="connsiteY10" fmla="*/ 290458 h 533400"/>
              <a:gd name="connsiteX11" fmla="*/ 195226 w 495208"/>
              <a:gd name="connsiteY11" fmla="*/ 290458 h 533400"/>
              <a:gd name="connsiteX12" fmla="*/ 171418 w 495208"/>
              <a:gd name="connsiteY12" fmla="*/ 266650 h 533400"/>
              <a:gd name="connsiteX13" fmla="*/ 195226 w 495208"/>
              <a:gd name="connsiteY13" fmla="*/ 242842 h 533400"/>
              <a:gd name="connsiteX14" fmla="*/ 195226 w 495208"/>
              <a:gd name="connsiteY14" fmla="*/ 104756 h 533400"/>
              <a:gd name="connsiteX15" fmla="*/ 385691 w 495208"/>
              <a:gd name="connsiteY15" fmla="*/ 104756 h 533400"/>
              <a:gd name="connsiteX16" fmla="*/ 409499 w 495208"/>
              <a:gd name="connsiteY16" fmla="*/ 128564 h 533400"/>
              <a:gd name="connsiteX17" fmla="*/ 385691 w 495208"/>
              <a:gd name="connsiteY17" fmla="*/ 152372 h 533400"/>
              <a:gd name="connsiteX18" fmla="*/ 195226 w 495208"/>
              <a:gd name="connsiteY18" fmla="*/ 152372 h 533400"/>
              <a:gd name="connsiteX19" fmla="*/ 171418 w 495208"/>
              <a:gd name="connsiteY19" fmla="*/ 128564 h 533400"/>
              <a:gd name="connsiteX20" fmla="*/ 195226 w 495208"/>
              <a:gd name="connsiteY20" fmla="*/ 104756 h 533400"/>
              <a:gd name="connsiteX21" fmla="*/ 71424 w 495208"/>
              <a:gd name="connsiteY21" fmla="*/ 47625 h 533400"/>
              <a:gd name="connsiteX22" fmla="*/ 47616 w 495208"/>
              <a:gd name="connsiteY22" fmla="*/ 71438 h 533400"/>
              <a:gd name="connsiteX23" fmla="*/ 47616 w 495208"/>
              <a:gd name="connsiteY23" fmla="*/ 461962 h 533400"/>
              <a:gd name="connsiteX24" fmla="*/ 71424 w 495208"/>
              <a:gd name="connsiteY24" fmla="*/ 485775 h 533400"/>
              <a:gd name="connsiteX25" fmla="*/ 423784 w 495208"/>
              <a:gd name="connsiteY25" fmla="*/ 485775 h 533400"/>
              <a:gd name="connsiteX26" fmla="*/ 447592 w 495208"/>
              <a:gd name="connsiteY26" fmla="*/ 461962 h 533400"/>
              <a:gd name="connsiteX27" fmla="*/ 447592 w 495208"/>
              <a:gd name="connsiteY27" fmla="*/ 71438 h 533400"/>
              <a:gd name="connsiteX28" fmla="*/ 423784 w 495208"/>
              <a:gd name="connsiteY28" fmla="*/ 47625 h 533400"/>
              <a:gd name="connsiteX29" fmla="*/ 41664 w 495208"/>
              <a:gd name="connsiteY29" fmla="*/ 0 h 533400"/>
              <a:gd name="connsiteX30" fmla="*/ 453544 w 495208"/>
              <a:gd name="connsiteY30" fmla="*/ 0 h 533400"/>
              <a:gd name="connsiteX31" fmla="*/ 495208 w 495208"/>
              <a:gd name="connsiteY31" fmla="*/ 41672 h 533400"/>
              <a:gd name="connsiteX32" fmla="*/ 495208 w 495208"/>
              <a:gd name="connsiteY32" fmla="*/ 491728 h 533400"/>
              <a:gd name="connsiteX33" fmla="*/ 453544 w 495208"/>
              <a:gd name="connsiteY33" fmla="*/ 533400 h 533400"/>
              <a:gd name="connsiteX34" fmla="*/ 41664 w 495208"/>
              <a:gd name="connsiteY34" fmla="*/ 533400 h 533400"/>
              <a:gd name="connsiteX35" fmla="*/ 0 w 495208"/>
              <a:gd name="connsiteY35" fmla="*/ 491728 h 533400"/>
              <a:gd name="connsiteX36" fmla="*/ 0 w 495208"/>
              <a:gd name="connsiteY36" fmla="*/ 41672 h 533400"/>
              <a:gd name="connsiteX37" fmla="*/ 41664 w 495208"/>
              <a:gd name="connsiteY37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95208" h="533400">
                <a:moveTo>
                  <a:pt x="195226" y="381028"/>
                </a:moveTo>
                <a:lnTo>
                  <a:pt x="385691" y="381028"/>
                </a:lnTo>
                <a:cubicBezTo>
                  <a:pt x="398833" y="381028"/>
                  <a:pt x="409499" y="391694"/>
                  <a:pt x="409499" y="404836"/>
                </a:cubicBezTo>
                <a:cubicBezTo>
                  <a:pt x="409499" y="417978"/>
                  <a:pt x="398833" y="428644"/>
                  <a:pt x="385691" y="428644"/>
                </a:cubicBezTo>
                <a:lnTo>
                  <a:pt x="195226" y="428644"/>
                </a:lnTo>
                <a:cubicBezTo>
                  <a:pt x="182084" y="428644"/>
                  <a:pt x="171418" y="417978"/>
                  <a:pt x="171418" y="404836"/>
                </a:cubicBezTo>
                <a:cubicBezTo>
                  <a:pt x="171418" y="391694"/>
                  <a:pt x="182084" y="381028"/>
                  <a:pt x="195226" y="381028"/>
                </a:cubicBezTo>
                <a:close/>
                <a:moveTo>
                  <a:pt x="195226" y="242842"/>
                </a:moveTo>
                <a:lnTo>
                  <a:pt x="385691" y="242842"/>
                </a:lnTo>
                <a:cubicBezTo>
                  <a:pt x="398833" y="242842"/>
                  <a:pt x="409499" y="253508"/>
                  <a:pt x="409499" y="266650"/>
                </a:cubicBezTo>
                <a:cubicBezTo>
                  <a:pt x="409499" y="279792"/>
                  <a:pt x="398833" y="290458"/>
                  <a:pt x="385691" y="290458"/>
                </a:cubicBezTo>
                <a:lnTo>
                  <a:pt x="195226" y="290458"/>
                </a:lnTo>
                <a:cubicBezTo>
                  <a:pt x="182084" y="290458"/>
                  <a:pt x="171418" y="279792"/>
                  <a:pt x="171418" y="266650"/>
                </a:cubicBezTo>
                <a:cubicBezTo>
                  <a:pt x="171418" y="253508"/>
                  <a:pt x="182084" y="242842"/>
                  <a:pt x="195226" y="242842"/>
                </a:cubicBezTo>
                <a:close/>
                <a:moveTo>
                  <a:pt x="195226" y="104756"/>
                </a:moveTo>
                <a:lnTo>
                  <a:pt x="385691" y="104756"/>
                </a:lnTo>
                <a:cubicBezTo>
                  <a:pt x="398833" y="104756"/>
                  <a:pt x="409499" y="115422"/>
                  <a:pt x="409499" y="128564"/>
                </a:cubicBezTo>
                <a:cubicBezTo>
                  <a:pt x="409499" y="141706"/>
                  <a:pt x="398833" y="152372"/>
                  <a:pt x="385691" y="152372"/>
                </a:cubicBezTo>
                <a:lnTo>
                  <a:pt x="195226" y="152372"/>
                </a:lnTo>
                <a:cubicBezTo>
                  <a:pt x="182084" y="152372"/>
                  <a:pt x="171418" y="141706"/>
                  <a:pt x="171418" y="128564"/>
                </a:cubicBezTo>
                <a:cubicBezTo>
                  <a:pt x="171418" y="115422"/>
                  <a:pt x="182084" y="104756"/>
                  <a:pt x="195226" y="104756"/>
                </a:cubicBezTo>
                <a:close/>
                <a:moveTo>
                  <a:pt x="71424" y="47625"/>
                </a:moveTo>
                <a:cubicBezTo>
                  <a:pt x="58282" y="47625"/>
                  <a:pt x="47616" y="58293"/>
                  <a:pt x="47616" y="71438"/>
                </a:cubicBezTo>
                <a:lnTo>
                  <a:pt x="47616" y="461962"/>
                </a:lnTo>
                <a:cubicBezTo>
                  <a:pt x="47616" y="475107"/>
                  <a:pt x="58282" y="485775"/>
                  <a:pt x="71424" y="485775"/>
                </a:cubicBezTo>
                <a:lnTo>
                  <a:pt x="423784" y="485775"/>
                </a:lnTo>
                <a:cubicBezTo>
                  <a:pt x="436926" y="485775"/>
                  <a:pt x="447592" y="475107"/>
                  <a:pt x="447592" y="461962"/>
                </a:cubicBezTo>
                <a:lnTo>
                  <a:pt x="447592" y="71438"/>
                </a:lnTo>
                <a:cubicBezTo>
                  <a:pt x="447592" y="58293"/>
                  <a:pt x="436926" y="47625"/>
                  <a:pt x="423784" y="47625"/>
                </a:cubicBezTo>
                <a:close/>
                <a:moveTo>
                  <a:pt x="41664" y="0"/>
                </a:moveTo>
                <a:lnTo>
                  <a:pt x="453544" y="0"/>
                </a:lnTo>
                <a:cubicBezTo>
                  <a:pt x="476543" y="0"/>
                  <a:pt x="495208" y="18669"/>
                  <a:pt x="495208" y="41672"/>
                </a:cubicBezTo>
                <a:lnTo>
                  <a:pt x="495208" y="491728"/>
                </a:lnTo>
                <a:cubicBezTo>
                  <a:pt x="495208" y="514731"/>
                  <a:pt x="476543" y="533400"/>
                  <a:pt x="453544" y="533400"/>
                </a:cubicBezTo>
                <a:lnTo>
                  <a:pt x="41664" y="533400"/>
                </a:lnTo>
                <a:cubicBezTo>
                  <a:pt x="18666" y="533400"/>
                  <a:pt x="0" y="514731"/>
                  <a:pt x="0" y="491728"/>
                </a:cubicBezTo>
                <a:lnTo>
                  <a:pt x="0" y="41672"/>
                </a:lnTo>
                <a:cubicBezTo>
                  <a:pt x="0" y="18669"/>
                  <a:pt x="18666" y="0"/>
                  <a:pt x="416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5" name="verified-commercial-list_57632"/>
          <p:cNvSpPr>
            <a:spLocks noChangeAspect="1"/>
          </p:cNvSpPr>
          <p:nvPr/>
        </p:nvSpPr>
        <p:spPr>
          <a:xfrm>
            <a:off x="6450063" y="3544589"/>
            <a:ext cx="472498" cy="547999"/>
          </a:xfrm>
          <a:custGeom>
            <a:avLst/>
            <a:gdLst>
              <a:gd name="connsiteX0" fmla="*/ 232301 w 523313"/>
              <a:gd name="connsiteY0" fmla="*/ 453100 h 606933"/>
              <a:gd name="connsiteX1" fmla="*/ 443362 w 523313"/>
              <a:gd name="connsiteY1" fmla="*/ 453100 h 606933"/>
              <a:gd name="connsiteX2" fmla="*/ 443362 w 523313"/>
              <a:gd name="connsiteY2" fmla="*/ 496498 h 606933"/>
              <a:gd name="connsiteX3" fmla="*/ 232301 w 523313"/>
              <a:gd name="connsiteY3" fmla="*/ 496498 h 606933"/>
              <a:gd name="connsiteX4" fmla="*/ 166906 w 523313"/>
              <a:gd name="connsiteY4" fmla="*/ 405116 h 606933"/>
              <a:gd name="connsiteX5" fmla="*/ 197654 w 523313"/>
              <a:gd name="connsiteY5" fmla="*/ 435818 h 606933"/>
              <a:gd name="connsiteX6" fmla="*/ 118601 w 523313"/>
              <a:gd name="connsiteY6" fmla="*/ 514704 h 606933"/>
              <a:gd name="connsiteX7" fmla="*/ 70777 w 523313"/>
              <a:gd name="connsiteY7" fmla="*/ 466951 h 606933"/>
              <a:gd name="connsiteX8" fmla="*/ 101525 w 523313"/>
              <a:gd name="connsiteY8" fmla="*/ 436249 h 606933"/>
              <a:gd name="connsiteX9" fmla="*/ 118601 w 523313"/>
              <a:gd name="connsiteY9" fmla="*/ 453300 h 606933"/>
              <a:gd name="connsiteX10" fmla="*/ 232301 w 523313"/>
              <a:gd name="connsiteY10" fmla="*/ 344783 h 606933"/>
              <a:gd name="connsiteX11" fmla="*/ 443362 w 523313"/>
              <a:gd name="connsiteY11" fmla="*/ 344783 h 606933"/>
              <a:gd name="connsiteX12" fmla="*/ 443362 w 523313"/>
              <a:gd name="connsiteY12" fmla="*/ 388251 h 606933"/>
              <a:gd name="connsiteX13" fmla="*/ 232301 w 523313"/>
              <a:gd name="connsiteY13" fmla="*/ 388251 h 606933"/>
              <a:gd name="connsiteX14" fmla="*/ 166906 w 523313"/>
              <a:gd name="connsiteY14" fmla="*/ 296939 h 606933"/>
              <a:gd name="connsiteX15" fmla="*/ 197654 w 523313"/>
              <a:gd name="connsiteY15" fmla="*/ 327627 h 606933"/>
              <a:gd name="connsiteX16" fmla="*/ 118601 w 523313"/>
              <a:gd name="connsiteY16" fmla="*/ 406527 h 606933"/>
              <a:gd name="connsiteX17" fmla="*/ 70777 w 523313"/>
              <a:gd name="connsiteY17" fmla="*/ 358795 h 606933"/>
              <a:gd name="connsiteX18" fmla="*/ 101525 w 523313"/>
              <a:gd name="connsiteY18" fmla="*/ 328106 h 606933"/>
              <a:gd name="connsiteX19" fmla="*/ 118601 w 523313"/>
              <a:gd name="connsiteY19" fmla="*/ 345150 h 606933"/>
              <a:gd name="connsiteX20" fmla="*/ 232301 w 523313"/>
              <a:gd name="connsiteY20" fmla="*/ 236606 h 606933"/>
              <a:gd name="connsiteX21" fmla="*/ 443362 w 523313"/>
              <a:gd name="connsiteY21" fmla="*/ 236606 h 606933"/>
              <a:gd name="connsiteX22" fmla="*/ 443362 w 523313"/>
              <a:gd name="connsiteY22" fmla="*/ 280004 h 606933"/>
              <a:gd name="connsiteX23" fmla="*/ 232301 w 523313"/>
              <a:gd name="connsiteY23" fmla="*/ 280004 h 606933"/>
              <a:gd name="connsiteX24" fmla="*/ 166906 w 523313"/>
              <a:gd name="connsiteY24" fmla="*/ 188762 h 606933"/>
              <a:gd name="connsiteX25" fmla="*/ 197654 w 523313"/>
              <a:gd name="connsiteY25" fmla="*/ 219470 h 606933"/>
              <a:gd name="connsiteX26" fmla="*/ 118601 w 523313"/>
              <a:gd name="connsiteY26" fmla="*/ 298421 h 606933"/>
              <a:gd name="connsiteX27" fmla="*/ 70777 w 523313"/>
              <a:gd name="connsiteY27" fmla="*/ 250610 h 606933"/>
              <a:gd name="connsiteX28" fmla="*/ 101525 w 523313"/>
              <a:gd name="connsiteY28" fmla="*/ 219902 h 606933"/>
              <a:gd name="connsiteX29" fmla="*/ 118601 w 523313"/>
              <a:gd name="connsiteY29" fmla="*/ 236956 h 606933"/>
              <a:gd name="connsiteX30" fmla="*/ 393684 w 523313"/>
              <a:gd name="connsiteY30" fmla="*/ 74154 h 606933"/>
              <a:gd name="connsiteX31" fmla="*/ 393684 w 523313"/>
              <a:gd name="connsiteY31" fmla="*/ 129434 h 606933"/>
              <a:gd name="connsiteX32" fmla="*/ 449096 w 523313"/>
              <a:gd name="connsiteY32" fmla="*/ 129434 h 606933"/>
              <a:gd name="connsiteX33" fmla="*/ 43513 w 523313"/>
              <a:gd name="connsiteY33" fmla="*/ 43448 h 606933"/>
              <a:gd name="connsiteX34" fmla="*/ 43513 w 523313"/>
              <a:gd name="connsiteY34" fmla="*/ 563533 h 606933"/>
              <a:gd name="connsiteX35" fmla="*/ 479848 w 523313"/>
              <a:gd name="connsiteY35" fmla="*/ 563533 h 606933"/>
              <a:gd name="connsiteX36" fmla="*/ 479848 w 523313"/>
              <a:gd name="connsiteY36" fmla="*/ 172883 h 606933"/>
              <a:gd name="connsiteX37" fmla="*/ 350219 w 523313"/>
              <a:gd name="connsiteY37" fmla="*/ 172883 h 606933"/>
              <a:gd name="connsiteX38" fmla="*/ 350219 w 523313"/>
              <a:gd name="connsiteY38" fmla="*/ 43448 h 606933"/>
              <a:gd name="connsiteX39" fmla="*/ 0 w 523313"/>
              <a:gd name="connsiteY39" fmla="*/ 0 h 606933"/>
              <a:gd name="connsiteX40" fmla="*/ 380971 w 523313"/>
              <a:gd name="connsiteY40" fmla="*/ 0 h 606933"/>
              <a:gd name="connsiteX41" fmla="*/ 523313 w 523313"/>
              <a:gd name="connsiteY41" fmla="*/ 142177 h 606933"/>
              <a:gd name="connsiteX42" fmla="*/ 523313 w 523313"/>
              <a:gd name="connsiteY42" fmla="*/ 606933 h 606933"/>
              <a:gd name="connsiteX43" fmla="*/ 0 w 523313"/>
              <a:gd name="connsiteY43" fmla="*/ 606933 h 60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23313" h="606933">
                <a:moveTo>
                  <a:pt x="232301" y="453100"/>
                </a:moveTo>
                <a:lnTo>
                  <a:pt x="443362" y="453100"/>
                </a:lnTo>
                <a:lnTo>
                  <a:pt x="443362" y="496498"/>
                </a:lnTo>
                <a:lnTo>
                  <a:pt x="232301" y="496498"/>
                </a:lnTo>
                <a:close/>
                <a:moveTo>
                  <a:pt x="166906" y="405116"/>
                </a:moveTo>
                <a:lnTo>
                  <a:pt x="197654" y="435818"/>
                </a:lnTo>
                <a:lnTo>
                  <a:pt x="118601" y="514704"/>
                </a:lnTo>
                <a:lnTo>
                  <a:pt x="70777" y="466951"/>
                </a:lnTo>
                <a:lnTo>
                  <a:pt x="101525" y="436249"/>
                </a:lnTo>
                <a:lnTo>
                  <a:pt x="118601" y="453300"/>
                </a:lnTo>
                <a:close/>
                <a:moveTo>
                  <a:pt x="232301" y="344783"/>
                </a:moveTo>
                <a:lnTo>
                  <a:pt x="443362" y="344783"/>
                </a:lnTo>
                <a:lnTo>
                  <a:pt x="443362" y="388251"/>
                </a:lnTo>
                <a:lnTo>
                  <a:pt x="232301" y="388251"/>
                </a:lnTo>
                <a:close/>
                <a:moveTo>
                  <a:pt x="166906" y="296939"/>
                </a:moveTo>
                <a:lnTo>
                  <a:pt x="197654" y="327627"/>
                </a:lnTo>
                <a:lnTo>
                  <a:pt x="118601" y="406527"/>
                </a:lnTo>
                <a:lnTo>
                  <a:pt x="70777" y="358795"/>
                </a:lnTo>
                <a:lnTo>
                  <a:pt x="101525" y="328106"/>
                </a:lnTo>
                <a:lnTo>
                  <a:pt x="118601" y="345150"/>
                </a:lnTo>
                <a:close/>
                <a:moveTo>
                  <a:pt x="232301" y="236606"/>
                </a:moveTo>
                <a:lnTo>
                  <a:pt x="443362" y="236606"/>
                </a:lnTo>
                <a:lnTo>
                  <a:pt x="443362" y="280004"/>
                </a:lnTo>
                <a:lnTo>
                  <a:pt x="232301" y="280004"/>
                </a:lnTo>
                <a:close/>
                <a:moveTo>
                  <a:pt x="166906" y="188762"/>
                </a:moveTo>
                <a:lnTo>
                  <a:pt x="197654" y="219470"/>
                </a:lnTo>
                <a:lnTo>
                  <a:pt x="118601" y="298421"/>
                </a:lnTo>
                <a:lnTo>
                  <a:pt x="70777" y="250610"/>
                </a:lnTo>
                <a:lnTo>
                  <a:pt x="101525" y="219902"/>
                </a:lnTo>
                <a:lnTo>
                  <a:pt x="118601" y="236956"/>
                </a:lnTo>
                <a:close/>
                <a:moveTo>
                  <a:pt x="393684" y="74154"/>
                </a:moveTo>
                <a:lnTo>
                  <a:pt x="393684" y="129434"/>
                </a:lnTo>
                <a:lnTo>
                  <a:pt x="449096" y="129434"/>
                </a:lnTo>
                <a:close/>
                <a:moveTo>
                  <a:pt x="43513" y="43448"/>
                </a:moveTo>
                <a:lnTo>
                  <a:pt x="43513" y="563533"/>
                </a:lnTo>
                <a:lnTo>
                  <a:pt x="479848" y="563533"/>
                </a:lnTo>
                <a:lnTo>
                  <a:pt x="479848" y="172883"/>
                </a:lnTo>
                <a:lnTo>
                  <a:pt x="350219" y="172883"/>
                </a:lnTo>
                <a:lnTo>
                  <a:pt x="350219" y="43448"/>
                </a:lnTo>
                <a:close/>
                <a:moveTo>
                  <a:pt x="0" y="0"/>
                </a:moveTo>
                <a:lnTo>
                  <a:pt x="380971" y="0"/>
                </a:lnTo>
                <a:lnTo>
                  <a:pt x="523313" y="142177"/>
                </a:lnTo>
                <a:lnTo>
                  <a:pt x="523313" y="606933"/>
                </a:lnTo>
                <a:lnTo>
                  <a:pt x="0" y="6069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6" name="list-menu_16051"/>
          <p:cNvSpPr>
            <a:spLocks noChangeAspect="1"/>
          </p:cNvSpPr>
          <p:nvPr/>
        </p:nvSpPr>
        <p:spPr>
          <a:xfrm>
            <a:off x="5292204" y="3574409"/>
            <a:ext cx="482428" cy="481701"/>
          </a:xfrm>
          <a:custGeom>
            <a:avLst/>
            <a:gdLst>
              <a:gd name="connsiteX0" fmla="*/ 244898 w 609544"/>
              <a:gd name="connsiteY0" fmla="*/ 449008 h 608627"/>
              <a:gd name="connsiteX1" fmla="*/ 462378 w 609544"/>
              <a:gd name="connsiteY1" fmla="*/ 449008 h 608627"/>
              <a:gd name="connsiteX2" fmla="*/ 481820 w 609544"/>
              <a:gd name="connsiteY2" fmla="*/ 468414 h 608627"/>
              <a:gd name="connsiteX3" fmla="*/ 462378 w 609544"/>
              <a:gd name="connsiteY3" fmla="*/ 487819 h 608627"/>
              <a:gd name="connsiteX4" fmla="*/ 244898 w 609544"/>
              <a:gd name="connsiteY4" fmla="*/ 487819 h 608627"/>
              <a:gd name="connsiteX5" fmla="*/ 225456 w 609544"/>
              <a:gd name="connsiteY5" fmla="*/ 468414 h 608627"/>
              <a:gd name="connsiteX6" fmla="*/ 244898 w 609544"/>
              <a:gd name="connsiteY6" fmla="*/ 449008 h 608627"/>
              <a:gd name="connsiteX7" fmla="*/ 95193 w 609544"/>
              <a:gd name="connsiteY7" fmla="*/ 428191 h 608627"/>
              <a:gd name="connsiteX8" fmla="*/ 175849 w 609544"/>
              <a:gd name="connsiteY8" fmla="*/ 428191 h 608627"/>
              <a:gd name="connsiteX9" fmla="*/ 175849 w 609544"/>
              <a:gd name="connsiteY9" fmla="*/ 508777 h 608627"/>
              <a:gd name="connsiteX10" fmla="*/ 95193 w 609544"/>
              <a:gd name="connsiteY10" fmla="*/ 508777 h 608627"/>
              <a:gd name="connsiteX11" fmla="*/ 244898 w 609544"/>
              <a:gd name="connsiteY11" fmla="*/ 293693 h 608627"/>
              <a:gd name="connsiteX12" fmla="*/ 462378 w 609544"/>
              <a:gd name="connsiteY12" fmla="*/ 293693 h 608627"/>
              <a:gd name="connsiteX13" fmla="*/ 481820 w 609544"/>
              <a:gd name="connsiteY13" fmla="*/ 313098 h 608627"/>
              <a:gd name="connsiteX14" fmla="*/ 462378 w 609544"/>
              <a:gd name="connsiteY14" fmla="*/ 332504 h 608627"/>
              <a:gd name="connsiteX15" fmla="*/ 244898 w 609544"/>
              <a:gd name="connsiteY15" fmla="*/ 332504 h 608627"/>
              <a:gd name="connsiteX16" fmla="*/ 225456 w 609544"/>
              <a:gd name="connsiteY16" fmla="*/ 313098 h 608627"/>
              <a:gd name="connsiteX17" fmla="*/ 244898 w 609544"/>
              <a:gd name="connsiteY17" fmla="*/ 293693 h 608627"/>
              <a:gd name="connsiteX18" fmla="*/ 95193 w 609544"/>
              <a:gd name="connsiteY18" fmla="*/ 272877 h 608627"/>
              <a:gd name="connsiteX19" fmla="*/ 175849 w 609544"/>
              <a:gd name="connsiteY19" fmla="*/ 272877 h 608627"/>
              <a:gd name="connsiteX20" fmla="*/ 175849 w 609544"/>
              <a:gd name="connsiteY20" fmla="*/ 353463 h 608627"/>
              <a:gd name="connsiteX21" fmla="*/ 95193 w 609544"/>
              <a:gd name="connsiteY21" fmla="*/ 353463 h 608627"/>
              <a:gd name="connsiteX22" fmla="*/ 244898 w 609544"/>
              <a:gd name="connsiteY22" fmla="*/ 138308 h 608627"/>
              <a:gd name="connsiteX23" fmla="*/ 462378 w 609544"/>
              <a:gd name="connsiteY23" fmla="*/ 138308 h 608627"/>
              <a:gd name="connsiteX24" fmla="*/ 481820 w 609544"/>
              <a:gd name="connsiteY24" fmla="*/ 157749 h 608627"/>
              <a:gd name="connsiteX25" fmla="*/ 462378 w 609544"/>
              <a:gd name="connsiteY25" fmla="*/ 177190 h 608627"/>
              <a:gd name="connsiteX26" fmla="*/ 244898 w 609544"/>
              <a:gd name="connsiteY26" fmla="*/ 177190 h 608627"/>
              <a:gd name="connsiteX27" fmla="*/ 225456 w 609544"/>
              <a:gd name="connsiteY27" fmla="*/ 157749 h 608627"/>
              <a:gd name="connsiteX28" fmla="*/ 244898 w 609544"/>
              <a:gd name="connsiteY28" fmla="*/ 138308 h 608627"/>
              <a:gd name="connsiteX29" fmla="*/ 95193 w 609544"/>
              <a:gd name="connsiteY29" fmla="*/ 117562 h 608627"/>
              <a:gd name="connsiteX30" fmla="*/ 175849 w 609544"/>
              <a:gd name="connsiteY30" fmla="*/ 117562 h 608627"/>
              <a:gd name="connsiteX31" fmla="*/ 175849 w 609544"/>
              <a:gd name="connsiteY31" fmla="*/ 198148 h 608627"/>
              <a:gd name="connsiteX32" fmla="*/ 95193 w 609544"/>
              <a:gd name="connsiteY32" fmla="*/ 198148 h 608627"/>
              <a:gd name="connsiteX33" fmla="*/ 58339 w 609544"/>
              <a:gd name="connsiteY33" fmla="*/ 58251 h 608627"/>
              <a:gd name="connsiteX34" fmla="*/ 58339 w 609544"/>
              <a:gd name="connsiteY34" fmla="*/ 550376 h 608627"/>
              <a:gd name="connsiteX35" fmla="*/ 551205 w 609544"/>
              <a:gd name="connsiteY35" fmla="*/ 550376 h 608627"/>
              <a:gd name="connsiteX36" fmla="*/ 551205 w 609544"/>
              <a:gd name="connsiteY36" fmla="*/ 58251 h 608627"/>
              <a:gd name="connsiteX37" fmla="*/ 29083 w 609544"/>
              <a:gd name="connsiteY37" fmla="*/ 0 h 608627"/>
              <a:gd name="connsiteX38" fmla="*/ 580289 w 609544"/>
              <a:gd name="connsiteY38" fmla="*/ 0 h 608627"/>
              <a:gd name="connsiteX39" fmla="*/ 609544 w 609544"/>
              <a:gd name="connsiteY39" fmla="*/ 29211 h 608627"/>
              <a:gd name="connsiteX40" fmla="*/ 609544 w 609544"/>
              <a:gd name="connsiteY40" fmla="*/ 579416 h 608627"/>
              <a:gd name="connsiteX41" fmla="*/ 580289 w 609544"/>
              <a:gd name="connsiteY41" fmla="*/ 608627 h 608627"/>
              <a:gd name="connsiteX42" fmla="*/ 29083 w 609544"/>
              <a:gd name="connsiteY42" fmla="*/ 608627 h 608627"/>
              <a:gd name="connsiteX43" fmla="*/ 0 w 609544"/>
              <a:gd name="connsiteY43" fmla="*/ 579416 h 608627"/>
              <a:gd name="connsiteX44" fmla="*/ 0 w 609544"/>
              <a:gd name="connsiteY44" fmla="*/ 29211 h 608627"/>
              <a:gd name="connsiteX45" fmla="*/ 29083 w 609544"/>
              <a:gd name="connsiteY45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9544" h="608627">
                <a:moveTo>
                  <a:pt x="244898" y="449008"/>
                </a:moveTo>
                <a:lnTo>
                  <a:pt x="462378" y="449008"/>
                </a:lnTo>
                <a:cubicBezTo>
                  <a:pt x="473045" y="449008"/>
                  <a:pt x="481820" y="457766"/>
                  <a:pt x="481820" y="468414"/>
                </a:cubicBezTo>
                <a:cubicBezTo>
                  <a:pt x="481820" y="479233"/>
                  <a:pt x="473045" y="487819"/>
                  <a:pt x="462378" y="487819"/>
                </a:cubicBezTo>
                <a:lnTo>
                  <a:pt x="244898" y="487819"/>
                </a:lnTo>
                <a:cubicBezTo>
                  <a:pt x="234231" y="487819"/>
                  <a:pt x="225456" y="479233"/>
                  <a:pt x="225456" y="468414"/>
                </a:cubicBezTo>
                <a:cubicBezTo>
                  <a:pt x="225456" y="457766"/>
                  <a:pt x="234231" y="449008"/>
                  <a:pt x="244898" y="449008"/>
                </a:cubicBezTo>
                <a:close/>
                <a:moveTo>
                  <a:pt x="95193" y="428191"/>
                </a:moveTo>
                <a:lnTo>
                  <a:pt x="175849" y="428191"/>
                </a:lnTo>
                <a:lnTo>
                  <a:pt x="175849" y="508777"/>
                </a:lnTo>
                <a:lnTo>
                  <a:pt x="95193" y="508777"/>
                </a:lnTo>
                <a:close/>
                <a:moveTo>
                  <a:pt x="244898" y="293693"/>
                </a:moveTo>
                <a:lnTo>
                  <a:pt x="462378" y="293693"/>
                </a:lnTo>
                <a:cubicBezTo>
                  <a:pt x="473045" y="293693"/>
                  <a:pt x="481820" y="302451"/>
                  <a:pt x="481820" y="313098"/>
                </a:cubicBezTo>
                <a:cubicBezTo>
                  <a:pt x="481820" y="323917"/>
                  <a:pt x="473045" y="332504"/>
                  <a:pt x="462378" y="332504"/>
                </a:cubicBezTo>
                <a:lnTo>
                  <a:pt x="244898" y="332504"/>
                </a:lnTo>
                <a:cubicBezTo>
                  <a:pt x="234231" y="332504"/>
                  <a:pt x="225456" y="323917"/>
                  <a:pt x="225456" y="313098"/>
                </a:cubicBezTo>
                <a:cubicBezTo>
                  <a:pt x="225456" y="302451"/>
                  <a:pt x="234231" y="293693"/>
                  <a:pt x="244898" y="293693"/>
                </a:cubicBezTo>
                <a:close/>
                <a:moveTo>
                  <a:pt x="95193" y="272877"/>
                </a:moveTo>
                <a:lnTo>
                  <a:pt x="175849" y="272877"/>
                </a:lnTo>
                <a:lnTo>
                  <a:pt x="175849" y="353463"/>
                </a:lnTo>
                <a:lnTo>
                  <a:pt x="95193" y="353463"/>
                </a:lnTo>
                <a:close/>
                <a:moveTo>
                  <a:pt x="244898" y="138308"/>
                </a:moveTo>
                <a:lnTo>
                  <a:pt x="462378" y="138308"/>
                </a:lnTo>
                <a:cubicBezTo>
                  <a:pt x="473045" y="138308"/>
                  <a:pt x="481820" y="147082"/>
                  <a:pt x="481820" y="157749"/>
                </a:cubicBezTo>
                <a:cubicBezTo>
                  <a:pt x="481820" y="168588"/>
                  <a:pt x="473045" y="177190"/>
                  <a:pt x="462378" y="177190"/>
                </a:cubicBezTo>
                <a:lnTo>
                  <a:pt x="244898" y="177190"/>
                </a:lnTo>
                <a:cubicBezTo>
                  <a:pt x="234231" y="177190"/>
                  <a:pt x="225456" y="168588"/>
                  <a:pt x="225456" y="157749"/>
                </a:cubicBezTo>
                <a:cubicBezTo>
                  <a:pt x="225456" y="147082"/>
                  <a:pt x="234231" y="138308"/>
                  <a:pt x="244898" y="138308"/>
                </a:cubicBezTo>
                <a:close/>
                <a:moveTo>
                  <a:pt x="95193" y="117562"/>
                </a:moveTo>
                <a:lnTo>
                  <a:pt x="175849" y="117562"/>
                </a:lnTo>
                <a:lnTo>
                  <a:pt x="175849" y="198148"/>
                </a:lnTo>
                <a:lnTo>
                  <a:pt x="95193" y="198148"/>
                </a:lnTo>
                <a:close/>
                <a:moveTo>
                  <a:pt x="58339" y="58251"/>
                </a:moveTo>
                <a:lnTo>
                  <a:pt x="58339" y="550376"/>
                </a:lnTo>
                <a:lnTo>
                  <a:pt x="551205" y="550376"/>
                </a:lnTo>
                <a:lnTo>
                  <a:pt x="551205" y="58251"/>
                </a:lnTo>
                <a:close/>
                <a:moveTo>
                  <a:pt x="29083" y="0"/>
                </a:moveTo>
                <a:lnTo>
                  <a:pt x="580289" y="0"/>
                </a:lnTo>
                <a:cubicBezTo>
                  <a:pt x="596465" y="0"/>
                  <a:pt x="609544" y="13059"/>
                  <a:pt x="609544" y="29211"/>
                </a:cubicBezTo>
                <a:lnTo>
                  <a:pt x="609544" y="579416"/>
                </a:lnTo>
                <a:cubicBezTo>
                  <a:pt x="609544" y="595568"/>
                  <a:pt x="596465" y="608627"/>
                  <a:pt x="580289" y="608627"/>
                </a:cubicBezTo>
                <a:lnTo>
                  <a:pt x="29083" y="608627"/>
                </a:lnTo>
                <a:cubicBezTo>
                  <a:pt x="13079" y="608627"/>
                  <a:pt x="0" y="595568"/>
                  <a:pt x="0" y="579416"/>
                </a:cubicBezTo>
                <a:lnTo>
                  <a:pt x="0" y="29211"/>
                </a:lnTo>
                <a:cubicBezTo>
                  <a:pt x="0" y="13059"/>
                  <a:pt x="13079" y="0"/>
                  <a:pt x="29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7" name="iconfont-10499-5121525"/>
          <p:cNvSpPr>
            <a:spLocks noChangeAspect="1"/>
          </p:cNvSpPr>
          <p:nvPr/>
        </p:nvSpPr>
        <p:spPr>
          <a:xfrm>
            <a:off x="5268422" y="2423928"/>
            <a:ext cx="522251" cy="459457"/>
          </a:xfrm>
          <a:custGeom>
            <a:avLst/>
            <a:gdLst>
              <a:gd name="T0" fmla="*/ 9125 w 11208"/>
              <a:gd name="T1" fmla="*/ 4533 h 9861"/>
              <a:gd name="T2" fmla="*/ 4287 w 11208"/>
              <a:gd name="T3" fmla="*/ 4533 h 9861"/>
              <a:gd name="T4" fmla="*/ 4022 w 11208"/>
              <a:gd name="T5" fmla="*/ 4798 h 9861"/>
              <a:gd name="T6" fmla="*/ 4287 w 11208"/>
              <a:gd name="T7" fmla="*/ 5063 h 9861"/>
              <a:gd name="T8" fmla="*/ 9125 w 11208"/>
              <a:gd name="T9" fmla="*/ 5063 h 9861"/>
              <a:gd name="T10" fmla="*/ 9390 w 11208"/>
              <a:gd name="T11" fmla="*/ 4798 h 9861"/>
              <a:gd name="T12" fmla="*/ 9125 w 11208"/>
              <a:gd name="T13" fmla="*/ 4533 h 9861"/>
              <a:gd name="T14" fmla="*/ 9125 w 11208"/>
              <a:gd name="T15" fmla="*/ 6759 h 9861"/>
              <a:gd name="T16" fmla="*/ 4287 w 11208"/>
              <a:gd name="T17" fmla="*/ 6759 h 9861"/>
              <a:gd name="T18" fmla="*/ 4022 w 11208"/>
              <a:gd name="T19" fmla="*/ 7024 h 9861"/>
              <a:gd name="T20" fmla="*/ 4287 w 11208"/>
              <a:gd name="T21" fmla="*/ 7289 h 9861"/>
              <a:gd name="T22" fmla="*/ 9125 w 11208"/>
              <a:gd name="T23" fmla="*/ 7289 h 9861"/>
              <a:gd name="T24" fmla="*/ 9390 w 11208"/>
              <a:gd name="T25" fmla="*/ 7024 h 9861"/>
              <a:gd name="T26" fmla="*/ 9125 w 11208"/>
              <a:gd name="T27" fmla="*/ 6759 h 9861"/>
              <a:gd name="T28" fmla="*/ 10514 w 11208"/>
              <a:gd name="T29" fmla="*/ 1614 h 9861"/>
              <a:gd name="T30" fmla="*/ 7043 w 11208"/>
              <a:gd name="T31" fmla="*/ 1614 h 9861"/>
              <a:gd name="T32" fmla="*/ 6982 w 11208"/>
              <a:gd name="T33" fmla="*/ 1450 h 9861"/>
              <a:gd name="T34" fmla="*/ 5185 w 11208"/>
              <a:gd name="T35" fmla="*/ 0 h 9861"/>
              <a:gd name="T36" fmla="*/ 694 w 11208"/>
              <a:gd name="T37" fmla="*/ 0 h 9861"/>
              <a:gd name="T38" fmla="*/ 0 w 11208"/>
              <a:gd name="T39" fmla="*/ 674 h 9861"/>
              <a:gd name="T40" fmla="*/ 0 w 11208"/>
              <a:gd name="T41" fmla="*/ 9188 h 9861"/>
              <a:gd name="T42" fmla="*/ 694 w 11208"/>
              <a:gd name="T43" fmla="*/ 9861 h 9861"/>
              <a:gd name="T44" fmla="*/ 10514 w 11208"/>
              <a:gd name="T45" fmla="*/ 9861 h 9861"/>
              <a:gd name="T46" fmla="*/ 11208 w 11208"/>
              <a:gd name="T47" fmla="*/ 9188 h 9861"/>
              <a:gd name="T48" fmla="*/ 11208 w 11208"/>
              <a:gd name="T49" fmla="*/ 2288 h 9861"/>
              <a:gd name="T50" fmla="*/ 10514 w 11208"/>
              <a:gd name="T51" fmla="*/ 1614 h 9861"/>
              <a:gd name="T52" fmla="*/ 694 w 11208"/>
              <a:gd name="T53" fmla="*/ 981 h 9861"/>
              <a:gd name="T54" fmla="*/ 1654 w 11208"/>
              <a:gd name="T55" fmla="*/ 532 h 9861"/>
              <a:gd name="T56" fmla="*/ 4430 w 11208"/>
              <a:gd name="T57" fmla="*/ 532 h 9861"/>
              <a:gd name="T58" fmla="*/ 6145 w 11208"/>
              <a:gd name="T59" fmla="*/ 1186 h 9861"/>
              <a:gd name="T60" fmla="*/ 6309 w 11208"/>
              <a:gd name="T61" fmla="*/ 1595 h 9861"/>
              <a:gd name="T62" fmla="*/ 694 w 11208"/>
              <a:gd name="T63" fmla="*/ 1595 h 9861"/>
              <a:gd name="T64" fmla="*/ 694 w 11208"/>
              <a:gd name="T65" fmla="*/ 981 h 9861"/>
              <a:gd name="T66" fmla="*/ 10554 w 11208"/>
              <a:gd name="T67" fmla="*/ 8453 h 9861"/>
              <a:gd name="T68" fmla="*/ 9635 w 11208"/>
              <a:gd name="T69" fmla="*/ 9249 h 9861"/>
              <a:gd name="T70" fmla="*/ 1613 w 11208"/>
              <a:gd name="T71" fmla="*/ 9249 h 9861"/>
              <a:gd name="T72" fmla="*/ 694 w 11208"/>
              <a:gd name="T73" fmla="*/ 8330 h 9861"/>
              <a:gd name="T74" fmla="*/ 694 w 11208"/>
              <a:gd name="T75" fmla="*/ 2246 h 9861"/>
              <a:gd name="T76" fmla="*/ 9799 w 11208"/>
              <a:gd name="T77" fmla="*/ 2246 h 9861"/>
              <a:gd name="T78" fmla="*/ 10554 w 11208"/>
              <a:gd name="T79" fmla="*/ 3165 h 9861"/>
              <a:gd name="T80" fmla="*/ 10554 w 11208"/>
              <a:gd name="T81" fmla="*/ 8453 h 9861"/>
              <a:gd name="T82" fmla="*/ 1816 w 11208"/>
              <a:gd name="T83" fmla="*/ 4329 h 9861"/>
              <a:gd name="T84" fmla="*/ 2674 w 11208"/>
              <a:gd name="T85" fmla="*/ 4329 h 9861"/>
              <a:gd name="T86" fmla="*/ 2674 w 11208"/>
              <a:gd name="T87" fmla="*/ 5186 h 9861"/>
              <a:gd name="T88" fmla="*/ 1816 w 11208"/>
              <a:gd name="T89" fmla="*/ 5186 h 9861"/>
              <a:gd name="T90" fmla="*/ 1816 w 11208"/>
              <a:gd name="T91" fmla="*/ 4329 h 9861"/>
              <a:gd name="T92" fmla="*/ 1816 w 11208"/>
              <a:gd name="T93" fmla="*/ 6595 h 9861"/>
              <a:gd name="T94" fmla="*/ 2674 w 11208"/>
              <a:gd name="T95" fmla="*/ 6595 h 9861"/>
              <a:gd name="T96" fmla="*/ 2674 w 11208"/>
              <a:gd name="T97" fmla="*/ 7453 h 9861"/>
              <a:gd name="T98" fmla="*/ 1816 w 11208"/>
              <a:gd name="T99" fmla="*/ 7453 h 9861"/>
              <a:gd name="T100" fmla="*/ 1816 w 11208"/>
              <a:gd name="T101" fmla="*/ 6595 h 9861"/>
              <a:gd name="T102" fmla="*/ 1816 w 11208"/>
              <a:gd name="T103" fmla="*/ 6595 h 9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208" h="9861">
                <a:moveTo>
                  <a:pt x="9125" y="4533"/>
                </a:moveTo>
                <a:lnTo>
                  <a:pt x="4287" y="4533"/>
                </a:lnTo>
                <a:cubicBezTo>
                  <a:pt x="4144" y="4533"/>
                  <a:pt x="4022" y="4655"/>
                  <a:pt x="4022" y="4798"/>
                </a:cubicBezTo>
                <a:cubicBezTo>
                  <a:pt x="4022" y="4940"/>
                  <a:pt x="4144" y="5063"/>
                  <a:pt x="4287" y="5063"/>
                </a:cubicBezTo>
                <a:lnTo>
                  <a:pt x="9125" y="5063"/>
                </a:lnTo>
                <a:cubicBezTo>
                  <a:pt x="9268" y="5063"/>
                  <a:pt x="9390" y="4940"/>
                  <a:pt x="9390" y="4798"/>
                </a:cubicBezTo>
                <a:cubicBezTo>
                  <a:pt x="9390" y="4635"/>
                  <a:pt x="9268" y="4533"/>
                  <a:pt x="9125" y="4533"/>
                </a:cubicBezTo>
                <a:close/>
                <a:moveTo>
                  <a:pt x="9125" y="6759"/>
                </a:moveTo>
                <a:lnTo>
                  <a:pt x="4287" y="6759"/>
                </a:lnTo>
                <a:cubicBezTo>
                  <a:pt x="4144" y="6759"/>
                  <a:pt x="4022" y="6881"/>
                  <a:pt x="4022" y="7024"/>
                </a:cubicBezTo>
                <a:cubicBezTo>
                  <a:pt x="4022" y="7166"/>
                  <a:pt x="4144" y="7289"/>
                  <a:pt x="4287" y="7289"/>
                </a:cubicBezTo>
                <a:lnTo>
                  <a:pt x="9125" y="7289"/>
                </a:lnTo>
                <a:cubicBezTo>
                  <a:pt x="9268" y="7289"/>
                  <a:pt x="9390" y="7166"/>
                  <a:pt x="9390" y="7024"/>
                </a:cubicBezTo>
                <a:cubicBezTo>
                  <a:pt x="9390" y="6881"/>
                  <a:pt x="9268" y="6759"/>
                  <a:pt x="9125" y="6759"/>
                </a:cubicBezTo>
                <a:close/>
                <a:moveTo>
                  <a:pt x="10514" y="1614"/>
                </a:moveTo>
                <a:lnTo>
                  <a:pt x="7043" y="1614"/>
                </a:lnTo>
                <a:lnTo>
                  <a:pt x="6982" y="1450"/>
                </a:lnTo>
                <a:cubicBezTo>
                  <a:pt x="6573" y="306"/>
                  <a:pt x="5777" y="21"/>
                  <a:pt x="5185" y="0"/>
                </a:cubicBezTo>
                <a:lnTo>
                  <a:pt x="694" y="0"/>
                </a:lnTo>
                <a:cubicBezTo>
                  <a:pt x="307" y="0"/>
                  <a:pt x="0" y="306"/>
                  <a:pt x="0" y="674"/>
                </a:cubicBezTo>
                <a:lnTo>
                  <a:pt x="0" y="9188"/>
                </a:lnTo>
                <a:cubicBezTo>
                  <a:pt x="0" y="9555"/>
                  <a:pt x="307" y="9861"/>
                  <a:pt x="694" y="9861"/>
                </a:cubicBezTo>
                <a:lnTo>
                  <a:pt x="10514" y="9861"/>
                </a:lnTo>
                <a:cubicBezTo>
                  <a:pt x="10902" y="9861"/>
                  <a:pt x="11208" y="9555"/>
                  <a:pt x="11208" y="9188"/>
                </a:cubicBezTo>
                <a:lnTo>
                  <a:pt x="11208" y="2288"/>
                </a:lnTo>
                <a:cubicBezTo>
                  <a:pt x="11208" y="1920"/>
                  <a:pt x="10902" y="1614"/>
                  <a:pt x="10514" y="1614"/>
                </a:cubicBezTo>
                <a:close/>
                <a:moveTo>
                  <a:pt x="694" y="981"/>
                </a:moveTo>
                <a:cubicBezTo>
                  <a:pt x="694" y="450"/>
                  <a:pt x="878" y="532"/>
                  <a:pt x="1654" y="532"/>
                </a:cubicBezTo>
                <a:lnTo>
                  <a:pt x="4430" y="532"/>
                </a:lnTo>
                <a:cubicBezTo>
                  <a:pt x="5614" y="532"/>
                  <a:pt x="5920" y="797"/>
                  <a:pt x="6145" y="1186"/>
                </a:cubicBezTo>
                <a:lnTo>
                  <a:pt x="6309" y="1595"/>
                </a:lnTo>
                <a:lnTo>
                  <a:pt x="694" y="1595"/>
                </a:lnTo>
                <a:lnTo>
                  <a:pt x="694" y="981"/>
                </a:lnTo>
                <a:close/>
                <a:moveTo>
                  <a:pt x="10554" y="8453"/>
                </a:moveTo>
                <a:cubicBezTo>
                  <a:pt x="10554" y="9229"/>
                  <a:pt x="10289" y="9249"/>
                  <a:pt x="9635" y="9249"/>
                </a:cubicBezTo>
                <a:lnTo>
                  <a:pt x="1613" y="9249"/>
                </a:lnTo>
                <a:cubicBezTo>
                  <a:pt x="816" y="9249"/>
                  <a:pt x="694" y="9188"/>
                  <a:pt x="694" y="8330"/>
                </a:cubicBezTo>
                <a:lnTo>
                  <a:pt x="694" y="2246"/>
                </a:lnTo>
                <a:lnTo>
                  <a:pt x="9799" y="2246"/>
                </a:lnTo>
                <a:cubicBezTo>
                  <a:pt x="10657" y="2246"/>
                  <a:pt x="10554" y="2573"/>
                  <a:pt x="10554" y="3165"/>
                </a:cubicBezTo>
                <a:lnTo>
                  <a:pt x="10554" y="8453"/>
                </a:lnTo>
                <a:close/>
                <a:moveTo>
                  <a:pt x="1816" y="4329"/>
                </a:moveTo>
                <a:lnTo>
                  <a:pt x="2674" y="4329"/>
                </a:lnTo>
                <a:lnTo>
                  <a:pt x="2674" y="5186"/>
                </a:lnTo>
                <a:lnTo>
                  <a:pt x="1816" y="5186"/>
                </a:lnTo>
                <a:lnTo>
                  <a:pt x="1816" y="4329"/>
                </a:lnTo>
                <a:close/>
                <a:moveTo>
                  <a:pt x="1816" y="6595"/>
                </a:moveTo>
                <a:lnTo>
                  <a:pt x="2674" y="6595"/>
                </a:lnTo>
                <a:lnTo>
                  <a:pt x="2674" y="7453"/>
                </a:lnTo>
                <a:lnTo>
                  <a:pt x="1816" y="7453"/>
                </a:lnTo>
                <a:lnTo>
                  <a:pt x="1816" y="6595"/>
                </a:lnTo>
                <a:close/>
                <a:moveTo>
                  <a:pt x="1816" y="6595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950" y="285750"/>
            <a:ext cx="11468100" cy="6248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08" r="57491"/>
          <a:stretch>
            <a:fillRect/>
          </a:stretch>
        </p:blipFill>
        <p:spPr>
          <a:xfrm rot="12359657">
            <a:off x="522115" y="466423"/>
            <a:ext cx="1049048" cy="973016"/>
          </a:xfrm>
          <a:prstGeom prst="rect">
            <a:avLst/>
          </a:prstGeom>
        </p:spPr>
      </p:pic>
      <p:sp>
        <p:nvSpPr>
          <p:cNvPr id="5" name="îŝlîḓé"/>
          <p:cNvSpPr/>
          <p:nvPr/>
        </p:nvSpPr>
        <p:spPr bwMode="auto">
          <a:xfrm>
            <a:off x="1731329" y="604168"/>
            <a:ext cx="4002721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 spc="300" dirty="0">
                <a:solidFill>
                  <a:srgbClr val="88ACDA"/>
                </a:solidFill>
                <a:cs typeface="+mn-ea"/>
                <a:sym typeface="+mn-lt"/>
              </a:rPr>
              <a:t>新学期教学内容介绍</a:t>
            </a:r>
            <a:endParaRPr lang="en-US" altLang="zh-CN" sz="2800" b="1" spc="300" dirty="0">
              <a:solidFill>
                <a:srgbClr val="88ACDA"/>
              </a:solidFill>
              <a:cs typeface="+mn-ea"/>
              <a:sym typeface="+mn-lt"/>
            </a:endParaRPr>
          </a:p>
        </p:txBody>
      </p:sp>
      <p:grpSp>
        <p:nvGrpSpPr>
          <p:cNvPr id="6" name="islîḓe"/>
          <p:cNvGrpSpPr/>
          <p:nvPr/>
        </p:nvGrpSpPr>
        <p:grpSpPr>
          <a:xfrm>
            <a:off x="673100" y="1412161"/>
            <a:ext cx="10650425" cy="4618040"/>
            <a:chOff x="673100" y="1412161"/>
            <a:chExt cx="10650425" cy="4618040"/>
          </a:xfrm>
        </p:grpSpPr>
        <p:sp>
          <p:nvSpPr>
            <p:cNvPr id="7" name="ïŝľíḍé"/>
            <p:cNvSpPr/>
            <p:nvPr/>
          </p:nvSpPr>
          <p:spPr>
            <a:xfrm>
              <a:off x="8229600" y="1617260"/>
              <a:ext cx="3093925" cy="1189440"/>
            </a:xfrm>
            <a:prstGeom prst="roundRect">
              <a:avLst>
                <a:gd name="adj" fmla="val 10302"/>
              </a:avLst>
            </a:prstGeom>
            <a:solidFill>
              <a:srgbClr val="88ACDA">
                <a:alpha val="5000"/>
              </a:srgb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íSḻíḍe"/>
            <p:cNvSpPr/>
            <p:nvPr/>
          </p:nvSpPr>
          <p:spPr>
            <a:xfrm>
              <a:off x="10709397" y="1412161"/>
              <a:ext cx="410200" cy="410198"/>
            </a:xfrm>
            <a:prstGeom prst="ellipse">
              <a:avLst/>
            </a:prstGeom>
            <a:solidFill>
              <a:srgbClr val="88ACDA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îṡḻíḍé"/>
            <p:cNvSpPr txBox="1"/>
            <p:nvPr/>
          </p:nvSpPr>
          <p:spPr>
            <a:xfrm>
              <a:off x="8429116" y="2186601"/>
              <a:ext cx="2703181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点击输入标题点击输入相关标题。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iSlïďè"/>
            <p:cNvSpPr txBox="1"/>
            <p:nvPr/>
          </p:nvSpPr>
          <p:spPr>
            <a:xfrm>
              <a:off x="8429116" y="1874733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spcBef>
                  <a:spcPct val="0"/>
                </a:spcBef>
                <a:buSzPct val="25000"/>
                <a:defRPr/>
              </a:pPr>
              <a:r>
                <a:rPr lang="zh-CN" altLang="en-US" sz="2000" b="1" cap="all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输入小标题</a:t>
              </a:r>
              <a:endPara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íṩḷíďe"/>
            <p:cNvSpPr/>
            <p:nvPr/>
          </p:nvSpPr>
          <p:spPr>
            <a:xfrm>
              <a:off x="8061834" y="1910355"/>
              <a:ext cx="82550" cy="603249"/>
            </a:xfrm>
            <a:prstGeom prst="roundRect">
              <a:avLst>
                <a:gd name="adj" fmla="val 50000"/>
              </a:avLst>
            </a:prstGeom>
            <a:solidFill>
              <a:srgbClr val="88ACDA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isļîḋe"/>
            <p:cNvSpPr/>
            <p:nvPr/>
          </p:nvSpPr>
          <p:spPr>
            <a:xfrm>
              <a:off x="6682637" y="3185012"/>
              <a:ext cx="3093925" cy="1189440"/>
            </a:xfrm>
            <a:prstGeom prst="roundRect">
              <a:avLst>
                <a:gd name="adj" fmla="val 10302"/>
              </a:avLst>
            </a:prstGeom>
            <a:solidFill>
              <a:srgbClr val="E98582">
                <a:alpha val="5000"/>
              </a:srgb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îṩḷíḑè"/>
            <p:cNvSpPr txBox="1"/>
            <p:nvPr/>
          </p:nvSpPr>
          <p:spPr>
            <a:xfrm>
              <a:off x="6882153" y="3754353"/>
              <a:ext cx="2703181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点击输入标题点击输入相关标题。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ïś1iḋê"/>
            <p:cNvSpPr txBox="1"/>
            <p:nvPr/>
          </p:nvSpPr>
          <p:spPr>
            <a:xfrm>
              <a:off x="6882153" y="3442485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spcBef>
                  <a:spcPct val="0"/>
                </a:spcBef>
                <a:buSzPct val="25000"/>
                <a:defRPr/>
              </a:pPr>
              <a:r>
                <a:rPr lang="zh-CN" altLang="en-US" sz="2000" b="1" cap="all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输入小标题</a:t>
              </a:r>
              <a:endPara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iṧľïďe"/>
            <p:cNvSpPr/>
            <p:nvPr/>
          </p:nvSpPr>
          <p:spPr>
            <a:xfrm>
              <a:off x="6514871" y="3478107"/>
              <a:ext cx="82550" cy="603249"/>
            </a:xfrm>
            <a:prstGeom prst="roundRect">
              <a:avLst>
                <a:gd name="adj" fmla="val 50000"/>
              </a:avLst>
            </a:prstGeom>
            <a:solidFill>
              <a:srgbClr val="E98582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íṩḷîḑè"/>
            <p:cNvSpPr/>
            <p:nvPr/>
          </p:nvSpPr>
          <p:spPr>
            <a:xfrm>
              <a:off x="8229599" y="4840761"/>
              <a:ext cx="3093925" cy="1189440"/>
            </a:xfrm>
            <a:prstGeom prst="roundRect">
              <a:avLst>
                <a:gd name="adj" fmla="val 10302"/>
              </a:avLst>
            </a:prstGeom>
            <a:solidFill>
              <a:srgbClr val="88ACDA">
                <a:alpha val="5000"/>
              </a:srgb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iŝļíḑe"/>
            <p:cNvSpPr txBox="1"/>
            <p:nvPr/>
          </p:nvSpPr>
          <p:spPr>
            <a:xfrm>
              <a:off x="8429115" y="5410102"/>
              <a:ext cx="2703181" cy="381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点击输入标题点击输入相关标题。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îṧḷíḋe"/>
            <p:cNvSpPr txBox="1"/>
            <p:nvPr/>
          </p:nvSpPr>
          <p:spPr>
            <a:xfrm>
              <a:off x="8429115" y="5098234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spcBef>
                  <a:spcPct val="0"/>
                </a:spcBef>
                <a:buSzPct val="25000"/>
                <a:defRPr/>
              </a:pPr>
              <a:r>
                <a:rPr lang="zh-CN" altLang="en-US" sz="2000" b="1" cap="all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输入小标题</a:t>
              </a:r>
              <a:endPara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ïṥļîḓè"/>
            <p:cNvSpPr/>
            <p:nvPr/>
          </p:nvSpPr>
          <p:spPr>
            <a:xfrm>
              <a:off x="8061833" y="5133856"/>
              <a:ext cx="82550" cy="603249"/>
            </a:xfrm>
            <a:prstGeom prst="roundRect">
              <a:avLst>
                <a:gd name="adj" fmla="val 50000"/>
              </a:avLst>
            </a:prstGeom>
            <a:solidFill>
              <a:srgbClr val="88ACDA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îṣľïḋé"/>
            <p:cNvSpPr/>
            <p:nvPr/>
          </p:nvSpPr>
          <p:spPr>
            <a:xfrm>
              <a:off x="9175134" y="2977868"/>
              <a:ext cx="410200" cy="410198"/>
            </a:xfrm>
            <a:prstGeom prst="ellipse">
              <a:avLst/>
            </a:prstGeom>
            <a:solidFill>
              <a:srgbClr val="E98582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íśľiḓe"/>
            <p:cNvSpPr/>
            <p:nvPr/>
          </p:nvSpPr>
          <p:spPr>
            <a:xfrm>
              <a:off x="10704947" y="4635662"/>
              <a:ext cx="414650" cy="410198"/>
            </a:xfrm>
            <a:prstGeom prst="ellipse">
              <a:avLst/>
            </a:prstGeom>
            <a:solidFill>
              <a:srgbClr val="88ACDA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ïṧļïḍê"/>
            <p:cNvSpPr txBox="1"/>
            <p:nvPr/>
          </p:nvSpPr>
          <p:spPr>
            <a:xfrm>
              <a:off x="673100" y="4040160"/>
              <a:ext cx="4792279" cy="16737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点击输入标题点击输入相关标题。点击输入标题点击输入相关标题。点击输入标题。点击输入标题。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点击输入标题点击输入相关标题。点击输入标题点击输入相关标题。点击输入标题。点击输入标题。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iṧļïḋè"/>
            <p:cNvSpPr/>
            <p:nvPr/>
          </p:nvSpPr>
          <p:spPr>
            <a:xfrm>
              <a:off x="673100" y="1768649"/>
              <a:ext cx="4935466" cy="401762"/>
            </a:xfrm>
            <a:prstGeom prst="rect">
              <a:avLst/>
            </a:prstGeom>
          </p:spPr>
          <p:txBody>
            <a:bodyPr>
              <a:noAutofit/>
            </a:bodyPr>
            <a:lstStyle/>
            <a:p>
              <a:pPr lvl="0">
                <a:spcBef>
                  <a:spcPct val="0"/>
                </a:spcBef>
                <a:buSzPct val="25000"/>
                <a:defRPr/>
              </a:pPr>
              <a:r>
                <a:rPr lang="zh-CN" altLang="en-US" sz="2000" b="1" cap="all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请您在此处输入相关小标题</a:t>
              </a:r>
              <a:endPara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í$ḷíďé"/>
            <p:cNvSpPr/>
            <p:nvPr/>
          </p:nvSpPr>
          <p:spPr>
            <a:xfrm>
              <a:off x="760186" y="3514695"/>
              <a:ext cx="1574194" cy="330540"/>
            </a:xfrm>
            <a:prstGeom prst="roundRect">
              <a:avLst>
                <a:gd name="adj" fmla="val 50000"/>
              </a:avLst>
            </a:prstGeom>
            <a:solidFill>
              <a:srgbClr val="E98582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spcBef>
                  <a:spcPct val="0"/>
                </a:spcBef>
                <a:buSzPct val="25000"/>
                <a:defRPr/>
              </a:pPr>
              <a:r>
                <a:rPr lang="zh-CN" altLang="en-US" sz="1600" b="1" cap="all" dirty="0">
                  <a:solidFill>
                    <a:schemeClr val="bg1"/>
                  </a:solidFill>
                  <a:cs typeface="+mn-ea"/>
                  <a:sym typeface="+mn-lt"/>
                </a:rPr>
                <a:t>输入小标题</a:t>
              </a:r>
              <a:endParaRPr lang="zh-CN" altLang="en-US" sz="1600" b="1" cap="all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TextBox 70"/>
          <p:cNvSpPr txBox="1"/>
          <p:nvPr/>
        </p:nvSpPr>
        <p:spPr>
          <a:xfrm>
            <a:off x="10730595" y="1450645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defRPr sz="2000" b="1">
                <a:solidFill>
                  <a:srgbClr val="333333"/>
                </a:solidFill>
                <a:latin typeface="思源黑体 CN" panose="020F0502020204030204"/>
                <a:ea typeface="思源黑体 CN Medium"/>
                <a:cs typeface="+mn-ea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sym typeface="+mn-lt"/>
              </a:rPr>
              <a:t>01</a:t>
            </a:r>
            <a:endParaRPr lang="zh-CN" altLang="en-US" sz="1600" dirty="0">
              <a:solidFill>
                <a:schemeClr val="bg1"/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26" name="TextBox 70"/>
          <p:cNvSpPr txBox="1"/>
          <p:nvPr/>
        </p:nvSpPr>
        <p:spPr>
          <a:xfrm>
            <a:off x="9179509" y="3012836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defRPr sz="2000" b="1">
                <a:solidFill>
                  <a:srgbClr val="333333"/>
                </a:solidFill>
                <a:latin typeface="思源黑体 CN" panose="020F0502020204030204"/>
                <a:ea typeface="思源黑体 CN Medium"/>
                <a:cs typeface="+mn-ea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sym typeface="+mn-lt"/>
              </a:rPr>
              <a:t>02</a:t>
            </a:r>
            <a:endParaRPr lang="zh-CN" altLang="en-US" sz="1600" dirty="0">
              <a:solidFill>
                <a:schemeClr val="bg1"/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27" name="TextBox 70"/>
          <p:cNvSpPr txBox="1"/>
          <p:nvPr/>
        </p:nvSpPr>
        <p:spPr>
          <a:xfrm>
            <a:off x="10717716" y="4684363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defRPr sz="2000" b="1">
                <a:solidFill>
                  <a:srgbClr val="333333"/>
                </a:solidFill>
                <a:latin typeface="思源黑体 CN" panose="020F0502020204030204"/>
                <a:ea typeface="思源黑体 CN Medium"/>
                <a:cs typeface="+mn-ea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sym typeface="+mn-lt"/>
              </a:rPr>
              <a:t>03</a:t>
            </a:r>
            <a:endParaRPr lang="zh-CN" altLang="en-US" sz="1600" dirty="0">
              <a:solidFill>
                <a:schemeClr val="bg1"/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3100" y="2273636"/>
            <a:ext cx="4792279" cy="704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点击输入标题点击输入相关标题。点击输入标题点击输入相关标题。点击输入标题。点击输入标题。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25" grpId="0"/>
      <p:bldP spid="26" grpId="0"/>
      <p:bldP spid="27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950" y="285750"/>
            <a:ext cx="11468100" cy="6248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08" r="57491"/>
          <a:stretch>
            <a:fillRect/>
          </a:stretch>
        </p:blipFill>
        <p:spPr>
          <a:xfrm rot="12359657">
            <a:off x="522115" y="466423"/>
            <a:ext cx="1049048" cy="973016"/>
          </a:xfrm>
          <a:prstGeom prst="rect">
            <a:avLst/>
          </a:prstGeom>
        </p:spPr>
      </p:pic>
      <p:sp>
        <p:nvSpPr>
          <p:cNvPr id="5" name="îŝlîḓé"/>
          <p:cNvSpPr/>
          <p:nvPr/>
        </p:nvSpPr>
        <p:spPr bwMode="auto">
          <a:xfrm>
            <a:off x="1731329" y="604168"/>
            <a:ext cx="4002721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 spc="300" dirty="0">
                <a:solidFill>
                  <a:srgbClr val="88ACDA"/>
                </a:solidFill>
                <a:cs typeface="+mn-ea"/>
                <a:sym typeface="+mn-lt"/>
              </a:rPr>
              <a:t>新学期教学内容介绍</a:t>
            </a:r>
            <a:endParaRPr lang="en-US" altLang="zh-CN" sz="2800" b="1" spc="300" dirty="0">
              <a:solidFill>
                <a:srgbClr val="88ACDA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540237" y="4816186"/>
            <a:ext cx="2545254" cy="1191721"/>
            <a:chOff x="8502137" y="4993986"/>
            <a:chExt cx="2545254" cy="1191721"/>
          </a:xfrm>
        </p:grpSpPr>
        <p:sp>
          <p:nvSpPr>
            <p:cNvPr id="7" name="任意多边形 76"/>
            <p:cNvSpPr/>
            <p:nvPr/>
          </p:nvSpPr>
          <p:spPr>
            <a:xfrm>
              <a:off x="8502137" y="4993986"/>
              <a:ext cx="2545254" cy="469900"/>
            </a:xfrm>
            <a:custGeom>
              <a:avLst/>
              <a:gdLst>
                <a:gd name="connsiteX0" fmla="*/ 243682 w 2451100"/>
                <a:gd name="connsiteY0" fmla="*/ 60325 h 469900"/>
                <a:gd name="connsiteX1" fmla="*/ 69057 w 2451100"/>
                <a:gd name="connsiteY1" fmla="*/ 234950 h 469900"/>
                <a:gd name="connsiteX2" fmla="*/ 243682 w 2451100"/>
                <a:gd name="connsiteY2" fmla="*/ 409575 h 469900"/>
                <a:gd name="connsiteX3" fmla="*/ 418307 w 2451100"/>
                <a:gd name="connsiteY3" fmla="*/ 234950 h 469900"/>
                <a:gd name="connsiteX4" fmla="*/ 243682 w 2451100"/>
                <a:gd name="connsiteY4" fmla="*/ 60325 h 469900"/>
                <a:gd name="connsiteX5" fmla="*/ 234950 w 2451100"/>
                <a:gd name="connsiteY5" fmla="*/ 0 h 469900"/>
                <a:gd name="connsiteX6" fmla="*/ 2216150 w 2451100"/>
                <a:gd name="connsiteY6" fmla="*/ 0 h 469900"/>
                <a:gd name="connsiteX7" fmla="*/ 2451100 w 2451100"/>
                <a:gd name="connsiteY7" fmla="*/ 234950 h 469900"/>
                <a:gd name="connsiteX8" fmla="*/ 2216150 w 2451100"/>
                <a:gd name="connsiteY8" fmla="*/ 469900 h 469900"/>
                <a:gd name="connsiteX9" fmla="*/ 234950 w 2451100"/>
                <a:gd name="connsiteY9" fmla="*/ 469900 h 469900"/>
                <a:gd name="connsiteX10" fmla="*/ 0 w 2451100"/>
                <a:gd name="connsiteY10" fmla="*/ 234950 h 469900"/>
                <a:gd name="connsiteX11" fmla="*/ 234950 w 2451100"/>
                <a:gd name="connsiteY11" fmla="*/ 0 h 46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1100" h="469900">
                  <a:moveTo>
                    <a:pt x="243682" y="60325"/>
                  </a:moveTo>
                  <a:cubicBezTo>
                    <a:pt x="147239" y="60325"/>
                    <a:pt x="69057" y="138507"/>
                    <a:pt x="69057" y="234950"/>
                  </a:cubicBezTo>
                  <a:cubicBezTo>
                    <a:pt x="69057" y="331393"/>
                    <a:pt x="147239" y="409575"/>
                    <a:pt x="243682" y="409575"/>
                  </a:cubicBezTo>
                  <a:cubicBezTo>
                    <a:pt x="340125" y="409575"/>
                    <a:pt x="418307" y="331393"/>
                    <a:pt x="418307" y="234950"/>
                  </a:cubicBezTo>
                  <a:cubicBezTo>
                    <a:pt x="418307" y="138507"/>
                    <a:pt x="340125" y="60325"/>
                    <a:pt x="243682" y="60325"/>
                  </a:cubicBezTo>
                  <a:close/>
                  <a:moveTo>
                    <a:pt x="234950" y="0"/>
                  </a:moveTo>
                  <a:lnTo>
                    <a:pt x="2216150" y="0"/>
                  </a:lnTo>
                  <a:cubicBezTo>
                    <a:pt x="2345909" y="0"/>
                    <a:pt x="2451100" y="105191"/>
                    <a:pt x="2451100" y="234950"/>
                  </a:cubicBezTo>
                  <a:cubicBezTo>
                    <a:pt x="2451100" y="364709"/>
                    <a:pt x="2345909" y="469900"/>
                    <a:pt x="2216150" y="469900"/>
                  </a:cubicBezTo>
                  <a:lnTo>
                    <a:pt x="234950" y="469900"/>
                  </a:lnTo>
                  <a:cubicBezTo>
                    <a:pt x="105191" y="469900"/>
                    <a:pt x="0" y="364709"/>
                    <a:pt x="0" y="234950"/>
                  </a:cubicBezTo>
                  <a:cubicBezTo>
                    <a:pt x="0" y="105191"/>
                    <a:pt x="105191" y="0"/>
                    <a:pt x="234950" y="0"/>
                  </a:cubicBezTo>
                  <a:close/>
                </a:path>
              </a:pathLst>
            </a:custGeom>
            <a:solidFill>
              <a:srgbClr val="88AC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spcBef>
                  <a:spcPct val="0"/>
                </a:spcBef>
                <a:buSzPct val="25000"/>
                <a:defRPr/>
              </a:pPr>
              <a:r>
                <a:rPr lang="zh-CN" altLang="en-US" sz="2000" b="1" cap="all" dirty="0">
                  <a:solidFill>
                    <a:schemeClr val="bg1"/>
                  </a:solidFill>
                  <a:cs typeface="+mn-ea"/>
                  <a:sym typeface="+mn-lt"/>
                </a:rPr>
                <a:t>输入小标题</a:t>
              </a:r>
              <a:endParaRPr lang="zh-CN" altLang="en-US" sz="2000" b="1" cap="all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560813" y="5075048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502137" y="5481475"/>
              <a:ext cx="2545254" cy="704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点击输入标题点击输入相关标题。点击输入标题。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76861" y="2535369"/>
            <a:ext cx="3514478" cy="3514478"/>
            <a:chOff x="4016188" y="1463196"/>
            <a:chExt cx="4159624" cy="4159625"/>
          </a:xfrm>
        </p:grpSpPr>
        <p:sp>
          <p:nvSpPr>
            <p:cNvPr id="11" name="弧形 10"/>
            <p:cNvSpPr/>
            <p:nvPr/>
          </p:nvSpPr>
          <p:spPr>
            <a:xfrm rot="20700000">
              <a:off x="4016188" y="1463196"/>
              <a:ext cx="4159624" cy="4159624"/>
            </a:xfrm>
            <a:prstGeom prst="arc">
              <a:avLst>
                <a:gd name="adj1" fmla="val 18622526"/>
                <a:gd name="adj2" fmla="val 5386247"/>
              </a:avLst>
            </a:prstGeom>
            <a:ln w="25400" cap="rnd">
              <a:solidFill>
                <a:srgbClr val="88AC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900000" flipH="1">
              <a:off x="4016188" y="1463197"/>
              <a:ext cx="4159624" cy="4159624"/>
            </a:xfrm>
            <a:prstGeom prst="arc">
              <a:avLst>
                <a:gd name="adj1" fmla="val 18622526"/>
                <a:gd name="adj2" fmla="val 5386247"/>
              </a:avLst>
            </a:prstGeom>
            <a:ln w="25400" cap="rnd">
              <a:solidFill>
                <a:srgbClr val="E98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88793" y="3185662"/>
            <a:ext cx="2545254" cy="1191721"/>
            <a:chOff x="1150693" y="2520867"/>
            <a:chExt cx="2545254" cy="1191721"/>
          </a:xfrm>
        </p:grpSpPr>
        <p:sp>
          <p:nvSpPr>
            <p:cNvPr id="14" name="任意多边形 50"/>
            <p:cNvSpPr/>
            <p:nvPr/>
          </p:nvSpPr>
          <p:spPr>
            <a:xfrm>
              <a:off x="1150693" y="2520867"/>
              <a:ext cx="2545254" cy="469900"/>
            </a:xfrm>
            <a:custGeom>
              <a:avLst/>
              <a:gdLst>
                <a:gd name="connsiteX0" fmla="*/ 243682 w 2451100"/>
                <a:gd name="connsiteY0" fmla="*/ 60325 h 469900"/>
                <a:gd name="connsiteX1" fmla="*/ 69057 w 2451100"/>
                <a:gd name="connsiteY1" fmla="*/ 234950 h 469900"/>
                <a:gd name="connsiteX2" fmla="*/ 243682 w 2451100"/>
                <a:gd name="connsiteY2" fmla="*/ 409575 h 469900"/>
                <a:gd name="connsiteX3" fmla="*/ 418307 w 2451100"/>
                <a:gd name="connsiteY3" fmla="*/ 234950 h 469900"/>
                <a:gd name="connsiteX4" fmla="*/ 243682 w 2451100"/>
                <a:gd name="connsiteY4" fmla="*/ 60325 h 469900"/>
                <a:gd name="connsiteX5" fmla="*/ 234950 w 2451100"/>
                <a:gd name="connsiteY5" fmla="*/ 0 h 469900"/>
                <a:gd name="connsiteX6" fmla="*/ 2216150 w 2451100"/>
                <a:gd name="connsiteY6" fmla="*/ 0 h 469900"/>
                <a:gd name="connsiteX7" fmla="*/ 2451100 w 2451100"/>
                <a:gd name="connsiteY7" fmla="*/ 234950 h 469900"/>
                <a:gd name="connsiteX8" fmla="*/ 2216150 w 2451100"/>
                <a:gd name="connsiteY8" fmla="*/ 469900 h 469900"/>
                <a:gd name="connsiteX9" fmla="*/ 234950 w 2451100"/>
                <a:gd name="connsiteY9" fmla="*/ 469900 h 469900"/>
                <a:gd name="connsiteX10" fmla="*/ 0 w 2451100"/>
                <a:gd name="connsiteY10" fmla="*/ 234950 h 469900"/>
                <a:gd name="connsiteX11" fmla="*/ 234950 w 2451100"/>
                <a:gd name="connsiteY11" fmla="*/ 0 h 46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1100" h="469900">
                  <a:moveTo>
                    <a:pt x="243682" y="60325"/>
                  </a:moveTo>
                  <a:cubicBezTo>
                    <a:pt x="147239" y="60325"/>
                    <a:pt x="69057" y="138507"/>
                    <a:pt x="69057" y="234950"/>
                  </a:cubicBezTo>
                  <a:cubicBezTo>
                    <a:pt x="69057" y="331393"/>
                    <a:pt x="147239" y="409575"/>
                    <a:pt x="243682" y="409575"/>
                  </a:cubicBezTo>
                  <a:cubicBezTo>
                    <a:pt x="340125" y="409575"/>
                    <a:pt x="418307" y="331393"/>
                    <a:pt x="418307" y="234950"/>
                  </a:cubicBezTo>
                  <a:cubicBezTo>
                    <a:pt x="418307" y="138507"/>
                    <a:pt x="340125" y="60325"/>
                    <a:pt x="243682" y="60325"/>
                  </a:cubicBezTo>
                  <a:close/>
                  <a:moveTo>
                    <a:pt x="234950" y="0"/>
                  </a:moveTo>
                  <a:lnTo>
                    <a:pt x="2216150" y="0"/>
                  </a:lnTo>
                  <a:cubicBezTo>
                    <a:pt x="2345909" y="0"/>
                    <a:pt x="2451100" y="105191"/>
                    <a:pt x="2451100" y="234950"/>
                  </a:cubicBezTo>
                  <a:cubicBezTo>
                    <a:pt x="2451100" y="364709"/>
                    <a:pt x="2345909" y="469900"/>
                    <a:pt x="2216150" y="469900"/>
                  </a:cubicBezTo>
                  <a:lnTo>
                    <a:pt x="234950" y="469900"/>
                  </a:lnTo>
                  <a:cubicBezTo>
                    <a:pt x="105191" y="469900"/>
                    <a:pt x="0" y="364709"/>
                    <a:pt x="0" y="234950"/>
                  </a:cubicBezTo>
                  <a:cubicBezTo>
                    <a:pt x="0" y="105191"/>
                    <a:pt x="105191" y="0"/>
                    <a:pt x="234950" y="0"/>
                  </a:cubicBezTo>
                  <a:close/>
                </a:path>
              </a:pathLst>
            </a:custGeom>
            <a:solidFill>
              <a:srgbClr val="88AC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spcBef>
                  <a:spcPct val="0"/>
                </a:spcBef>
                <a:buSzPct val="25000"/>
                <a:defRPr/>
              </a:pPr>
              <a:r>
                <a:rPr lang="zh-CN" altLang="en-US" sz="2000" b="1" cap="all" dirty="0">
                  <a:solidFill>
                    <a:schemeClr val="bg1"/>
                  </a:solidFill>
                  <a:cs typeface="+mn-ea"/>
                  <a:sym typeface="+mn-lt"/>
                </a:rPr>
                <a:t>输入小标题</a:t>
              </a:r>
              <a:endParaRPr lang="zh-CN" altLang="en-US" sz="2000" b="1" cap="all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10972" y="2601929"/>
              <a:ext cx="3642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50693" y="3008356"/>
              <a:ext cx="2545254" cy="704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点击输入标题点击输入相关标题。点击输入标题。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88793" y="4816186"/>
            <a:ext cx="2545254" cy="1191721"/>
            <a:chOff x="1150693" y="4993986"/>
            <a:chExt cx="2545254" cy="1191721"/>
          </a:xfrm>
        </p:grpSpPr>
        <p:sp>
          <p:nvSpPr>
            <p:cNvPr id="18" name="任意多边形 54"/>
            <p:cNvSpPr/>
            <p:nvPr/>
          </p:nvSpPr>
          <p:spPr>
            <a:xfrm>
              <a:off x="1150693" y="4993986"/>
              <a:ext cx="2545254" cy="469900"/>
            </a:xfrm>
            <a:custGeom>
              <a:avLst/>
              <a:gdLst>
                <a:gd name="connsiteX0" fmla="*/ 243682 w 2451100"/>
                <a:gd name="connsiteY0" fmla="*/ 60325 h 469900"/>
                <a:gd name="connsiteX1" fmla="*/ 69057 w 2451100"/>
                <a:gd name="connsiteY1" fmla="*/ 234950 h 469900"/>
                <a:gd name="connsiteX2" fmla="*/ 243682 w 2451100"/>
                <a:gd name="connsiteY2" fmla="*/ 409575 h 469900"/>
                <a:gd name="connsiteX3" fmla="*/ 418307 w 2451100"/>
                <a:gd name="connsiteY3" fmla="*/ 234950 h 469900"/>
                <a:gd name="connsiteX4" fmla="*/ 243682 w 2451100"/>
                <a:gd name="connsiteY4" fmla="*/ 60325 h 469900"/>
                <a:gd name="connsiteX5" fmla="*/ 234950 w 2451100"/>
                <a:gd name="connsiteY5" fmla="*/ 0 h 469900"/>
                <a:gd name="connsiteX6" fmla="*/ 2216150 w 2451100"/>
                <a:gd name="connsiteY6" fmla="*/ 0 h 469900"/>
                <a:gd name="connsiteX7" fmla="*/ 2451100 w 2451100"/>
                <a:gd name="connsiteY7" fmla="*/ 234950 h 469900"/>
                <a:gd name="connsiteX8" fmla="*/ 2216150 w 2451100"/>
                <a:gd name="connsiteY8" fmla="*/ 469900 h 469900"/>
                <a:gd name="connsiteX9" fmla="*/ 234950 w 2451100"/>
                <a:gd name="connsiteY9" fmla="*/ 469900 h 469900"/>
                <a:gd name="connsiteX10" fmla="*/ 0 w 2451100"/>
                <a:gd name="connsiteY10" fmla="*/ 234950 h 469900"/>
                <a:gd name="connsiteX11" fmla="*/ 234950 w 2451100"/>
                <a:gd name="connsiteY11" fmla="*/ 0 h 46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1100" h="469900">
                  <a:moveTo>
                    <a:pt x="243682" y="60325"/>
                  </a:moveTo>
                  <a:cubicBezTo>
                    <a:pt x="147239" y="60325"/>
                    <a:pt x="69057" y="138507"/>
                    <a:pt x="69057" y="234950"/>
                  </a:cubicBezTo>
                  <a:cubicBezTo>
                    <a:pt x="69057" y="331393"/>
                    <a:pt x="147239" y="409575"/>
                    <a:pt x="243682" y="409575"/>
                  </a:cubicBezTo>
                  <a:cubicBezTo>
                    <a:pt x="340125" y="409575"/>
                    <a:pt x="418307" y="331393"/>
                    <a:pt x="418307" y="234950"/>
                  </a:cubicBezTo>
                  <a:cubicBezTo>
                    <a:pt x="418307" y="138507"/>
                    <a:pt x="340125" y="60325"/>
                    <a:pt x="243682" y="60325"/>
                  </a:cubicBezTo>
                  <a:close/>
                  <a:moveTo>
                    <a:pt x="234950" y="0"/>
                  </a:moveTo>
                  <a:lnTo>
                    <a:pt x="2216150" y="0"/>
                  </a:lnTo>
                  <a:cubicBezTo>
                    <a:pt x="2345909" y="0"/>
                    <a:pt x="2451100" y="105191"/>
                    <a:pt x="2451100" y="234950"/>
                  </a:cubicBezTo>
                  <a:cubicBezTo>
                    <a:pt x="2451100" y="364709"/>
                    <a:pt x="2345909" y="469900"/>
                    <a:pt x="2216150" y="469900"/>
                  </a:cubicBezTo>
                  <a:lnTo>
                    <a:pt x="234950" y="469900"/>
                  </a:lnTo>
                  <a:cubicBezTo>
                    <a:pt x="105191" y="469900"/>
                    <a:pt x="0" y="364709"/>
                    <a:pt x="0" y="234950"/>
                  </a:cubicBezTo>
                  <a:cubicBezTo>
                    <a:pt x="0" y="105191"/>
                    <a:pt x="105191" y="0"/>
                    <a:pt x="234950" y="0"/>
                  </a:cubicBezTo>
                  <a:close/>
                </a:path>
              </a:pathLst>
            </a:custGeom>
            <a:solidFill>
              <a:srgbClr val="E985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spcBef>
                  <a:spcPct val="0"/>
                </a:spcBef>
                <a:buSzPct val="25000"/>
                <a:defRPr/>
              </a:pPr>
              <a:r>
                <a:rPr lang="zh-CN" altLang="en-US" sz="2000" b="1" cap="all" dirty="0">
                  <a:solidFill>
                    <a:schemeClr val="bg1"/>
                  </a:solidFill>
                  <a:cs typeface="+mn-ea"/>
                  <a:sym typeface="+mn-lt"/>
                </a:rPr>
                <a:t>输入小标题</a:t>
              </a:r>
              <a:endParaRPr lang="zh-CN" altLang="en-US" sz="2000" b="1" cap="all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209369" y="5075048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50693" y="5481475"/>
              <a:ext cx="2545254" cy="704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点击输入标题点击输入相关标题。点击输入标题。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540237" y="3185662"/>
            <a:ext cx="2545254" cy="1191721"/>
            <a:chOff x="8502137" y="2520867"/>
            <a:chExt cx="2545254" cy="1191721"/>
          </a:xfrm>
        </p:grpSpPr>
        <p:sp>
          <p:nvSpPr>
            <p:cNvPr id="22" name="任意多边形 72"/>
            <p:cNvSpPr/>
            <p:nvPr/>
          </p:nvSpPr>
          <p:spPr>
            <a:xfrm>
              <a:off x="8502137" y="2520867"/>
              <a:ext cx="2545254" cy="469900"/>
            </a:xfrm>
            <a:custGeom>
              <a:avLst/>
              <a:gdLst>
                <a:gd name="connsiteX0" fmla="*/ 243682 w 2451100"/>
                <a:gd name="connsiteY0" fmla="*/ 60325 h 469900"/>
                <a:gd name="connsiteX1" fmla="*/ 69057 w 2451100"/>
                <a:gd name="connsiteY1" fmla="*/ 234950 h 469900"/>
                <a:gd name="connsiteX2" fmla="*/ 243682 w 2451100"/>
                <a:gd name="connsiteY2" fmla="*/ 409575 h 469900"/>
                <a:gd name="connsiteX3" fmla="*/ 418307 w 2451100"/>
                <a:gd name="connsiteY3" fmla="*/ 234950 h 469900"/>
                <a:gd name="connsiteX4" fmla="*/ 243682 w 2451100"/>
                <a:gd name="connsiteY4" fmla="*/ 60325 h 469900"/>
                <a:gd name="connsiteX5" fmla="*/ 234950 w 2451100"/>
                <a:gd name="connsiteY5" fmla="*/ 0 h 469900"/>
                <a:gd name="connsiteX6" fmla="*/ 2216150 w 2451100"/>
                <a:gd name="connsiteY6" fmla="*/ 0 h 469900"/>
                <a:gd name="connsiteX7" fmla="*/ 2451100 w 2451100"/>
                <a:gd name="connsiteY7" fmla="*/ 234950 h 469900"/>
                <a:gd name="connsiteX8" fmla="*/ 2216150 w 2451100"/>
                <a:gd name="connsiteY8" fmla="*/ 469900 h 469900"/>
                <a:gd name="connsiteX9" fmla="*/ 234950 w 2451100"/>
                <a:gd name="connsiteY9" fmla="*/ 469900 h 469900"/>
                <a:gd name="connsiteX10" fmla="*/ 0 w 2451100"/>
                <a:gd name="connsiteY10" fmla="*/ 234950 h 469900"/>
                <a:gd name="connsiteX11" fmla="*/ 234950 w 2451100"/>
                <a:gd name="connsiteY11" fmla="*/ 0 h 46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1100" h="469900">
                  <a:moveTo>
                    <a:pt x="243682" y="60325"/>
                  </a:moveTo>
                  <a:cubicBezTo>
                    <a:pt x="147239" y="60325"/>
                    <a:pt x="69057" y="138507"/>
                    <a:pt x="69057" y="234950"/>
                  </a:cubicBezTo>
                  <a:cubicBezTo>
                    <a:pt x="69057" y="331393"/>
                    <a:pt x="147239" y="409575"/>
                    <a:pt x="243682" y="409575"/>
                  </a:cubicBezTo>
                  <a:cubicBezTo>
                    <a:pt x="340125" y="409575"/>
                    <a:pt x="418307" y="331393"/>
                    <a:pt x="418307" y="234950"/>
                  </a:cubicBezTo>
                  <a:cubicBezTo>
                    <a:pt x="418307" y="138507"/>
                    <a:pt x="340125" y="60325"/>
                    <a:pt x="243682" y="60325"/>
                  </a:cubicBezTo>
                  <a:close/>
                  <a:moveTo>
                    <a:pt x="234950" y="0"/>
                  </a:moveTo>
                  <a:lnTo>
                    <a:pt x="2216150" y="0"/>
                  </a:lnTo>
                  <a:cubicBezTo>
                    <a:pt x="2345909" y="0"/>
                    <a:pt x="2451100" y="105191"/>
                    <a:pt x="2451100" y="234950"/>
                  </a:cubicBezTo>
                  <a:cubicBezTo>
                    <a:pt x="2451100" y="364709"/>
                    <a:pt x="2345909" y="469900"/>
                    <a:pt x="2216150" y="469900"/>
                  </a:cubicBezTo>
                  <a:lnTo>
                    <a:pt x="234950" y="469900"/>
                  </a:lnTo>
                  <a:cubicBezTo>
                    <a:pt x="105191" y="469900"/>
                    <a:pt x="0" y="364709"/>
                    <a:pt x="0" y="234950"/>
                  </a:cubicBezTo>
                  <a:cubicBezTo>
                    <a:pt x="0" y="105191"/>
                    <a:pt x="105191" y="0"/>
                    <a:pt x="234950" y="0"/>
                  </a:cubicBezTo>
                  <a:close/>
                </a:path>
              </a:pathLst>
            </a:custGeom>
            <a:solidFill>
              <a:srgbClr val="E985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spcBef>
                  <a:spcPct val="0"/>
                </a:spcBef>
                <a:buSzPct val="25000"/>
                <a:defRPr/>
              </a:pPr>
              <a:r>
                <a:rPr lang="zh-CN" altLang="en-US" sz="2000" b="1" cap="all" dirty="0">
                  <a:solidFill>
                    <a:schemeClr val="bg1"/>
                  </a:solidFill>
                  <a:cs typeface="+mn-ea"/>
                  <a:sym typeface="+mn-lt"/>
                </a:rPr>
                <a:t>输入小标题</a:t>
              </a:r>
              <a:endParaRPr lang="zh-CN" altLang="en-US" sz="2000" b="1" cap="all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560813" y="2601929"/>
              <a:ext cx="3674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502137" y="3008356"/>
              <a:ext cx="2545254" cy="704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点击输入标题点击输入相关标题。点击输入标题。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673100" y="1600200"/>
            <a:ext cx="1084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0"/>
              </a:spcBef>
              <a:buSzPct val="25000"/>
              <a:defRPr/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请您在此处输入相关小标题</a:t>
            </a:r>
            <a:endParaRPr lang="zh-CN" altLang="en-US" sz="2000" b="1" cap="all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0400" y="2138721"/>
            <a:ext cx="10871200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点击输入标题点击输入相关标题。点击输入标题点击输入相关标题。点击输入标题。点击输入标题。点击输入标题。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44"/>
          <a:stretch>
            <a:fillRect/>
          </a:stretch>
        </p:blipFill>
        <p:spPr>
          <a:xfrm>
            <a:off x="5410933" y="2518919"/>
            <a:ext cx="1370131" cy="3543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950" y="285750"/>
            <a:ext cx="11468100" cy="6248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08" r="57491"/>
          <a:stretch>
            <a:fillRect/>
          </a:stretch>
        </p:blipFill>
        <p:spPr>
          <a:xfrm rot="12359657">
            <a:off x="522115" y="466423"/>
            <a:ext cx="1049048" cy="973016"/>
          </a:xfrm>
          <a:prstGeom prst="rect">
            <a:avLst/>
          </a:prstGeom>
        </p:spPr>
      </p:pic>
      <p:sp>
        <p:nvSpPr>
          <p:cNvPr id="5" name="îŝlîḓé"/>
          <p:cNvSpPr/>
          <p:nvPr/>
        </p:nvSpPr>
        <p:spPr bwMode="auto">
          <a:xfrm>
            <a:off x="1731329" y="604168"/>
            <a:ext cx="4002721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 spc="300" dirty="0">
                <a:solidFill>
                  <a:srgbClr val="88ACDA"/>
                </a:solidFill>
                <a:cs typeface="+mn-ea"/>
                <a:sym typeface="+mn-lt"/>
              </a:rPr>
              <a:t>新学期教学内容介绍</a:t>
            </a:r>
            <a:endParaRPr lang="en-US" altLang="zh-CN" sz="2800" b="1" spc="300" dirty="0">
              <a:solidFill>
                <a:srgbClr val="88ACDA"/>
              </a:solidFill>
              <a:cs typeface="+mn-ea"/>
              <a:sym typeface="+mn-lt"/>
            </a:endParaRPr>
          </a:p>
        </p:txBody>
      </p:sp>
      <p:sp>
        <p:nvSpPr>
          <p:cNvPr id="6" name="圆角矩形 1"/>
          <p:cNvSpPr/>
          <p:nvPr/>
        </p:nvSpPr>
        <p:spPr>
          <a:xfrm>
            <a:off x="746003" y="1945337"/>
            <a:ext cx="178339" cy="607356"/>
          </a:xfrm>
          <a:prstGeom prst="roundRect">
            <a:avLst>
              <a:gd name="adj" fmla="val 50000"/>
            </a:avLst>
          </a:prstGeom>
          <a:solidFill>
            <a:srgbClr val="E9858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65692" y="3009136"/>
            <a:ext cx="1432348" cy="2291757"/>
            <a:chOff x="5278151" y="2594402"/>
            <a:chExt cx="1800000" cy="2880000"/>
          </a:xfrm>
        </p:grpSpPr>
        <p:sp>
          <p:nvSpPr>
            <p:cNvPr id="8" name="圆角矩形 3"/>
            <p:cNvSpPr/>
            <p:nvPr/>
          </p:nvSpPr>
          <p:spPr>
            <a:xfrm>
              <a:off x="5278151" y="2594402"/>
              <a:ext cx="1800000" cy="2880000"/>
            </a:xfrm>
            <a:prstGeom prst="roundRect">
              <a:avLst>
                <a:gd name="adj" fmla="val 50000"/>
              </a:avLst>
            </a:prstGeom>
            <a:solidFill>
              <a:srgbClr val="88AC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854938" y="3179768"/>
              <a:ext cx="646426" cy="429075"/>
            </a:xfrm>
            <a:prstGeom prst="rect">
              <a:avLst/>
            </a:prstGeom>
            <a:noFill/>
            <a:effectLst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pPr>
                <a:buSzPct val="25000"/>
                <a:defRPr/>
              </a:pPr>
              <a:r>
                <a:rPr lang="en-US" altLang="zh-CN" sz="2000" b="1" cap="all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000" b="1" cap="all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971538" y="2015430"/>
            <a:ext cx="3911426" cy="418138"/>
          </a:xfrm>
          <a:prstGeom prst="rect">
            <a:avLst/>
          </a:prstGeom>
        </p:spPr>
        <p:txBody>
          <a:bodyPr wrap="square" anchor="b" anchorCtr="0">
            <a:noAutofit/>
          </a:bodyPr>
          <a:lstStyle/>
          <a:p>
            <a:pPr>
              <a:buSzPct val="25000"/>
              <a:defRPr/>
            </a:pPr>
            <a:r>
              <a:rPr lang="zh-CN" altLang="en-US" sz="2000" b="1" cap="all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请您在此处输入相关小标题</a:t>
            </a:r>
            <a:endParaRPr lang="zh-CN" altLang="en-US" sz="2000" b="1" cap="all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915499" y="2014059"/>
            <a:ext cx="1432348" cy="2291757"/>
            <a:chOff x="5278151" y="2594402"/>
            <a:chExt cx="1800000" cy="2880000"/>
          </a:xfrm>
        </p:grpSpPr>
        <p:sp>
          <p:nvSpPr>
            <p:cNvPr id="12" name="圆角矩形 16"/>
            <p:cNvSpPr/>
            <p:nvPr/>
          </p:nvSpPr>
          <p:spPr>
            <a:xfrm>
              <a:off x="5278151" y="2594402"/>
              <a:ext cx="1800000" cy="2880000"/>
            </a:xfrm>
            <a:prstGeom prst="roundRect">
              <a:avLst>
                <a:gd name="adj" fmla="val 50000"/>
              </a:avLst>
            </a:prstGeom>
            <a:solidFill>
              <a:srgbClr val="E9858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854938" y="3179768"/>
              <a:ext cx="646426" cy="429075"/>
            </a:xfrm>
            <a:prstGeom prst="rect">
              <a:avLst/>
            </a:prstGeom>
            <a:noFill/>
            <a:effectLst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pPr>
                <a:buSzPct val="25000"/>
                <a:defRPr/>
              </a:pPr>
              <a:r>
                <a:rPr lang="en-US" altLang="zh-CN" sz="2000" b="1" cap="all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000" b="1" cap="all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765305" y="3009136"/>
            <a:ext cx="1432348" cy="2291757"/>
            <a:chOff x="5278151" y="2594402"/>
            <a:chExt cx="1800000" cy="2880000"/>
          </a:xfrm>
        </p:grpSpPr>
        <p:sp>
          <p:nvSpPr>
            <p:cNvPr id="15" name="圆角矩形 21"/>
            <p:cNvSpPr/>
            <p:nvPr/>
          </p:nvSpPr>
          <p:spPr>
            <a:xfrm>
              <a:off x="5278151" y="2594402"/>
              <a:ext cx="1800000" cy="2880000"/>
            </a:xfrm>
            <a:prstGeom prst="roundRect">
              <a:avLst>
                <a:gd name="adj" fmla="val 50000"/>
              </a:avLst>
            </a:prstGeom>
            <a:solidFill>
              <a:srgbClr val="88AC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854938" y="3179768"/>
              <a:ext cx="646426" cy="429075"/>
            </a:xfrm>
            <a:prstGeom prst="rect">
              <a:avLst/>
            </a:prstGeom>
            <a:noFill/>
            <a:effectLst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pPr>
                <a:buSzPct val="25000"/>
                <a:defRPr/>
              </a:pPr>
              <a:r>
                <a:rPr lang="en-US" altLang="zh-CN" sz="2000" b="1" cap="all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000" b="1" cap="all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弧形 16"/>
          <p:cNvSpPr/>
          <p:nvPr/>
        </p:nvSpPr>
        <p:spPr>
          <a:xfrm>
            <a:off x="6563518" y="2479863"/>
            <a:ext cx="2443720" cy="2089644"/>
          </a:xfrm>
          <a:prstGeom prst="arc">
            <a:avLst>
              <a:gd name="adj1" fmla="val 13056024"/>
              <a:gd name="adj2" fmla="val 16066246"/>
            </a:avLst>
          </a:prstGeom>
          <a:ln>
            <a:solidFill>
              <a:srgbClr val="88ACD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弧形 17"/>
          <p:cNvSpPr/>
          <p:nvPr/>
        </p:nvSpPr>
        <p:spPr>
          <a:xfrm flipH="1">
            <a:off x="8294955" y="2479863"/>
            <a:ext cx="2443720" cy="2089644"/>
          </a:xfrm>
          <a:prstGeom prst="arc">
            <a:avLst>
              <a:gd name="adj1" fmla="val 13056024"/>
              <a:gd name="adj2" fmla="val 16066246"/>
            </a:avLst>
          </a:prstGeom>
          <a:ln>
            <a:solidFill>
              <a:srgbClr val="E98582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94347" y="2656839"/>
            <a:ext cx="3623078" cy="704232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点击输入标题点击输入相关标题。点击输入标题点击输入标题。点击输入标题。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1017425" y="3419008"/>
            <a:ext cx="3600000" cy="0"/>
          </a:xfrm>
          <a:prstGeom prst="line">
            <a:avLst/>
          </a:prstGeom>
          <a:ln>
            <a:solidFill>
              <a:srgbClr val="88ACDA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994347" y="3575873"/>
            <a:ext cx="3623078" cy="704232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点击输入标题点击输入相关标题。点击输入标题点击输入标题。点击输入标题。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1017425" y="4338042"/>
            <a:ext cx="3600000" cy="0"/>
          </a:xfrm>
          <a:prstGeom prst="line">
            <a:avLst/>
          </a:prstGeom>
          <a:ln>
            <a:solidFill>
              <a:srgbClr val="E9858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994347" y="4494906"/>
            <a:ext cx="3623078" cy="704232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点击输入标题点击输入相关标题。点击输入标题点击输入标题。点击输入标题。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1017425" y="5257075"/>
            <a:ext cx="3600000" cy="0"/>
          </a:xfrm>
          <a:prstGeom prst="line">
            <a:avLst/>
          </a:prstGeom>
          <a:ln>
            <a:solidFill>
              <a:srgbClr val="88ACDA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iconfont-11253-5330626"/>
          <p:cNvSpPr>
            <a:spLocks noChangeAspect="1"/>
          </p:cNvSpPr>
          <p:nvPr/>
        </p:nvSpPr>
        <p:spPr>
          <a:xfrm>
            <a:off x="6524670" y="4340631"/>
            <a:ext cx="514393" cy="404250"/>
          </a:xfrm>
          <a:custGeom>
            <a:avLst/>
            <a:gdLst>
              <a:gd name="T0" fmla="*/ 2143 w 10001"/>
              <a:gd name="T1" fmla="*/ 1073 h 7859"/>
              <a:gd name="T2" fmla="*/ 1071 w 10001"/>
              <a:gd name="T3" fmla="*/ 2145 h 7859"/>
              <a:gd name="T4" fmla="*/ 0 w 10001"/>
              <a:gd name="T5" fmla="*/ 1073 h 7859"/>
              <a:gd name="T6" fmla="*/ 1072 w 10001"/>
              <a:gd name="T7" fmla="*/ 0 h 7859"/>
              <a:gd name="T8" fmla="*/ 1831 w 10001"/>
              <a:gd name="T9" fmla="*/ 3170 h 7859"/>
              <a:gd name="T10" fmla="*/ 1831 w 10001"/>
              <a:gd name="T11" fmla="*/ 4690 h 7859"/>
              <a:gd name="T12" fmla="*/ 311 w 10001"/>
              <a:gd name="T13" fmla="*/ 4690 h 7859"/>
              <a:gd name="T14" fmla="*/ 312 w 10001"/>
              <a:gd name="T15" fmla="*/ 3170 h 7859"/>
              <a:gd name="T16" fmla="*/ 1831 w 10001"/>
              <a:gd name="T17" fmla="*/ 3170 h 7859"/>
              <a:gd name="T18" fmla="*/ 2143 w 10001"/>
              <a:gd name="T19" fmla="*/ 6786 h 7859"/>
              <a:gd name="T20" fmla="*/ 1071 w 10001"/>
              <a:gd name="T21" fmla="*/ 7859 h 7859"/>
              <a:gd name="T22" fmla="*/ 0 w 10001"/>
              <a:gd name="T23" fmla="*/ 6786 h 7859"/>
              <a:gd name="T24" fmla="*/ 1072 w 10001"/>
              <a:gd name="T25" fmla="*/ 5714 h 7859"/>
              <a:gd name="T26" fmla="*/ 10001 w 10001"/>
              <a:gd name="T27" fmla="*/ 537 h 7859"/>
              <a:gd name="T28" fmla="*/ 9949 w 10001"/>
              <a:gd name="T29" fmla="*/ 1733 h 7859"/>
              <a:gd name="T30" fmla="*/ 3036 w 10001"/>
              <a:gd name="T31" fmla="*/ 1785 h 7859"/>
              <a:gd name="T32" fmla="*/ 2859 w 10001"/>
              <a:gd name="T33" fmla="*/ 1608 h 7859"/>
              <a:gd name="T34" fmla="*/ 2911 w 10001"/>
              <a:gd name="T35" fmla="*/ 412 h 7859"/>
              <a:gd name="T36" fmla="*/ 9822 w 10001"/>
              <a:gd name="T37" fmla="*/ 359 h 7859"/>
              <a:gd name="T38" fmla="*/ 10001 w 10001"/>
              <a:gd name="T39" fmla="*/ 537 h 7859"/>
              <a:gd name="T40" fmla="*/ 10001 w 10001"/>
              <a:gd name="T41" fmla="*/ 4464 h 7859"/>
              <a:gd name="T42" fmla="*/ 9824 w 10001"/>
              <a:gd name="T43" fmla="*/ 4642 h 7859"/>
              <a:gd name="T44" fmla="*/ 2911 w 10001"/>
              <a:gd name="T45" fmla="*/ 4589 h 7859"/>
              <a:gd name="T46" fmla="*/ 2859 w 10001"/>
              <a:gd name="T47" fmla="*/ 3393 h 7859"/>
              <a:gd name="T48" fmla="*/ 3036 w 10001"/>
              <a:gd name="T49" fmla="*/ 3215 h 7859"/>
              <a:gd name="T50" fmla="*/ 9947 w 10001"/>
              <a:gd name="T51" fmla="*/ 3268 h 7859"/>
              <a:gd name="T52" fmla="*/ 10001 w 10001"/>
              <a:gd name="T53" fmla="*/ 6250 h 7859"/>
              <a:gd name="T54" fmla="*/ 9949 w 10001"/>
              <a:gd name="T55" fmla="*/ 7447 h 7859"/>
              <a:gd name="T56" fmla="*/ 3036 w 10001"/>
              <a:gd name="T57" fmla="*/ 7499 h 7859"/>
              <a:gd name="T58" fmla="*/ 2859 w 10001"/>
              <a:gd name="T59" fmla="*/ 7322 h 7859"/>
              <a:gd name="T60" fmla="*/ 2911 w 10001"/>
              <a:gd name="T61" fmla="*/ 6125 h 7859"/>
              <a:gd name="T62" fmla="*/ 9822 w 10001"/>
              <a:gd name="T63" fmla="*/ 6073 h 7859"/>
              <a:gd name="T64" fmla="*/ 10001 w 10001"/>
              <a:gd name="T65" fmla="*/ 6250 h 7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001" h="7859">
                <a:moveTo>
                  <a:pt x="1831" y="313"/>
                </a:moveTo>
                <a:cubicBezTo>
                  <a:pt x="2039" y="521"/>
                  <a:pt x="2143" y="774"/>
                  <a:pt x="2143" y="1073"/>
                </a:cubicBezTo>
                <a:cubicBezTo>
                  <a:pt x="2143" y="1370"/>
                  <a:pt x="2039" y="1623"/>
                  <a:pt x="1831" y="1833"/>
                </a:cubicBezTo>
                <a:cubicBezTo>
                  <a:pt x="1622" y="2042"/>
                  <a:pt x="1370" y="2145"/>
                  <a:pt x="1071" y="2145"/>
                </a:cubicBezTo>
                <a:cubicBezTo>
                  <a:pt x="772" y="2145"/>
                  <a:pt x="521" y="2040"/>
                  <a:pt x="311" y="1833"/>
                </a:cubicBezTo>
                <a:cubicBezTo>
                  <a:pt x="103" y="1624"/>
                  <a:pt x="0" y="1372"/>
                  <a:pt x="0" y="1073"/>
                </a:cubicBezTo>
                <a:cubicBezTo>
                  <a:pt x="0" y="775"/>
                  <a:pt x="105" y="523"/>
                  <a:pt x="312" y="313"/>
                </a:cubicBezTo>
                <a:cubicBezTo>
                  <a:pt x="520" y="105"/>
                  <a:pt x="773" y="0"/>
                  <a:pt x="1072" y="0"/>
                </a:cubicBezTo>
                <a:cubicBezTo>
                  <a:pt x="1370" y="0"/>
                  <a:pt x="1623" y="104"/>
                  <a:pt x="1831" y="313"/>
                </a:cubicBezTo>
                <a:close/>
                <a:moveTo>
                  <a:pt x="1831" y="3170"/>
                </a:moveTo>
                <a:cubicBezTo>
                  <a:pt x="2039" y="3379"/>
                  <a:pt x="2143" y="3631"/>
                  <a:pt x="2143" y="3930"/>
                </a:cubicBezTo>
                <a:cubicBezTo>
                  <a:pt x="2143" y="4228"/>
                  <a:pt x="2039" y="4480"/>
                  <a:pt x="1831" y="4690"/>
                </a:cubicBezTo>
                <a:cubicBezTo>
                  <a:pt x="1622" y="4899"/>
                  <a:pt x="1370" y="5003"/>
                  <a:pt x="1071" y="5003"/>
                </a:cubicBezTo>
                <a:cubicBezTo>
                  <a:pt x="772" y="5003"/>
                  <a:pt x="521" y="4898"/>
                  <a:pt x="311" y="4690"/>
                </a:cubicBezTo>
                <a:cubicBezTo>
                  <a:pt x="103" y="4481"/>
                  <a:pt x="0" y="4228"/>
                  <a:pt x="0" y="3930"/>
                </a:cubicBezTo>
                <a:cubicBezTo>
                  <a:pt x="0" y="3633"/>
                  <a:pt x="105" y="3380"/>
                  <a:pt x="312" y="3170"/>
                </a:cubicBezTo>
                <a:cubicBezTo>
                  <a:pt x="520" y="2963"/>
                  <a:pt x="773" y="2858"/>
                  <a:pt x="1072" y="2858"/>
                </a:cubicBezTo>
                <a:cubicBezTo>
                  <a:pt x="1370" y="2858"/>
                  <a:pt x="1623" y="2961"/>
                  <a:pt x="1831" y="3170"/>
                </a:cubicBezTo>
                <a:close/>
                <a:moveTo>
                  <a:pt x="1831" y="6027"/>
                </a:moveTo>
                <a:cubicBezTo>
                  <a:pt x="2039" y="6235"/>
                  <a:pt x="2143" y="6488"/>
                  <a:pt x="2143" y="6786"/>
                </a:cubicBezTo>
                <a:cubicBezTo>
                  <a:pt x="2143" y="7085"/>
                  <a:pt x="2039" y="7336"/>
                  <a:pt x="1831" y="7546"/>
                </a:cubicBezTo>
                <a:cubicBezTo>
                  <a:pt x="1622" y="7754"/>
                  <a:pt x="1370" y="7859"/>
                  <a:pt x="1071" y="7859"/>
                </a:cubicBezTo>
                <a:cubicBezTo>
                  <a:pt x="772" y="7859"/>
                  <a:pt x="521" y="7754"/>
                  <a:pt x="311" y="7546"/>
                </a:cubicBezTo>
                <a:cubicBezTo>
                  <a:pt x="103" y="7338"/>
                  <a:pt x="0" y="7084"/>
                  <a:pt x="0" y="6786"/>
                </a:cubicBezTo>
                <a:cubicBezTo>
                  <a:pt x="0" y="6489"/>
                  <a:pt x="105" y="6236"/>
                  <a:pt x="312" y="6027"/>
                </a:cubicBezTo>
                <a:cubicBezTo>
                  <a:pt x="520" y="5819"/>
                  <a:pt x="773" y="5714"/>
                  <a:pt x="1072" y="5714"/>
                </a:cubicBezTo>
                <a:cubicBezTo>
                  <a:pt x="1370" y="5715"/>
                  <a:pt x="1623" y="5819"/>
                  <a:pt x="1831" y="6027"/>
                </a:cubicBezTo>
                <a:close/>
                <a:moveTo>
                  <a:pt x="10001" y="537"/>
                </a:moveTo>
                <a:lnTo>
                  <a:pt x="10001" y="1608"/>
                </a:lnTo>
                <a:cubicBezTo>
                  <a:pt x="10001" y="1655"/>
                  <a:pt x="9984" y="1698"/>
                  <a:pt x="9949" y="1733"/>
                </a:cubicBezTo>
                <a:cubicBezTo>
                  <a:pt x="9913" y="1768"/>
                  <a:pt x="9871" y="1785"/>
                  <a:pt x="9824" y="1785"/>
                </a:cubicBezTo>
                <a:lnTo>
                  <a:pt x="3036" y="1785"/>
                </a:lnTo>
                <a:cubicBezTo>
                  <a:pt x="2988" y="1785"/>
                  <a:pt x="2946" y="1768"/>
                  <a:pt x="2911" y="1733"/>
                </a:cubicBezTo>
                <a:cubicBezTo>
                  <a:pt x="2876" y="1698"/>
                  <a:pt x="2859" y="1655"/>
                  <a:pt x="2859" y="1608"/>
                </a:cubicBezTo>
                <a:lnTo>
                  <a:pt x="2859" y="537"/>
                </a:lnTo>
                <a:cubicBezTo>
                  <a:pt x="2859" y="489"/>
                  <a:pt x="2876" y="447"/>
                  <a:pt x="2911" y="412"/>
                </a:cubicBezTo>
                <a:cubicBezTo>
                  <a:pt x="2946" y="377"/>
                  <a:pt x="2988" y="359"/>
                  <a:pt x="3036" y="359"/>
                </a:cubicBezTo>
                <a:lnTo>
                  <a:pt x="9822" y="359"/>
                </a:lnTo>
                <a:cubicBezTo>
                  <a:pt x="9870" y="359"/>
                  <a:pt x="9912" y="377"/>
                  <a:pt x="9947" y="412"/>
                </a:cubicBezTo>
                <a:cubicBezTo>
                  <a:pt x="9983" y="447"/>
                  <a:pt x="10001" y="487"/>
                  <a:pt x="10001" y="537"/>
                </a:cubicBezTo>
                <a:close/>
                <a:moveTo>
                  <a:pt x="10001" y="3393"/>
                </a:moveTo>
                <a:lnTo>
                  <a:pt x="10001" y="4464"/>
                </a:lnTo>
                <a:cubicBezTo>
                  <a:pt x="10001" y="4512"/>
                  <a:pt x="9984" y="4554"/>
                  <a:pt x="9949" y="4589"/>
                </a:cubicBezTo>
                <a:cubicBezTo>
                  <a:pt x="9913" y="4624"/>
                  <a:pt x="9871" y="4642"/>
                  <a:pt x="9824" y="4642"/>
                </a:cubicBezTo>
                <a:lnTo>
                  <a:pt x="3036" y="4642"/>
                </a:lnTo>
                <a:cubicBezTo>
                  <a:pt x="2988" y="4642"/>
                  <a:pt x="2946" y="4624"/>
                  <a:pt x="2911" y="4589"/>
                </a:cubicBezTo>
                <a:cubicBezTo>
                  <a:pt x="2876" y="4554"/>
                  <a:pt x="2859" y="4512"/>
                  <a:pt x="2859" y="4464"/>
                </a:cubicBezTo>
                <a:lnTo>
                  <a:pt x="2859" y="3393"/>
                </a:lnTo>
                <a:cubicBezTo>
                  <a:pt x="2859" y="3345"/>
                  <a:pt x="2876" y="3303"/>
                  <a:pt x="2911" y="3268"/>
                </a:cubicBezTo>
                <a:cubicBezTo>
                  <a:pt x="2946" y="3233"/>
                  <a:pt x="2988" y="3215"/>
                  <a:pt x="3036" y="3215"/>
                </a:cubicBezTo>
                <a:lnTo>
                  <a:pt x="9822" y="3215"/>
                </a:lnTo>
                <a:cubicBezTo>
                  <a:pt x="9870" y="3215"/>
                  <a:pt x="9912" y="3233"/>
                  <a:pt x="9947" y="3268"/>
                </a:cubicBezTo>
                <a:cubicBezTo>
                  <a:pt x="9983" y="3303"/>
                  <a:pt x="10001" y="3345"/>
                  <a:pt x="10001" y="3393"/>
                </a:cubicBezTo>
                <a:close/>
                <a:moveTo>
                  <a:pt x="10001" y="6250"/>
                </a:moveTo>
                <a:lnTo>
                  <a:pt x="10001" y="7322"/>
                </a:lnTo>
                <a:cubicBezTo>
                  <a:pt x="10001" y="7369"/>
                  <a:pt x="9984" y="7412"/>
                  <a:pt x="9949" y="7447"/>
                </a:cubicBezTo>
                <a:cubicBezTo>
                  <a:pt x="9913" y="7482"/>
                  <a:pt x="9871" y="7499"/>
                  <a:pt x="9824" y="7499"/>
                </a:cubicBezTo>
                <a:lnTo>
                  <a:pt x="3036" y="7499"/>
                </a:lnTo>
                <a:cubicBezTo>
                  <a:pt x="2988" y="7499"/>
                  <a:pt x="2946" y="7482"/>
                  <a:pt x="2911" y="7447"/>
                </a:cubicBezTo>
                <a:cubicBezTo>
                  <a:pt x="2876" y="7412"/>
                  <a:pt x="2859" y="7369"/>
                  <a:pt x="2859" y="7322"/>
                </a:cubicBezTo>
                <a:lnTo>
                  <a:pt x="2859" y="6250"/>
                </a:lnTo>
                <a:cubicBezTo>
                  <a:pt x="2859" y="6203"/>
                  <a:pt x="2876" y="6160"/>
                  <a:pt x="2911" y="6125"/>
                </a:cubicBezTo>
                <a:cubicBezTo>
                  <a:pt x="2946" y="6090"/>
                  <a:pt x="2988" y="6073"/>
                  <a:pt x="3036" y="6073"/>
                </a:cubicBezTo>
                <a:lnTo>
                  <a:pt x="9822" y="6073"/>
                </a:lnTo>
                <a:cubicBezTo>
                  <a:pt x="9870" y="6073"/>
                  <a:pt x="9912" y="6090"/>
                  <a:pt x="9947" y="6125"/>
                </a:cubicBezTo>
                <a:cubicBezTo>
                  <a:pt x="9983" y="6160"/>
                  <a:pt x="10001" y="6202"/>
                  <a:pt x="10001" y="62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9" name="iconfont-1124-841231"/>
          <p:cNvSpPr>
            <a:spLocks noChangeAspect="1"/>
          </p:cNvSpPr>
          <p:nvPr/>
        </p:nvSpPr>
        <p:spPr>
          <a:xfrm>
            <a:off x="10230605" y="4301693"/>
            <a:ext cx="500173" cy="421216"/>
          </a:xfrm>
          <a:custGeom>
            <a:avLst/>
            <a:gdLst>
              <a:gd name="T0" fmla="*/ 0 w 10133"/>
              <a:gd name="T1" fmla="*/ 6934 h 8534"/>
              <a:gd name="T2" fmla="*/ 1066 w 10133"/>
              <a:gd name="T3" fmla="*/ 6934 h 8534"/>
              <a:gd name="T4" fmla="*/ 1066 w 10133"/>
              <a:gd name="T5" fmla="*/ 7200 h 8534"/>
              <a:gd name="T6" fmla="*/ 533 w 10133"/>
              <a:gd name="T7" fmla="*/ 7200 h 8534"/>
              <a:gd name="T8" fmla="*/ 533 w 10133"/>
              <a:gd name="T9" fmla="*/ 7734 h 8534"/>
              <a:gd name="T10" fmla="*/ 1066 w 10133"/>
              <a:gd name="T11" fmla="*/ 7734 h 8534"/>
              <a:gd name="T12" fmla="*/ 1066 w 10133"/>
              <a:gd name="T13" fmla="*/ 8000 h 8534"/>
              <a:gd name="T14" fmla="*/ 0 w 10133"/>
              <a:gd name="T15" fmla="*/ 8000 h 8534"/>
              <a:gd name="T16" fmla="*/ 0 w 10133"/>
              <a:gd name="T17" fmla="*/ 8534 h 8534"/>
              <a:gd name="T18" fmla="*/ 1600 w 10133"/>
              <a:gd name="T19" fmla="*/ 8534 h 8534"/>
              <a:gd name="T20" fmla="*/ 1600 w 10133"/>
              <a:gd name="T21" fmla="*/ 6400 h 8534"/>
              <a:gd name="T22" fmla="*/ 0 w 10133"/>
              <a:gd name="T23" fmla="*/ 6400 h 8534"/>
              <a:gd name="T24" fmla="*/ 0 w 10133"/>
              <a:gd name="T25" fmla="*/ 6934 h 8534"/>
              <a:gd name="T26" fmla="*/ 533 w 10133"/>
              <a:gd name="T27" fmla="*/ 2134 h 8534"/>
              <a:gd name="T28" fmla="*/ 1066 w 10133"/>
              <a:gd name="T29" fmla="*/ 2134 h 8534"/>
              <a:gd name="T30" fmla="*/ 1066 w 10133"/>
              <a:gd name="T31" fmla="*/ 0 h 8534"/>
              <a:gd name="T32" fmla="*/ 0 w 10133"/>
              <a:gd name="T33" fmla="*/ 0 h 8534"/>
              <a:gd name="T34" fmla="*/ 0 w 10133"/>
              <a:gd name="T35" fmla="*/ 534 h 8534"/>
              <a:gd name="T36" fmla="*/ 533 w 10133"/>
              <a:gd name="T37" fmla="*/ 534 h 8534"/>
              <a:gd name="T38" fmla="*/ 533 w 10133"/>
              <a:gd name="T39" fmla="*/ 2134 h 8534"/>
              <a:gd name="T40" fmla="*/ 0 w 10133"/>
              <a:gd name="T41" fmla="*/ 3734 h 8534"/>
              <a:gd name="T42" fmla="*/ 960 w 10133"/>
              <a:gd name="T43" fmla="*/ 3734 h 8534"/>
              <a:gd name="T44" fmla="*/ 0 w 10133"/>
              <a:gd name="T45" fmla="*/ 4854 h 8534"/>
              <a:gd name="T46" fmla="*/ 0 w 10133"/>
              <a:gd name="T47" fmla="*/ 5334 h 8534"/>
              <a:gd name="T48" fmla="*/ 1600 w 10133"/>
              <a:gd name="T49" fmla="*/ 5334 h 8534"/>
              <a:gd name="T50" fmla="*/ 1600 w 10133"/>
              <a:gd name="T51" fmla="*/ 4800 h 8534"/>
              <a:gd name="T52" fmla="*/ 640 w 10133"/>
              <a:gd name="T53" fmla="*/ 4800 h 8534"/>
              <a:gd name="T54" fmla="*/ 1600 w 10133"/>
              <a:gd name="T55" fmla="*/ 3680 h 8534"/>
              <a:gd name="T56" fmla="*/ 1600 w 10133"/>
              <a:gd name="T57" fmla="*/ 3200 h 8534"/>
              <a:gd name="T58" fmla="*/ 0 w 10133"/>
              <a:gd name="T59" fmla="*/ 3200 h 8534"/>
              <a:gd name="T60" fmla="*/ 0 w 10133"/>
              <a:gd name="T61" fmla="*/ 3734 h 8534"/>
              <a:gd name="T62" fmla="*/ 2666 w 10133"/>
              <a:gd name="T63" fmla="*/ 534 h 8534"/>
              <a:gd name="T64" fmla="*/ 2666 w 10133"/>
              <a:gd name="T65" fmla="*/ 1600 h 8534"/>
              <a:gd name="T66" fmla="*/ 10133 w 10133"/>
              <a:gd name="T67" fmla="*/ 1600 h 8534"/>
              <a:gd name="T68" fmla="*/ 10133 w 10133"/>
              <a:gd name="T69" fmla="*/ 534 h 8534"/>
              <a:gd name="T70" fmla="*/ 2666 w 10133"/>
              <a:gd name="T71" fmla="*/ 534 h 8534"/>
              <a:gd name="T72" fmla="*/ 2666 w 10133"/>
              <a:gd name="T73" fmla="*/ 8000 h 8534"/>
              <a:gd name="T74" fmla="*/ 10133 w 10133"/>
              <a:gd name="T75" fmla="*/ 8000 h 8534"/>
              <a:gd name="T76" fmla="*/ 10133 w 10133"/>
              <a:gd name="T77" fmla="*/ 6934 h 8534"/>
              <a:gd name="T78" fmla="*/ 2666 w 10133"/>
              <a:gd name="T79" fmla="*/ 6934 h 8534"/>
              <a:gd name="T80" fmla="*/ 2666 w 10133"/>
              <a:gd name="T81" fmla="*/ 8000 h 8534"/>
              <a:gd name="T82" fmla="*/ 2666 w 10133"/>
              <a:gd name="T83" fmla="*/ 4800 h 8534"/>
              <a:gd name="T84" fmla="*/ 10133 w 10133"/>
              <a:gd name="T85" fmla="*/ 4800 h 8534"/>
              <a:gd name="T86" fmla="*/ 10133 w 10133"/>
              <a:gd name="T87" fmla="*/ 3734 h 8534"/>
              <a:gd name="T88" fmla="*/ 2666 w 10133"/>
              <a:gd name="T89" fmla="*/ 3734 h 8534"/>
              <a:gd name="T90" fmla="*/ 2666 w 10133"/>
              <a:gd name="T91" fmla="*/ 4800 h 8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133" h="8534">
                <a:moveTo>
                  <a:pt x="0" y="6934"/>
                </a:moveTo>
                <a:lnTo>
                  <a:pt x="1066" y="6934"/>
                </a:lnTo>
                <a:lnTo>
                  <a:pt x="1066" y="7200"/>
                </a:lnTo>
                <a:lnTo>
                  <a:pt x="533" y="7200"/>
                </a:lnTo>
                <a:lnTo>
                  <a:pt x="533" y="7734"/>
                </a:lnTo>
                <a:lnTo>
                  <a:pt x="1066" y="7734"/>
                </a:lnTo>
                <a:lnTo>
                  <a:pt x="1066" y="8000"/>
                </a:lnTo>
                <a:lnTo>
                  <a:pt x="0" y="8000"/>
                </a:lnTo>
                <a:lnTo>
                  <a:pt x="0" y="8534"/>
                </a:lnTo>
                <a:lnTo>
                  <a:pt x="1600" y="8534"/>
                </a:lnTo>
                <a:lnTo>
                  <a:pt x="1600" y="6400"/>
                </a:lnTo>
                <a:lnTo>
                  <a:pt x="0" y="6400"/>
                </a:lnTo>
                <a:lnTo>
                  <a:pt x="0" y="6934"/>
                </a:lnTo>
                <a:close/>
                <a:moveTo>
                  <a:pt x="533" y="2134"/>
                </a:moveTo>
                <a:lnTo>
                  <a:pt x="1066" y="2134"/>
                </a:lnTo>
                <a:lnTo>
                  <a:pt x="1066" y="0"/>
                </a:lnTo>
                <a:lnTo>
                  <a:pt x="0" y="0"/>
                </a:lnTo>
                <a:lnTo>
                  <a:pt x="0" y="534"/>
                </a:lnTo>
                <a:lnTo>
                  <a:pt x="533" y="534"/>
                </a:lnTo>
                <a:lnTo>
                  <a:pt x="533" y="2134"/>
                </a:lnTo>
                <a:close/>
                <a:moveTo>
                  <a:pt x="0" y="3734"/>
                </a:moveTo>
                <a:lnTo>
                  <a:pt x="960" y="3734"/>
                </a:lnTo>
                <a:lnTo>
                  <a:pt x="0" y="4854"/>
                </a:lnTo>
                <a:lnTo>
                  <a:pt x="0" y="5334"/>
                </a:lnTo>
                <a:lnTo>
                  <a:pt x="1600" y="5334"/>
                </a:lnTo>
                <a:lnTo>
                  <a:pt x="1600" y="4800"/>
                </a:lnTo>
                <a:lnTo>
                  <a:pt x="640" y="4800"/>
                </a:lnTo>
                <a:lnTo>
                  <a:pt x="1600" y="3680"/>
                </a:lnTo>
                <a:lnTo>
                  <a:pt x="1600" y="3200"/>
                </a:lnTo>
                <a:lnTo>
                  <a:pt x="0" y="3200"/>
                </a:lnTo>
                <a:lnTo>
                  <a:pt x="0" y="3734"/>
                </a:lnTo>
                <a:close/>
                <a:moveTo>
                  <a:pt x="2666" y="534"/>
                </a:moveTo>
                <a:lnTo>
                  <a:pt x="2666" y="1600"/>
                </a:lnTo>
                <a:lnTo>
                  <a:pt x="10133" y="1600"/>
                </a:lnTo>
                <a:lnTo>
                  <a:pt x="10133" y="534"/>
                </a:lnTo>
                <a:lnTo>
                  <a:pt x="2666" y="534"/>
                </a:lnTo>
                <a:close/>
                <a:moveTo>
                  <a:pt x="2666" y="8000"/>
                </a:moveTo>
                <a:lnTo>
                  <a:pt x="10133" y="8000"/>
                </a:lnTo>
                <a:lnTo>
                  <a:pt x="10133" y="6934"/>
                </a:lnTo>
                <a:lnTo>
                  <a:pt x="2666" y="6934"/>
                </a:lnTo>
                <a:lnTo>
                  <a:pt x="2666" y="8000"/>
                </a:lnTo>
                <a:close/>
                <a:moveTo>
                  <a:pt x="2666" y="4800"/>
                </a:moveTo>
                <a:lnTo>
                  <a:pt x="10133" y="4800"/>
                </a:lnTo>
                <a:lnTo>
                  <a:pt x="10133" y="3734"/>
                </a:lnTo>
                <a:lnTo>
                  <a:pt x="2666" y="3734"/>
                </a:lnTo>
                <a:lnTo>
                  <a:pt x="2666" y="48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0" name="list-items_30414"/>
          <p:cNvSpPr>
            <a:spLocks noChangeAspect="1"/>
          </p:cNvSpPr>
          <p:nvPr/>
        </p:nvSpPr>
        <p:spPr>
          <a:xfrm>
            <a:off x="8438451" y="3206455"/>
            <a:ext cx="456098" cy="536969"/>
          </a:xfrm>
          <a:custGeom>
            <a:avLst/>
            <a:gdLst>
              <a:gd name="connsiteX0" fmla="*/ 37894 w 513787"/>
              <a:gd name="connsiteY0" fmla="*/ 431508 h 604887"/>
              <a:gd name="connsiteX1" fmla="*/ 426498 w 513787"/>
              <a:gd name="connsiteY1" fmla="*/ 431508 h 604887"/>
              <a:gd name="connsiteX2" fmla="*/ 426498 w 513787"/>
              <a:gd name="connsiteY2" fmla="*/ 534886 h 604887"/>
              <a:gd name="connsiteX3" fmla="*/ 37894 w 513787"/>
              <a:gd name="connsiteY3" fmla="*/ 534886 h 604887"/>
              <a:gd name="connsiteX4" fmla="*/ 37894 w 513787"/>
              <a:gd name="connsiteY4" fmla="*/ 250790 h 604887"/>
              <a:gd name="connsiteX5" fmla="*/ 379360 w 513787"/>
              <a:gd name="connsiteY5" fmla="*/ 250790 h 604887"/>
              <a:gd name="connsiteX6" fmla="*/ 379360 w 513787"/>
              <a:gd name="connsiteY6" fmla="*/ 354168 h 604887"/>
              <a:gd name="connsiteX7" fmla="*/ 37894 w 513787"/>
              <a:gd name="connsiteY7" fmla="*/ 354168 h 604887"/>
              <a:gd name="connsiteX8" fmla="*/ 37894 w 513787"/>
              <a:gd name="connsiteY8" fmla="*/ 70071 h 604887"/>
              <a:gd name="connsiteX9" fmla="*/ 513787 w 513787"/>
              <a:gd name="connsiteY9" fmla="*/ 70071 h 604887"/>
              <a:gd name="connsiteX10" fmla="*/ 513787 w 513787"/>
              <a:gd name="connsiteY10" fmla="*/ 173449 h 604887"/>
              <a:gd name="connsiteX11" fmla="*/ 37894 w 513787"/>
              <a:gd name="connsiteY11" fmla="*/ 173449 h 604887"/>
              <a:gd name="connsiteX12" fmla="*/ 0 w 513787"/>
              <a:gd name="connsiteY12" fmla="*/ 0 h 604887"/>
              <a:gd name="connsiteX13" fmla="*/ 15172 w 513787"/>
              <a:gd name="connsiteY13" fmla="*/ 0 h 604887"/>
              <a:gd name="connsiteX14" fmla="*/ 15172 w 513787"/>
              <a:gd name="connsiteY14" fmla="*/ 604887 h 604887"/>
              <a:gd name="connsiteX15" fmla="*/ 0 w 513787"/>
              <a:gd name="connsiteY15" fmla="*/ 604887 h 604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13787" h="604887">
                <a:moveTo>
                  <a:pt x="37894" y="431508"/>
                </a:moveTo>
                <a:lnTo>
                  <a:pt x="426498" y="431508"/>
                </a:lnTo>
                <a:lnTo>
                  <a:pt x="426498" y="534886"/>
                </a:lnTo>
                <a:lnTo>
                  <a:pt x="37894" y="534886"/>
                </a:lnTo>
                <a:close/>
                <a:moveTo>
                  <a:pt x="37894" y="250790"/>
                </a:moveTo>
                <a:lnTo>
                  <a:pt x="379360" y="250790"/>
                </a:lnTo>
                <a:lnTo>
                  <a:pt x="379360" y="354168"/>
                </a:lnTo>
                <a:lnTo>
                  <a:pt x="37894" y="354168"/>
                </a:lnTo>
                <a:close/>
                <a:moveTo>
                  <a:pt x="37894" y="70071"/>
                </a:moveTo>
                <a:lnTo>
                  <a:pt x="513787" y="70071"/>
                </a:lnTo>
                <a:lnTo>
                  <a:pt x="513787" y="173449"/>
                </a:lnTo>
                <a:lnTo>
                  <a:pt x="37894" y="173449"/>
                </a:lnTo>
                <a:close/>
                <a:moveTo>
                  <a:pt x="0" y="0"/>
                </a:moveTo>
                <a:lnTo>
                  <a:pt x="15172" y="0"/>
                </a:lnTo>
                <a:lnTo>
                  <a:pt x="15172" y="604887"/>
                </a:lnTo>
                <a:lnTo>
                  <a:pt x="0" y="6048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10" grpId="0"/>
      <p:bldP spid="17" grpId="0" animBg="1"/>
      <p:bldP spid="18" grpId="0" animBg="1"/>
      <p:bldP spid="19" grpId="0"/>
      <p:bldP spid="21" grpId="0"/>
      <p:bldP spid="23" grpId="0"/>
      <p:bldP spid="28" grpId="0" animBg="1"/>
      <p:bldP spid="29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398371" y="2274376"/>
            <a:ext cx="8849532" cy="2309247"/>
          </a:xfrm>
          <a:prstGeom prst="rect">
            <a:avLst/>
          </a:prstGeom>
          <a:solidFill>
            <a:srgbClr val="E98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îŝlîḓé"/>
          <p:cNvSpPr/>
          <p:nvPr/>
        </p:nvSpPr>
        <p:spPr bwMode="auto">
          <a:xfrm>
            <a:off x="5211646" y="3549109"/>
            <a:ext cx="5746406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spcBef>
                <a:spcPct val="0"/>
              </a:spcBef>
            </a:pPr>
            <a:r>
              <a:rPr lang="zh-CN" altLang="en-US" sz="4400" b="1" spc="300" dirty="0">
                <a:solidFill>
                  <a:prstClr val="white"/>
                </a:solidFill>
                <a:cs typeface="+mn-ea"/>
                <a:sym typeface="+mn-lt"/>
              </a:rPr>
              <a:t>新学期学习要求介绍</a:t>
            </a:r>
            <a:endParaRPr lang="zh-CN" altLang="en-US" sz="4400" b="1" spc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îŝlîḓé"/>
          <p:cNvSpPr/>
          <p:nvPr/>
        </p:nvSpPr>
        <p:spPr bwMode="auto">
          <a:xfrm>
            <a:off x="5211646" y="2745136"/>
            <a:ext cx="2239173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04</a:t>
            </a:r>
            <a:endParaRPr kumimoji="0" lang="en-US" altLang="zh-CN" sz="4000" b="1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3898" y="2409983"/>
            <a:ext cx="8849532" cy="2309247"/>
          </a:xfrm>
          <a:prstGeom prst="rect">
            <a:avLst/>
          </a:prstGeom>
          <a:noFill/>
          <a:ln w="57150"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îŝlîḓé"/>
          <p:cNvSpPr/>
          <p:nvPr/>
        </p:nvSpPr>
        <p:spPr bwMode="auto">
          <a:xfrm>
            <a:off x="1565835" y="2204636"/>
            <a:ext cx="2239173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1" i="0" u="none" strike="noStrike" kern="1200" cap="none" spc="3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endParaRPr kumimoji="0" lang="en-US" altLang="zh-CN" sz="9600" b="1" i="0" u="none" strike="noStrike" kern="1200" cap="none" spc="30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îŝlîḓé"/>
          <p:cNvSpPr/>
          <p:nvPr/>
        </p:nvSpPr>
        <p:spPr bwMode="auto">
          <a:xfrm>
            <a:off x="11189775" y="4978825"/>
            <a:ext cx="2239173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1" i="0" u="none" strike="noStrike" kern="1200" cap="none" spc="3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endParaRPr kumimoji="0" lang="en-US" altLang="zh-CN" sz="9600" b="1" i="0" u="none" strike="noStrike" kern="1200" cap="none" spc="30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9" t="62091" r="56349" b="10278"/>
          <a:stretch>
            <a:fillRect/>
          </a:stretch>
        </p:blipFill>
        <p:spPr>
          <a:xfrm>
            <a:off x="376651" y="1048066"/>
            <a:ext cx="5598356" cy="53980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  <p:bldP spid="8" grpId="0"/>
      <p:bldP spid="10" grpId="0" animBg="1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932" y="550190"/>
            <a:ext cx="10879810" cy="5749871"/>
          </a:xfrm>
          <a:prstGeom prst="rect">
            <a:avLst/>
          </a:prstGeom>
          <a:solidFill>
            <a:srgbClr val="88A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8513" y="781373"/>
            <a:ext cx="10462648" cy="52952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iṥļïḍê"/>
          <p:cNvGrpSpPr/>
          <p:nvPr/>
        </p:nvGrpSpPr>
        <p:grpSpPr>
          <a:xfrm>
            <a:off x="4909633" y="1019703"/>
            <a:ext cx="2399172" cy="1223307"/>
            <a:chOff x="1323346" y="1342281"/>
            <a:chExt cx="2415290" cy="775928"/>
          </a:xfrm>
        </p:grpSpPr>
        <p:grpSp>
          <p:nvGrpSpPr>
            <p:cNvPr id="6" name="îšlïḑè"/>
            <p:cNvGrpSpPr/>
            <p:nvPr/>
          </p:nvGrpSpPr>
          <p:grpSpPr>
            <a:xfrm>
              <a:off x="1349963" y="1342281"/>
              <a:ext cx="2388673" cy="775928"/>
              <a:chOff x="1487285" y="1736208"/>
              <a:chExt cx="2388673" cy="775928"/>
            </a:xfrm>
          </p:grpSpPr>
          <p:sp>
            <p:nvSpPr>
              <p:cNvPr id="8" name="ïṣľiḍè"/>
              <p:cNvSpPr/>
              <p:nvPr/>
            </p:nvSpPr>
            <p:spPr>
              <a:xfrm>
                <a:off x="1487285" y="1736208"/>
                <a:ext cx="2388673" cy="614363"/>
              </a:xfrm>
              <a:prstGeom prst="roundRect">
                <a:avLst/>
              </a:prstGeom>
              <a:solidFill>
                <a:srgbClr val="E985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îṥḻîḋê"/>
              <p:cNvSpPr/>
              <p:nvPr/>
            </p:nvSpPr>
            <p:spPr>
              <a:xfrm flipV="1">
                <a:off x="3262233" y="2291958"/>
                <a:ext cx="328654" cy="220178"/>
              </a:xfrm>
              <a:prstGeom prst="triangle">
                <a:avLst/>
              </a:prstGeom>
              <a:solidFill>
                <a:srgbClr val="E985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" name="îś1ïďè"/>
            <p:cNvSpPr txBox="1"/>
            <p:nvPr/>
          </p:nvSpPr>
          <p:spPr>
            <a:xfrm>
              <a:off x="1323346" y="1347132"/>
              <a:ext cx="2388673" cy="644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>
                  <a:solidFill>
                    <a:schemeClr val="bg1"/>
                  </a:solidFill>
                  <a:cs typeface="+mn-ea"/>
                  <a:sym typeface="+mn-lt"/>
                </a:rPr>
                <a:t>目 录</a:t>
              </a:r>
              <a:endParaRPr lang="zh-CN" altLang="en-US" sz="6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iṣḷîďê"/>
          <p:cNvSpPr/>
          <p:nvPr/>
        </p:nvSpPr>
        <p:spPr>
          <a:xfrm>
            <a:off x="1249265" y="2883585"/>
            <a:ext cx="720000" cy="720000"/>
          </a:xfrm>
          <a:prstGeom prst="ellipse">
            <a:avLst/>
          </a:prstGeom>
          <a:solidFill>
            <a:srgbClr val="88ACDA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îŝlîḓé"/>
          <p:cNvSpPr/>
          <p:nvPr/>
        </p:nvSpPr>
        <p:spPr bwMode="auto">
          <a:xfrm>
            <a:off x="2177846" y="2913243"/>
            <a:ext cx="3773503" cy="455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spc="300" dirty="0">
                <a:cs typeface="+mn-ea"/>
                <a:sym typeface="+mn-lt"/>
              </a:rPr>
              <a:t>开学第一课主题教育</a:t>
            </a:r>
            <a:endParaRPr lang="en-US" altLang="zh-CN" sz="2800" spc="300" dirty="0"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256033" y="3545947"/>
            <a:ext cx="3528000" cy="0"/>
          </a:xfrm>
          <a:prstGeom prst="line">
            <a:avLst/>
          </a:prstGeom>
          <a:ln w="3175" cap="rnd">
            <a:solidFill>
              <a:srgbClr val="88ACD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iṣḷîďê"/>
          <p:cNvSpPr/>
          <p:nvPr/>
        </p:nvSpPr>
        <p:spPr>
          <a:xfrm>
            <a:off x="1249265" y="4491743"/>
            <a:ext cx="720000" cy="720000"/>
          </a:xfrm>
          <a:prstGeom prst="ellipse">
            <a:avLst/>
          </a:prstGeom>
          <a:solidFill>
            <a:srgbClr val="88ACDA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îŝlîḓé"/>
          <p:cNvSpPr/>
          <p:nvPr/>
        </p:nvSpPr>
        <p:spPr bwMode="auto">
          <a:xfrm>
            <a:off x="2177846" y="4521401"/>
            <a:ext cx="3773503" cy="455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spc="300" dirty="0">
                <a:cs typeface="+mn-ea"/>
                <a:sym typeface="+mn-lt"/>
              </a:rPr>
              <a:t>新学期教学内容介绍</a:t>
            </a:r>
            <a:endParaRPr lang="en-US" altLang="zh-CN" sz="2800" spc="300" dirty="0"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256033" y="5154105"/>
            <a:ext cx="3528000" cy="0"/>
          </a:xfrm>
          <a:prstGeom prst="line">
            <a:avLst/>
          </a:prstGeom>
          <a:ln w="3175" cap="rnd">
            <a:solidFill>
              <a:srgbClr val="88ACD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iṣḷîďê"/>
          <p:cNvSpPr/>
          <p:nvPr/>
        </p:nvSpPr>
        <p:spPr>
          <a:xfrm>
            <a:off x="6403968" y="2883585"/>
            <a:ext cx="720000" cy="720000"/>
          </a:xfrm>
          <a:prstGeom prst="ellipse">
            <a:avLst/>
          </a:prstGeom>
          <a:solidFill>
            <a:srgbClr val="88ACDA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îŝlîḓé"/>
          <p:cNvSpPr/>
          <p:nvPr/>
        </p:nvSpPr>
        <p:spPr bwMode="auto">
          <a:xfrm>
            <a:off x="7332549" y="2913243"/>
            <a:ext cx="3773503" cy="455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spc="300" dirty="0">
                <a:cs typeface="+mn-ea"/>
                <a:sym typeface="+mn-lt"/>
              </a:rPr>
              <a:t>假期深刻的故事分享</a:t>
            </a:r>
            <a:endParaRPr lang="en-US" altLang="zh-CN" sz="2800" spc="300" dirty="0"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7410736" y="3545947"/>
            <a:ext cx="3528000" cy="0"/>
          </a:xfrm>
          <a:prstGeom prst="line">
            <a:avLst/>
          </a:prstGeom>
          <a:ln w="3175" cap="rnd">
            <a:solidFill>
              <a:srgbClr val="88ACD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iṣḷîďê"/>
          <p:cNvSpPr/>
          <p:nvPr/>
        </p:nvSpPr>
        <p:spPr>
          <a:xfrm>
            <a:off x="6403968" y="4491743"/>
            <a:ext cx="720000" cy="720000"/>
          </a:xfrm>
          <a:prstGeom prst="ellipse">
            <a:avLst/>
          </a:prstGeom>
          <a:solidFill>
            <a:srgbClr val="88ACDA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îŝlîḓé"/>
          <p:cNvSpPr/>
          <p:nvPr/>
        </p:nvSpPr>
        <p:spPr bwMode="auto">
          <a:xfrm>
            <a:off x="7332549" y="4521401"/>
            <a:ext cx="3773503" cy="455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spc="300" dirty="0">
                <a:cs typeface="+mn-ea"/>
                <a:sym typeface="+mn-lt"/>
              </a:rPr>
              <a:t>新学期学习要求介绍</a:t>
            </a:r>
            <a:endParaRPr lang="en-US" altLang="zh-CN" sz="2800" spc="300" dirty="0">
              <a:cs typeface="+mn-ea"/>
              <a:sym typeface="+mn-lt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7410736" y="5154105"/>
            <a:ext cx="3528000" cy="0"/>
          </a:xfrm>
          <a:prstGeom prst="line">
            <a:avLst/>
          </a:prstGeom>
          <a:ln w="3175" cap="rnd">
            <a:solidFill>
              <a:srgbClr val="88ACDA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83"/>
          <a:stretch>
            <a:fillRect/>
          </a:stretch>
        </p:blipFill>
        <p:spPr>
          <a:xfrm>
            <a:off x="-322636" y="5373598"/>
            <a:ext cx="3143802" cy="1484402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8" t="63503" r="57491" b="11282"/>
          <a:stretch>
            <a:fillRect/>
          </a:stretch>
        </p:blipFill>
        <p:spPr>
          <a:xfrm rot="598522">
            <a:off x="8990793" y="-72332"/>
            <a:ext cx="2580043" cy="255801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08" r="57491"/>
          <a:stretch>
            <a:fillRect/>
          </a:stretch>
        </p:blipFill>
        <p:spPr>
          <a:xfrm rot="12359657">
            <a:off x="9803532" y="1034963"/>
            <a:ext cx="1727631" cy="1602418"/>
          </a:xfrm>
          <a:prstGeom prst="rect">
            <a:avLst/>
          </a:prstGeom>
        </p:spPr>
      </p:pic>
    </p:spTree>
  </p:cSld>
  <p:clrMapOvr>
    <a:masterClrMapping/>
  </p:clrMapOvr>
  <p:transition spd="slow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1" grpId="0" animBg="1"/>
      <p:bldP spid="13" grpId="0"/>
      <p:bldP spid="24" grpId="0" animBg="1"/>
      <p:bldP spid="25" grpId="0"/>
      <p:bldP spid="27" grpId="0" animBg="1"/>
      <p:bldP spid="28" grpId="0"/>
      <p:bldP spid="30" grpId="0" animBg="1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950" y="285750"/>
            <a:ext cx="11468100" cy="6248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08" r="57491"/>
          <a:stretch>
            <a:fillRect/>
          </a:stretch>
        </p:blipFill>
        <p:spPr>
          <a:xfrm rot="12359657">
            <a:off x="522115" y="466423"/>
            <a:ext cx="1049048" cy="973016"/>
          </a:xfrm>
          <a:prstGeom prst="rect">
            <a:avLst/>
          </a:prstGeom>
        </p:spPr>
      </p:pic>
      <p:sp>
        <p:nvSpPr>
          <p:cNvPr id="5" name="îŝlîḓé"/>
          <p:cNvSpPr/>
          <p:nvPr/>
        </p:nvSpPr>
        <p:spPr bwMode="auto">
          <a:xfrm>
            <a:off x="1731329" y="604168"/>
            <a:ext cx="4002721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 spc="300" dirty="0">
                <a:solidFill>
                  <a:srgbClr val="88ACDA"/>
                </a:solidFill>
                <a:cs typeface="+mn-ea"/>
                <a:sym typeface="+mn-lt"/>
              </a:rPr>
              <a:t>新学期学习要求介绍</a:t>
            </a:r>
            <a:endParaRPr lang="en-US" altLang="zh-CN" sz="2800" b="1" spc="300" dirty="0">
              <a:solidFill>
                <a:srgbClr val="88ACDA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18061" y="1880432"/>
            <a:ext cx="2749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请您在此处输入小标题</a:t>
            </a:r>
            <a:endParaRPr lang="zh-CN" altLang="en-US" sz="2000" b="1" cap="all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634255" y="2607889"/>
            <a:ext cx="4169645" cy="77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7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点击输入标题点击输入相关标题。点击输入标题点击输入相关标题。点击输入标题。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089524" y="2448713"/>
            <a:ext cx="5400000" cy="0"/>
          </a:xfrm>
          <a:prstGeom prst="line">
            <a:avLst/>
          </a:prstGeom>
          <a:ln>
            <a:solidFill>
              <a:srgbClr val="E985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圆角矩形 4"/>
          <p:cNvSpPr>
            <a:spLocks noChangeAspect="1"/>
          </p:cNvSpPr>
          <p:nvPr/>
        </p:nvSpPr>
        <p:spPr>
          <a:xfrm>
            <a:off x="1089524" y="2855477"/>
            <a:ext cx="397061" cy="397061"/>
          </a:xfrm>
          <a:prstGeom prst="roundRect">
            <a:avLst/>
          </a:prstGeom>
          <a:solidFill>
            <a:srgbClr val="88A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88222" y="2856641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ct val="25000"/>
              <a:defRPr/>
            </a:pPr>
            <a:r>
              <a:rPr lang="en-US" altLang="zh-CN" b="1" cap="all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395641" y="3424872"/>
            <a:ext cx="4169645" cy="77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7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点击输入标题点击输入相关标题。点击输入标题点击输入相关标题。点击输入标题。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圆角矩形 4"/>
          <p:cNvSpPr>
            <a:spLocks noChangeAspect="1"/>
          </p:cNvSpPr>
          <p:nvPr/>
        </p:nvSpPr>
        <p:spPr>
          <a:xfrm>
            <a:off x="1850910" y="3672460"/>
            <a:ext cx="397061" cy="397061"/>
          </a:xfrm>
          <a:prstGeom prst="roundRect">
            <a:avLst/>
          </a:prstGeom>
          <a:solidFill>
            <a:srgbClr val="E98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849608" y="3673624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ct val="25000"/>
              <a:defRPr/>
            </a:pPr>
            <a:r>
              <a:rPr lang="en-US" altLang="zh-CN" b="1" cap="all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634255" y="4241683"/>
            <a:ext cx="4169645" cy="77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7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点击输入标题点击输入相关标题。点击输入标题点击输入相关标题。点击输入标题。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圆角矩形 4"/>
          <p:cNvSpPr>
            <a:spLocks noChangeAspect="1"/>
          </p:cNvSpPr>
          <p:nvPr/>
        </p:nvSpPr>
        <p:spPr>
          <a:xfrm>
            <a:off x="1089524" y="4489271"/>
            <a:ext cx="397061" cy="397061"/>
          </a:xfrm>
          <a:prstGeom prst="roundRect">
            <a:avLst/>
          </a:prstGeom>
          <a:solidFill>
            <a:srgbClr val="88A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088222" y="4490435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ct val="25000"/>
              <a:defRPr/>
            </a:pPr>
            <a:r>
              <a:rPr lang="en-US" altLang="zh-CN" b="1" cap="all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395641" y="5058494"/>
            <a:ext cx="4169645" cy="77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7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点击输入标题点击输入相关标题。点击输入标题点击输入相关标题。点击输入标题。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圆角矩形 4"/>
          <p:cNvSpPr>
            <a:spLocks noChangeAspect="1"/>
          </p:cNvSpPr>
          <p:nvPr/>
        </p:nvSpPr>
        <p:spPr>
          <a:xfrm>
            <a:off x="1850910" y="5306082"/>
            <a:ext cx="397061" cy="397061"/>
          </a:xfrm>
          <a:prstGeom prst="roundRect">
            <a:avLst/>
          </a:prstGeom>
          <a:solidFill>
            <a:srgbClr val="E98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849608" y="5307246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ct val="25000"/>
              <a:defRPr/>
            </a:pPr>
            <a:r>
              <a:rPr lang="en-US" altLang="zh-CN" b="1" cap="all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7145008" y="2968633"/>
            <a:ext cx="4048065" cy="1833623"/>
          </a:xfrm>
          <a:prstGeom prst="ellipse">
            <a:avLst/>
          </a:prstGeom>
          <a:noFill/>
          <a:ln w="25400" cap="rnd">
            <a:solidFill>
              <a:srgbClr val="E9858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 rot="5400000">
            <a:off x="7140313" y="2968633"/>
            <a:ext cx="4048065" cy="1833623"/>
          </a:xfrm>
          <a:prstGeom prst="ellipse">
            <a:avLst/>
          </a:prstGeom>
          <a:noFill/>
          <a:ln w="25400" cap="rnd">
            <a:solidFill>
              <a:srgbClr val="88ACD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圆角矩形 3"/>
          <p:cNvSpPr/>
          <p:nvPr/>
        </p:nvSpPr>
        <p:spPr>
          <a:xfrm>
            <a:off x="7639902" y="2367529"/>
            <a:ext cx="1398111" cy="1398111"/>
          </a:xfrm>
          <a:prstGeom prst="roundRect">
            <a:avLst/>
          </a:prstGeom>
          <a:solidFill>
            <a:srgbClr val="88A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圆角矩形 4"/>
          <p:cNvSpPr/>
          <p:nvPr/>
        </p:nvSpPr>
        <p:spPr>
          <a:xfrm>
            <a:off x="9364860" y="2367529"/>
            <a:ext cx="1398111" cy="1398111"/>
          </a:xfrm>
          <a:prstGeom prst="roundRect">
            <a:avLst/>
          </a:prstGeom>
          <a:solidFill>
            <a:srgbClr val="E98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圆角矩形 5"/>
          <p:cNvSpPr/>
          <p:nvPr/>
        </p:nvSpPr>
        <p:spPr>
          <a:xfrm>
            <a:off x="9364860" y="4033990"/>
            <a:ext cx="1398111" cy="1398111"/>
          </a:xfrm>
          <a:prstGeom prst="roundRect">
            <a:avLst/>
          </a:prstGeom>
          <a:solidFill>
            <a:srgbClr val="88A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圆角矩形 6"/>
          <p:cNvSpPr/>
          <p:nvPr/>
        </p:nvSpPr>
        <p:spPr>
          <a:xfrm>
            <a:off x="7639902" y="4048341"/>
            <a:ext cx="1398111" cy="1398111"/>
          </a:xfrm>
          <a:prstGeom prst="roundRect">
            <a:avLst/>
          </a:prstGeom>
          <a:solidFill>
            <a:srgbClr val="E98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iconfont-11432-4397104"/>
          <p:cNvSpPr>
            <a:spLocks noChangeAspect="1"/>
          </p:cNvSpPr>
          <p:nvPr/>
        </p:nvSpPr>
        <p:spPr>
          <a:xfrm>
            <a:off x="8109666" y="2832433"/>
            <a:ext cx="458581" cy="493947"/>
          </a:xfrm>
          <a:custGeom>
            <a:avLst/>
            <a:gdLst>
              <a:gd name="connsiteX0" fmla="*/ 195226 w 495208"/>
              <a:gd name="connsiteY0" fmla="*/ 381028 h 533400"/>
              <a:gd name="connsiteX1" fmla="*/ 385691 w 495208"/>
              <a:gd name="connsiteY1" fmla="*/ 381028 h 533400"/>
              <a:gd name="connsiteX2" fmla="*/ 409499 w 495208"/>
              <a:gd name="connsiteY2" fmla="*/ 404836 h 533400"/>
              <a:gd name="connsiteX3" fmla="*/ 385691 w 495208"/>
              <a:gd name="connsiteY3" fmla="*/ 428644 h 533400"/>
              <a:gd name="connsiteX4" fmla="*/ 195226 w 495208"/>
              <a:gd name="connsiteY4" fmla="*/ 428644 h 533400"/>
              <a:gd name="connsiteX5" fmla="*/ 171418 w 495208"/>
              <a:gd name="connsiteY5" fmla="*/ 404836 h 533400"/>
              <a:gd name="connsiteX6" fmla="*/ 195226 w 495208"/>
              <a:gd name="connsiteY6" fmla="*/ 381028 h 533400"/>
              <a:gd name="connsiteX7" fmla="*/ 195226 w 495208"/>
              <a:gd name="connsiteY7" fmla="*/ 242842 h 533400"/>
              <a:gd name="connsiteX8" fmla="*/ 385691 w 495208"/>
              <a:gd name="connsiteY8" fmla="*/ 242842 h 533400"/>
              <a:gd name="connsiteX9" fmla="*/ 409499 w 495208"/>
              <a:gd name="connsiteY9" fmla="*/ 266650 h 533400"/>
              <a:gd name="connsiteX10" fmla="*/ 385691 w 495208"/>
              <a:gd name="connsiteY10" fmla="*/ 290458 h 533400"/>
              <a:gd name="connsiteX11" fmla="*/ 195226 w 495208"/>
              <a:gd name="connsiteY11" fmla="*/ 290458 h 533400"/>
              <a:gd name="connsiteX12" fmla="*/ 171418 w 495208"/>
              <a:gd name="connsiteY12" fmla="*/ 266650 h 533400"/>
              <a:gd name="connsiteX13" fmla="*/ 195226 w 495208"/>
              <a:gd name="connsiteY13" fmla="*/ 242842 h 533400"/>
              <a:gd name="connsiteX14" fmla="*/ 195226 w 495208"/>
              <a:gd name="connsiteY14" fmla="*/ 104756 h 533400"/>
              <a:gd name="connsiteX15" fmla="*/ 385691 w 495208"/>
              <a:gd name="connsiteY15" fmla="*/ 104756 h 533400"/>
              <a:gd name="connsiteX16" fmla="*/ 409499 w 495208"/>
              <a:gd name="connsiteY16" fmla="*/ 128564 h 533400"/>
              <a:gd name="connsiteX17" fmla="*/ 385691 w 495208"/>
              <a:gd name="connsiteY17" fmla="*/ 152372 h 533400"/>
              <a:gd name="connsiteX18" fmla="*/ 195226 w 495208"/>
              <a:gd name="connsiteY18" fmla="*/ 152372 h 533400"/>
              <a:gd name="connsiteX19" fmla="*/ 171418 w 495208"/>
              <a:gd name="connsiteY19" fmla="*/ 128564 h 533400"/>
              <a:gd name="connsiteX20" fmla="*/ 195226 w 495208"/>
              <a:gd name="connsiteY20" fmla="*/ 104756 h 533400"/>
              <a:gd name="connsiteX21" fmla="*/ 71424 w 495208"/>
              <a:gd name="connsiteY21" fmla="*/ 47625 h 533400"/>
              <a:gd name="connsiteX22" fmla="*/ 47616 w 495208"/>
              <a:gd name="connsiteY22" fmla="*/ 71438 h 533400"/>
              <a:gd name="connsiteX23" fmla="*/ 47616 w 495208"/>
              <a:gd name="connsiteY23" fmla="*/ 461962 h 533400"/>
              <a:gd name="connsiteX24" fmla="*/ 71424 w 495208"/>
              <a:gd name="connsiteY24" fmla="*/ 485775 h 533400"/>
              <a:gd name="connsiteX25" fmla="*/ 423784 w 495208"/>
              <a:gd name="connsiteY25" fmla="*/ 485775 h 533400"/>
              <a:gd name="connsiteX26" fmla="*/ 447592 w 495208"/>
              <a:gd name="connsiteY26" fmla="*/ 461962 h 533400"/>
              <a:gd name="connsiteX27" fmla="*/ 447592 w 495208"/>
              <a:gd name="connsiteY27" fmla="*/ 71438 h 533400"/>
              <a:gd name="connsiteX28" fmla="*/ 423784 w 495208"/>
              <a:gd name="connsiteY28" fmla="*/ 47625 h 533400"/>
              <a:gd name="connsiteX29" fmla="*/ 41664 w 495208"/>
              <a:gd name="connsiteY29" fmla="*/ 0 h 533400"/>
              <a:gd name="connsiteX30" fmla="*/ 453544 w 495208"/>
              <a:gd name="connsiteY30" fmla="*/ 0 h 533400"/>
              <a:gd name="connsiteX31" fmla="*/ 495208 w 495208"/>
              <a:gd name="connsiteY31" fmla="*/ 41672 h 533400"/>
              <a:gd name="connsiteX32" fmla="*/ 495208 w 495208"/>
              <a:gd name="connsiteY32" fmla="*/ 491728 h 533400"/>
              <a:gd name="connsiteX33" fmla="*/ 453544 w 495208"/>
              <a:gd name="connsiteY33" fmla="*/ 533400 h 533400"/>
              <a:gd name="connsiteX34" fmla="*/ 41664 w 495208"/>
              <a:gd name="connsiteY34" fmla="*/ 533400 h 533400"/>
              <a:gd name="connsiteX35" fmla="*/ 0 w 495208"/>
              <a:gd name="connsiteY35" fmla="*/ 491728 h 533400"/>
              <a:gd name="connsiteX36" fmla="*/ 0 w 495208"/>
              <a:gd name="connsiteY36" fmla="*/ 41672 h 533400"/>
              <a:gd name="connsiteX37" fmla="*/ 41664 w 495208"/>
              <a:gd name="connsiteY37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95208" h="533400">
                <a:moveTo>
                  <a:pt x="195226" y="381028"/>
                </a:moveTo>
                <a:lnTo>
                  <a:pt x="385691" y="381028"/>
                </a:lnTo>
                <a:cubicBezTo>
                  <a:pt x="398833" y="381028"/>
                  <a:pt x="409499" y="391694"/>
                  <a:pt x="409499" y="404836"/>
                </a:cubicBezTo>
                <a:cubicBezTo>
                  <a:pt x="409499" y="417978"/>
                  <a:pt x="398833" y="428644"/>
                  <a:pt x="385691" y="428644"/>
                </a:cubicBezTo>
                <a:lnTo>
                  <a:pt x="195226" y="428644"/>
                </a:lnTo>
                <a:cubicBezTo>
                  <a:pt x="182084" y="428644"/>
                  <a:pt x="171418" y="417978"/>
                  <a:pt x="171418" y="404836"/>
                </a:cubicBezTo>
                <a:cubicBezTo>
                  <a:pt x="171418" y="391694"/>
                  <a:pt x="182084" y="381028"/>
                  <a:pt x="195226" y="381028"/>
                </a:cubicBezTo>
                <a:close/>
                <a:moveTo>
                  <a:pt x="195226" y="242842"/>
                </a:moveTo>
                <a:lnTo>
                  <a:pt x="385691" y="242842"/>
                </a:lnTo>
                <a:cubicBezTo>
                  <a:pt x="398833" y="242842"/>
                  <a:pt x="409499" y="253508"/>
                  <a:pt x="409499" y="266650"/>
                </a:cubicBezTo>
                <a:cubicBezTo>
                  <a:pt x="409499" y="279792"/>
                  <a:pt x="398833" y="290458"/>
                  <a:pt x="385691" y="290458"/>
                </a:cubicBezTo>
                <a:lnTo>
                  <a:pt x="195226" y="290458"/>
                </a:lnTo>
                <a:cubicBezTo>
                  <a:pt x="182084" y="290458"/>
                  <a:pt x="171418" y="279792"/>
                  <a:pt x="171418" y="266650"/>
                </a:cubicBezTo>
                <a:cubicBezTo>
                  <a:pt x="171418" y="253508"/>
                  <a:pt x="182084" y="242842"/>
                  <a:pt x="195226" y="242842"/>
                </a:cubicBezTo>
                <a:close/>
                <a:moveTo>
                  <a:pt x="195226" y="104756"/>
                </a:moveTo>
                <a:lnTo>
                  <a:pt x="385691" y="104756"/>
                </a:lnTo>
                <a:cubicBezTo>
                  <a:pt x="398833" y="104756"/>
                  <a:pt x="409499" y="115422"/>
                  <a:pt x="409499" y="128564"/>
                </a:cubicBezTo>
                <a:cubicBezTo>
                  <a:pt x="409499" y="141706"/>
                  <a:pt x="398833" y="152372"/>
                  <a:pt x="385691" y="152372"/>
                </a:cubicBezTo>
                <a:lnTo>
                  <a:pt x="195226" y="152372"/>
                </a:lnTo>
                <a:cubicBezTo>
                  <a:pt x="182084" y="152372"/>
                  <a:pt x="171418" y="141706"/>
                  <a:pt x="171418" y="128564"/>
                </a:cubicBezTo>
                <a:cubicBezTo>
                  <a:pt x="171418" y="115422"/>
                  <a:pt x="182084" y="104756"/>
                  <a:pt x="195226" y="104756"/>
                </a:cubicBezTo>
                <a:close/>
                <a:moveTo>
                  <a:pt x="71424" y="47625"/>
                </a:moveTo>
                <a:cubicBezTo>
                  <a:pt x="58282" y="47625"/>
                  <a:pt x="47616" y="58293"/>
                  <a:pt x="47616" y="71438"/>
                </a:cubicBezTo>
                <a:lnTo>
                  <a:pt x="47616" y="461962"/>
                </a:lnTo>
                <a:cubicBezTo>
                  <a:pt x="47616" y="475107"/>
                  <a:pt x="58282" y="485775"/>
                  <a:pt x="71424" y="485775"/>
                </a:cubicBezTo>
                <a:lnTo>
                  <a:pt x="423784" y="485775"/>
                </a:lnTo>
                <a:cubicBezTo>
                  <a:pt x="436926" y="485775"/>
                  <a:pt x="447592" y="475107"/>
                  <a:pt x="447592" y="461962"/>
                </a:cubicBezTo>
                <a:lnTo>
                  <a:pt x="447592" y="71438"/>
                </a:lnTo>
                <a:cubicBezTo>
                  <a:pt x="447592" y="58293"/>
                  <a:pt x="436926" y="47625"/>
                  <a:pt x="423784" y="47625"/>
                </a:cubicBezTo>
                <a:close/>
                <a:moveTo>
                  <a:pt x="41664" y="0"/>
                </a:moveTo>
                <a:lnTo>
                  <a:pt x="453544" y="0"/>
                </a:lnTo>
                <a:cubicBezTo>
                  <a:pt x="476543" y="0"/>
                  <a:pt x="495208" y="18669"/>
                  <a:pt x="495208" y="41672"/>
                </a:cubicBezTo>
                <a:lnTo>
                  <a:pt x="495208" y="491728"/>
                </a:lnTo>
                <a:cubicBezTo>
                  <a:pt x="495208" y="514731"/>
                  <a:pt x="476543" y="533400"/>
                  <a:pt x="453544" y="533400"/>
                </a:cubicBezTo>
                <a:lnTo>
                  <a:pt x="41664" y="533400"/>
                </a:lnTo>
                <a:cubicBezTo>
                  <a:pt x="18666" y="533400"/>
                  <a:pt x="0" y="514731"/>
                  <a:pt x="0" y="491728"/>
                </a:cubicBezTo>
                <a:lnTo>
                  <a:pt x="0" y="41672"/>
                </a:lnTo>
                <a:cubicBezTo>
                  <a:pt x="0" y="18669"/>
                  <a:pt x="18666" y="0"/>
                  <a:pt x="416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5" name="list-menu_16051"/>
          <p:cNvSpPr>
            <a:spLocks noChangeAspect="1"/>
          </p:cNvSpPr>
          <p:nvPr/>
        </p:nvSpPr>
        <p:spPr>
          <a:xfrm>
            <a:off x="9830837" y="4502164"/>
            <a:ext cx="494263" cy="493518"/>
          </a:xfrm>
          <a:custGeom>
            <a:avLst/>
            <a:gdLst>
              <a:gd name="connsiteX0" fmla="*/ 244898 w 609544"/>
              <a:gd name="connsiteY0" fmla="*/ 449008 h 608627"/>
              <a:gd name="connsiteX1" fmla="*/ 462378 w 609544"/>
              <a:gd name="connsiteY1" fmla="*/ 449008 h 608627"/>
              <a:gd name="connsiteX2" fmla="*/ 481820 w 609544"/>
              <a:gd name="connsiteY2" fmla="*/ 468414 h 608627"/>
              <a:gd name="connsiteX3" fmla="*/ 462378 w 609544"/>
              <a:gd name="connsiteY3" fmla="*/ 487819 h 608627"/>
              <a:gd name="connsiteX4" fmla="*/ 244898 w 609544"/>
              <a:gd name="connsiteY4" fmla="*/ 487819 h 608627"/>
              <a:gd name="connsiteX5" fmla="*/ 225456 w 609544"/>
              <a:gd name="connsiteY5" fmla="*/ 468414 h 608627"/>
              <a:gd name="connsiteX6" fmla="*/ 244898 w 609544"/>
              <a:gd name="connsiteY6" fmla="*/ 449008 h 608627"/>
              <a:gd name="connsiteX7" fmla="*/ 95193 w 609544"/>
              <a:gd name="connsiteY7" fmla="*/ 428191 h 608627"/>
              <a:gd name="connsiteX8" fmla="*/ 175849 w 609544"/>
              <a:gd name="connsiteY8" fmla="*/ 428191 h 608627"/>
              <a:gd name="connsiteX9" fmla="*/ 175849 w 609544"/>
              <a:gd name="connsiteY9" fmla="*/ 508777 h 608627"/>
              <a:gd name="connsiteX10" fmla="*/ 95193 w 609544"/>
              <a:gd name="connsiteY10" fmla="*/ 508777 h 608627"/>
              <a:gd name="connsiteX11" fmla="*/ 244898 w 609544"/>
              <a:gd name="connsiteY11" fmla="*/ 293693 h 608627"/>
              <a:gd name="connsiteX12" fmla="*/ 462378 w 609544"/>
              <a:gd name="connsiteY12" fmla="*/ 293693 h 608627"/>
              <a:gd name="connsiteX13" fmla="*/ 481820 w 609544"/>
              <a:gd name="connsiteY13" fmla="*/ 313098 h 608627"/>
              <a:gd name="connsiteX14" fmla="*/ 462378 w 609544"/>
              <a:gd name="connsiteY14" fmla="*/ 332504 h 608627"/>
              <a:gd name="connsiteX15" fmla="*/ 244898 w 609544"/>
              <a:gd name="connsiteY15" fmla="*/ 332504 h 608627"/>
              <a:gd name="connsiteX16" fmla="*/ 225456 w 609544"/>
              <a:gd name="connsiteY16" fmla="*/ 313098 h 608627"/>
              <a:gd name="connsiteX17" fmla="*/ 244898 w 609544"/>
              <a:gd name="connsiteY17" fmla="*/ 293693 h 608627"/>
              <a:gd name="connsiteX18" fmla="*/ 95193 w 609544"/>
              <a:gd name="connsiteY18" fmla="*/ 272877 h 608627"/>
              <a:gd name="connsiteX19" fmla="*/ 175849 w 609544"/>
              <a:gd name="connsiteY19" fmla="*/ 272877 h 608627"/>
              <a:gd name="connsiteX20" fmla="*/ 175849 w 609544"/>
              <a:gd name="connsiteY20" fmla="*/ 353463 h 608627"/>
              <a:gd name="connsiteX21" fmla="*/ 95193 w 609544"/>
              <a:gd name="connsiteY21" fmla="*/ 353463 h 608627"/>
              <a:gd name="connsiteX22" fmla="*/ 244898 w 609544"/>
              <a:gd name="connsiteY22" fmla="*/ 138308 h 608627"/>
              <a:gd name="connsiteX23" fmla="*/ 462378 w 609544"/>
              <a:gd name="connsiteY23" fmla="*/ 138308 h 608627"/>
              <a:gd name="connsiteX24" fmla="*/ 481820 w 609544"/>
              <a:gd name="connsiteY24" fmla="*/ 157749 h 608627"/>
              <a:gd name="connsiteX25" fmla="*/ 462378 w 609544"/>
              <a:gd name="connsiteY25" fmla="*/ 177190 h 608627"/>
              <a:gd name="connsiteX26" fmla="*/ 244898 w 609544"/>
              <a:gd name="connsiteY26" fmla="*/ 177190 h 608627"/>
              <a:gd name="connsiteX27" fmla="*/ 225456 w 609544"/>
              <a:gd name="connsiteY27" fmla="*/ 157749 h 608627"/>
              <a:gd name="connsiteX28" fmla="*/ 244898 w 609544"/>
              <a:gd name="connsiteY28" fmla="*/ 138308 h 608627"/>
              <a:gd name="connsiteX29" fmla="*/ 95193 w 609544"/>
              <a:gd name="connsiteY29" fmla="*/ 117562 h 608627"/>
              <a:gd name="connsiteX30" fmla="*/ 175849 w 609544"/>
              <a:gd name="connsiteY30" fmla="*/ 117562 h 608627"/>
              <a:gd name="connsiteX31" fmla="*/ 175849 w 609544"/>
              <a:gd name="connsiteY31" fmla="*/ 198148 h 608627"/>
              <a:gd name="connsiteX32" fmla="*/ 95193 w 609544"/>
              <a:gd name="connsiteY32" fmla="*/ 198148 h 608627"/>
              <a:gd name="connsiteX33" fmla="*/ 58339 w 609544"/>
              <a:gd name="connsiteY33" fmla="*/ 58251 h 608627"/>
              <a:gd name="connsiteX34" fmla="*/ 58339 w 609544"/>
              <a:gd name="connsiteY34" fmla="*/ 550376 h 608627"/>
              <a:gd name="connsiteX35" fmla="*/ 551205 w 609544"/>
              <a:gd name="connsiteY35" fmla="*/ 550376 h 608627"/>
              <a:gd name="connsiteX36" fmla="*/ 551205 w 609544"/>
              <a:gd name="connsiteY36" fmla="*/ 58251 h 608627"/>
              <a:gd name="connsiteX37" fmla="*/ 29083 w 609544"/>
              <a:gd name="connsiteY37" fmla="*/ 0 h 608627"/>
              <a:gd name="connsiteX38" fmla="*/ 580289 w 609544"/>
              <a:gd name="connsiteY38" fmla="*/ 0 h 608627"/>
              <a:gd name="connsiteX39" fmla="*/ 609544 w 609544"/>
              <a:gd name="connsiteY39" fmla="*/ 29211 h 608627"/>
              <a:gd name="connsiteX40" fmla="*/ 609544 w 609544"/>
              <a:gd name="connsiteY40" fmla="*/ 579416 h 608627"/>
              <a:gd name="connsiteX41" fmla="*/ 580289 w 609544"/>
              <a:gd name="connsiteY41" fmla="*/ 608627 h 608627"/>
              <a:gd name="connsiteX42" fmla="*/ 29083 w 609544"/>
              <a:gd name="connsiteY42" fmla="*/ 608627 h 608627"/>
              <a:gd name="connsiteX43" fmla="*/ 0 w 609544"/>
              <a:gd name="connsiteY43" fmla="*/ 579416 h 608627"/>
              <a:gd name="connsiteX44" fmla="*/ 0 w 609544"/>
              <a:gd name="connsiteY44" fmla="*/ 29211 h 608627"/>
              <a:gd name="connsiteX45" fmla="*/ 29083 w 609544"/>
              <a:gd name="connsiteY45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9544" h="608627">
                <a:moveTo>
                  <a:pt x="244898" y="449008"/>
                </a:moveTo>
                <a:lnTo>
                  <a:pt x="462378" y="449008"/>
                </a:lnTo>
                <a:cubicBezTo>
                  <a:pt x="473045" y="449008"/>
                  <a:pt x="481820" y="457766"/>
                  <a:pt x="481820" y="468414"/>
                </a:cubicBezTo>
                <a:cubicBezTo>
                  <a:pt x="481820" y="479233"/>
                  <a:pt x="473045" y="487819"/>
                  <a:pt x="462378" y="487819"/>
                </a:cubicBezTo>
                <a:lnTo>
                  <a:pt x="244898" y="487819"/>
                </a:lnTo>
                <a:cubicBezTo>
                  <a:pt x="234231" y="487819"/>
                  <a:pt x="225456" y="479233"/>
                  <a:pt x="225456" y="468414"/>
                </a:cubicBezTo>
                <a:cubicBezTo>
                  <a:pt x="225456" y="457766"/>
                  <a:pt x="234231" y="449008"/>
                  <a:pt x="244898" y="449008"/>
                </a:cubicBezTo>
                <a:close/>
                <a:moveTo>
                  <a:pt x="95193" y="428191"/>
                </a:moveTo>
                <a:lnTo>
                  <a:pt x="175849" y="428191"/>
                </a:lnTo>
                <a:lnTo>
                  <a:pt x="175849" y="508777"/>
                </a:lnTo>
                <a:lnTo>
                  <a:pt x="95193" y="508777"/>
                </a:lnTo>
                <a:close/>
                <a:moveTo>
                  <a:pt x="244898" y="293693"/>
                </a:moveTo>
                <a:lnTo>
                  <a:pt x="462378" y="293693"/>
                </a:lnTo>
                <a:cubicBezTo>
                  <a:pt x="473045" y="293693"/>
                  <a:pt x="481820" y="302451"/>
                  <a:pt x="481820" y="313098"/>
                </a:cubicBezTo>
                <a:cubicBezTo>
                  <a:pt x="481820" y="323917"/>
                  <a:pt x="473045" y="332504"/>
                  <a:pt x="462378" y="332504"/>
                </a:cubicBezTo>
                <a:lnTo>
                  <a:pt x="244898" y="332504"/>
                </a:lnTo>
                <a:cubicBezTo>
                  <a:pt x="234231" y="332504"/>
                  <a:pt x="225456" y="323917"/>
                  <a:pt x="225456" y="313098"/>
                </a:cubicBezTo>
                <a:cubicBezTo>
                  <a:pt x="225456" y="302451"/>
                  <a:pt x="234231" y="293693"/>
                  <a:pt x="244898" y="293693"/>
                </a:cubicBezTo>
                <a:close/>
                <a:moveTo>
                  <a:pt x="95193" y="272877"/>
                </a:moveTo>
                <a:lnTo>
                  <a:pt x="175849" y="272877"/>
                </a:lnTo>
                <a:lnTo>
                  <a:pt x="175849" y="353463"/>
                </a:lnTo>
                <a:lnTo>
                  <a:pt x="95193" y="353463"/>
                </a:lnTo>
                <a:close/>
                <a:moveTo>
                  <a:pt x="244898" y="138308"/>
                </a:moveTo>
                <a:lnTo>
                  <a:pt x="462378" y="138308"/>
                </a:lnTo>
                <a:cubicBezTo>
                  <a:pt x="473045" y="138308"/>
                  <a:pt x="481820" y="147082"/>
                  <a:pt x="481820" y="157749"/>
                </a:cubicBezTo>
                <a:cubicBezTo>
                  <a:pt x="481820" y="168588"/>
                  <a:pt x="473045" y="177190"/>
                  <a:pt x="462378" y="177190"/>
                </a:cubicBezTo>
                <a:lnTo>
                  <a:pt x="244898" y="177190"/>
                </a:lnTo>
                <a:cubicBezTo>
                  <a:pt x="234231" y="177190"/>
                  <a:pt x="225456" y="168588"/>
                  <a:pt x="225456" y="157749"/>
                </a:cubicBezTo>
                <a:cubicBezTo>
                  <a:pt x="225456" y="147082"/>
                  <a:pt x="234231" y="138308"/>
                  <a:pt x="244898" y="138308"/>
                </a:cubicBezTo>
                <a:close/>
                <a:moveTo>
                  <a:pt x="95193" y="117562"/>
                </a:moveTo>
                <a:lnTo>
                  <a:pt x="175849" y="117562"/>
                </a:lnTo>
                <a:lnTo>
                  <a:pt x="175849" y="198148"/>
                </a:lnTo>
                <a:lnTo>
                  <a:pt x="95193" y="198148"/>
                </a:lnTo>
                <a:close/>
                <a:moveTo>
                  <a:pt x="58339" y="58251"/>
                </a:moveTo>
                <a:lnTo>
                  <a:pt x="58339" y="550376"/>
                </a:lnTo>
                <a:lnTo>
                  <a:pt x="551205" y="550376"/>
                </a:lnTo>
                <a:lnTo>
                  <a:pt x="551205" y="58251"/>
                </a:lnTo>
                <a:close/>
                <a:moveTo>
                  <a:pt x="29083" y="0"/>
                </a:moveTo>
                <a:lnTo>
                  <a:pt x="580289" y="0"/>
                </a:lnTo>
                <a:cubicBezTo>
                  <a:pt x="596465" y="0"/>
                  <a:pt x="609544" y="13059"/>
                  <a:pt x="609544" y="29211"/>
                </a:cubicBezTo>
                <a:lnTo>
                  <a:pt x="609544" y="579416"/>
                </a:lnTo>
                <a:cubicBezTo>
                  <a:pt x="609544" y="595568"/>
                  <a:pt x="596465" y="608627"/>
                  <a:pt x="580289" y="608627"/>
                </a:cubicBezTo>
                <a:lnTo>
                  <a:pt x="29083" y="608627"/>
                </a:lnTo>
                <a:cubicBezTo>
                  <a:pt x="13079" y="608627"/>
                  <a:pt x="0" y="595568"/>
                  <a:pt x="0" y="579416"/>
                </a:cubicBezTo>
                <a:lnTo>
                  <a:pt x="0" y="29211"/>
                </a:lnTo>
                <a:cubicBezTo>
                  <a:pt x="0" y="13059"/>
                  <a:pt x="13079" y="0"/>
                  <a:pt x="29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6" name="verified-commercial-list_57632"/>
          <p:cNvSpPr>
            <a:spLocks noChangeAspect="1"/>
          </p:cNvSpPr>
          <p:nvPr/>
        </p:nvSpPr>
        <p:spPr>
          <a:xfrm>
            <a:off x="9868094" y="2816274"/>
            <a:ext cx="427131" cy="495383"/>
          </a:xfrm>
          <a:custGeom>
            <a:avLst/>
            <a:gdLst>
              <a:gd name="connsiteX0" fmla="*/ 232301 w 523313"/>
              <a:gd name="connsiteY0" fmla="*/ 453100 h 606933"/>
              <a:gd name="connsiteX1" fmla="*/ 443362 w 523313"/>
              <a:gd name="connsiteY1" fmla="*/ 453100 h 606933"/>
              <a:gd name="connsiteX2" fmla="*/ 443362 w 523313"/>
              <a:gd name="connsiteY2" fmla="*/ 496498 h 606933"/>
              <a:gd name="connsiteX3" fmla="*/ 232301 w 523313"/>
              <a:gd name="connsiteY3" fmla="*/ 496498 h 606933"/>
              <a:gd name="connsiteX4" fmla="*/ 166906 w 523313"/>
              <a:gd name="connsiteY4" fmla="*/ 405116 h 606933"/>
              <a:gd name="connsiteX5" fmla="*/ 197654 w 523313"/>
              <a:gd name="connsiteY5" fmla="*/ 435818 h 606933"/>
              <a:gd name="connsiteX6" fmla="*/ 118601 w 523313"/>
              <a:gd name="connsiteY6" fmla="*/ 514704 h 606933"/>
              <a:gd name="connsiteX7" fmla="*/ 70777 w 523313"/>
              <a:gd name="connsiteY7" fmla="*/ 466951 h 606933"/>
              <a:gd name="connsiteX8" fmla="*/ 101525 w 523313"/>
              <a:gd name="connsiteY8" fmla="*/ 436249 h 606933"/>
              <a:gd name="connsiteX9" fmla="*/ 118601 w 523313"/>
              <a:gd name="connsiteY9" fmla="*/ 453300 h 606933"/>
              <a:gd name="connsiteX10" fmla="*/ 232301 w 523313"/>
              <a:gd name="connsiteY10" fmla="*/ 344783 h 606933"/>
              <a:gd name="connsiteX11" fmla="*/ 443362 w 523313"/>
              <a:gd name="connsiteY11" fmla="*/ 344783 h 606933"/>
              <a:gd name="connsiteX12" fmla="*/ 443362 w 523313"/>
              <a:gd name="connsiteY12" fmla="*/ 388251 h 606933"/>
              <a:gd name="connsiteX13" fmla="*/ 232301 w 523313"/>
              <a:gd name="connsiteY13" fmla="*/ 388251 h 606933"/>
              <a:gd name="connsiteX14" fmla="*/ 166906 w 523313"/>
              <a:gd name="connsiteY14" fmla="*/ 296939 h 606933"/>
              <a:gd name="connsiteX15" fmla="*/ 197654 w 523313"/>
              <a:gd name="connsiteY15" fmla="*/ 327627 h 606933"/>
              <a:gd name="connsiteX16" fmla="*/ 118601 w 523313"/>
              <a:gd name="connsiteY16" fmla="*/ 406527 h 606933"/>
              <a:gd name="connsiteX17" fmla="*/ 70777 w 523313"/>
              <a:gd name="connsiteY17" fmla="*/ 358795 h 606933"/>
              <a:gd name="connsiteX18" fmla="*/ 101525 w 523313"/>
              <a:gd name="connsiteY18" fmla="*/ 328106 h 606933"/>
              <a:gd name="connsiteX19" fmla="*/ 118601 w 523313"/>
              <a:gd name="connsiteY19" fmla="*/ 345150 h 606933"/>
              <a:gd name="connsiteX20" fmla="*/ 232301 w 523313"/>
              <a:gd name="connsiteY20" fmla="*/ 236606 h 606933"/>
              <a:gd name="connsiteX21" fmla="*/ 443362 w 523313"/>
              <a:gd name="connsiteY21" fmla="*/ 236606 h 606933"/>
              <a:gd name="connsiteX22" fmla="*/ 443362 w 523313"/>
              <a:gd name="connsiteY22" fmla="*/ 280004 h 606933"/>
              <a:gd name="connsiteX23" fmla="*/ 232301 w 523313"/>
              <a:gd name="connsiteY23" fmla="*/ 280004 h 606933"/>
              <a:gd name="connsiteX24" fmla="*/ 166906 w 523313"/>
              <a:gd name="connsiteY24" fmla="*/ 188762 h 606933"/>
              <a:gd name="connsiteX25" fmla="*/ 197654 w 523313"/>
              <a:gd name="connsiteY25" fmla="*/ 219470 h 606933"/>
              <a:gd name="connsiteX26" fmla="*/ 118601 w 523313"/>
              <a:gd name="connsiteY26" fmla="*/ 298421 h 606933"/>
              <a:gd name="connsiteX27" fmla="*/ 70777 w 523313"/>
              <a:gd name="connsiteY27" fmla="*/ 250610 h 606933"/>
              <a:gd name="connsiteX28" fmla="*/ 101525 w 523313"/>
              <a:gd name="connsiteY28" fmla="*/ 219902 h 606933"/>
              <a:gd name="connsiteX29" fmla="*/ 118601 w 523313"/>
              <a:gd name="connsiteY29" fmla="*/ 236956 h 606933"/>
              <a:gd name="connsiteX30" fmla="*/ 393684 w 523313"/>
              <a:gd name="connsiteY30" fmla="*/ 74154 h 606933"/>
              <a:gd name="connsiteX31" fmla="*/ 393684 w 523313"/>
              <a:gd name="connsiteY31" fmla="*/ 129434 h 606933"/>
              <a:gd name="connsiteX32" fmla="*/ 449096 w 523313"/>
              <a:gd name="connsiteY32" fmla="*/ 129434 h 606933"/>
              <a:gd name="connsiteX33" fmla="*/ 43513 w 523313"/>
              <a:gd name="connsiteY33" fmla="*/ 43448 h 606933"/>
              <a:gd name="connsiteX34" fmla="*/ 43513 w 523313"/>
              <a:gd name="connsiteY34" fmla="*/ 563533 h 606933"/>
              <a:gd name="connsiteX35" fmla="*/ 479848 w 523313"/>
              <a:gd name="connsiteY35" fmla="*/ 563533 h 606933"/>
              <a:gd name="connsiteX36" fmla="*/ 479848 w 523313"/>
              <a:gd name="connsiteY36" fmla="*/ 172883 h 606933"/>
              <a:gd name="connsiteX37" fmla="*/ 350219 w 523313"/>
              <a:gd name="connsiteY37" fmla="*/ 172883 h 606933"/>
              <a:gd name="connsiteX38" fmla="*/ 350219 w 523313"/>
              <a:gd name="connsiteY38" fmla="*/ 43448 h 606933"/>
              <a:gd name="connsiteX39" fmla="*/ 0 w 523313"/>
              <a:gd name="connsiteY39" fmla="*/ 0 h 606933"/>
              <a:gd name="connsiteX40" fmla="*/ 380971 w 523313"/>
              <a:gd name="connsiteY40" fmla="*/ 0 h 606933"/>
              <a:gd name="connsiteX41" fmla="*/ 523313 w 523313"/>
              <a:gd name="connsiteY41" fmla="*/ 142177 h 606933"/>
              <a:gd name="connsiteX42" fmla="*/ 523313 w 523313"/>
              <a:gd name="connsiteY42" fmla="*/ 606933 h 606933"/>
              <a:gd name="connsiteX43" fmla="*/ 0 w 523313"/>
              <a:gd name="connsiteY43" fmla="*/ 606933 h 60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23313" h="606933">
                <a:moveTo>
                  <a:pt x="232301" y="453100"/>
                </a:moveTo>
                <a:lnTo>
                  <a:pt x="443362" y="453100"/>
                </a:lnTo>
                <a:lnTo>
                  <a:pt x="443362" y="496498"/>
                </a:lnTo>
                <a:lnTo>
                  <a:pt x="232301" y="496498"/>
                </a:lnTo>
                <a:close/>
                <a:moveTo>
                  <a:pt x="166906" y="405116"/>
                </a:moveTo>
                <a:lnTo>
                  <a:pt x="197654" y="435818"/>
                </a:lnTo>
                <a:lnTo>
                  <a:pt x="118601" y="514704"/>
                </a:lnTo>
                <a:lnTo>
                  <a:pt x="70777" y="466951"/>
                </a:lnTo>
                <a:lnTo>
                  <a:pt x="101525" y="436249"/>
                </a:lnTo>
                <a:lnTo>
                  <a:pt x="118601" y="453300"/>
                </a:lnTo>
                <a:close/>
                <a:moveTo>
                  <a:pt x="232301" y="344783"/>
                </a:moveTo>
                <a:lnTo>
                  <a:pt x="443362" y="344783"/>
                </a:lnTo>
                <a:lnTo>
                  <a:pt x="443362" y="388251"/>
                </a:lnTo>
                <a:lnTo>
                  <a:pt x="232301" y="388251"/>
                </a:lnTo>
                <a:close/>
                <a:moveTo>
                  <a:pt x="166906" y="296939"/>
                </a:moveTo>
                <a:lnTo>
                  <a:pt x="197654" y="327627"/>
                </a:lnTo>
                <a:lnTo>
                  <a:pt x="118601" y="406527"/>
                </a:lnTo>
                <a:lnTo>
                  <a:pt x="70777" y="358795"/>
                </a:lnTo>
                <a:lnTo>
                  <a:pt x="101525" y="328106"/>
                </a:lnTo>
                <a:lnTo>
                  <a:pt x="118601" y="345150"/>
                </a:lnTo>
                <a:close/>
                <a:moveTo>
                  <a:pt x="232301" y="236606"/>
                </a:moveTo>
                <a:lnTo>
                  <a:pt x="443362" y="236606"/>
                </a:lnTo>
                <a:lnTo>
                  <a:pt x="443362" y="280004"/>
                </a:lnTo>
                <a:lnTo>
                  <a:pt x="232301" y="280004"/>
                </a:lnTo>
                <a:close/>
                <a:moveTo>
                  <a:pt x="166906" y="188762"/>
                </a:moveTo>
                <a:lnTo>
                  <a:pt x="197654" y="219470"/>
                </a:lnTo>
                <a:lnTo>
                  <a:pt x="118601" y="298421"/>
                </a:lnTo>
                <a:lnTo>
                  <a:pt x="70777" y="250610"/>
                </a:lnTo>
                <a:lnTo>
                  <a:pt x="101525" y="219902"/>
                </a:lnTo>
                <a:lnTo>
                  <a:pt x="118601" y="236956"/>
                </a:lnTo>
                <a:close/>
                <a:moveTo>
                  <a:pt x="393684" y="74154"/>
                </a:moveTo>
                <a:lnTo>
                  <a:pt x="393684" y="129434"/>
                </a:lnTo>
                <a:lnTo>
                  <a:pt x="449096" y="129434"/>
                </a:lnTo>
                <a:close/>
                <a:moveTo>
                  <a:pt x="43513" y="43448"/>
                </a:moveTo>
                <a:lnTo>
                  <a:pt x="43513" y="563533"/>
                </a:lnTo>
                <a:lnTo>
                  <a:pt x="479848" y="563533"/>
                </a:lnTo>
                <a:lnTo>
                  <a:pt x="479848" y="172883"/>
                </a:lnTo>
                <a:lnTo>
                  <a:pt x="350219" y="172883"/>
                </a:lnTo>
                <a:lnTo>
                  <a:pt x="350219" y="43448"/>
                </a:lnTo>
                <a:close/>
                <a:moveTo>
                  <a:pt x="0" y="0"/>
                </a:moveTo>
                <a:lnTo>
                  <a:pt x="380971" y="0"/>
                </a:lnTo>
                <a:lnTo>
                  <a:pt x="523313" y="142177"/>
                </a:lnTo>
                <a:lnTo>
                  <a:pt x="523313" y="606933"/>
                </a:lnTo>
                <a:lnTo>
                  <a:pt x="0" y="6069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7" name="iconfont-10499-5121525"/>
          <p:cNvSpPr>
            <a:spLocks noChangeAspect="1"/>
          </p:cNvSpPr>
          <p:nvPr/>
        </p:nvSpPr>
        <p:spPr>
          <a:xfrm>
            <a:off x="8081944" y="4543231"/>
            <a:ext cx="514288" cy="452451"/>
          </a:xfrm>
          <a:custGeom>
            <a:avLst/>
            <a:gdLst>
              <a:gd name="T0" fmla="*/ 9125 w 11208"/>
              <a:gd name="T1" fmla="*/ 4533 h 9861"/>
              <a:gd name="T2" fmla="*/ 4287 w 11208"/>
              <a:gd name="T3" fmla="*/ 4533 h 9861"/>
              <a:gd name="T4" fmla="*/ 4022 w 11208"/>
              <a:gd name="T5" fmla="*/ 4798 h 9861"/>
              <a:gd name="T6" fmla="*/ 4287 w 11208"/>
              <a:gd name="T7" fmla="*/ 5063 h 9861"/>
              <a:gd name="T8" fmla="*/ 9125 w 11208"/>
              <a:gd name="T9" fmla="*/ 5063 h 9861"/>
              <a:gd name="T10" fmla="*/ 9390 w 11208"/>
              <a:gd name="T11" fmla="*/ 4798 h 9861"/>
              <a:gd name="T12" fmla="*/ 9125 w 11208"/>
              <a:gd name="T13" fmla="*/ 4533 h 9861"/>
              <a:gd name="T14" fmla="*/ 9125 w 11208"/>
              <a:gd name="T15" fmla="*/ 6759 h 9861"/>
              <a:gd name="T16" fmla="*/ 4287 w 11208"/>
              <a:gd name="T17" fmla="*/ 6759 h 9861"/>
              <a:gd name="T18" fmla="*/ 4022 w 11208"/>
              <a:gd name="T19" fmla="*/ 7024 h 9861"/>
              <a:gd name="T20" fmla="*/ 4287 w 11208"/>
              <a:gd name="T21" fmla="*/ 7289 h 9861"/>
              <a:gd name="T22" fmla="*/ 9125 w 11208"/>
              <a:gd name="T23" fmla="*/ 7289 h 9861"/>
              <a:gd name="T24" fmla="*/ 9390 w 11208"/>
              <a:gd name="T25" fmla="*/ 7024 h 9861"/>
              <a:gd name="T26" fmla="*/ 9125 w 11208"/>
              <a:gd name="T27" fmla="*/ 6759 h 9861"/>
              <a:gd name="T28" fmla="*/ 10514 w 11208"/>
              <a:gd name="T29" fmla="*/ 1614 h 9861"/>
              <a:gd name="T30" fmla="*/ 7043 w 11208"/>
              <a:gd name="T31" fmla="*/ 1614 h 9861"/>
              <a:gd name="T32" fmla="*/ 6982 w 11208"/>
              <a:gd name="T33" fmla="*/ 1450 h 9861"/>
              <a:gd name="T34" fmla="*/ 5185 w 11208"/>
              <a:gd name="T35" fmla="*/ 0 h 9861"/>
              <a:gd name="T36" fmla="*/ 694 w 11208"/>
              <a:gd name="T37" fmla="*/ 0 h 9861"/>
              <a:gd name="T38" fmla="*/ 0 w 11208"/>
              <a:gd name="T39" fmla="*/ 674 h 9861"/>
              <a:gd name="T40" fmla="*/ 0 w 11208"/>
              <a:gd name="T41" fmla="*/ 9188 h 9861"/>
              <a:gd name="T42" fmla="*/ 694 w 11208"/>
              <a:gd name="T43" fmla="*/ 9861 h 9861"/>
              <a:gd name="T44" fmla="*/ 10514 w 11208"/>
              <a:gd name="T45" fmla="*/ 9861 h 9861"/>
              <a:gd name="T46" fmla="*/ 11208 w 11208"/>
              <a:gd name="T47" fmla="*/ 9188 h 9861"/>
              <a:gd name="T48" fmla="*/ 11208 w 11208"/>
              <a:gd name="T49" fmla="*/ 2288 h 9861"/>
              <a:gd name="T50" fmla="*/ 10514 w 11208"/>
              <a:gd name="T51" fmla="*/ 1614 h 9861"/>
              <a:gd name="T52" fmla="*/ 694 w 11208"/>
              <a:gd name="T53" fmla="*/ 981 h 9861"/>
              <a:gd name="T54" fmla="*/ 1654 w 11208"/>
              <a:gd name="T55" fmla="*/ 532 h 9861"/>
              <a:gd name="T56" fmla="*/ 4430 w 11208"/>
              <a:gd name="T57" fmla="*/ 532 h 9861"/>
              <a:gd name="T58" fmla="*/ 6145 w 11208"/>
              <a:gd name="T59" fmla="*/ 1186 h 9861"/>
              <a:gd name="T60" fmla="*/ 6309 w 11208"/>
              <a:gd name="T61" fmla="*/ 1595 h 9861"/>
              <a:gd name="T62" fmla="*/ 694 w 11208"/>
              <a:gd name="T63" fmla="*/ 1595 h 9861"/>
              <a:gd name="T64" fmla="*/ 694 w 11208"/>
              <a:gd name="T65" fmla="*/ 981 h 9861"/>
              <a:gd name="T66" fmla="*/ 10554 w 11208"/>
              <a:gd name="T67" fmla="*/ 8453 h 9861"/>
              <a:gd name="T68" fmla="*/ 9635 w 11208"/>
              <a:gd name="T69" fmla="*/ 9249 h 9861"/>
              <a:gd name="T70" fmla="*/ 1613 w 11208"/>
              <a:gd name="T71" fmla="*/ 9249 h 9861"/>
              <a:gd name="T72" fmla="*/ 694 w 11208"/>
              <a:gd name="T73" fmla="*/ 8330 h 9861"/>
              <a:gd name="T74" fmla="*/ 694 w 11208"/>
              <a:gd name="T75" fmla="*/ 2246 h 9861"/>
              <a:gd name="T76" fmla="*/ 9799 w 11208"/>
              <a:gd name="T77" fmla="*/ 2246 h 9861"/>
              <a:gd name="T78" fmla="*/ 10554 w 11208"/>
              <a:gd name="T79" fmla="*/ 3165 h 9861"/>
              <a:gd name="T80" fmla="*/ 10554 w 11208"/>
              <a:gd name="T81" fmla="*/ 8453 h 9861"/>
              <a:gd name="T82" fmla="*/ 1816 w 11208"/>
              <a:gd name="T83" fmla="*/ 4329 h 9861"/>
              <a:gd name="T84" fmla="*/ 2674 w 11208"/>
              <a:gd name="T85" fmla="*/ 4329 h 9861"/>
              <a:gd name="T86" fmla="*/ 2674 w 11208"/>
              <a:gd name="T87" fmla="*/ 5186 h 9861"/>
              <a:gd name="T88" fmla="*/ 1816 w 11208"/>
              <a:gd name="T89" fmla="*/ 5186 h 9861"/>
              <a:gd name="T90" fmla="*/ 1816 w 11208"/>
              <a:gd name="T91" fmla="*/ 4329 h 9861"/>
              <a:gd name="T92" fmla="*/ 1816 w 11208"/>
              <a:gd name="T93" fmla="*/ 6595 h 9861"/>
              <a:gd name="T94" fmla="*/ 2674 w 11208"/>
              <a:gd name="T95" fmla="*/ 6595 h 9861"/>
              <a:gd name="T96" fmla="*/ 2674 w 11208"/>
              <a:gd name="T97" fmla="*/ 7453 h 9861"/>
              <a:gd name="T98" fmla="*/ 1816 w 11208"/>
              <a:gd name="T99" fmla="*/ 7453 h 9861"/>
              <a:gd name="T100" fmla="*/ 1816 w 11208"/>
              <a:gd name="T101" fmla="*/ 6595 h 9861"/>
              <a:gd name="T102" fmla="*/ 1816 w 11208"/>
              <a:gd name="T103" fmla="*/ 6595 h 9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208" h="9861">
                <a:moveTo>
                  <a:pt x="9125" y="4533"/>
                </a:moveTo>
                <a:lnTo>
                  <a:pt x="4287" y="4533"/>
                </a:lnTo>
                <a:cubicBezTo>
                  <a:pt x="4144" y="4533"/>
                  <a:pt x="4022" y="4655"/>
                  <a:pt x="4022" y="4798"/>
                </a:cubicBezTo>
                <a:cubicBezTo>
                  <a:pt x="4022" y="4940"/>
                  <a:pt x="4144" y="5063"/>
                  <a:pt x="4287" y="5063"/>
                </a:cubicBezTo>
                <a:lnTo>
                  <a:pt x="9125" y="5063"/>
                </a:lnTo>
                <a:cubicBezTo>
                  <a:pt x="9268" y="5063"/>
                  <a:pt x="9390" y="4940"/>
                  <a:pt x="9390" y="4798"/>
                </a:cubicBezTo>
                <a:cubicBezTo>
                  <a:pt x="9390" y="4635"/>
                  <a:pt x="9268" y="4533"/>
                  <a:pt x="9125" y="4533"/>
                </a:cubicBezTo>
                <a:close/>
                <a:moveTo>
                  <a:pt x="9125" y="6759"/>
                </a:moveTo>
                <a:lnTo>
                  <a:pt x="4287" y="6759"/>
                </a:lnTo>
                <a:cubicBezTo>
                  <a:pt x="4144" y="6759"/>
                  <a:pt x="4022" y="6881"/>
                  <a:pt x="4022" y="7024"/>
                </a:cubicBezTo>
                <a:cubicBezTo>
                  <a:pt x="4022" y="7166"/>
                  <a:pt x="4144" y="7289"/>
                  <a:pt x="4287" y="7289"/>
                </a:cubicBezTo>
                <a:lnTo>
                  <a:pt x="9125" y="7289"/>
                </a:lnTo>
                <a:cubicBezTo>
                  <a:pt x="9268" y="7289"/>
                  <a:pt x="9390" y="7166"/>
                  <a:pt x="9390" y="7024"/>
                </a:cubicBezTo>
                <a:cubicBezTo>
                  <a:pt x="9390" y="6881"/>
                  <a:pt x="9268" y="6759"/>
                  <a:pt x="9125" y="6759"/>
                </a:cubicBezTo>
                <a:close/>
                <a:moveTo>
                  <a:pt x="10514" y="1614"/>
                </a:moveTo>
                <a:lnTo>
                  <a:pt x="7043" y="1614"/>
                </a:lnTo>
                <a:lnTo>
                  <a:pt x="6982" y="1450"/>
                </a:lnTo>
                <a:cubicBezTo>
                  <a:pt x="6573" y="306"/>
                  <a:pt x="5777" y="21"/>
                  <a:pt x="5185" y="0"/>
                </a:cubicBezTo>
                <a:lnTo>
                  <a:pt x="694" y="0"/>
                </a:lnTo>
                <a:cubicBezTo>
                  <a:pt x="307" y="0"/>
                  <a:pt x="0" y="306"/>
                  <a:pt x="0" y="674"/>
                </a:cubicBezTo>
                <a:lnTo>
                  <a:pt x="0" y="9188"/>
                </a:lnTo>
                <a:cubicBezTo>
                  <a:pt x="0" y="9555"/>
                  <a:pt x="307" y="9861"/>
                  <a:pt x="694" y="9861"/>
                </a:cubicBezTo>
                <a:lnTo>
                  <a:pt x="10514" y="9861"/>
                </a:lnTo>
                <a:cubicBezTo>
                  <a:pt x="10902" y="9861"/>
                  <a:pt x="11208" y="9555"/>
                  <a:pt x="11208" y="9188"/>
                </a:cubicBezTo>
                <a:lnTo>
                  <a:pt x="11208" y="2288"/>
                </a:lnTo>
                <a:cubicBezTo>
                  <a:pt x="11208" y="1920"/>
                  <a:pt x="10902" y="1614"/>
                  <a:pt x="10514" y="1614"/>
                </a:cubicBezTo>
                <a:close/>
                <a:moveTo>
                  <a:pt x="694" y="981"/>
                </a:moveTo>
                <a:cubicBezTo>
                  <a:pt x="694" y="450"/>
                  <a:pt x="878" y="532"/>
                  <a:pt x="1654" y="532"/>
                </a:cubicBezTo>
                <a:lnTo>
                  <a:pt x="4430" y="532"/>
                </a:lnTo>
                <a:cubicBezTo>
                  <a:pt x="5614" y="532"/>
                  <a:pt x="5920" y="797"/>
                  <a:pt x="6145" y="1186"/>
                </a:cubicBezTo>
                <a:lnTo>
                  <a:pt x="6309" y="1595"/>
                </a:lnTo>
                <a:lnTo>
                  <a:pt x="694" y="1595"/>
                </a:lnTo>
                <a:lnTo>
                  <a:pt x="694" y="981"/>
                </a:lnTo>
                <a:close/>
                <a:moveTo>
                  <a:pt x="10554" y="8453"/>
                </a:moveTo>
                <a:cubicBezTo>
                  <a:pt x="10554" y="9229"/>
                  <a:pt x="10289" y="9249"/>
                  <a:pt x="9635" y="9249"/>
                </a:cubicBezTo>
                <a:lnTo>
                  <a:pt x="1613" y="9249"/>
                </a:lnTo>
                <a:cubicBezTo>
                  <a:pt x="816" y="9249"/>
                  <a:pt x="694" y="9188"/>
                  <a:pt x="694" y="8330"/>
                </a:cubicBezTo>
                <a:lnTo>
                  <a:pt x="694" y="2246"/>
                </a:lnTo>
                <a:lnTo>
                  <a:pt x="9799" y="2246"/>
                </a:lnTo>
                <a:cubicBezTo>
                  <a:pt x="10657" y="2246"/>
                  <a:pt x="10554" y="2573"/>
                  <a:pt x="10554" y="3165"/>
                </a:cubicBezTo>
                <a:lnTo>
                  <a:pt x="10554" y="8453"/>
                </a:lnTo>
                <a:close/>
                <a:moveTo>
                  <a:pt x="1816" y="4329"/>
                </a:moveTo>
                <a:lnTo>
                  <a:pt x="2674" y="4329"/>
                </a:lnTo>
                <a:lnTo>
                  <a:pt x="2674" y="5186"/>
                </a:lnTo>
                <a:lnTo>
                  <a:pt x="1816" y="5186"/>
                </a:lnTo>
                <a:lnTo>
                  <a:pt x="1816" y="4329"/>
                </a:lnTo>
                <a:close/>
                <a:moveTo>
                  <a:pt x="1816" y="6595"/>
                </a:moveTo>
                <a:lnTo>
                  <a:pt x="2674" y="6595"/>
                </a:lnTo>
                <a:lnTo>
                  <a:pt x="2674" y="7453"/>
                </a:lnTo>
                <a:lnTo>
                  <a:pt x="1816" y="7453"/>
                </a:lnTo>
                <a:lnTo>
                  <a:pt x="1816" y="6595"/>
                </a:lnTo>
                <a:close/>
                <a:moveTo>
                  <a:pt x="1816" y="6595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40" grpId="0"/>
      <p:bldP spid="41" grpId="0"/>
      <p:bldP spid="43" grpId="0" animBg="1"/>
      <p:bldP spid="45" grpId="0"/>
      <p:bldP spid="46" grpId="0" animBg="1"/>
      <p:bldP spid="48" grpId="0"/>
      <p:bldP spid="49" grpId="0" animBg="1"/>
      <p:bldP spid="51" grpId="0"/>
      <p:bldP spid="5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950" y="285750"/>
            <a:ext cx="11468100" cy="6248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08" r="57491"/>
          <a:stretch>
            <a:fillRect/>
          </a:stretch>
        </p:blipFill>
        <p:spPr>
          <a:xfrm rot="12359657">
            <a:off x="522115" y="466423"/>
            <a:ext cx="1049048" cy="973016"/>
          </a:xfrm>
          <a:prstGeom prst="rect">
            <a:avLst/>
          </a:prstGeom>
        </p:spPr>
      </p:pic>
      <p:sp>
        <p:nvSpPr>
          <p:cNvPr id="5" name="îŝlîḓé"/>
          <p:cNvSpPr/>
          <p:nvPr/>
        </p:nvSpPr>
        <p:spPr bwMode="auto">
          <a:xfrm>
            <a:off x="1731329" y="604168"/>
            <a:ext cx="4002721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 spc="300" dirty="0">
                <a:solidFill>
                  <a:srgbClr val="88ACDA"/>
                </a:solidFill>
                <a:cs typeface="+mn-ea"/>
                <a:sym typeface="+mn-lt"/>
              </a:rPr>
              <a:t>新学期学习要求介绍</a:t>
            </a:r>
            <a:endParaRPr lang="en-US" altLang="zh-CN" sz="2800" b="1" spc="300" dirty="0">
              <a:solidFill>
                <a:srgbClr val="88ACDA"/>
              </a:solidFill>
              <a:cs typeface="+mn-ea"/>
              <a:sym typeface="+mn-lt"/>
            </a:endParaRPr>
          </a:p>
        </p:txBody>
      </p:sp>
      <p:grpSp>
        <p:nvGrpSpPr>
          <p:cNvPr id="19" name="Group 73"/>
          <p:cNvGrpSpPr/>
          <p:nvPr/>
        </p:nvGrpSpPr>
        <p:grpSpPr>
          <a:xfrm>
            <a:off x="5850363" y="1639291"/>
            <a:ext cx="37214" cy="4968000"/>
            <a:chOff x="6964327" y="2019300"/>
            <a:chExt cx="37214" cy="4152900"/>
          </a:xfrm>
        </p:grpSpPr>
        <p:cxnSp>
          <p:nvCxnSpPr>
            <p:cNvPr id="20" name="Straight Connector 72"/>
            <p:cNvCxnSpPr/>
            <p:nvPr/>
          </p:nvCxnSpPr>
          <p:spPr>
            <a:xfrm>
              <a:off x="6964327" y="2019300"/>
              <a:ext cx="0" cy="4152900"/>
            </a:xfrm>
            <a:prstGeom prst="line">
              <a:avLst/>
            </a:prstGeom>
            <a:ln cmpd="sng">
              <a:solidFill>
                <a:srgbClr val="88ACDA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68"/>
            <p:cNvCxnSpPr/>
            <p:nvPr/>
          </p:nvCxnSpPr>
          <p:spPr>
            <a:xfrm>
              <a:off x="7001541" y="2019300"/>
              <a:ext cx="0" cy="4152900"/>
            </a:xfrm>
            <a:prstGeom prst="line">
              <a:avLst/>
            </a:prstGeom>
            <a:ln cmpd="sng">
              <a:solidFill>
                <a:srgbClr val="88ACDA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Oval 69"/>
          <p:cNvSpPr/>
          <p:nvPr/>
        </p:nvSpPr>
        <p:spPr>
          <a:xfrm>
            <a:off x="5682901" y="1928499"/>
            <a:ext cx="372139" cy="372139"/>
          </a:xfrm>
          <a:prstGeom prst="ellipse">
            <a:avLst/>
          </a:prstGeom>
          <a:solidFill>
            <a:srgbClr val="88A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Oval 70"/>
          <p:cNvSpPr/>
          <p:nvPr/>
        </p:nvSpPr>
        <p:spPr>
          <a:xfrm>
            <a:off x="5682901" y="3030967"/>
            <a:ext cx="372139" cy="372139"/>
          </a:xfrm>
          <a:prstGeom prst="ellipse">
            <a:avLst/>
          </a:prstGeom>
          <a:solidFill>
            <a:srgbClr val="E98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Oval 71"/>
          <p:cNvSpPr/>
          <p:nvPr/>
        </p:nvSpPr>
        <p:spPr>
          <a:xfrm>
            <a:off x="5682901" y="4133435"/>
            <a:ext cx="372139" cy="372139"/>
          </a:xfrm>
          <a:prstGeom prst="ellipse">
            <a:avLst/>
          </a:prstGeom>
          <a:solidFill>
            <a:srgbClr val="88A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Rectangle 74"/>
          <p:cNvSpPr/>
          <p:nvPr/>
        </p:nvSpPr>
        <p:spPr>
          <a:xfrm>
            <a:off x="3938094" y="1922029"/>
            <a:ext cx="16344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buSzPct val="25000"/>
              <a:defRPr/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输入小标题</a:t>
            </a:r>
            <a:endParaRPr lang="zh-CN" altLang="en-US" sz="2000" b="1" cap="all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Rectangle 75"/>
          <p:cNvSpPr/>
          <p:nvPr/>
        </p:nvSpPr>
        <p:spPr>
          <a:xfrm>
            <a:off x="3938094" y="3022516"/>
            <a:ext cx="16344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buSzPct val="25000"/>
              <a:defRPr/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输入小标题</a:t>
            </a:r>
            <a:endParaRPr lang="zh-CN" altLang="en-US" sz="2000" b="1" cap="all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6227287" y="1722152"/>
            <a:ext cx="460693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点击输入标题点击输入相关标题。点击输入标题点击输入标题。点击输入标题点击输入标题。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Rectangle 77"/>
          <p:cNvSpPr/>
          <p:nvPr/>
        </p:nvSpPr>
        <p:spPr>
          <a:xfrm>
            <a:off x="3938094" y="4126965"/>
            <a:ext cx="16344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buSzPct val="25000"/>
              <a:defRPr/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输入小标题</a:t>
            </a:r>
            <a:endParaRPr lang="zh-CN" altLang="en-US" sz="2000" b="1" cap="all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78"/>
          <p:cNvSpPr txBox="1"/>
          <p:nvPr/>
        </p:nvSpPr>
        <p:spPr>
          <a:xfrm>
            <a:off x="6245411" y="2822639"/>
            <a:ext cx="460693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点击输入标题点击输入相关标题。点击输入标题点击输入标题。点击输入标题点击输入标题。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79"/>
          <p:cNvSpPr txBox="1"/>
          <p:nvPr/>
        </p:nvSpPr>
        <p:spPr>
          <a:xfrm>
            <a:off x="6245411" y="3921774"/>
            <a:ext cx="460693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点击输入标题点击输入相关标题。点击输入标题点击输入标题。点击输入标题点击输入标题。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692417" y="1960678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690994" y="3066360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693842" y="4154120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Oval 71"/>
          <p:cNvSpPr/>
          <p:nvPr/>
        </p:nvSpPr>
        <p:spPr>
          <a:xfrm>
            <a:off x="5682901" y="5237884"/>
            <a:ext cx="372139" cy="372139"/>
          </a:xfrm>
          <a:prstGeom prst="ellipse">
            <a:avLst/>
          </a:prstGeom>
          <a:solidFill>
            <a:srgbClr val="E98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Rectangle 77"/>
          <p:cNvSpPr/>
          <p:nvPr/>
        </p:nvSpPr>
        <p:spPr>
          <a:xfrm>
            <a:off x="3938094" y="5231414"/>
            <a:ext cx="16344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buSzPct val="25000"/>
              <a:defRPr/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输入小标题</a:t>
            </a:r>
            <a:endParaRPr lang="zh-CN" altLang="en-US" sz="2000" b="1" cap="all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Box 79"/>
          <p:cNvSpPr txBox="1"/>
          <p:nvPr/>
        </p:nvSpPr>
        <p:spPr>
          <a:xfrm>
            <a:off x="6245411" y="5026223"/>
            <a:ext cx="460693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点击输入标题点击输入相关标题。点击输入标题点击输入标题。点击输入标题点击输入标题。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693842" y="5275822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4" r="32338"/>
          <a:stretch>
            <a:fillRect/>
          </a:stretch>
        </p:blipFill>
        <p:spPr>
          <a:xfrm flipH="1">
            <a:off x="1339656" y="1475021"/>
            <a:ext cx="1827483" cy="48973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 animBg="1"/>
      <p:bldP spid="35" grpId="0"/>
      <p:bldP spid="36" grpId="0"/>
      <p:bldP spid="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950" y="285750"/>
            <a:ext cx="11468100" cy="6248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08" r="57491"/>
          <a:stretch>
            <a:fillRect/>
          </a:stretch>
        </p:blipFill>
        <p:spPr>
          <a:xfrm rot="12359657">
            <a:off x="522115" y="466423"/>
            <a:ext cx="1049048" cy="973016"/>
          </a:xfrm>
          <a:prstGeom prst="rect">
            <a:avLst/>
          </a:prstGeom>
        </p:spPr>
      </p:pic>
      <p:sp>
        <p:nvSpPr>
          <p:cNvPr id="5" name="îŝlîḓé"/>
          <p:cNvSpPr/>
          <p:nvPr/>
        </p:nvSpPr>
        <p:spPr bwMode="auto">
          <a:xfrm>
            <a:off x="1731329" y="604168"/>
            <a:ext cx="4002721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 spc="300" dirty="0">
                <a:solidFill>
                  <a:srgbClr val="88ACDA"/>
                </a:solidFill>
                <a:cs typeface="+mn-ea"/>
                <a:sym typeface="+mn-lt"/>
              </a:rPr>
              <a:t>新学期学习要求介绍</a:t>
            </a:r>
            <a:endParaRPr lang="en-US" altLang="zh-CN" sz="2800" b="1" spc="300" dirty="0">
              <a:solidFill>
                <a:srgbClr val="88ACDA"/>
              </a:solidFill>
              <a:cs typeface="+mn-ea"/>
              <a:sym typeface="+mn-lt"/>
            </a:endParaRPr>
          </a:p>
        </p:txBody>
      </p:sp>
      <p:sp>
        <p:nvSpPr>
          <p:cNvPr id="6" name="TextBox 99"/>
          <p:cNvSpPr txBox="1"/>
          <p:nvPr/>
        </p:nvSpPr>
        <p:spPr>
          <a:xfrm>
            <a:off x="807964" y="2166535"/>
            <a:ext cx="1326236" cy="388416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>
            <a:defPPr>
              <a:defRPr lang="zh-CN"/>
            </a:defPPr>
            <a:lvl1pPr algn="ctr" defTabSz="9144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  <a:latin typeface="三极极黑简体" panose="00000505000000000000" pitchFamily="2" charset="-122"/>
                <a:ea typeface="三极极黑简体" panose="00000505000000000000" pitchFamily="2" charset="-122"/>
              </a:defRPr>
            </a:lvl1pPr>
            <a:lvl2pPr>
              <a:defRPr sz="2800">
                <a:latin typeface="Calibri" panose="020F0502020204030204" charset="0"/>
              </a:defRPr>
            </a:lvl2pPr>
            <a:lvl3pPr>
              <a:defRPr sz="2400">
                <a:latin typeface="Calibri" panose="020F0502020204030204" charset="0"/>
              </a:defRPr>
            </a:lvl3pPr>
            <a:lvl4pPr>
              <a:defRPr sz="2000">
                <a:latin typeface="Calibri" panose="020F0502020204030204" charset="0"/>
              </a:defRPr>
            </a:lvl4pPr>
            <a:lvl5pPr>
              <a:defRPr sz="2000">
                <a:latin typeface="Calibri" panose="020F0502020204030204" charset="0"/>
              </a:defRPr>
            </a:lvl5pPr>
            <a:lvl6pPr>
              <a:buFont typeface="Arial" panose="020B0604020202020204" pitchFamily="34" charset="0"/>
              <a:defRPr sz="2000">
                <a:latin typeface="Calibri" panose="020F0502020204030204" charset="0"/>
              </a:defRPr>
            </a:lvl6pPr>
            <a:lvl7pPr>
              <a:buFont typeface="Arial" panose="020B0604020202020204" pitchFamily="34" charset="0"/>
              <a:defRPr sz="2000">
                <a:latin typeface="Calibri" panose="020F0502020204030204" charset="0"/>
              </a:defRPr>
            </a:lvl7pPr>
            <a:lvl8pPr>
              <a:buFont typeface="Arial" panose="020B0604020202020204" pitchFamily="34" charset="0"/>
              <a:defRPr sz="2000">
                <a:latin typeface="Calibri" panose="020F0502020204030204" charset="0"/>
              </a:defRPr>
            </a:lvl8pPr>
            <a:lvl9pPr>
              <a:buFont typeface="Arial" panose="020B0604020202020204" pitchFamily="34" charset="0"/>
              <a:defRPr sz="2000">
                <a:latin typeface="Calibri" panose="020F0502020204030204" charset="0"/>
              </a:defRPr>
            </a:lvl9pPr>
          </a:lstStyle>
          <a:p>
            <a:pPr lvl="0" algn="l" fontAlgn="auto">
              <a:spcBef>
                <a:spcPts val="0"/>
              </a:spcBef>
              <a:spcAft>
                <a:spcPts val="0"/>
              </a:spcAft>
              <a:buSzPct val="25000"/>
              <a:defRPr/>
            </a:pPr>
            <a:r>
              <a:rPr lang="zh-CN" altLang="en-US" sz="2000" cap="all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输入小标题</a:t>
            </a:r>
            <a:endParaRPr lang="zh-CN" altLang="en-US" sz="2000" cap="all" dirty="0">
              <a:solidFill>
                <a:prstClr val="black">
                  <a:lumMod val="75000"/>
                  <a:lumOff val="2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Box 100"/>
          <p:cNvSpPr txBox="1"/>
          <p:nvPr/>
        </p:nvSpPr>
        <p:spPr>
          <a:xfrm>
            <a:off x="2360089" y="1969725"/>
            <a:ext cx="389316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2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字魂37号-波纹乖乖体" panose="02000000000000000000" pitchFamily="2" charset="-122"/>
                <a:ea typeface="字魂37号-波纹乖乖体" panose="02000000000000000000" pitchFamily="2" charset="-122"/>
              </a:defRPr>
            </a:lvl1pPr>
          </a:lstStyle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点击输入标题点击输入相关标题。点击输入标题点击输入相关标题。点击输入标题。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900625" y="2678884"/>
            <a:ext cx="5569962" cy="0"/>
          </a:xfrm>
          <a:prstGeom prst="straightConnector1">
            <a:avLst/>
          </a:prstGeom>
          <a:ln w="12700">
            <a:solidFill>
              <a:srgbClr val="88ACDA"/>
            </a:solidFill>
            <a:prstDash val="sysDash"/>
            <a:headEnd type="none" w="med" len="med"/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7199590" y="1904911"/>
            <a:ext cx="4208511" cy="3786025"/>
            <a:chOff x="1024487" y="1810994"/>
            <a:chExt cx="4001728" cy="3600000"/>
          </a:xfrm>
        </p:grpSpPr>
        <p:grpSp>
          <p:nvGrpSpPr>
            <p:cNvPr id="10" name="组合 9"/>
            <p:cNvGrpSpPr/>
            <p:nvPr/>
          </p:nvGrpSpPr>
          <p:grpSpPr>
            <a:xfrm>
              <a:off x="3758471" y="2287552"/>
              <a:ext cx="1267744" cy="3123442"/>
              <a:chOff x="2994577" y="1497372"/>
              <a:chExt cx="1061829" cy="2616116"/>
            </a:xfrm>
          </p:grpSpPr>
          <p:sp>
            <p:nvSpPr>
              <p:cNvPr id="23" name="Oval 3"/>
              <p:cNvSpPr/>
              <p:nvPr/>
            </p:nvSpPr>
            <p:spPr>
              <a:xfrm>
                <a:off x="3355641" y="3402372"/>
                <a:ext cx="317234" cy="317234"/>
              </a:xfrm>
              <a:prstGeom prst="ellipse">
                <a:avLst/>
              </a:prstGeom>
              <a:solidFill>
                <a:srgbClr val="88ACD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0" tIns="0" rIns="0" bIns="36566" anchor="ctr" anchorCtr="0" forceAA="0" compatLnSpc="1">
                <a:normAutofit lnSpcReduction="10000"/>
              </a:bodyPr>
              <a:lstStyle/>
              <a:p>
                <a:pPr algn="ctr" defTabSz="914400" fontAlgn="base">
                  <a:lnSpc>
                    <a:spcPct val="11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3</a:t>
                </a:r>
                <a:endParaRPr 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Oval 13"/>
              <p:cNvSpPr/>
              <p:nvPr/>
            </p:nvSpPr>
            <p:spPr>
              <a:xfrm>
                <a:off x="3446717" y="2411541"/>
                <a:ext cx="135082" cy="135082"/>
              </a:xfrm>
              <a:prstGeom prst="ellipse">
                <a:avLst/>
              </a:prstGeom>
              <a:solidFill>
                <a:srgbClr val="88ACD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25" name="Straight Connector 18"/>
              <p:cNvCxnSpPr>
                <a:stCxn id="23" idx="0"/>
                <a:endCxn id="24" idx="4"/>
              </p:cNvCxnSpPr>
              <p:nvPr/>
            </p:nvCxnSpPr>
            <p:spPr>
              <a:xfrm flipV="1">
                <a:off x="3514258" y="2546624"/>
                <a:ext cx="0" cy="855749"/>
              </a:xfrm>
              <a:prstGeom prst="line">
                <a:avLst/>
              </a:prstGeom>
              <a:ln w="6350" cmpd="sng">
                <a:solidFill>
                  <a:srgbClr val="88ACDA">
                    <a:alpha val="40000"/>
                  </a:srgb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Oval 25"/>
              <p:cNvSpPr/>
              <p:nvPr/>
            </p:nvSpPr>
            <p:spPr>
              <a:xfrm>
                <a:off x="3090975" y="1497372"/>
                <a:ext cx="846566" cy="846566"/>
              </a:xfrm>
              <a:prstGeom prst="ellipse">
                <a:avLst/>
              </a:prstGeom>
              <a:solidFill>
                <a:srgbClr val="88ACD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00" dirty="0">
                    <a:solidFill>
                      <a:schemeClr val="bg1"/>
                    </a:solidFill>
                    <a:cs typeface="+mn-ea"/>
                    <a:sym typeface="+mn-lt"/>
                  </a:rPr>
                  <a:t>    </a:t>
                </a:r>
                <a:endParaRPr sz="1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TextBox 32"/>
              <p:cNvSpPr txBox="1"/>
              <p:nvPr/>
            </p:nvSpPr>
            <p:spPr>
              <a:xfrm>
                <a:off x="2994577" y="3859572"/>
                <a:ext cx="1061829" cy="253916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algn="ctr">
                  <a:buSzPct val="25000"/>
                  <a:defRPr/>
                </a:pPr>
                <a:r>
                  <a:rPr lang="zh-CN" altLang="en-US" sz="2000" b="1" cap="all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小标题</a:t>
                </a:r>
                <a:endParaRPr lang="zh-CN" altLang="en-US" sz="2000" b="1" cap="all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024487" y="1810994"/>
              <a:ext cx="1511110" cy="3600000"/>
              <a:chOff x="704664" y="1098219"/>
              <a:chExt cx="1265666" cy="3015269"/>
            </a:xfrm>
          </p:grpSpPr>
          <p:sp>
            <p:nvSpPr>
              <p:cNvPr id="18" name="Oval 4"/>
              <p:cNvSpPr/>
              <p:nvPr/>
            </p:nvSpPr>
            <p:spPr>
              <a:xfrm>
                <a:off x="1182475" y="3402372"/>
                <a:ext cx="317234" cy="317234"/>
              </a:xfrm>
              <a:prstGeom prst="ellipse">
                <a:avLst/>
              </a:prstGeom>
              <a:solidFill>
                <a:srgbClr val="88ACD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0" tIns="0" rIns="0" bIns="36566" anchor="ctr" anchorCtr="0" forceAA="0" compatLnSpc="1">
                <a:normAutofit lnSpcReduction="10000"/>
              </a:bodyPr>
              <a:lstStyle/>
              <a:p>
                <a:pPr algn="ctr" defTabSz="914400" fontAlgn="base">
                  <a:lnSpc>
                    <a:spcPct val="11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1</a:t>
                </a:r>
                <a:endParaRPr 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Oval 9"/>
              <p:cNvSpPr/>
              <p:nvPr/>
            </p:nvSpPr>
            <p:spPr>
              <a:xfrm>
                <a:off x="1273551" y="2411541"/>
                <a:ext cx="135082" cy="135082"/>
              </a:xfrm>
              <a:prstGeom prst="ellipse">
                <a:avLst/>
              </a:prstGeom>
              <a:solidFill>
                <a:srgbClr val="88ACD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sz="1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20" name="Straight Connector 10"/>
              <p:cNvCxnSpPr>
                <a:stCxn id="18" idx="0"/>
                <a:endCxn id="19" idx="4"/>
              </p:cNvCxnSpPr>
              <p:nvPr/>
            </p:nvCxnSpPr>
            <p:spPr>
              <a:xfrm flipV="1">
                <a:off x="1341091" y="2546624"/>
                <a:ext cx="0" cy="855749"/>
              </a:xfrm>
              <a:prstGeom prst="line">
                <a:avLst/>
              </a:prstGeom>
              <a:ln w="6350" cmpd="sng">
                <a:solidFill>
                  <a:srgbClr val="88ACDA">
                    <a:alpha val="40000"/>
                  </a:srgb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Oval 23"/>
              <p:cNvSpPr/>
              <p:nvPr/>
            </p:nvSpPr>
            <p:spPr>
              <a:xfrm>
                <a:off x="704664" y="1098219"/>
                <a:ext cx="1265666" cy="1265666"/>
              </a:xfrm>
              <a:prstGeom prst="ellipse">
                <a:avLst/>
              </a:prstGeom>
              <a:solidFill>
                <a:srgbClr val="88ACD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sz="1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TextBox 30"/>
              <p:cNvSpPr txBox="1"/>
              <p:nvPr/>
            </p:nvSpPr>
            <p:spPr>
              <a:xfrm>
                <a:off x="810177" y="3859572"/>
                <a:ext cx="1061829" cy="253916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algn="ctr">
                  <a:buSzPct val="25000"/>
                  <a:defRPr/>
                </a:pPr>
                <a:r>
                  <a:rPr lang="zh-CN" altLang="en-US" sz="2000" b="1" cap="all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小标题</a:t>
                </a:r>
                <a:endParaRPr lang="zh-CN" altLang="en-US" sz="2000" b="1" cap="all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436271" y="2946691"/>
              <a:ext cx="1267744" cy="2464303"/>
              <a:chOff x="1887137" y="2049450"/>
              <a:chExt cx="1061829" cy="2064038"/>
            </a:xfrm>
          </p:grpSpPr>
          <p:sp>
            <p:nvSpPr>
              <p:cNvPr id="13" name="Oval 2"/>
              <p:cNvSpPr/>
              <p:nvPr/>
            </p:nvSpPr>
            <p:spPr>
              <a:xfrm>
                <a:off x="2269057" y="3402372"/>
                <a:ext cx="317234" cy="317234"/>
              </a:xfrm>
              <a:prstGeom prst="ellipse">
                <a:avLst/>
              </a:prstGeom>
              <a:solidFill>
                <a:srgbClr val="E9858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0" tIns="0" rIns="0" bIns="36566" anchor="ctr" anchorCtr="0" forceAA="0" compatLnSpc="1">
                <a:normAutofit lnSpcReduction="10000"/>
              </a:bodyPr>
              <a:lstStyle/>
              <a:p>
                <a:pPr algn="ctr" defTabSz="914400" fontAlgn="base">
                  <a:lnSpc>
                    <a:spcPct val="11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2</a:t>
                </a:r>
                <a:endParaRPr 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Oval 11"/>
              <p:cNvSpPr/>
              <p:nvPr/>
            </p:nvSpPr>
            <p:spPr>
              <a:xfrm>
                <a:off x="2360134" y="2962491"/>
                <a:ext cx="135082" cy="135082"/>
              </a:xfrm>
              <a:prstGeom prst="ellipse">
                <a:avLst/>
              </a:prstGeom>
              <a:solidFill>
                <a:srgbClr val="E9858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15" name="Straight Connector 12"/>
              <p:cNvCxnSpPr>
                <a:stCxn id="13" idx="0"/>
                <a:endCxn id="14" idx="4"/>
              </p:cNvCxnSpPr>
              <p:nvPr/>
            </p:nvCxnSpPr>
            <p:spPr>
              <a:xfrm flipV="1">
                <a:off x="2427675" y="3097572"/>
                <a:ext cx="0" cy="304800"/>
              </a:xfrm>
              <a:prstGeom prst="line">
                <a:avLst/>
              </a:prstGeom>
              <a:ln w="6350" cmpd="sng">
                <a:solidFill>
                  <a:srgbClr val="E98582">
                    <a:alpha val="40000"/>
                  </a:srgb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Oval 24"/>
              <p:cNvSpPr/>
              <p:nvPr/>
            </p:nvSpPr>
            <p:spPr>
              <a:xfrm>
                <a:off x="1991173" y="2049450"/>
                <a:ext cx="846566" cy="846566"/>
              </a:xfrm>
              <a:prstGeom prst="ellipse">
                <a:avLst/>
              </a:prstGeom>
              <a:solidFill>
                <a:srgbClr val="E9858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sz="1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TextBox 31"/>
              <p:cNvSpPr txBox="1"/>
              <p:nvPr/>
            </p:nvSpPr>
            <p:spPr>
              <a:xfrm>
                <a:off x="1887137" y="3859572"/>
                <a:ext cx="1061829" cy="253916"/>
              </a:xfrm>
              <a:prstGeom prst="rect">
                <a:avLst/>
              </a:prstGeom>
              <a:noFill/>
            </p:spPr>
            <p:txBody>
              <a:bodyPr wrap="none" anchor="ctr">
                <a:noAutofit/>
              </a:bodyPr>
              <a:lstStyle/>
              <a:p>
                <a:pPr lvl="0" algn="ctr">
                  <a:buSzPct val="25000"/>
                  <a:defRPr/>
                </a:pPr>
                <a:r>
                  <a:rPr lang="zh-CN" altLang="en-US" sz="2000" b="1" cap="all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小标题</a:t>
                </a:r>
                <a:endParaRPr lang="zh-CN" altLang="en-US" sz="2000" b="1" cap="all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8" name="TextBox 99"/>
          <p:cNvSpPr txBox="1"/>
          <p:nvPr/>
        </p:nvSpPr>
        <p:spPr>
          <a:xfrm>
            <a:off x="812901" y="3587647"/>
            <a:ext cx="1326236" cy="388416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>
            <a:defPPr>
              <a:defRPr lang="zh-CN"/>
            </a:defPPr>
            <a:lvl1pPr algn="ctr" defTabSz="9144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  <a:latin typeface="三极极黑简体" panose="00000505000000000000" pitchFamily="2" charset="-122"/>
                <a:ea typeface="三极极黑简体" panose="00000505000000000000" pitchFamily="2" charset="-122"/>
              </a:defRPr>
            </a:lvl1pPr>
            <a:lvl2pPr>
              <a:defRPr sz="2800">
                <a:latin typeface="Calibri" panose="020F0502020204030204" charset="0"/>
              </a:defRPr>
            </a:lvl2pPr>
            <a:lvl3pPr>
              <a:defRPr sz="2400">
                <a:latin typeface="Calibri" panose="020F0502020204030204" charset="0"/>
              </a:defRPr>
            </a:lvl3pPr>
            <a:lvl4pPr>
              <a:defRPr sz="2000">
                <a:latin typeface="Calibri" panose="020F0502020204030204" charset="0"/>
              </a:defRPr>
            </a:lvl4pPr>
            <a:lvl5pPr>
              <a:defRPr sz="2000">
                <a:latin typeface="Calibri" panose="020F0502020204030204" charset="0"/>
              </a:defRPr>
            </a:lvl5pPr>
            <a:lvl6pPr>
              <a:buFont typeface="Arial" panose="020B0604020202020204" pitchFamily="34" charset="0"/>
              <a:defRPr sz="2000">
                <a:latin typeface="Calibri" panose="020F0502020204030204" charset="0"/>
              </a:defRPr>
            </a:lvl6pPr>
            <a:lvl7pPr>
              <a:buFont typeface="Arial" panose="020B0604020202020204" pitchFamily="34" charset="0"/>
              <a:defRPr sz="2000">
                <a:latin typeface="Calibri" panose="020F0502020204030204" charset="0"/>
              </a:defRPr>
            </a:lvl7pPr>
            <a:lvl8pPr>
              <a:buFont typeface="Arial" panose="020B0604020202020204" pitchFamily="34" charset="0"/>
              <a:defRPr sz="2000">
                <a:latin typeface="Calibri" panose="020F0502020204030204" charset="0"/>
              </a:defRPr>
            </a:lvl8pPr>
            <a:lvl9pPr>
              <a:buFont typeface="Arial" panose="020B0604020202020204" pitchFamily="34" charset="0"/>
              <a:defRPr sz="2000">
                <a:latin typeface="Calibri" panose="020F0502020204030204" charset="0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buSzPct val="25000"/>
              <a:defRPr/>
            </a:pPr>
            <a:r>
              <a:rPr lang="zh-CN" altLang="en-US" sz="2000" cap="all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输入小标题</a:t>
            </a:r>
            <a:endParaRPr lang="zh-CN" altLang="en-US" sz="2000" cap="all" dirty="0">
              <a:solidFill>
                <a:prstClr val="black">
                  <a:lumMod val="75000"/>
                  <a:lumOff val="2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100"/>
          <p:cNvSpPr txBox="1"/>
          <p:nvPr/>
        </p:nvSpPr>
        <p:spPr>
          <a:xfrm>
            <a:off x="2365026" y="3390837"/>
            <a:ext cx="389316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2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字魂37号-波纹乖乖体" panose="02000000000000000000" pitchFamily="2" charset="-122"/>
                <a:ea typeface="字魂37号-波纹乖乖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点击输入标题点击输入相关标题。点击输入标题点击输入相关标题。点击输入标题。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>
            <a:off x="905562" y="4099996"/>
            <a:ext cx="5569962" cy="0"/>
          </a:xfrm>
          <a:prstGeom prst="straightConnector1">
            <a:avLst/>
          </a:prstGeom>
          <a:ln w="12700">
            <a:solidFill>
              <a:srgbClr val="E98582"/>
            </a:solidFill>
            <a:prstDash val="sysDash"/>
            <a:headEnd type="none" w="med" len="med"/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99"/>
          <p:cNvSpPr txBox="1"/>
          <p:nvPr/>
        </p:nvSpPr>
        <p:spPr>
          <a:xfrm>
            <a:off x="784403" y="5008759"/>
            <a:ext cx="1326236" cy="388416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>
            <a:defPPr>
              <a:defRPr lang="zh-CN"/>
            </a:defPPr>
            <a:lvl1pPr algn="ctr" defTabSz="9144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  <a:latin typeface="三极极黑简体" panose="00000505000000000000" pitchFamily="2" charset="-122"/>
                <a:ea typeface="三极极黑简体" panose="00000505000000000000" pitchFamily="2" charset="-122"/>
              </a:defRPr>
            </a:lvl1pPr>
            <a:lvl2pPr>
              <a:defRPr sz="2800">
                <a:latin typeface="Calibri" panose="020F0502020204030204" charset="0"/>
              </a:defRPr>
            </a:lvl2pPr>
            <a:lvl3pPr>
              <a:defRPr sz="2400">
                <a:latin typeface="Calibri" panose="020F0502020204030204" charset="0"/>
              </a:defRPr>
            </a:lvl3pPr>
            <a:lvl4pPr>
              <a:defRPr sz="2000">
                <a:latin typeface="Calibri" panose="020F0502020204030204" charset="0"/>
              </a:defRPr>
            </a:lvl4pPr>
            <a:lvl5pPr>
              <a:defRPr sz="2000">
                <a:latin typeface="Calibri" panose="020F0502020204030204" charset="0"/>
              </a:defRPr>
            </a:lvl5pPr>
            <a:lvl6pPr>
              <a:buFont typeface="Arial" panose="020B0604020202020204" pitchFamily="34" charset="0"/>
              <a:defRPr sz="2000">
                <a:latin typeface="Calibri" panose="020F0502020204030204" charset="0"/>
              </a:defRPr>
            </a:lvl6pPr>
            <a:lvl7pPr>
              <a:buFont typeface="Arial" panose="020B0604020202020204" pitchFamily="34" charset="0"/>
              <a:defRPr sz="2000">
                <a:latin typeface="Calibri" panose="020F0502020204030204" charset="0"/>
              </a:defRPr>
            </a:lvl7pPr>
            <a:lvl8pPr>
              <a:buFont typeface="Arial" panose="020B0604020202020204" pitchFamily="34" charset="0"/>
              <a:defRPr sz="2000">
                <a:latin typeface="Calibri" panose="020F0502020204030204" charset="0"/>
              </a:defRPr>
            </a:lvl8pPr>
            <a:lvl9pPr>
              <a:buFont typeface="Arial" panose="020B0604020202020204" pitchFamily="34" charset="0"/>
              <a:defRPr sz="2000">
                <a:latin typeface="Calibri" panose="020F0502020204030204" charset="0"/>
              </a:defRPr>
            </a:lvl9pPr>
          </a:lstStyle>
          <a:p>
            <a:pPr lvl="0" algn="l" fontAlgn="auto">
              <a:spcBef>
                <a:spcPts val="0"/>
              </a:spcBef>
              <a:spcAft>
                <a:spcPts val="0"/>
              </a:spcAft>
              <a:buSzPct val="25000"/>
              <a:defRPr/>
            </a:pPr>
            <a:r>
              <a:rPr lang="zh-CN" altLang="en-US" sz="2000" cap="all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输入小标题</a:t>
            </a:r>
            <a:endParaRPr lang="zh-CN" altLang="en-US" sz="2000" cap="all" dirty="0">
              <a:solidFill>
                <a:prstClr val="black">
                  <a:lumMod val="75000"/>
                  <a:lumOff val="2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100"/>
          <p:cNvSpPr txBox="1"/>
          <p:nvPr/>
        </p:nvSpPr>
        <p:spPr>
          <a:xfrm>
            <a:off x="2336528" y="4811949"/>
            <a:ext cx="3893162" cy="704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2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字魂37号-波纹乖乖体" panose="02000000000000000000" pitchFamily="2" charset="-122"/>
                <a:ea typeface="字魂37号-波纹乖乖体" panose="02000000000000000000" pitchFamily="2" charset="-122"/>
              </a:defRPr>
            </a:lvl1pPr>
          </a:lstStyle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点击输入标题点击输入相关标题。点击输入标题点击输入相关标题。点击输入标题。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877064" y="5521108"/>
            <a:ext cx="5569962" cy="0"/>
          </a:xfrm>
          <a:prstGeom prst="straightConnector1">
            <a:avLst/>
          </a:prstGeom>
          <a:ln w="12700">
            <a:solidFill>
              <a:srgbClr val="88ACDA"/>
            </a:solidFill>
            <a:prstDash val="sysDash"/>
            <a:headEnd type="none" w="med" len="med"/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iconfont-11432-4397104"/>
          <p:cNvSpPr>
            <a:spLocks noChangeAspect="1"/>
          </p:cNvSpPr>
          <p:nvPr/>
        </p:nvSpPr>
        <p:spPr>
          <a:xfrm>
            <a:off x="10507198" y="2697863"/>
            <a:ext cx="465742" cy="501660"/>
          </a:xfrm>
          <a:custGeom>
            <a:avLst/>
            <a:gdLst>
              <a:gd name="connsiteX0" fmla="*/ 195226 w 495208"/>
              <a:gd name="connsiteY0" fmla="*/ 381028 h 533400"/>
              <a:gd name="connsiteX1" fmla="*/ 385691 w 495208"/>
              <a:gd name="connsiteY1" fmla="*/ 381028 h 533400"/>
              <a:gd name="connsiteX2" fmla="*/ 409499 w 495208"/>
              <a:gd name="connsiteY2" fmla="*/ 404836 h 533400"/>
              <a:gd name="connsiteX3" fmla="*/ 385691 w 495208"/>
              <a:gd name="connsiteY3" fmla="*/ 428644 h 533400"/>
              <a:gd name="connsiteX4" fmla="*/ 195226 w 495208"/>
              <a:gd name="connsiteY4" fmla="*/ 428644 h 533400"/>
              <a:gd name="connsiteX5" fmla="*/ 171418 w 495208"/>
              <a:gd name="connsiteY5" fmla="*/ 404836 h 533400"/>
              <a:gd name="connsiteX6" fmla="*/ 195226 w 495208"/>
              <a:gd name="connsiteY6" fmla="*/ 381028 h 533400"/>
              <a:gd name="connsiteX7" fmla="*/ 195226 w 495208"/>
              <a:gd name="connsiteY7" fmla="*/ 242842 h 533400"/>
              <a:gd name="connsiteX8" fmla="*/ 385691 w 495208"/>
              <a:gd name="connsiteY8" fmla="*/ 242842 h 533400"/>
              <a:gd name="connsiteX9" fmla="*/ 409499 w 495208"/>
              <a:gd name="connsiteY9" fmla="*/ 266650 h 533400"/>
              <a:gd name="connsiteX10" fmla="*/ 385691 w 495208"/>
              <a:gd name="connsiteY10" fmla="*/ 290458 h 533400"/>
              <a:gd name="connsiteX11" fmla="*/ 195226 w 495208"/>
              <a:gd name="connsiteY11" fmla="*/ 290458 h 533400"/>
              <a:gd name="connsiteX12" fmla="*/ 171418 w 495208"/>
              <a:gd name="connsiteY12" fmla="*/ 266650 h 533400"/>
              <a:gd name="connsiteX13" fmla="*/ 195226 w 495208"/>
              <a:gd name="connsiteY13" fmla="*/ 242842 h 533400"/>
              <a:gd name="connsiteX14" fmla="*/ 195226 w 495208"/>
              <a:gd name="connsiteY14" fmla="*/ 104756 h 533400"/>
              <a:gd name="connsiteX15" fmla="*/ 385691 w 495208"/>
              <a:gd name="connsiteY15" fmla="*/ 104756 h 533400"/>
              <a:gd name="connsiteX16" fmla="*/ 409499 w 495208"/>
              <a:gd name="connsiteY16" fmla="*/ 128564 h 533400"/>
              <a:gd name="connsiteX17" fmla="*/ 385691 w 495208"/>
              <a:gd name="connsiteY17" fmla="*/ 152372 h 533400"/>
              <a:gd name="connsiteX18" fmla="*/ 195226 w 495208"/>
              <a:gd name="connsiteY18" fmla="*/ 152372 h 533400"/>
              <a:gd name="connsiteX19" fmla="*/ 171418 w 495208"/>
              <a:gd name="connsiteY19" fmla="*/ 128564 h 533400"/>
              <a:gd name="connsiteX20" fmla="*/ 195226 w 495208"/>
              <a:gd name="connsiteY20" fmla="*/ 104756 h 533400"/>
              <a:gd name="connsiteX21" fmla="*/ 71424 w 495208"/>
              <a:gd name="connsiteY21" fmla="*/ 47625 h 533400"/>
              <a:gd name="connsiteX22" fmla="*/ 47616 w 495208"/>
              <a:gd name="connsiteY22" fmla="*/ 71438 h 533400"/>
              <a:gd name="connsiteX23" fmla="*/ 47616 w 495208"/>
              <a:gd name="connsiteY23" fmla="*/ 461962 h 533400"/>
              <a:gd name="connsiteX24" fmla="*/ 71424 w 495208"/>
              <a:gd name="connsiteY24" fmla="*/ 485775 h 533400"/>
              <a:gd name="connsiteX25" fmla="*/ 423784 w 495208"/>
              <a:gd name="connsiteY25" fmla="*/ 485775 h 533400"/>
              <a:gd name="connsiteX26" fmla="*/ 447592 w 495208"/>
              <a:gd name="connsiteY26" fmla="*/ 461962 h 533400"/>
              <a:gd name="connsiteX27" fmla="*/ 447592 w 495208"/>
              <a:gd name="connsiteY27" fmla="*/ 71438 h 533400"/>
              <a:gd name="connsiteX28" fmla="*/ 423784 w 495208"/>
              <a:gd name="connsiteY28" fmla="*/ 47625 h 533400"/>
              <a:gd name="connsiteX29" fmla="*/ 41664 w 495208"/>
              <a:gd name="connsiteY29" fmla="*/ 0 h 533400"/>
              <a:gd name="connsiteX30" fmla="*/ 453544 w 495208"/>
              <a:gd name="connsiteY30" fmla="*/ 0 h 533400"/>
              <a:gd name="connsiteX31" fmla="*/ 495208 w 495208"/>
              <a:gd name="connsiteY31" fmla="*/ 41672 h 533400"/>
              <a:gd name="connsiteX32" fmla="*/ 495208 w 495208"/>
              <a:gd name="connsiteY32" fmla="*/ 491728 h 533400"/>
              <a:gd name="connsiteX33" fmla="*/ 453544 w 495208"/>
              <a:gd name="connsiteY33" fmla="*/ 533400 h 533400"/>
              <a:gd name="connsiteX34" fmla="*/ 41664 w 495208"/>
              <a:gd name="connsiteY34" fmla="*/ 533400 h 533400"/>
              <a:gd name="connsiteX35" fmla="*/ 0 w 495208"/>
              <a:gd name="connsiteY35" fmla="*/ 491728 h 533400"/>
              <a:gd name="connsiteX36" fmla="*/ 0 w 495208"/>
              <a:gd name="connsiteY36" fmla="*/ 41672 h 533400"/>
              <a:gd name="connsiteX37" fmla="*/ 41664 w 495208"/>
              <a:gd name="connsiteY37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95208" h="533400">
                <a:moveTo>
                  <a:pt x="195226" y="381028"/>
                </a:moveTo>
                <a:lnTo>
                  <a:pt x="385691" y="381028"/>
                </a:lnTo>
                <a:cubicBezTo>
                  <a:pt x="398833" y="381028"/>
                  <a:pt x="409499" y="391694"/>
                  <a:pt x="409499" y="404836"/>
                </a:cubicBezTo>
                <a:cubicBezTo>
                  <a:pt x="409499" y="417978"/>
                  <a:pt x="398833" y="428644"/>
                  <a:pt x="385691" y="428644"/>
                </a:cubicBezTo>
                <a:lnTo>
                  <a:pt x="195226" y="428644"/>
                </a:lnTo>
                <a:cubicBezTo>
                  <a:pt x="182084" y="428644"/>
                  <a:pt x="171418" y="417978"/>
                  <a:pt x="171418" y="404836"/>
                </a:cubicBezTo>
                <a:cubicBezTo>
                  <a:pt x="171418" y="391694"/>
                  <a:pt x="182084" y="381028"/>
                  <a:pt x="195226" y="381028"/>
                </a:cubicBezTo>
                <a:close/>
                <a:moveTo>
                  <a:pt x="195226" y="242842"/>
                </a:moveTo>
                <a:lnTo>
                  <a:pt x="385691" y="242842"/>
                </a:lnTo>
                <a:cubicBezTo>
                  <a:pt x="398833" y="242842"/>
                  <a:pt x="409499" y="253508"/>
                  <a:pt x="409499" y="266650"/>
                </a:cubicBezTo>
                <a:cubicBezTo>
                  <a:pt x="409499" y="279792"/>
                  <a:pt x="398833" y="290458"/>
                  <a:pt x="385691" y="290458"/>
                </a:cubicBezTo>
                <a:lnTo>
                  <a:pt x="195226" y="290458"/>
                </a:lnTo>
                <a:cubicBezTo>
                  <a:pt x="182084" y="290458"/>
                  <a:pt x="171418" y="279792"/>
                  <a:pt x="171418" y="266650"/>
                </a:cubicBezTo>
                <a:cubicBezTo>
                  <a:pt x="171418" y="253508"/>
                  <a:pt x="182084" y="242842"/>
                  <a:pt x="195226" y="242842"/>
                </a:cubicBezTo>
                <a:close/>
                <a:moveTo>
                  <a:pt x="195226" y="104756"/>
                </a:moveTo>
                <a:lnTo>
                  <a:pt x="385691" y="104756"/>
                </a:lnTo>
                <a:cubicBezTo>
                  <a:pt x="398833" y="104756"/>
                  <a:pt x="409499" y="115422"/>
                  <a:pt x="409499" y="128564"/>
                </a:cubicBezTo>
                <a:cubicBezTo>
                  <a:pt x="409499" y="141706"/>
                  <a:pt x="398833" y="152372"/>
                  <a:pt x="385691" y="152372"/>
                </a:cubicBezTo>
                <a:lnTo>
                  <a:pt x="195226" y="152372"/>
                </a:lnTo>
                <a:cubicBezTo>
                  <a:pt x="182084" y="152372"/>
                  <a:pt x="171418" y="141706"/>
                  <a:pt x="171418" y="128564"/>
                </a:cubicBezTo>
                <a:cubicBezTo>
                  <a:pt x="171418" y="115422"/>
                  <a:pt x="182084" y="104756"/>
                  <a:pt x="195226" y="104756"/>
                </a:cubicBezTo>
                <a:close/>
                <a:moveTo>
                  <a:pt x="71424" y="47625"/>
                </a:moveTo>
                <a:cubicBezTo>
                  <a:pt x="58282" y="47625"/>
                  <a:pt x="47616" y="58293"/>
                  <a:pt x="47616" y="71438"/>
                </a:cubicBezTo>
                <a:lnTo>
                  <a:pt x="47616" y="461962"/>
                </a:lnTo>
                <a:cubicBezTo>
                  <a:pt x="47616" y="475107"/>
                  <a:pt x="58282" y="485775"/>
                  <a:pt x="71424" y="485775"/>
                </a:cubicBezTo>
                <a:lnTo>
                  <a:pt x="423784" y="485775"/>
                </a:lnTo>
                <a:cubicBezTo>
                  <a:pt x="436926" y="485775"/>
                  <a:pt x="447592" y="475107"/>
                  <a:pt x="447592" y="461962"/>
                </a:cubicBezTo>
                <a:lnTo>
                  <a:pt x="447592" y="71438"/>
                </a:lnTo>
                <a:cubicBezTo>
                  <a:pt x="447592" y="58293"/>
                  <a:pt x="436926" y="47625"/>
                  <a:pt x="423784" y="47625"/>
                </a:cubicBezTo>
                <a:close/>
                <a:moveTo>
                  <a:pt x="41664" y="0"/>
                </a:moveTo>
                <a:lnTo>
                  <a:pt x="453544" y="0"/>
                </a:lnTo>
                <a:cubicBezTo>
                  <a:pt x="476543" y="0"/>
                  <a:pt x="495208" y="18669"/>
                  <a:pt x="495208" y="41672"/>
                </a:cubicBezTo>
                <a:lnTo>
                  <a:pt x="495208" y="491728"/>
                </a:lnTo>
                <a:cubicBezTo>
                  <a:pt x="495208" y="514731"/>
                  <a:pt x="476543" y="533400"/>
                  <a:pt x="453544" y="533400"/>
                </a:cubicBezTo>
                <a:lnTo>
                  <a:pt x="41664" y="533400"/>
                </a:lnTo>
                <a:cubicBezTo>
                  <a:pt x="18666" y="533400"/>
                  <a:pt x="0" y="514731"/>
                  <a:pt x="0" y="491728"/>
                </a:cubicBezTo>
                <a:lnTo>
                  <a:pt x="0" y="41672"/>
                </a:lnTo>
                <a:cubicBezTo>
                  <a:pt x="0" y="18669"/>
                  <a:pt x="18666" y="0"/>
                  <a:pt x="416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8" name="list-menu_16051"/>
          <p:cNvSpPr>
            <a:spLocks noChangeAspect="1"/>
          </p:cNvSpPr>
          <p:nvPr/>
        </p:nvSpPr>
        <p:spPr>
          <a:xfrm>
            <a:off x="7630181" y="2342763"/>
            <a:ext cx="737038" cy="735927"/>
          </a:xfrm>
          <a:custGeom>
            <a:avLst/>
            <a:gdLst>
              <a:gd name="connsiteX0" fmla="*/ 244898 w 609544"/>
              <a:gd name="connsiteY0" fmla="*/ 449008 h 608627"/>
              <a:gd name="connsiteX1" fmla="*/ 462378 w 609544"/>
              <a:gd name="connsiteY1" fmla="*/ 449008 h 608627"/>
              <a:gd name="connsiteX2" fmla="*/ 481820 w 609544"/>
              <a:gd name="connsiteY2" fmla="*/ 468414 h 608627"/>
              <a:gd name="connsiteX3" fmla="*/ 462378 w 609544"/>
              <a:gd name="connsiteY3" fmla="*/ 487819 h 608627"/>
              <a:gd name="connsiteX4" fmla="*/ 244898 w 609544"/>
              <a:gd name="connsiteY4" fmla="*/ 487819 h 608627"/>
              <a:gd name="connsiteX5" fmla="*/ 225456 w 609544"/>
              <a:gd name="connsiteY5" fmla="*/ 468414 h 608627"/>
              <a:gd name="connsiteX6" fmla="*/ 244898 w 609544"/>
              <a:gd name="connsiteY6" fmla="*/ 449008 h 608627"/>
              <a:gd name="connsiteX7" fmla="*/ 95193 w 609544"/>
              <a:gd name="connsiteY7" fmla="*/ 428191 h 608627"/>
              <a:gd name="connsiteX8" fmla="*/ 175849 w 609544"/>
              <a:gd name="connsiteY8" fmla="*/ 428191 h 608627"/>
              <a:gd name="connsiteX9" fmla="*/ 175849 w 609544"/>
              <a:gd name="connsiteY9" fmla="*/ 508777 h 608627"/>
              <a:gd name="connsiteX10" fmla="*/ 95193 w 609544"/>
              <a:gd name="connsiteY10" fmla="*/ 508777 h 608627"/>
              <a:gd name="connsiteX11" fmla="*/ 244898 w 609544"/>
              <a:gd name="connsiteY11" fmla="*/ 293693 h 608627"/>
              <a:gd name="connsiteX12" fmla="*/ 462378 w 609544"/>
              <a:gd name="connsiteY12" fmla="*/ 293693 h 608627"/>
              <a:gd name="connsiteX13" fmla="*/ 481820 w 609544"/>
              <a:gd name="connsiteY13" fmla="*/ 313098 h 608627"/>
              <a:gd name="connsiteX14" fmla="*/ 462378 w 609544"/>
              <a:gd name="connsiteY14" fmla="*/ 332504 h 608627"/>
              <a:gd name="connsiteX15" fmla="*/ 244898 w 609544"/>
              <a:gd name="connsiteY15" fmla="*/ 332504 h 608627"/>
              <a:gd name="connsiteX16" fmla="*/ 225456 w 609544"/>
              <a:gd name="connsiteY16" fmla="*/ 313098 h 608627"/>
              <a:gd name="connsiteX17" fmla="*/ 244898 w 609544"/>
              <a:gd name="connsiteY17" fmla="*/ 293693 h 608627"/>
              <a:gd name="connsiteX18" fmla="*/ 95193 w 609544"/>
              <a:gd name="connsiteY18" fmla="*/ 272877 h 608627"/>
              <a:gd name="connsiteX19" fmla="*/ 175849 w 609544"/>
              <a:gd name="connsiteY19" fmla="*/ 272877 h 608627"/>
              <a:gd name="connsiteX20" fmla="*/ 175849 w 609544"/>
              <a:gd name="connsiteY20" fmla="*/ 353463 h 608627"/>
              <a:gd name="connsiteX21" fmla="*/ 95193 w 609544"/>
              <a:gd name="connsiteY21" fmla="*/ 353463 h 608627"/>
              <a:gd name="connsiteX22" fmla="*/ 244898 w 609544"/>
              <a:gd name="connsiteY22" fmla="*/ 138308 h 608627"/>
              <a:gd name="connsiteX23" fmla="*/ 462378 w 609544"/>
              <a:gd name="connsiteY23" fmla="*/ 138308 h 608627"/>
              <a:gd name="connsiteX24" fmla="*/ 481820 w 609544"/>
              <a:gd name="connsiteY24" fmla="*/ 157749 h 608627"/>
              <a:gd name="connsiteX25" fmla="*/ 462378 w 609544"/>
              <a:gd name="connsiteY25" fmla="*/ 177190 h 608627"/>
              <a:gd name="connsiteX26" fmla="*/ 244898 w 609544"/>
              <a:gd name="connsiteY26" fmla="*/ 177190 h 608627"/>
              <a:gd name="connsiteX27" fmla="*/ 225456 w 609544"/>
              <a:gd name="connsiteY27" fmla="*/ 157749 h 608627"/>
              <a:gd name="connsiteX28" fmla="*/ 244898 w 609544"/>
              <a:gd name="connsiteY28" fmla="*/ 138308 h 608627"/>
              <a:gd name="connsiteX29" fmla="*/ 95193 w 609544"/>
              <a:gd name="connsiteY29" fmla="*/ 117562 h 608627"/>
              <a:gd name="connsiteX30" fmla="*/ 175849 w 609544"/>
              <a:gd name="connsiteY30" fmla="*/ 117562 h 608627"/>
              <a:gd name="connsiteX31" fmla="*/ 175849 w 609544"/>
              <a:gd name="connsiteY31" fmla="*/ 198148 h 608627"/>
              <a:gd name="connsiteX32" fmla="*/ 95193 w 609544"/>
              <a:gd name="connsiteY32" fmla="*/ 198148 h 608627"/>
              <a:gd name="connsiteX33" fmla="*/ 58339 w 609544"/>
              <a:gd name="connsiteY33" fmla="*/ 58251 h 608627"/>
              <a:gd name="connsiteX34" fmla="*/ 58339 w 609544"/>
              <a:gd name="connsiteY34" fmla="*/ 550376 h 608627"/>
              <a:gd name="connsiteX35" fmla="*/ 551205 w 609544"/>
              <a:gd name="connsiteY35" fmla="*/ 550376 h 608627"/>
              <a:gd name="connsiteX36" fmla="*/ 551205 w 609544"/>
              <a:gd name="connsiteY36" fmla="*/ 58251 h 608627"/>
              <a:gd name="connsiteX37" fmla="*/ 29083 w 609544"/>
              <a:gd name="connsiteY37" fmla="*/ 0 h 608627"/>
              <a:gd name="connsiteX38" fmla="*/ 580289 w 609544"/>
              <a:gd name="connsiteY38" fmla="*/ 0 h 608627"/>
              <a:gd name="connsiteX39" fmla="*/ 609544 w 609544"/>
              <a:gd name="connsiteY39" fmla="*/ 29211 h 608627"/>
              <a:gd name="connsiteX40" fmla="*/ 609544 w 609544"/>
              <a:gd name="connsiteY40" fmla="*/ 579416 h 608627"/>
              <a:gd name="connsiteX41" fmla="*/ 580289 w 609544"/>
              <a:gd name="connsiteY41" fmla="*/ 608627 h 608627"/>
              <a:gd name="connsiteX42" fmla="*/ 29083 w 609544"/>
              <a:gd name="connsiteY42" fmla="*/ 608627 h 608627"/>
              <a:gd name="connsiteX43" fmla="*/ 0 w 609544"/>
              <a:gd name="connsiteY43" fmla="*/ 579416 h 608627"/>
              <a:gd name="connsiteX44" fmla="*/ 0 w 609544"/>
              <a:gd name="connsiteY44" fmla="*/ 29211 h 608627"/>
              <a:gd name="connsiteX45" fmla="*/ 29083 w 609544"/>
              <a:gd name="connsiteY45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9544" h="608627">
                <a:moveTo>
                  <a:pt x="244898" y="449008"/>
                </a:moveTo>
                <a:lnTo>
                  <a:pt x="462378" y="449008"/>
                </a:lnTo>
                <a:cubicBezTo>
                  <a:pt x="473045" y="449008"/>
                  <a:pt x="481820" y="457766"/>
                  <a:pt x="481820" y="468414"/>
                </a:cubicBezTo>
                <a:cubicBezTo>
                  <a:pt x="481820" y="479233"/>
                  <a:pt x="473045" y="487819"/>
                  <a:pt x="462378" y="487819"/>
                </a:cubicBezTo>
                <a:lnTo>
                  <a:pt x="244898" y="487819"/>
                </a:lnTo>
                <a:cubicBezTo>
                  <a:pt x="234231" y="487819"/>
                  <a:pt x="225456" y="479233"/>
                  <a:pt x="225456" y="468414"/>
                </a:cubicBezTo>
                <a:cubicBezTo>
                  <a:pt x="225456" y="457766"/>
                  <a:pt x="234231" y="449008"/>
                  <a:pt x="244898" y="449008"/>
                </a:cubicBezTo>
                <a:close/>
                <a:moveTo>
                  <a:pt x="95193" y="428191"/>
                </a:moveTo>
                <a:lnTo>
                  <a:pt x="175849" y="428191"/>
                </a:lnTo>
                <a:lnTo>
                  <a:pt x="175849" y="508777"/>
                </a:lnTo>
                <a:lnTo>
                  <a:pt x="95193" y="508777"/>
                </a:lnTo>
                <a:close/>
                <a:moveTo>
                  <a:pt x="244898" y="293693"/>
                </a:moveTo>
                <a:lnTo>
                  <a:pt x="462378" y="293693"/>
                </a:lnTo>
                <a:cubicBezTo>
                  <a:pt x="473045" y="293693"/>
                  <a:pt x="481820" y="302451"/>
                  <a:pt x="481820" y="313098"/>
                </a:cubicBezTo>
                <a:cubicBezTo>
                  <a:pt x="481820" y="323917"/>
                  <a:pt x="473045" y="332504"/>
                  <a:pt x="462378" y="332504"/>
                </a:cubicBezTo>
                <a:lnTo>
                  <a:pt x="244898" y="332504"/>
                </a:lnTo>
                <a:cubicBezTo>
                  <a:pt x="234231" y="332504"/>
                  <a:pt x="225456" y="323917"/>
                  <a:pt x="225456" y="313098"/>
                </a:cubicBezTo>
                <a:cubicBezTo>
                  <a:pt x="225456" y="302451"/>
                  <a:pt x="234231" y="293693"/>
                  <a:pt x="244898" y="293693"/>
                </a:cubicBezTo>
                <a:close/>
                <a:moveTo>
                  <a:pt x="95193" y="272877"/>
                </a:moveTo>
                <a:lnTo>
                  <a:pt x="175849" y="272877"/>
                </a:lnTo>
                <a:lnTo>
                  <a:pt x="175849" y="353463"/>
                </a:lnTo>
                <a:lnTo>
                  <a:pt x="95193" y="353463"/>
                </a:lnTo>
                <a:close/>
                <a:moveTo>
                  <a:pt x="244898" y="138308"/>
                </a:moveTo>
                <a:lnTo>
                  <a:pt x="462378" y="138308"/>
                </a:lnTo>
                <a:cubicBezTo>
                  <a:pt x="473045" y="138308"/>
                  <a:pt x="481820" y="147082"/>
                  <a:pt x="481820" y="157749"/>
                </a:cubicBezTo>
                <a:cubicBezTo>
                  <a:pt x="481820" y="168588"/>
                  <a:pt x="473045" y="177190"/>
                  <a:pt x="462378" y="177190"/>
                </a:cubicBezTo>
                <a:lnTo>
                  <a:pt x="244898" y="177190"/>
                </a:lnTo>
                <a:cubicBezTo>
                  <a:pt x="234231" y="177190"/>
                  <a:pt x="225456" y="168588"/>
                  <a:pt x="225456" y="157749"/>
                </a:cubicBezTo>
                <a:cubicBezTo>
                  <a:pt x="225456" y="147082"/>
                  <a:pt x="234231" y="138308"/>
                  <a:pt x="244898" y="138308"/>
                </a:cubicBezTo>
                <a:close/>
                <a:moveTo>
                  <a:pt x="95193" y="117562"/>
                </a:moveTo>
                <a:lnTo>
                  <a:pt x="175849" y="117562"/>
                </a:lnTo>
                <a:lnTo>
                  <a:pt x="175849" y="198148"/>
                </a:lnTo>
                <a:lnTo>
                  <a:pt x="95193" y="198148"/>
                </a:lnTo>
                <a:close/>
                <a:moveTo>
                  <a:pt x="58339" y="58251"/>
                </a:moveTo>
                <a:lnTo>
                  <a:pt x="58339" y="550376"/>
                </a:lnTo>
                <a:lnTo>
                  <a:pt x="551205" y="550376"/>
                </a:lnTo>
                <a:lnTo>
                  <a:pt x="551205" y="58251"/>
                </a:lnTo>
                <a:close/>
                <a:moveTo>
                  <a:pt x="29083" y="0"/>
                </a:moveTo>
                <a:lnTo>
                  <a:pt x="580289" y="0"/>
                </a:lnTo>
                <a:cubicBezTo>
                  <a:pt x="596465" y="0"/>
                  <a:pt x="609544" y="13059"/>
                  <a:pt x="609544" y="29211"/>
                </a:cubicBezTo>
                <a:lnTo>
                  <a:pt x="609544" y="579416"/>
                </a:lnTo>
                <a:cubicBezTo>
                  <a:pt x="609544" y="595568"/>
                  <a:pt x="596465" y="608627"/>
                  <a:pt x="580289" y="608627"/>
                </a:cubicBezTo>
                <a:lnTo>
                  <a:pt x="29083" y="608627"/>
                </a:lnTo>
                <a:cubicBezTo>
                  <a:pt x="13079" y="608627"/>
                  <a:pt x="0" y="595568"/>
                  <a:pt x="0" y="579416"/>
                </a:cubicBezTo>
                <a:lnTo>
                  <a:pt x="0" y="29211"/>
                </a:lnTo>
                <a:cubicBezTo>
                  <a:pt x="0" y="13059"/>
                  <a:pt x="13079" y="0"/>
                  <a:pt x="29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9" name="iconfont-10499-5121525"/>
          <p:cNvSpPr>
            <a:spLocks noChangeAspect="1"/>
          </p:cNvSpPr>
          <p:nvPr/>
        </p:nvSpPr>
        <p:spPr>
          <a:xfrm>
            <a:off x="9136653" y="3467578"/>
            <a:ext cx="452765" cy="398325"/>
          </a:xfrm>
          <a:custGeom>
            <a:avLst/>
            <a:gdLst>
              <a:gd name="T0" fmla="*/ 9125 w 11208"/>
              <a:gd name="T1" fmla="*/ 4533 h 9861"/>
              <a:gd name="T2" fmla="*/ 4287 w 11208"/>
              <a:gd name="T3" fmla="*/ 4533 h 9861"/>
              <a:gd name="T4" fmla="*/ 4022 w 11208"/>
              <a:gd name="T5" fmla="*/ 4798 h 9861"/>
              <a:gd name="T6" fmla="*/ 4287 w 11208"/>
              <a:gd name="T7" fmla="*/ 5063 h 9861"/>
              <a:gd name="T8" fmla="*/ 9125 w 11208"/>
              <a:gd name="T9" fmla="*/ 5063 h 9861"/>
              <a:gd name="T10" fmla="*/ 9390 w 11208"/>
              <a:gd name="T11" fmla="*/ 4798 h 9861"/>
              <a:gd name="T12" fmla="*/ 9125 w 11208"/>
              <a:gd name="T13" fmla="*/ 4533 h 9861"/>
              <a:gd name="T14" fmla="*/ 9125 w 11208"/>
              <a:gd name="T15" fmla="*/ 6759 h 9861"/>
              <a:gd name="T16" fmla="*/ 4287 w 11208"/>
              <a:gd name="T17" fmla="*/ 6759 h 9861"/>
              <a:gd name="T18" fmla="*/ 4022 w 11208"/>
              <a:gd name="T19" fmla="*/ 7024 h 9861"/>
              <a:gd name="T20" fmla="*/ 4287 w 11208"/>
              <a:gd name="T21" fmla="*/ 7289 h 9861"/>
              <a:gd name="T22" fmla="*/ 9125 w 11208"/>
              <a:gd name="T23" fmla="*/ 7289 h 9861"/>
              <a:gd name="T24" fmla="*/ 9390 w 11208"/>
              <a:gd name="T25" fmla="*/ 7024 h 9861"/>
              <a:gd name="T26" fmla="*/ 9125 w 11208"/>
              <a:gd name="T27" fmla="*/ 6759 h 9861"/>
              <a:gd name="T28" fmla="*/ 10514 w 11208"/>
              <a:gd name="T29" fmla="*/ 1614 h 9861"/>
              <a:gd name="T30" fmla="*/ 7043 w 11208"/>
              <a:gd name="T31" fmla="*/ 1614 h 9861"/>
              <a:gd name="T32" fmla="*/ 6982 w 11208"/>
              <a:gd name="T33" fmla="*/ 1450 h 9861"/>
              <a:gd name="T34" fmla="*/ 5185 w 11208"/>
              <a:gd name="T35" fmla="*/ 0 h 9861"/>
              <a:gd name="T36" fmla="*/ 694 w 11208"/>
              <a:gd name="T37" fmla="*/ 0 h 9861"/>
              <a:gd name="T38" fmla="*/ 0 w 11208"/>
              <a:gd name="T39" fmla="*/ 674 h 9861"/>
              <a:gd name="T40" fmla="*/ 0 w 11208"/>
              <a:gd name="T41" fmla="*/ 9188 h 9861"/>
              <a:gd name="T42" fmla="*/ 694 w 11208"/>
              <a:gd name="T43" fmla="*/ 9861 h 9861"/>
              <a:gd name="T44" fmla="*/ 10514 w 11208"/>
              <a:gd name="T45" fmla="*/ 9861 h 9861"/>
              <a:gd name="T46" fmla="*/ 11208 w 11208"/>
              <a:gd name="T47" fmla="*/ 9188 h 9861"/>
              <a:gd name="T48" fmla="*/ 11208 w 11208"/>
              <a:gd name="T49" fmla="*/ 2288 h 9861"/>
              <a:gd name="T50" fmla="*/ 10514 w 11208"/>
              <a:gd name="T51" fmla="*/ 1614 h 9861"/>
              <a:gd name="T52" fmla="*/ 694 w 11208"/>
              <a:gd name="T53" fmla="*/ 981 h 9861"/>
              <a:gd name="T54" fmla="*/ 1654 w 11208"/>
              <a:gd name="T55" fmla="*/ 532 h 9861"/>
              <a:gd name="T56" fmla="*/ 4430 w 11208"/>
              <a:gd name="T57" fmla="*/ 532 h 9861"/>
              <a:gd name="T58" fmla="*/ 6145 w 11208"/>
              <a:gd name="T59" fmla="*/ 1186 h 9861"/>
              <a:gd name="T60" fmla="*/ 6309 w 11208"/>
              <a:gd name="T61" fmla="*/ 1595 h 9861"/>
              <a:gd name="T62" fmla="*/ 694 w 11208"/>
              <a:gd name="T63" fmla="*/ 1595 h 9861"/>
              <a:gd name="T64" fmla="*/ 694 w 11208"/>
              <a:gd name="T65" fmla="*/ 981 h 9861"/>
              <a:gd name="T66" fmla="*/ 10554 w 11208"/>
              <a:gd name="T67" fmla="*/ 8453 h 9861"/>
              <a:gd name="T68" fmla="*/ 9635 w 11208"/>
              <a:gd name="T69" fmla="*/ 9249 h 9861"/>
              <a:gd name="T70" fmla="*/ 1613 w 11208"/>
              <a:gd name="T71" fmla="*/ 9249 h 9861"/>
              <a:gd name="T72" fmla="*/ 694 w 11208"/>
              <a:gd name="T73" fmla="*/ 8330 h 9861"/>
              <a:gd name="T74" fmla="*/ 694 w 11208"/>
              <a:gd name="T75" fmla="*/ 2246 h 9861"/>
              <a:gd name="T76" fmla="*/ 9799 w 11208"/>
              <a:gd name="T77" fmla="*/ 2246 h 9861"/>
              <a:gd name="T78" fmla="*/ 10554 w 11208"/>
              <a:gd name="T79" fmla="*/ 3165 h 9861"/>
              <a:gd name="T80" fmla="*/ 10554 w 11208"/>
              <a:gd name="T81" fmla="*/ 8453 h 9861"/>
              <a:gd name="T82" fmla="*/ 1816 w 11208"/>
              <a:gd name="T83" fmla="*/ 4329 h 9861"/>
              <a:gd name="T84" fmla="*/ 2674 w 11208"/>
              <a:gd name="T85" fmla="*/ 4329 h 9861"/>
              <a:gd name="T86" fmla="*/ 2674 w 11208"/>
              <a:gd name="T87" fmla="*/ 5186 h 9861"/>
              <a:gd name="T88" fmla="*/ 1816 w 11208"/>
              <a:gd name="T89" fmla="*/ 5186 h 9861"/>
              <a:gd name="T90" fmla="*/ 1816 w 11208"/>
              <a:gd name="T91" fmla="*/ 4329 h 9861"/>
              <a:gd name="T92" fmla="*/ 1816 w 11208"/>
              <a:gd name="T93" fmla="*/ 6595 h 9861"/>
              <a:gd name="T94" fmla="*/ 2674 w 11208"/>
              <a:gd name="T95" fmla="*/ 6595 h 9861"/>
              <a:gd name="T96" fmla="*/ 2674 w 11208"/>
              <a:gd name="T97" fmla="*/ 7453 h 9861"/>
              <a:gd name="T98" fmla="*/ 1816 w 11208"/>
              <a:gd name="T99" fmla="*/ 7453 h 9861"/>
              <a:gd name="T100" fmla="*/ 1816 w 11208"/>
              <a:gd name="T101" fmla="*/ 6595 h 9861"/>
              <a:gd name="T102" fmla="*/ 1816 w 11208"/>
              <a:gd name="T103" fmla="*/ 6595 h 9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208" h="9861">
                <a:moveTo>
                  <a:pt x="9125" y="4533"/>
                </a:moveTo>
                <a:lnTo>
                  <a:pt x="4287" y="4533"/>
                </a:lnTo>
                <a:cubicBezTo>
                  <a:pt x="4144" y="4533"/>
                  <a:pt x="4022" y="4655"/>
                  <a:pt x="4022" y="4798"/>
                </a:cubicBezTo>
                <a:cubicBezTo>
                  <a:pt x="4022" y="4940"/>
                  <a:pt x="4144" y="5063"/>
                  <a:pt x="4287" y="5063"/>
                </a:cubicBezTo>
                <a:lnTo>
                  <a:pt x="9125" y="5063"/>
                </a:lnTo>
                <a:cubicBezTo>
                  <a:pt x="9268" y="5063"/>
                  <a:pt x="9390" y="4940"/>
                  <a:pt x="9390" y="4798"/>
                </a:cubicBezTo>
                <a:cubicBezTo>
                  <a:pt x="9390" y="4635"/>
                  <a:pt x="9268" y="4533"/>
                  <a:pt x="9125" y="4533"/>
                </a:cubicBezTo>
                <a:close/>
                <a:moveTo>
                  <a:pt x="9125" y="6759"/>
                </a:moveTo>
                <a:lnTo>
                  <a:pt x="4287" y="6759"/>
                </a:lnTo>
                <a:cubicBezTo>
                  <a:pt x="4144" y="6759"/>
                  <a:pt x="4022" y="6881"/>
                  <a:pt x="4022" y="7024"/>
                </a:cubicBezTo>
                <a:cubicBezTo>
                  <a:pt x="4022" y="7166"/>
                  <a:pt x="4144" y="7289"/>
                  <a:pt x="4287" y="7289"/>
                </a:cubicBezTo>
                <a:lnTo>
                  <a:pt x="9125" y="7289"/>
                </a:lnTo>
                <a:cubicBezTo>
                  <a:pt x="9268" y="7289"/>
                  <a:pt x="9390" y="7166"/>
                  <a:pt x="9390" y="7024"/>
                </a:cubicBezTo>
                <a:cubicBezTo>
                  <a:pt x="9390" y="6881"/>
                  <a:pt x="9268" y="6759"/>
                  <a:pt x="9125" y="6759"/>
                </a:cubicBezTo>
                <a:close/>
                <a:moveTo>
                  <a:pt x="10514" y="1614"/>
                </a:moveTo>
                <a:lnTo>
                  <a:pt x="7043" y="1614"/>
                </a:lnTo>
                <a:lnTo>
                  <a:pt x="6982" y="1450"/>
                </a:lnTo>
                <a:cubicBezTo>
                  <a:pt x="6573" y="306"/>
                  <a:pt x="5777" y="21"/>
                  <a:pt x="5185" y="0"/>
                </a:cubicBezTo>
                <a:lnTo>
                  <a:pt x="694" y="0"/>
                </a:lnTo>
                <a:cubicBezTo>
                  <a:pt x="307" y="0"/>
                  <a:pt x="0" y="306"/>
                  <a:pt x="0" y="674"/>
                </a:cubicBezTo>
                <a:lnTo>
                  <a:pt x="0" y="9188"/>
                </a:lnTo>
                <a:cubicBezTo>
                  <a:pt x="0" y="9555"/>
                  <a:pt x="307" y="9861"/>
                  <a:pt x="694" y="9861"/>
                </a:cubicBezTo>
                <a:lnTo>
                  <a:pt x="10514" y="9861"/>
                </a:lnTo>
                <a:cubicBezTo>
                  <a:pt x="10902" y="9861"/>
                  <a:pt x="11208" y="9555"/>
                  <a:pt x="11208" y="9188"/>
                </a:cubicBezTo>
                <a:lnTo>
                  <a:pt x="11208" y="2288"/>
                </a:lnTo>
                <a:cubicBezTo>
                  <a:pt x="11208" y="1920"/>
                  <a:pt x="10902" y="1614"/>
                  <a:pt x="10514" y="1614"/>
                </a:cubicBezTo>
                <a:close/>
                <a:moveTo>
                  <a:pt x="694" y="981"/>
                </a:moveTo>
                <a:cubicBezTo>
                  <a:pt x="694" y="450"/>
                  <a:pt x="878" y="532"/>
                  <a:pt x="1654" y="532"/>
                </a:cubicBezTo>
                <a:lnTo>
                  <a:pt x="4430" y="532"/>
                </a:lnTo>
                <a:cubicBezTo>
                  <a:pt x="5614" y="532"/>
                  <a:pt x="5920" y="797"/>
                  <a:pt x="6145" y="1186"/>
                </a:cubicBezTo>
                <a:lnTo>
                  <a:pt x="6309" y="1595"/>
                </a:lnTo>
                <a:lnTo>
                  <a:pt x="694" y="1595"/>
                </a:lnTo>
                <a:lnTo>
                  <a:pt x="694" y="981"/>
                </a:lnTo>
                <a:close/>
                <a:moveTo>
                  <a:pt x="10554" y="8453"/>
                </a:moveTo>
                <a:cubicBezTo>
                  <a:pt x="10554" y="9229"/>
                  <a:pt x="10289" y="9249"/>
                  <a:pt x="9635" y="9249"/>
                </a:cubicBezTo>
                <a:lnTo>
                  <a:pt x="1613" y="9249"/>
                </a:lnTo>
                <a:cubicBezTo>
                  <a:pt x="816" y="9249"/>
                  <a:pt x="694" y="9188"/>
                  <a:pt x="694" y="8330"/>
                </a:cubicBezTo>
                <a:lnTo>
                  <a:pt x="694" y="2246"/>
                </a:lnTo>
                <a:lnTo>
                  <a:pt x="9799" y="2246"/>
                </a:lnTo>
                <a:cubicBezTo>
                  <a:pt x="10657" y="2246"/>
                  <a:pt x="10554" y="2573"/>
                  <a:pt x="10554" y="3165"/>
                </a:cubicBezTo>
                <a:lnTo>
                  <a:pt x="10554" y="8453"/>
                </a:lnTo>
                <a:close/>
                <a:moveTo>
                  <a:pt x="1816" y="4329"/>
                </a:moveTo>
                <a:lnTo>
                  <a:pt x="2674" y="4329"/>
                </a:lnTo>
                <a:lnTo>
                  <a:pt x="2674" y="5186"/>
                </a:lnTo>
                <a:lnTo>
                  <a:pt x="1816" y="5186"/>
                </a:lnTo>
                <a:lnTo>
                  <a:pt x="1816" y="4329"/>
                </a:lnTo>
                <a:close/>
                <a:moveTo>
                  <a:pt x="1816" y="6595"/>
                </a:moveTo>
                <a:lnTo>
                  <a:pt x="2674" y="6595"/>
                </a:lnTo>
                <a:lnTo>
                  <a:pt x="2674" y="7453"/>
                </a:lnTo>
                <a:lnTo>
                  <a:pt x="1816" y="7453"/>
                </a:lnTo>
                <a:lnTo>
                  <a:pt x="1816" y="6595"/>
                </a:lnTo>
                <a:close/>
                <a:moveTo>
                  <a:pt x="1816" y="6595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7" grpId="0"/>
      <p:bldP spid="28" grpId="0"/>
      <p:bldP spid="29" grpId="0"/>
      <p:bldP spid="31" grpId="0"/>
      <p:bldP spid="32" grpId="0"/>
      <p:bldP spid="37" grpId="0" animBg="1"/>
      <p:bldP spid="38" grpId="0" animBg="1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950" y="285750"/>
            <a:ext cx="11468100" cy="6248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08" r="57491"/>
          <a:stretch>
            <a:fillRect/>
          </a:stretch>
        </p:blipFill>
        <p:spPr>
          <a:xfrm rot="12359657">
            <a:off x="522115" y="466423"/>
            <a:ext cx="1049048" cy="973016"/>
          </a:xfrm>
          <a:prstGeom prst="rect">
            <a:avLst/>
          </a:prstGeom>
        </p:spPr>
      </p:pic>
      <p:sp>
        <p:nvSpPr>
          <p:cNvPr id="5" name="îŝlîḓé"/>
          <p:cNvSpPr/>
          <p:nvPr/>
        </p:nvSpPr>
        <p:spPr bwMode="auto">
          <a:xfrm>
            <a:off x="1731329" y="604168"/>
            <a:ext cx="4002721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 spc="300" dirty="0">
                <a:solidFill>
                  <a:srgbClr val="88ACDA"/>
                </a:solidFill>
                <a:cs typeface="+mn-ea"/>
                <a:sym typeface="+mn-lt"/>
              </a:rPr>
              <a:t>新学期学习要求介绍</a:t>
            </a:r>
            <a:endParaRPr lang="en-US" altLang="zh-CN" sz="2800" b="1" spc="300" dirty="0">
              <a:solidFill>
                <a:srgbClr val="88ACDA"/>
              </a:solidFill>
              <a:cs typeface="+mn-ea"/>
              <a:sym typeface="+mn-lt"/>
            </a:endParaRPr>
          </a:p>
        </p:txBody>
      </p:sp>
      <p:sp>
        <p:nvSpPr>
          <p:cNvPr id="6" name="îṣliḑe"/>
          <p:cNvSpPr/>
          <p:nvPr/>
        </p:nvSpPr>
        <p:spPr>
          <a:xfrm>
            <a:off x="9420331" y="1890747"/>
            <a:ext cx="1792313" cy="1908843"/>
          </a:xfrm>
          <a:prstGeom prst="roundRect">
            <a:avLst>
              <a:gd name="adj" fmla="val 3159"/>
            </a:avLst>
          </a:prstGeom>
          <a:solidFill>
            <a:srgbClr val="88ACDA"/>
          </a:solid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ïṩliďe"/>
          <p:cNvSpPr txBox="1"/>
          <p:nvPr/>
        </p:nvSpPr>
        <p:spPr>
          <a:xfrm>
            <a:off x="912449" y="2246741"/>
            <a:ext cx="6507682" cy="697128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ctr" anchorCtr="0">
            <a:no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点击输入标题点击输入相关标题。点击输入标题点击输入相关标题。点击输入标题。点击输入标题。点击输入标题点击输入相关标题。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8" name="ïşḷidè"/>
          <p:cNvSpPr/>
          <p:nvPr/>
        </p:nvSpPr>
        <p:spPr bwMode="auto">
          <a:xfrm>
            <a:off x="5989076" y="5524448"/>
            <a:ext cx="4474058" cy="405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400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9" name="iŝḻîḋè"/>
          <p:cNvSpPr/>
          <p:nvPr/>
        </p:nvSpPr>
        <p:spPr bwMode="auto">
          <a:xfrm>
            <a:off x="5989076" y="5019396"/>
            <a:ext cx="4474058" cy="405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0" name="ïšḷïḑé"/>
          <p:cNvSpPr/>
          <p:nvPr/>
        </p:nvSpPr>
        <p:spPr bwMode="auto">
          <a:xfrm>
            <a:off x="5989076" y="4514344"/>
            <a:ext cx="4474058" cy="405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400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1" name="íṧľiḑê"/>
          <p:cNvSpPr/>
          <p:nvPr/>
        </p:nvSpPr>
        <p:spPr bwMode="auto">
          <a:xfrm>
            <a:off x="5989076" y="4009292"/>
            <a:ext cx="4474058" cy="405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点击输入标题点击输入相关标题。点击输入相关标题。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2" name="ïs1îdè"/>
          <p:cNvSpPr/>
          <p:nvPr/>
        </p:nvSpPr>
        <p:spPr>
          <a:xfrm>
            <a:off x="909773" y="1736462"/>
            <a:ext cx="4074807" cy="461665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请您在此处输入相关小标题</a:t>
            </a:r>
            <a:endParaRPr lang="zh-CN" altLang="en-US" sz="2000" b="1" cap="all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íslíḓè"/>
          <p:cNvSpPr/>
          <p:nvPr/>
        </p:nvSpPr>
        <p:spPr>
          <a:xfrm>
            <a:off x="4375717" y="5097924"/>
            <a:ext cx="1445693" cy="248040"/>
          </a:xfrm>
          <a:prstGeom prst="roundRect">
            <a:avLst>
              <a:gd name="adj" fmla="val 16001"/>
            </a:avLst>
          </a:prstGeom>
          <a:solidFill>
            <a:srgbClr val="88ACDA"/>
          </a:soli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SzPct val="25000"/>
              <a:defRPr/>
            </a:pPr>
            <a:r>
              <a:rPr lang="zh-CN" altLang="en-US" sz="1600" b="1" cap="all" dirty="0">
                <a:solidFill>
                  <a:schemeClr val="bg1"/>
                </a:solidFill>
                <a:cs typeface="+mn-ea"/>
                <a:sym typeface="+mn-lt"/>
              </a:rPr>
              <a:t>输入小标题</a:t>
            </a:r>
            <a:endParaRPr lang="zh-CN" altLang="en-US" sz="16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îṩḻiḓè"/>
          <p:cNvSpPr/>
          <p:nvPr/>
        </p:nvSpPr>
        <p:spPr>
          <a:xfrm>
            <a:off x="4375717" y="4592872"/>
            <a:ext cx="1445693" cy="248040"/>
          </a:xfrm>
          <a:prstGeom prst="roundRect">
            <a:avLst>
              <a:gd name="adj" fmla="val 16001"/>
            </a:avLst>
          </a:prstGeom>
          <a:solidFill>
            <a:srgbClr val="E98582"/>
          </a:soli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SzPct val="25000"/>
              <a:defRPr/>
            </a:pPr>
            <a:r>
              <a:rPr lang="zh-CN" altLang="en-US" sz="1600" b="1" cap="all" dirty="0">
                <a:solidFill>
                  <a:schemeClr val="bg1"/>
                </a:solidFill>
                <a:cs typeface="+mn-ea"/>
                <a:sym typeface="+mn-lt"/>
              </a:rPr>
              <a:t>输入小标题</a:t>
            </a:r>
            <a:endParaRPr lang="zh-CN" altLang="en-US" sz="16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iśļîdé"/>
          <p:cNvSpPr/>
          <p:nvPr/>
        </p:nvSpPr>
        <p:spPr>
          <a:xfrm>
            <a:off x="4375717" y="4087820"/>
            <a:ext cx="1445693" cy="248040"/>
          </a:xfrm>
          <a:prstGeom prst="roundRect">
            <a:avLst>
              <a:gd name="adj" fmla="val 16001"/>
            </a:avLst>
          </a:prstGeom>
          <a:solidFill>
            <a:srgbClr val="88ACDA"/>
          </a:soli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SzPct val="25000"/>
              <a:defRPr/>
            </a:pPr>
            <a:r>
              <a:rPr lang="zh-CN" altLang="en-US" sz="1600" b="1" cap="all" dirty="0">
                <a:solidFill>
                  <a:schemeClr val="bg1"/>
                </a:solidFill>
                <a:cs typeface="+mn-ea"/>
                <a:sym typeface="+mn-lt"/>
              </a:rPr>
              <a:t>输入小标题</a:t>
            </a:r>
            <a:endParaRPr lang="zh-CN" altLang="en-US" sz="16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ïşlîḓé"/>
          <p:cNvSpPr/>
          <p:nvPr/>
        </p:nvSpPr>
        <p:spPr>
          <a:xfrm>
            <a:off x="4375717" y="5602976"/>
            <a:ext cx="1445693" cy="248040"/>
          </a:xfrm>
          <a:prstGeom prst="roundRect">
            <a:avLst>
              <a:gd name="adj" fmla="val 16001"/>
            </a:avLst>
          </a:prstGeom>
          <a:solidFill>
            <a:srgbClr val="E98582"/>
          </a:soli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SzPct val="25000"/>
              <a:defRPr/>
            </a:pPr>
            <a:r>
              <a:rPr lang="zh-CN" altLang="en-US" sz="1600" b="1" cap="all" dirty="0">
                <a:solidFill>
                  <a:schemeClr val="bg1"/>
                </a:solidFill>
                <a:cs typeface="+mn-ea"/>
                <a:sym typeface="+mn-lt"/>
              </a:rPr>
              <a:t>输入小标题</a:t>
            </a:r>
            <a:endParaRPr lang="zh-CN" altLang="en-US" sz="16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7" name="î$ľîḑè"/>
          <p:cNvCxnSpPr/>
          <p:nvPr/>
        </p:nvCxnSpPr>
        <p:spPr>
          <a:xfrm>
            <a:off x="9057492" y="3468617"/>
            <a:ext cx="479756" cy="0"/>
          </a:xfrm>
          <a:prstGeom prst="lin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101600" cap="rnd">
            <a:solidFill>
              <a:srgbClr val="E98582"/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iconfont-1033-859673"/>
          <p:cNvSpPr>
            <a:spLocks noChangeAspect="1"/>
          </p:cNvSpPr>
          <p:nvPr/>
        </p:nvSpPr>
        <p:spPr>
          <a:xfrm>
            <a:off x="9996957" y="2246741"/>
            <a:ext cx="639060" cy="730043"/>
          </a:xfrm>
          <a:custGeom>
            <a:avLst/>
            <a:gdLst>
              <a:gd name="T0" fmla="*/ 2374 w 9715"/>
              <a:gd name="T1" fmla="*/ 7982 h 11099"/>
              <a:gd name="T2" fmla="*/ 2374 w 9715"/>
              <a:gd name="T3" fmla="*/ 8491 h 11099"/>
              <a:gd name="T4" fmla="*/ 7595 w 9715"/>
              <a:gd name="T5" fmla="*/ 8240 h 11099"/>
              <a:gd name="T6" fmla="*/ 2374 w 9715"/>
              <a:gd name="T7" fmla="*/ 2843 h 11099"/>
              <a:gd name="T8" fmla="*/ 3111 w 9715"/>
              <a:gd name="T9" fmla="*/ 2843 h 11099"/>
              <a:gd name="T10" fmla="*/ 3365 w 9715"/>
              <a:gd name="T11" fmla="*/ 3831 h 11099"/>
              <a:gd name="T12" fmla="*/ 3625 w 9715"/>
              <a:gd name="T13" fmla="*/ 2843 h 11099"/>
              <a:gd name="T14" fmla="*/ 4613 w 9715"/>
              <a:gd name="T15" fmla="*/ 2585 h 11099"/>
              <a:gd name="T16" fmla="*/ 3625 w 9715"/>
              <a:gd name="T17" fmla="*/ 2327 h 11099"/>
              <a:gd name="T18" fmla="*/ 3365 w 9715"/>
              <a:gd name="T19" fmla="*/ 1337 h 11099"/>
              <a:gd name="T20" fmla="*/ 3111 w 9715"/>
              <a:gd name="T21" fmla="*/ 2327 h 11099"/>
              <a:gd name="T22" fmla="*/ 2122 w 9715"/>
              <a:gd name="T23" fmla="*/ 2585 h 11099"/>
              <a:gd name="T24" fmla="*/ 2122 w 9715"/>
              <a:gd name="T25" fmla="*/ 4633 h 11099"/>
              <a:gd name="T26" fmla="*/ 2374 w 9715"/>
              <a:gd name="T27" fmla="*/ 4890 h 11099"/>
              <a:gd name="T28" fmla="*/ 7595 w 9715"/>
              <a:gd name="T29" fmla="*/ 4633 h 11099"/>
              <a:gd name="T30" fmla="*/ 2374 w 9715"/>
              <a:gd name="T31" fmla="*/ 4375 h 11099"/>
              <a:gd name="T32" fmla="*/ 9586 w 9715"/>
              <a:gd name="T33" fmla="*/ 3212 h 11099"/>
              <a:gd name="T34" fmla="*/ 6506 w 9715"/>
              <a:gd name="T35" fmla="*/ 127 h 11099"/>
              <a:gd name="T36" fmla="*/ 1142 w 9715"/>
              <a:gd name="T37" fmla="*/ 0 h 11099"/>
              <a:gd name="T38" fmla="*/ 0 w 9715"/>
              <a:gd name="T39" fmla="*/ 1146 h 11099"/>
              <a:gd name="T40" fmla="*/ 336 w 9715"/>
              <a:gd name="T41" fmla="*/ 10763 h 11099"/>
              <a:gd name="T42" fmla="*/ 336 w 9715"/>
              <a:gd name="T43" fmla="*/ 10763 h 11099"/>
              <a:gd name="T44" fmla="*/ 8568 w 9715"/>
              <a:gd name="T45" fmla="*/ 11099 h 11099"/>
              <a:gd name="T46" fmla="*/ 9376 w 9715"/>
              <a:gd name="T47" fmla="*/ 10763 h 11099"/>
              <a:gd name="T48" fmla="*/ 9715 w 9715"/>
              <a:gd name="T49" fmla="*/ 3515 h 11099"/>
              <a:gd name="T50" fmla="*/ 6454 w 9715"/>
              <a:gd name="T51" fmla="*/ 1288 h 11099"/>
              <a:gd name="T52" fmla="*/ 8426 w 9715"/>
              <a:gd name="T53" fmla="*/ 3261 h 11099"/>
              <a:gd name="T54" fmla="*/ 6588 w 9715"/>
              <a:gd name="T55" fmla="*/ 3127 h 11099"/>
              <a:gd name="T56" fmla="*/ 6454 w 9715"/>
              <a:gd name="T57" fmla="*/ 2800 h 11099"/>
              <a:gd name="T58" fmla="*/ 8860 w 9715"/>
              <a:gd name="T59" fmla="*/ 9958 h 11099"/>
              <a:gd name="T60" fmla="*/ 8775 w 9715"/>
              <a:gd name="T61" fmla="*/ 10160 h 11099"/>
              <a:gd name="T62" fmla="*/ 8568 w 9715"/>
              <a:gd name="T63" fmla="*/ 10242 h 11099"/>
              <a:gd name="T64" fmla="*/ 940 w 9715"/>
              <a:gd name="T65" fmla="*/ 10160 h 11099"/>
              <a:gd name="T66" fmla="*/ 855 w 9715"/>
              <a:gd name="T67" fmla="*/ 9958 h 11099"/>
              <a:gd name="T68" fmla="*/ 940 w 9715"/>
              <a:gd name="T69" fmla="*/ 940 h 11099"/>
              <a:gd name="T70" fmla="*/ 5940 w 9715"/>
              <a:gd name="T71" fmla="*/ 855 h 11099"/>
              <a:gd name="T72" fmla="*/ 6213 w 9715"/>
              <a:gd name="T73" fmla="*/ 3470 h 11099"/>
              <a:gd name="T74" fmla="*/ 6918 w 9715"/>
              <a:gd name="T75" fmla="*/ 3769 h 11099"/>
              <a:gd name="T76" fmla="*/ 8860 w 9715"/>
              <a:gd name="T77" fmla="*/ 9958 h 11099"/>
              <a:gd name="T78" fmla="*/ 7339 w 9715"/>
              <a:gd name="T79" fmla="*/ 6182 h 11099"/>
              <a:gd name="T80" fmla="*/ 2122 w 9715"/>
              <a:gd name="T81" fmla="*/ 6436 h 11099"/>
              <a:gd name="T82" fmla="*/ 7339 w 9715"/>
              <a:gd name="T83" fmla="*/ 6691 h 11099"/>
              <a:gd name="T84" fmla="*/ 7339 w 9715"/>
              <a:gd name="T85" fmla="*/ 6182 h 1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715" h="11099">
                <a:moveTo>
                  <a:pt x="7339" y="7982"/>
                </a:moveTo>
                <a:lnTo>
                  <a:pt x="2374" y="7982"/>
                </a:lnTo>
                <a:cubicBezTo>
                  <a:pt x="2232" y="7982"/>
                  <a:pt x="2122" y="8096"/>
                  <a:pt x="2122" y="8240"/>
                </a:cubicBezTo>
                <a:cubicBezTo>
                  <a:pt x="2122" y="8382"/>
                  <a:pt x="2232" y="8491"/>
                  <a:pt x="2374" y="8491"/>
                </a:cubicBezTo>
                <a:lnTo>
                  <a:pt x="7339" y="8491"/>
                </a:lnTo>
                <a:cubicBezTo>
                  <a:pt x="7478" y="8491"/>
                  <a:pt x="7595" y="8382"/>
                  <a:pt x="7595" y="8240"/>
                </a:cubicBezTo>
                <a:cubicBezTo>
                  <a:pt x="7595" y="8096"/>
                  <a:pt x="7478" y="7982"/>
                  <a:pt x="7339" y="7982"/>
                </a:cubicBezTo>
                <a:close/>
                <a:moveTo>
                  <a:pt x="2374" y="2843"/>
                </a:moveTo>
                <a:lnTo>
                  <a:pt x="2374" y="2843"/>
                </a:lnTo>
                <a:lnTo>
                  <a:pt x="3111" y="2843"/>
                </a:lnTo>
                <a:lnTo>
                  <a:pt x="3111" y="3577"/>
                </a:lnTo>
                <a:cubicBezTo>
                  <a:pt x="3111" y="3721"/>
                  <a:pt x="3226" y="3831"/>
                  <a:pt x="3365" y="3831"/>
                </a:cubicBezTo>
                <a:cubicBezTo>
                  <a:pt x="3513" y="3831"/>
                  <a:pt x="3625" y="3721"/>
                  <a:pt x="3625" y="3577"/>
                </a:cubicBezTo>
                <a:lnTo>
                  <a:pt x="3625" y="2843"/>
                </a:lnTo>
                <a:lnTo>
                  <a:pt x="4356" y="2843"/>
                </a:lnTo>
                <a:cubicBezTo>
                  <a:pt x="4499" y="2843"/>
                  <a:pt x="4613" y="2724"/>
                  <a:pt x="4613" y="2585"/>
                </a:cubicBezTo>
                <a:cubicBezTo>
                  <a:pt x="4613" y="2443"/>
                  <a:pt x="4499" y="2327"/>
                  <a:pt x="4356" y="2327"/>
                </a:cubicBezTo>
                <a:lnTo>
                  <a:pt x="3625" y="2327"/>
                </a:lnTo>
                <a:lnTo>
                  <a:pt x="3625" y="1594"/>
                </a:lnTo>
                <a:cubicBezTo>
                  <a:pt x="3625" y="1455"/>
                  <a:pt x="3513" y="1337"/>
                  <a:pt x="3365" y="1337"/>
                </a:cubicBezTo>
                <a:cubicBezTo>
                  <a:pt x="3226" y="1337"/>
                  <a:pt x="3111" y="1455"/>
                  <a:pt x="3111" y="1594"/>
                </a:cubicBezTo>
                <a:lnTo>
                  <a:pt x="3111" y="2327"/>
                </a:lnTo>
                <a:lnTo>
                  <a:pt x="2374" y="2327"/>
                </a:lnTo>
                <a:cubicBezTo>
                  <a:pt x="2232" y="2327"/>
                  <a:pt x="2122" y="2443"/>
                  <a:pt x="2122" y="2585"/>
                </a:cubicBezTo>
                <a:cubicBezTo>
                  <a:pt x="2122" y="2724"/>
                  <a:pt x="2232" y="2843"/>
                  <a:pt x="2374" y="2843"/>
                </a:cubicBezTo>
                <a:close/>
                <a:moveTo>
                  <a:pt x="2122" y="4633"/>
                </a:moveTo>
                <a:lnTo>
                  <a:pt x="2122" y="4633"/>
                </a:lnTo>
                <a:cubicBezTo>
                  <a:pt x="2122" y="4775"/>
                  <a:pt x="2232" y="4890"/>
                  <a:pt x="2374" y="4890"/>
                </a:cubicBezTo>
                <a:lnTo>
                  <a:pt x="7339" y="4890"/>
                </a:lnTo>
                <a:cubicBezTo>
                  <a:pt x="7478" y="4890"/>
                  <a:pt x="7595" y="4775"/>
                  <a:pt x="7595" y="4633"/>
                </a:cubicBezTo>
                <a:cubicBezTo>
                  <a:pt x="7595" y="4490"/>
                  <a:pt x="7478" y="4375"/>
                  <a:pt x="7339" y="4375"/>
                </a:cubicBezTo>
                <a:lnTo>
                  <a:pt x="2374" y="4375"/>
                </a:lnTo>
                <a:cubicBezTo>
                  <a:pt x="2232" y="4375"/>
                  <a:pt x="2122" y="4490"/>
                  <a:pt x="2122" y="4633"/>
                </a:cubicBezTo>
                <a:close/>
                <a:moveTo>
                  <a:pt x="9586" y="3212"/>
                </a:moveTo>
                <a:lnTo>
                  <a:pt x="9586" y="3212"/>
                </a:lnTo>
                <a:lnTo>
                  <a:pt x="6506" y="127"/>
                </a:lnTo>
                <a:cubicBezTo>
                  <a:pt x="6427" y="49"/>
                  <a:pt x="6315" y="0"/>
                  <a:pt x="6203" y="0"/>
                </a:cubicBezTo>
                <a:lnTo>
                  <a:pt x="1142" y="0"/>
                </a:lnTo>
                <a:cubicBezTo>
                  <a:pt x="833" y="0"/>
                  <a:pt x="541" y="127"/>
                  <a:pt x="336" y="338"/>
                </a:cubicBezTo>
                <a:cubicBezTo>
                  <a:pt x="126" y="544"/>
                  <a:pt x="0" y="830"/>
                  <a:pt x="0" y="1146"/>
                </a:cubicBezTo>
                <a:lnTo>
                  <a:pt x="0" y="9958"/>
                </a:lnTo>
                <a:cubicBezTo>
                  <a:pt x="0" y="10272"/>
                  <a:pt x="126" y="10557"/>
                  <a:pt x="336" y="10763"/>
                </a:cubicBezTo>
                <a:lnTo>
                  <a:pt x="336" y="10763"/>
                </a:lnTo>
                <a:lnTo>
                  <a:pt x="336" y="10763"/>
                </a:lnTo>
                <a:cubicBezTo>
                  <a:pt x="547" y="10969"/>
                  <a:pt x="833" y="11099"/>
                  <a:pt x="1142" y="11099"/>
                </a:cubicBezTo>
                <a:lnTo>
                  <a:pt x="8568" y="11099"/>
                </a:lnTo>
                <a:cubicBezTo>
                  <a:pt x="8882" y="11099"/>
                  <a:pt x="9160" y="10975"/>
                  <a:pt x="9365" y="10775"/>
                </a:cubicBezTo>
                <a:lnTo>
                  <a:pt x="9376" y="10763"/>
                </a:lnTo>
                <a:cubicBezTo>
                  <a:pt x="9584" y="10557"/>
                  <a:pt x="9715" y="10272"/>
                  <a:pt x="9715" y="9958"/>
                </a:cubicBezTo>
                <a:lnTo>
                  <a:pt x="9715" y="3515"/>
                </a:lnTo>
                <a:cubicBezTo>
                  <a:pt x="9715" y="3406"/>
                  <a:pt x="9671" y="3297"/>
                  <a:pt x="9586" y="3212"/>
                </a:cubicBezTo>
                <a:close/>
                <a:moveTo>
                  <a:pt x="6454" y="1288"/>
                </a:moveTo>
                <a:lnTo>
                  <a:pt x="6454" y="1288"/>
                </a:lnTo>
                <a:lnTo>
                  <a:pt x="8426" y="3261"/>
                </a:lnTo>
                <a:lnTo>
                  <a:pt x="6918" y="3261"/>
                </a:lnTo>
                <a:cubicBezTo>
                  <a:pt x="6790" y="3261"/>
                  <a:pt x="6672" y="3207"/>
                  <a:pt x="6588" y="3127"/>
                </a:cubicBezTo>
                <a:lnTo>
                  <a:pt x="6577" y="3110"/>
                </a:lnTo>
                <a:cubicBezTo>
                  <a:pt x="6506" y="3030"/>
                  <a:pt x="6454" y="2921"/>
                  <a:pt x="6454" y="2800"/>
                </a:cubicBezTo>
                <a:lnTo>
                  <a:pt x="6454" y="1288"/>
                </a:lnTo>
                <a:close/>
                <a:moveTo>
                  <a:pt x="8860" y="9958"/>
                </a:moveTo>
                <a:lnTo>
                  <a:pt x="8860" y="9958"/>
                </a:lnTo>
                <a:cubicBezTo>
                  <a:pt x="8860" y="10035"/>
                  <a:pt x="8833" y="10108"/>
                  <a:pt x="8775" y="10160"/>
                </a:cubicBezTo>
                <a:lnTo>
                  <a:pt x="8775" y="10162"/>
                </a:lnTo>
                <a:cubicBezTo>
                  <a:pt x="8721" y="10211"/>
                  <a:pt x="8647" y="10242"/>
                  <a:pt x="8568" y="10242"/>
                </a:cubicBezTo>
                <a:lnTo>
                  <a:pt x="1142" y="10242"/>
                </a:lnTo>
                <a:cubicBezTo>
                  <a:pt x="1066" y="10242"/>
                  <a:pt x="989" y="10211"/>
                  <a:pt x="940" y="10160"/>
                </a:cubicBezTo>
                <a:lnTo>
                  <a:pt x="940" y="10160"/>
                </a:lnTo>
                <a:cubicBezTo>
                  <a:pt x="888" y="10108"/>
                  <a:pt x="855" y="10035"/>
                  <a:pt x="855" y="9958"/>
                </a:cubicBezTo>
                <a:lnTo>
                  <a:pt x="855" y="1146"/>
                </a:lnTo>
                <a:cubicBezTo>
                  <a:pt x="855" y="1064"/>
                  <a:pt x="888" y="994"/>
                  <a:pt x="940" y="940"/>
                </a:cubicBezTo>
                <a:cubicBezTo>
                  <a:pt x="989" y="892"/>
                  <a:pt x="1066" y="855"/>
                  <a:pt x="1142" y="855"/>
                </a:cubicBezTo>
                <a:lnTo>
                  <a:pt x="5940" y="855"/>
                </a:lnTo>
                <a:lnTo>
                  <a:pt x="5940" y="2800"/>
                </a:lnTo>
                <a:cubicBezTo>
                  <a:pt x="5940" y="3060"/>
                  <a:pt x="6044" y="3297"/>
                  <a:pt x="6213" y="3470"/>
                </a:cubicBezTo>
                <a:lnTo>
                  <a:pt x="6227" y="3485"/>
                </a:lnTo>
                <a:cubicBezTo>
                  <a:pt x="6407" y="3664"/>
                  <a:pt x="6650" y="3769"/>
                  <a:pt x="6918" y="3769"/>
                </a:cubicBezTo>
                <a:lnTo>
                  <a:pt x="8860" y="3769"/>
                </a:lnTo>
                <a:lnTo>
                  <a:pt x="8860" y="9958"/>
                </a:lnTo>
                <a:close/>
                <a:moveTo>
                  <a:pt x="7339" y="6182"/>
                </a:moveTo>
                <a:lnTo>
                  <a:pt x="7339" y="6182"/>
                </a:lnTo>
                <a:lnTo>
                  <a:pt x="2374" y="6182"/>
                </a:lnTo>
                <a:cubicBezTo>
                  <a:pt x="2232" y="6182"/>
                  <a:pt x="2122" y="6294"/>
                  <a:pt x="2122" y="6436"/>
                </a:cubicBezTo>
                <a:cubicBezTo>
                  <a:pt x="2122" y="6579"/>
                  <a:pt x="2232" y="6691"/>
                  <a:pt x="2374" y="6691"/>
                </a:cubicBezTo>
                <a:lnTo>
                  <a:pt x="7339" y="6691"/>
                </a:lnTo>
                <a:cubicBezTo>
                  <a:pt x="7478" y="6691"/>
                  <a:pt x="7595" y="6579"/>
                  <a:pt x="7595" y="6436"/>
                </a:cubicBezTo>
                <a:cubicBezTo>
                  <a:pt x="7595" y="6294"/>
                  <a:pt x="7478" y="6182"/>
                  <a:pt x="7339" y="61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582953" y="3186577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ct val="25000"/>
              <a:defRPr/>
            </a:pPr>
            <a:r>
              <a:rPr lang="zh-CN" altLang="en-US" sz="2000" b="1" cap="all" dirty="0">
                <a:solidFill>
                  <a:schemeClr val="bg1"/>
                </a:solidFill>
                <a:cs typeface="+mn-ea"/>
                <a:sym typeface="+mn-lt"/>
              </a:rPr>
              <a:t>输入小标题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1" r="59140" b="67949"/>
          <a:stretch>
            <a:fillRect/>
          </a:stretch>
        </p:blipFill>
        <p:spPr>
          <a:xfrm flipH="1">
            <a:off x="832421" y="2881469"/>
            <a:ext cx="3605697" cy="32242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8" grpId="0" animBg="1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62366" y="34763"/>
            <a:ext cx="11267268" cy="6858000"/>
            <a:chOff x="433950" y="-34764"/>
            <a:chExt cx="11267268" cy="685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16" b="7487"/>
            <a:stretch>
              <a:fillRect/>
            </a:stretch>
          </p:blipFill>
          <p:spPr>
            <a:xfrm rot="5400000">
              <a:off x="2638584" y="-2239398"/>
              <a:ext cx="6858000" cy="1126726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26" t="8136" r="10832" b="60000"/>
            <a:stretch>
              <a:fillRect/>
            </a:stretch>
          </p:blipFill>
          <p:spPr>
            <a:xfrm>
              <a:off x="976393" y="418454"/>
              <a:ext cx="9996407" cy="5442692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10808"/>
          <a:stretch>
            <a:fillRect/>
          </a:stretch>
        </p:blipFill>
        <p:spPr>
          <a:xfrm>
            <a:off x="8888347" y="3428999"/>
            <a:ext cx="3383730" cy="33942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42"/>
          <a:stretch>
            <a:fillRect/>
          </a:stretch>
        </p:blipFill>
        <p:spPr>
          <a:xfrm flipH="1">
            <a:off x="586596" y="302436"/>
            <a:ext cx="2885263" cy="6322654"/>
          </a:xfrm>
          <a:prstGeom prst="rect">
            <a:avLst/>
          </a:prstGeom>
        </p:spPr>
      </p:pic>
      <p:sp>
        <p:nvSpPr>
          <p:cNvPr id="17" name="išļíďè"/>
          <p:cNvSpPr txBox="1"/>
          <p:nvPr/>
        </p:nvSpPr>
        <p:spPr>
          <a:xfrm>
            <a:off x="3303654" y="2705724"/>
            <a:ext cx="550461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 spc="300" dirty="0">
                <a:solidFill>
                  <a:srgbClr val="88ACDA"/>
                </a:solidFill>
                <a:cs typeface="+mn-ea"/>
                <a:sym typeface="+mn-lt"/>
              </a:rPr>
              <a:t>感谢观看</a:t>
            </a:r>
            <a:endParaRPr lang="zh-CN" altLang="en-US" sz="8800" b="1" spc="300" dirty="0">
              <a:solidFill>
                <a:srgbClr val="88ACDA"/>
              </a:solidFill>
              <a:cs typeface="+mn-ea"/>
              <a:sym typeface="+mn-lt"/>
            </a:endParaRPr>
          </a:p>
        </p:txBody>
      </p:sp>
      <p:grpSp>
        <p:nvGrpSpPr>
          <p:cNvPr id="18" name="iṥļïḍê"/>
          <p:cNvGrpSpPr/>
          <p:nvPr/>
        </p:nvGrpSpPr>
        <p:grpSpPr>
          <a:xfrm>
            <a:off x="4546146" y="1825360"/>
            <a:ext cx="3099707" cy="847594"/>
            <a:chOff x="857361" y="1273306"/>
            <a:chExt cx="3099707" cy="847594"/>
          </a:xfrm>
        </p:grpSpPr>
        <p:grpSp>
          <p:nvGrpSpPr>
            <p:cNvPr id="19" name="îšlïḑè"/>
            <p:cNvGrpSpPr/>
            <p:nvPr/>
          </p:nvGrpSpPr>
          <p:grpSpPr>
            <a:xfrm>
              <a:off x="857361" y="1342281"/>
              <a:ext cx="3099707" cy="778619"/>
              <a:chOff x="994683" y="1736208"/>
              <a:chExt cx="3099707" cy="778619"/>
            </a:xfrm>
          </p:grpSpPr>
          <p:sp>
            <p:nvSpPr>
              <p:cNvPr id="21" name="ïṣľiḍè"/>
              <p:cNvSpPr/>
              <p:nvPr/>
            </p:nvSpPr>
            <p:spPr>
              <a:xfrm>
                <a:off x="994683" y="1736208"/>
                <a:ext cx="3099707" cy="614363"/>
              </a:xfrm>
              <a:prstGeom prst="roundRect">
                <a:avLst/>
              </a:prstGeom>
              <a:solidFill>
                <a:srgbClr val="E985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îṥḻîḋê"/>
              <p:cNvSpPr/>
              <p:nvPr/>
            </p:nvSpPr>
            <p:spPr>
              <a:xfrm flipV="1">
                <a:off x="3496270" y="2294649"/>
                <a:ext cx="328654" cy="220178"/>
              </a:xfrm>
              <a:prstGeom prst="triangle">
                <a:avLst/>
              </a:prstGeom>
              <a:solidFill>
                <a:srgbClr val="E985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0" name="îś1ïďè"/>
            <p:cNvSpPr txBox="1"/>
            <p:nvPr/>
          </p:nvSpPr>
          <p:spPr>
            <a:xfrm>
              <a:off x="997319" y="1273306"/>
              <a:ext cx="275267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bg1"/>
                  </a:solidFill>
                  <a:cs typeface="+mn-ea"/>
                  <a:sym typeface="+mn-lt"/>
                </a:rPr>
                <a:t>九月</a:t>
              </a:r>
              <a:r>
                <a:rPr lang="zh-CN" altLang="en-US" sz="100" b="1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zh-CN" altLang="en-US" sz="4000" b="1" dirty="0">
                  <a:solidFill>
                    <a:schemeClr val="bg1"/>
                  </a:solidFill>
                  <a:cs typeface="+mn-ea"/>
                  <a:sym typeface="+mn-lt"/>
                </a:rPr>
                <a:t>开学季</a:t>
              </a:r>
              <a:endParaRPr lang="zh-CN" altLang="en-US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îṥḷïḍé"/>
          <p:cNvSpPr>
            <a:spLocks noGrp="1"/>
          </p:cNvSpPr>
          <p:nvPr>
            <p:ph type="subTitle" idx="1"/>
          </p:nvPr>
        </p:nvSpPr>
        <p:spPr>
          <a:xfrm>
            <a:off x="3292354" y="4159412"/>
            <a:ext cx="5595992" cy="419099"/>
          </a:xfrm>
        </p:spPr>
        <p:txBody>
          <a:bodyPr>
            <a:noAutofit/>
          </a:bodyPr>
          <a:lstStyle/>
          <a:p>
            <a:pPr algn="dist"/>
            <a:r>
              <a:rPr lang="zh-CN" altLang="en-US" sz="2000" dirty="0">
                <a:cs typeface="+mn-ea"/>
                <a:sym typeface="+mn-lt"/>
              </a:rPr>
              <a:t>小</a:t>
            </a:r>
            <a:r>
              <a:rPr lang="en-US" altLang="zh-CN" sz="2000" dirty="0">
                <a:cs typeface="+mn-ea"/>
                <a:sym typeface="+mn-lt"/>
              </a:rPr>
              <a:t>|</a:t>
            </a:r>
            <a:r>
              <a:rPr lang="zh-CN" altLang="en-US" sz="2000" dirty="0">
                <a:cs typeface="+mn-ea"/>
                <a:sym typeface="+mn-lt"/>
              </a:rPr>
              <a:t>学</a:t>
            </a:r>
            <a:r>
              <a:rPr lang="en-US" altLang="zh-CN" sz="2000" dirty="0">
                <a:cs typeface="+mn-ea"/>
                <a:sym typeface="+mn-lt"/>
              </a:rPr>
              <a:t>|</a:t>
            </a:r>
            <a:r>
              <a:rPr lang="zh-CN" altLang="en-US" sz="2000" dirty="0">
                <a:cs typeface="+mn-ea"/>
                <a:sym typeface="+mn-lt"/>
              </a:rPr>
              <a:t>开</a:t>
            </a:r>
            <a:r>
              <a:rPr lang="en-US" altLang="zh-CN" sz="2000" dirty="0">
                <a:cs typeface="+mn-ea"/>
                <a:sym typeface="+mn-lt"/>
              </a:rPr>
              <a:t>|</a:t>
            </a:r>
            <a:r>
              <a:rPr lang="zh-CN" altLang="en-US" sz="2000" dirty="0">
                <a:cs typeface="+mn-ea"/>
                <a:sym typeface="+mn-lt"/>
              </a:rPr>
              <a:t>学</a:t>
            </a:r>
            <a:r>
              <a:rPr lang="en-US" altLang="zh-CN" sz="2000" dirty="0">
                <a:cs typeface="+mn-ea"/>
                <a:sym typeface="+mn-lt"/>
              </a:rPr>
              <a:t>|</a:t>
            </a:r>
            <a:r>
              <a:rPr lang="zh-CN" altLang="en-US" sz="2000" dirty="0">
                <a:cs typeface="+mn-ea"/>
                <a:sym typeface="+mn-lt"/>
              </a:rPr>
              <a:t>新</a:t>
            </a:r>
            <a:r>
              <a:rPr lang="en-US" altLang="zh-CN" sz="2000" dirty="0">
                <a:cs typeface="+mn-ea"/>
                <a:sym typeface="+mn-lt"/>
              </a:rPr>
              <a:t>|</a:t>
            </a:r>
            <a:r>
              <a:rPr lang="zh-CN" altLang="en-US" sz="2000" dirty="0">
                <a:cs typeface="+mn-ea"/>
                <a:sym typeface="+mn-lt"/>
              </a:rPr>
              <a:t>学</a:t>
            </a:r>
            <a:r>
              <a:rPr lang="en-US" altLang="zh-CN" sz="2000" dirty="0">
                <a:cs typeface="+mn-ea"/>
                <a:sym typeface="+mn-lt"/>
              </a:rPr>
              <a:t>|</a:t>
            </a:r>
            <a:r>
              <a:rPr lang="zh-CN" altLang="en-US" sz="2000" dirty="0">
                <a:cs typeface="+mn-ea"/>
                <a:sym typeface="+mn-lt"/>
              </a:rPr>
              <a:t>期</a:t>
            </a:r>
            <a:r>
              <a:rPr lang="en-US" altLang="zh-CN" sz="2000" dirty="0">
                <a:cs typeface="+mn-ea"/>
                <a:sym typeface="+mn-lt"/>
              </a:rPr>
              <a:t>|</a:t>
            </a:r>
            <a:r>
              <a:rPr lang="zh-CN" altLang="en-US" sz="2000" dirty="0">
                <a:cs typeface="+mn-ea"/>
                <a:sym typeface="+mn-lt"/>
              </a:rPr>
              <a:t>第</a:t>
            </a:r>
            <a:r>
              <a:rPr lang="en-US" altLang="zh-CN" sz="2000" dirty="0">
                <a:cs typeface="+mn-ea"/>
                <a:sym typeface="+mn-lt"/>
              </a:rPr>
              <a:t>|</a:t>
            </a:r>
            <a:r>
              <a:rPr lang="zh-CN" altLang="en-US" sz="2000" dirty="0">
                <a:cs typeface="+mn-ea"/>
                <a:sym typeface="+mn-lt"/>
              </a:rPr>
              <a:t>一</a:t>
            </a:r>
            <a:r>
              <a:rPr lang="en-US" altLang="zh-CN" sz="2000" dirty="0">
                <a:cs typeface="+mn-ea"/>
                <a:sym typeface="+mn-lt"/>
              </a:rPr>
              <a:t>|</a:t>
            </a:r>
            <a:r>
              <a:rPr lang="zh-CN" altLang="en-US" sz="2000" dirty="0">
                <a:cs typeface="+mn-ea"/>
                <a:sym typeface="+mn-lt"/>
              </a:rPr>
              <a:t>课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4" name="îṥḷïḍé"/>
          <p:cNvSpPr txBox="1"/>
          <p:nvPr/>
        </p:nvSpPr>
        <p:spPr>
          <a:xfrm>
            <a:off x="4124063" y="5068634"/>
            <a:ext cx="1772503" cy="4190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dirty="0">
                <a:cs typeface="+mn-ea"/>
                <a:sym typeface="+mn-lt"/>
              </a:rPr>
              <a:t>教师：</a:t>
            </a:r>
            <a:r>
              <a:rPr lang="en-US" altLang="zh-CN" sz="2000" dirty="0">
                <a:cs typeface="+mn-ea"/>
                <a:sym typeface="+mn-lt"/>
              </a:rPr>
              <a:t>XXX</a:t>
            </a:r>
            <a:endParaRPr lang="en-US" altLang="zh-CN" sz="2000" dirty="0">
              <a:cs typeface="+mn-ea"/>
              <a:sym typeface="+mn-lt"/>
            </a:endParaRPr>
          </a:p>
        </p:txBody>
      </p:sp>
      <p:sp>
        <p:nvSpPr>
          <p:cNvPr id="25" name="îṥḷïḍé"/>
          <p:cNvSpPr txBox="1"/>
          <p:nvPr/>
        </p:nvSpPr>
        <p:spPr>
          <a:xfrm>
            <a:off x="6292280" y="5068633"/>
            <a:ext cx="2013234" cy="4190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dirty="0">
                <a:cs typeface="+mn-ea"/>
                <a:sym typeface="+mn-lt"/>
              </a:rPr>
              <a:t>日期：</a:t>
            </a:r>
            <a:r>
              <a:rPr lang="en-US" altLang="zh-CN" sz="2000" dirty="0">
                <a:cs typeface="+mn-ea"/>
                <a:sym typeface="+mn-lt"/>
              </a:rPr>
              <a:t>20XX/XX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60" b="67005"/>
          <a:stretch>
            <a:fillRect/>
          </a:stretch>
        </p:blipFill>
        <p:spPr>
          <a:xfrm>
            <a:off x="7684850" y="4343970"/>
            <a:ext cx="2125743" cy="22627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 build="p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398371" y="2274376"/>
            <a:ext cx="8849532" cy="2309247"/>
          </a:xfrm>
          <a:prstGeom prst="rect">
            <a:avLst/>
          </a:prstGeom>
          <a:solidFill>
            <a:srgbClr val="88A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îŝlîḓé"/>
          <p:cNvSpPr/>
          <p:nvPr/>
        </p:nvSpPr>
        <p:spPr bwMode="auto">
          <a:xfrm>
            <a:off x="5211646" y="3549109"/>
            <a:ext cx="5746406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4400" b="1" spc="300" dirty="0">
                <a:solidFill>
                  <a:schemeClr val="bg1"/>
                </a:solidFill>
                <a:cs typeface="+mn-ea"/>
                <a:sym typeface="+mn-lt"/>
              </a:rPr>
              <a:t>开学第一课主题教育</a:t>
            </a:r>
            <a:endParaRPr lang="en-US" altLang="zh-CN" sz="44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îŝlîḓé"/>
          <p:cNvSpPr/>
          <p:nvPr/>
        </p:nvSpPr>
        <p:spPr bwMode="auto">
          <a:xfrm>
            <a:off x="5211646" y="2745136"/>
            <a:ext cx="2239173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4000" b="1" spc="300" dirty="0">
                <a:solidFill>
                  <a:schemeClr val="bg1"/>
                </a:solidFill>
                <a:cs typeface="+mn-ea"/>
                <a:sym typeface="+mn-lt"/>
              </a:rPr>
              <a:t>PART 01</a:t>
            </a:r>
            <a:endParaRPr lang="en-US" altLang="zh-CN" sz="40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3898" y="2409983"/>
            <a:ext cx="8849532" cy="2309247"/>
          </a:xfrm>
          <a:prstGeom prst="rect">
            <a:avLst/>
          </a:prstGeom>
          <a:noFill/>
          <a:ln w="57150"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îŝlîḓé"/>
          <p:cNvSpPr/>
          <p:nvPr/>
        </p:nvSpPr>
        <p:spPr bwMode="auto">
          <a:xfrm>
            <a:off x="1565835" y="2204636"/>
            <a:ext cx="2239173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9600" b="1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“</a:t>
            </a:r>
            <a:endParaRPr lang="en-US" altLang="zh-CN" sz="9600" b="1" spc="3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îŝlîḓé"/>
          <p:cNvSpPr/>
          <p:nvPr/>
        </p:nvSpPr>
        <p:spPr bwMode="auto">
          <a:xfrm>
            <a:off x="11189775" y="4978825"/>
            <a:ext cx="2239173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9600" b="1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”</a:t>
            </a:r>
            <a:endParaRPr lang="en-US" altLang="zh-CN" sz="9600" b="1" spc="3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49" b="65452"/>
          <a:stretch>
            <a:fillRect/>
          </a:stretch>
        </p:blipFill>
        <p:spPr>
          <a:xfrm>
            <a:off x="0" y="542444"/>
            <a:ext cx="5097173" cy="53934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  <p:bldP spid="8" grpId="0"/>
      <p:bldP spid="10" grpId="0" animBg="1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950" y="285750"/>
            <a:ext cx="11468100" cy="6248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08" r="57491"/>
          <a:stretch>
            <a:fillRect/>
          </a:stretch>
        </p:blipFill>
        <p:spPr>
          <a:xfrm rot="12359657">
            <a:off x="522115" y="466423"/>
            <a:ext cx="1049048" cy="973016"/>
          </a:xfrm>
          <a:prstGeom prst="rect">
            <a:avLst/>
          </a:prstGeom>
        </p:spPr>
      </p:pic>
      <p:sp>
        <p:nvSpPr>
          <p:cNvPr id="5" name="îŝlîḓé"/>
          <p:cNvSpPr/>
          <p:nvPr/>
        </p:nvSpPr>
        <p:spPr bwMode="auto">
          <a:xfrm>
            <a:off x="1731329" y="604168"/>
            <a:ext cx="4002721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 spc="300" dirty="0">
                <a:solidFill>
                  <a:srgbClr val="88ACDA"/>
                </a:solidFill>
                <a:cs typeface="+mn-ea"/>
                <a:sym typeface="+mn-lt"/>
              </a:rPr>
              <a:t>开学第一课主题教育</a:t>
            </a:r>
            <a:endParaRPr lang="en-US" altLang="zh-CN" sz="2800" b="1" spc="300" dirty="0">
              <a:solidFill>
                <a:srgbClr val="88ACDA"/>
              </a:solidFill>
              <a:cs typeface="+mn-ea"/>
              <a:sym typeface="+mn-lt"/>
            </a:endParaRPr>
          </a:p>
        </p:txBody>
      </p:sp>
      <p:sp>
        <p:nvSpPr>
          <p:cNvPr id="7" name="Oval 112"/>
          <p:cNvSpPr>
            <a:spLocks noChangeAspect="1"/>
          </p:cNvSpPr>
          <p:nvPr/>
        </p:nvSpPr>
        <p:spPr>
          <a:xfrm>
            <a:off x="8302689" y="1583328"/>
            <a:ext cx="850171" cy="850392"/>
          </a:xfrm>
          <a:prstGeom prst="ellipse">
            <a:avLst/>
          </a:prstGeom>
          <a:solidFill>
            <a:srgbClr val="88A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50" b="1" dirty="0">
              <a:cs typeface="+mn-ea"/>
              <a:sym typeface="+mn-lt"/>
            </a:endParaRPr>
          </a:p>
        </p:txBody>
      </p:sp>
      <p:sp>
        <p:nvSpPr>
          <p:cNvPr id="8" name="Oval 113"/>
          <p:cNvSpPr>
            <a:spLocks noChangeAspect="1"/>
          </p:cNvSpPr>
          <p:nvPr/>
        </p:nvSpPr>
        <p:spPr>
          <a:xfrm>
            <a:off x="9912354" y="2196886"/>
            <a:ext cx="850171" cy="850392"/>
          </a:xfrm>
          <a:prstGeom prst="ellipse">
            <a:avLst/>
          </a:prstGeom>
          <a:solidFill>
            <a:srgbClr val="E98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50" b="1" dirty="0">
              <a:cs typeface="+mn-ea"/>
              <a:sym typeface="+mn-lt"/>
            </a:endParaRPr>
          </a:p>
        </p:txBody>
      </p:sp>
      <p:sp>
        <p:nvSpPr>
          <p:cNvPr id="9" name="Oval 114"/>
          <p:cNvSpPr>
            <a:spLocks noChangeAspect="1"/>
          </p:cNvSpPr>
          <p:nvPr/>
        </p:nvSpPr>
        <p:spPr>
          <a:xfrm>
            <a:off x="10581333" y="3810400"/>
            <a:ext cx="850171" cy="850392"/>
          </a:xfrm>
          <a:prstGeom prst="ellipse">
            <a:avLst/>
          </a:prstGeom>
          <a:solidFill>
            <a:srgbClr val="88A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50" b="1" dirty="0">
              <a:cs typeface="+mn-ea"/>
              <a:sym typeface="+mn-lt"/>
            </a:endParaRPr>
          </a:p>
        </p:txBody>
      </p:sp>
      <p:sp>
        <p:nvSpPr>
          <p:cNvPr id="10" name="Oval 115"/>
          <p:cNvSpPr>
            <a:spLocks noChangeAspect="1"/>
          </p:cNvSpPr>
          <p:nvPr/>
        </p:nvSpPr>
        <p:spPr>
          <a:xfrm>
            <a:off x="6764681" y="2206850"/>
            <a:ext cx="850171" cy="850392"/>
          </a:xfrm>
          <a:prstGeom prst="ellipse">
            <a:avLst/>
          </a:prstGeom>
          <a:solidFill>
            <a:srgbClr val="E98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50" b="1" dirty="0">
              <a:cs typeface="+mn-ea"/>
              <a:sym typeface="+mn-lt"/>
            </a:endParaRPr>
          </a:p>
        </p:txBody>
      </p:sp>
      <p:sp>
        <p:nvSpPr>
          <p:cNvPr id="11" name="Oval 103"/>
          <p:cNvSpPr>
            <a:spLocks noChangeAspect="1"/>
          </p:cNvSpPr>
          <p:nvPr/>
        </p:nvSpPr>
        <p:spPr>
          <a:xfrm>
            <a:off x="6039688" y="3794297"/>
            <a:ext cx="850171" cy="850392"/>
          </a:xfrm>
          <a:prstGeom prst="ellipse">
            <a:avLst/>
          </a:prstGeom>
          <a:solidFill>
            <a:srgbClr val="88A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50" b="1" dirty="0">
              <a:cs typeface="+mn-ea"/>
              <a:sym typeface="+mn-lt"/>
            </a:endParaRPr>
          </a:p>
        </p:txBody>
      </p:sp>
      <p:sp>
        <p:nvSpPr>
          <p:cNvPr id="12" name="Freeform 11"/>
          <p:cNvSpPr/>
          <p:nvPr/>
        </p:nvSpPr>
        <p:spPr bwMode="auto">
          <a:xfrm>
            <a:off x="6483881" y="2951495"/>
            <a:ext cx="417908" cy="842802"/>
          </a:xfrm>
          <a:custGeom>
            <a:avLst/>
            <a:gdLst>
              <a:gd name="T0" fmla="*/ 88 w 104"/>
              <a:gd name="T1" fmla="*/ 0 h 210"/>
              <a:gd name="T2" fmla="*/ 0 w 104"/>
              <a:gd name="T3" fmla="*/ 208 h 210"/>
              <a:gd name="T4" fmla="*/ 20 w 104"/>
              <a:gd name="T5" fmla="*/ 210 h 210"/>
              <a:gd name="T6" fmla="*/ 104 w 104"/>
              <a:gd name="T7" fmla="*/ 13 h 210"/>
              <a:gd name="T8" fmla="*/ 88 w 104"/>
              <a:gd name="T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210">
                <a:moveTo>
                  <a:pt x="88" y="0"/>
                </a:moveTo>
                <a:cubicBezTo>
                  <a:pt x="46" y="62"/>
                  <a:pt x="16" y="133"/>
                  <a:pt x="0" y="208"/>
                </a:cubicBezTo>
                <a:cubicBezTo>
                  <a:pt x="7" y="208"/>
                  <a:pt x="14" y="209"/>
                  <a:pt x="20" y="210"/>
                </a:cubicBezTo>
                <a:cubicBezTo>
                  <a:pt x="35" y="139"/>
                  <a:pt x="64" y="72"/>
                  <a:pt x="104" y="13"/>
                </a:cubicBezTo>
                <a:cubicBezTo>
                  <a:pt x="98" y="9"/>
                  <a:pt x="93" y="5"/>
                  <a:pt x="88" y="0"/>
                </a:cubicBezTo>
                <a:close/>
              </a:path>
            </a:pathLst>
          </a:custGeom>
          <a:solidFill>
            <a:srgbClr val="88ACDA"/>
          </a:solidFill>
          <a:ln>
            <a:noFill/>
          </a:ln>
        </p:spPr>
        <p:txBody>
          <a:bodyPr vert="horz" wrap="square" lIns="91422" tIns="45711" rIns="91422" bIns="45711" numCol="1" anchor="t" anchorCtr="0" compatLnSpc="1"/>
          <a:lstStyle/>
          <a:p>
            <a:endParaRPr lang="id-ID" sz="900" dirty="0">
              <a:cs typeface="+mn-ea"/>
              <a:sym typeface="+mn-lt"/>
            </a:endParaRPr>
          </a:p>
        </p:txBody>
      </p:sp>
      <p:sp>
        <p:nvSpPr>
          <p:cNvPr id="13" name="Freeform 12"/>
          <p:cNvSpPr/>
          <p:nvPr/>
        </p:nvSpPr>
        <p:spPr bwMode="auto">
          <a:xfrm>
            <a:off x="10590204" y="2951495"/>
            <a:ext cx="416215" cy="842802"/>
          </a:xfrm>
          <a:custGeom>
            <a:avLst/>
            <a:gdLst>
              <a:gd name="T0" fmla="*/ 104 w 104"/>
              <a:gd name="T1" fmla="*/ 208 h 210"/>
              <a:gd name="T2" fmla="*/ 16 w 104"/>
              <a:gd name="T3" fmla="*/ 0 h 210"/>
              <a:gd name="T4" fmla="*/ 0 w 104"/>
              <a:gd name="T5" fmla="*/ 13 h 210"/>
              <a:gd name="T6" fmla="*/ 84 w 104"/>
              <a:gd name="T7" fmla="*/ 210 h 210"/>
              <a:gd name="T8" fmla="*/ 104 w 104"/>
              <a:gd name="T9" fmla="*/ 208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210">
                <a:moveTo>
                  <a:pt x="104" y="208"/>
                </a:moveTo>
                <a:cubicBezTo>
                  <a:pt x="88" y="133"/>
                  <a:pt x="58" y="62"/>
                  <a:pt x="16" y="0"/>
                </a:cubicBezTo>
                <a:cubicBezTo>
                  <a:pt x="11" y="5"/>
                  <a:pt x="6" y="9"/>
                  <a:pt x="0" y="13"/>
                </a:cubicBezTo>
                <a:cubicBezTo>
                  <a:pt x="40" y="72"/>
                  <a:pt x="69" y="139"/>
                  <a:pt x="84" y="210"/>
                </a:cubicBezTo>
                <a:cubicBezTo>
                  <a:pt x="90" y="209"/>
                  <a:pt x="97" y="208"/>
                  <a:pt x="104" y="208"/>
                </a:cubicBezTo>
                <a:close/>
              </a:path>
            </a:pathLst>
          </a:custGeom>
          <a:solidFill>
            <a:srgbClr val="88ACDA"/>
          </a:solidFill>
          <a:ln>
            <a:noFill/>
          </a:ln>
        </p:spPr>
        <p:txBody>
          <a:bodyPr vert="horz" wrap="square" lIns="91422" tIns="45711" rIns="91422" bIns="45711" numCol="1" anchor="t" anchorCtr="0" compatLnSpc="1"/>
          <a:lstStyle/>
          <a:p>
            <a:endParaRPr lang="id-ID" sz="900" dirty="0">
              <a:cs typeface="+mn-ea"/>
              <a:sym typeface="+mn-lt"/>
            </a:endParaRPr>
          </a:p>
        </p:txBody>
      </p:sp>
      <p:sp>
        <p:nvSpPr>
          <p:cNvPr id="14" name="Freeform 13"/>
          <p:cNvSpPr/>
          <p:nvPr/>
        </p:nvSpPr>
        <p:spPr bwMode="auto">
          <a:xfrm>
            <a:off x="9187591" y="1985149"/>
            <a:ext cx="825664" cy="401093"/>
          </a:xfrm>
          <a:custGeom>
            <a:avLst/>
            <a:gdLst>
              <a:gd name="T0" fmla="*/ 194 w 206"/>
              <a:gd name="T1" fmla="*/ 100 h 100"/>
              <a:gd name="T2" fmla="*/ 206 w 206"/>
              <a:gd name="T3" fmla="*/ 84 h 100"/>
              <a:gd name="T4" fmla="*/ 1 w 206"/>
              <a:gd name="T5" fmla="*/ 0 h 100"/>
              <a:gd name="T6" fmla="*/ 1 w 206"/>
              <a:gd name="T7" fmla="*/ 1 h 100"/>
              <a:gd name="T8" fmla="*/ 0 w 206"/>
              <a:gd name="T9" fmla="*/ 20 h 100"/>
              <a:gd name="T10" fmla="*/ 194 w 206"/>
              <a:gd name="T11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6" h="100">
                <a:moveTo>
                  <a:pt x="194" y="100"/>
                </a:moveTo>
                <a:cubicBezTo>
                  <a:pt x="197" y="94"/>
                  <a:pt x="202" y="89"/>
                  <a:pt x="206" y="84"/>
                </a:cubicBezTo>
                <a:cubicBezTo>
                  <a:pt x="145" y="44"/>
                  <a:pt x="76" y="15"/>
                  <a:pt x="1" y="0"/>
                </a:cubicBezTo>
                <a:cubicBezTo>
                  <a:pt x="1" y="0"/>
                  <a:pt x="1" y="1"/>
                  <a:pt x="1" y="1"/>
                </a:cubicBezTo>
                <a:cubicBezTo>
                  <a:pt x="1" y="8"/>
                  <a:pt x="1" y="14"/>
                  <a:pt x="0" y="20"/>
                </a:cubicBezTo>
                <a:cubicBezTo>
                  <a:pt x="70" y="34"/>
                  <a:pt x="136" y="62"/>
                  <a:pt x="194" y="100"/>
                </a:cubicBezTo>
                <a:close/>
              </a:path>
            </a:pathLst>
          </a:custGeom>
          <a:solidFill>
            <a:srgbClr val="88ACDA"/>
          </a:solidFill>
          <a:ln>
            <a:noFill/>
          </a:ln>
        </p:spPr>
        <p:txBody>
          <a:bodyPr vert="horz" wrap="square" lIns="91422" tIns="45711" rIns="91422" bIns="45711" numCol="1" anchor="t" anchorCtr="0" compatLnSpc="1"/>
          <a:lstStyle/>
          <a:p>
            <a:endParaRPr lang="id-ID" sz="900" dirty="0">
              <a:cs typeface="+mn-ea"/>
              <a:sym typeface="+mn-lt"/>
            </a:endParaRPr>
          </a:p>
        </p:txBody>
      </p:sp>
      <p:sp>
        <p:nvSpPr>
          <p:cNvPr id="15" name="Freeform 14"/>
          <p:cNvSpPr/>
          <p:nvPr/>
        </p:nvSpPr>
        <p:spPr bwMode="auto">
          <a:xfrm>
            <a:off x="7473662" y="1985149"/>
            <a:ext cx="829048" cy="401093"/>
          </a:xfrm>
          <a:custGeom>
            <a:avLst/>
            <a:gdLst>
              <a:gd name="T0" fmla="*/ 205 w 207"/>
              <a:gd name="T1" fmla="*/ 1 h 100"/>
              <a:gd name="T2" fmla="*/ 205 w 207"/>
              <a:gd name="T3" fmla="*/ 0 h 100"/>
              <a:gd name="T4" fmla="*/ 0 w 207"/>
              <a:gd name="T5" fmla="*/ 84 h 100"/>
              <a:gd name="T6" fmla="*/ 13 w 207"/>
              <a:gd name="T7" fmla="*/ 100 h 100"/>
              <a:gd name="T8" fmla="*/ 207 w 207"/>
              <a:gd name="T9" fmla="*/ 20 h 100"/>
              <a:gd name="T10" fmla="*/ 205 w 207"/>
              <a:gd name="T11" fmla="*/ 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7" h="100">
                <a:moveTo>
                  <a:pt x="205" y="1"/>
                </a:moveTo>
                <a:cubicBezTo>
                  <a:pt x="205" y="1"/>
                  <a:pt x="205" y="0"/>
                  <a:pt x="205" y="0"/>
                </a:cubicBezTo>
                <a:cubicBezTo>
                  <a:pt x="131" y="15"/>
                  <a:pt x="62" y="44"/>
                  <a:pt x="0" y="84"/>
                </a:cubicBezTo>
                <a:cubicBezTo>
                  <a:pt x="5" y="89"/>
                  <a:pt x="9" y="94"/>
                  <a:pt x="13" y="100"/>
                </a:cubicBezTo>
                <a:cubicBezTo>
                  <a:pt x="71" y="62"/>
                  <a:pt x="137" y="34"/>
                  <a:pt x="207" y="20"/>
                </a:cubicBezTo>
                <a:cubicBezTo>
                  <a:pt x="206" y="14"/>
                  <a:pt x="205" y="8"/>
                  <a:pt x="205" y="1"/>
                </a:cubicBezTo>
                <a:close/>
              </a:path>
            </a:pathLst>
          </a:custGeom>
          <a:solidFill>
            <a:srgbClr val="88ACDA"/>
          </a:solidFill>
          <a:ln>
            <a:noFill/>
          </a:ln>
        </p:spPr>
        <p:txBody>
          <a:bodyPr vert="horz" wrap="square" lIns="91422" tIns="45711" rIns="91422" bIns="45711" numCol="1" anchor="t" anchorCtr="0" compatLnSpc="1"/>
          <a:lstStyle/>
          <a:p>
            <a:endParaRPr lang="id-ID" sz="900" dirty="0">
              <a:cs typeface="+mn-ea"/>
              <a:sym typeface="+mn-lt"/>
            </a:endParaRPr>
          </a:p>
        </p:txBody>
      </p:sp>
      <p:sp>
        <p:nvSpPr>
          <p:cNvPr id="16" name="TextBox 89"/>
          <p:cNvSpPr txBox="1"/>
          <p:nvPr/>
        </p:nvSpPr>
        <p:spPr>
          <a:xfrm>
            <a:off x="746454" y="1907657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16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输入关键词</a:t>
            </a:r>
            <a:endParaRPr lang="zh-CN" altLang="en-US" sz="1600" b="1" cap="all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90"/>
          <p:cNvSpPr txBox="1"/>
          <p:nvPr/>
        </p:nvSpPr>
        <p:spPr>
          <a:xfrm>
            <a:off x="746454" y="2309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请您在此处输入相关小标题</a:t>
            </a:r>
            <a:endParaRPr lang="zh-CN" altLang="en-US" sz="2000" b="1" cap="all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ectangle 91"/>
          <p:cNvSpPr/>
          <p:nvPr/>
        </p:nvSpPr>
        <p:spPr>
          <a:xfrm>
            <a:off x="861920" y="1660989"/>
            <a:ext cx="1146713" cy="48508"/>
          </a:xfrm>
          <a:prstGeom prst="rect">
            <a:avLst/>
          </a:prstGeom>
          <a:solidFill>
            <a:srgbClr val="E98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9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TextBox 92"/>
          <p:cNvSpPr txBox="1"/>
          <p:nvPr/>
        </p:nvSpPr>
        <p:spPr>
          <a:xfrm>
            <a:off x="746454" y="2794099"/>
            <a:ext cx="4632132" cy="3149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点击输入标题点击输入相关标题。点击输入标题。点击输入标题。点击输入标题点击输入相关标题。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点击输入标题点击输入相关标题。点击输入标题。点击输入标题。点击输入标题点击输入相关标题。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点击输入标题点击输入相关标题。点击输入标题。点击输入标题。点击输入标题点击输入相关标题。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点击输入标题点击输入相关标题。点击输入标题。点击输入标题。点击输入标题点击输入相关标题。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iconfont-11432-4397104"/>
          <p:cNvSpPr>
            <a:spLocks noChangeAspect="1"/>
          </p:cNvSpPr>
          <p:nvPr/>
        </p:nvSpPr>
        <p:spPr>
          <a:xfrm>
            <a:off x="7050030" y="2480568"/>
            <a:ext cx="304523" cy="328008"/>
          </a:xfrm>
          <a:custGeom>
            <a:avLst/>
            <a:gdLst>
              <a:gd name="connsiteX0" fmla="*/ 195226 w 495208"/>
              <a:gd name="connsiteY0" fmla="*/ 381028 h 533400"/>
              <a:gd name="connsiteX1" fmla="*/ 385691 w 495208"/>
              <a:gd name="connsiteY1" fmla="*/ 381028 h 533400"/>
              <a:gd name="connsiteX2" fmla="*/ 409499 w 495208"/>
              <a:gd name="connsiteY2" fmla="*/ 404836 h 533400"/>
              <a:gd name="connsiteX3" fmla="*/ 385691 w 495208"/>
              <a:gd name="connsiteY3" fmla="*/ 428644 h 533400"/>
              <a:gd name="connsiteX4" fmla="*/ 195226 w 495208"/>
              <a:gd name="connsiteY4" fmla="*/ 428644 h 533400"/>
              <a:gd name="connsiteX5" fmla="*/ 171418 w 495208"/>
              <a:gd name="connsiteY5" fmla="*/ 404836 h 533400"/>
              <a:gd name="connsiteX6" fmla="*/ 195226 w 495208"/>
              <a:gd name="connsiteY6" fmla="*/ 381028 h 533400"/>
              <a:gd name="connsiteX7" fmla="*/ 195226 w 495208"/>
              <a:gd name="connsiteY7" fmla="*/ 242842 h 533400"/>
              <a:gd name="connsiteX8" fmla="*/ 385691 w 495208"/>
              <a:gd name="connsiteY8" fmla="*/ 242842 h 533400"/>
              <a:gd name="connsiteX9" fmla="*/ 409499 w 495208"/>
              <a:gd name="connsiteY9" fmla="*/ 266650 h 533400"/>
              <a:gd name="connsiteX10" fmla="*/ 385691 w 495208"/>
              <a:gd name="connsiteY10" fmla="*/ 290458 h 533400"/>
              <a:gd name="connsiteX11" fmla="*/ 195226 w 495208"/>
              <a:gd name="connsiteY11" fmla="*/ 290458 h 533400"/>
              <a:gd name="connsiteX12" fmla="*/ 171418 w 495208"/>
              <a:gd name="connsiteY12" fmla="*/ 266650 h 533400"/>
              <a:gd name="connsiteX13" fmla="*/ 195226 w 495208"/>
              <a:gd name="connsiteY13" fmla="*/ 242842 h 533400"/>
              <a:gd name="connsiteX14" fmla="*/ 195226 w 495208"/>
              <a:gd name="connsiteY14" fmla="*/ 104756 h 533400"/>
              <a:gd name="connsiteX15" fmla="*/ 385691 w 495208"/>
              <a:gd name="connsiteY15" fmla="*/ 104756 h 533400"/>
              <a:gd name="connsiteX16" fmla="*/ 409499 w 495208"/>
              <a:gd name="connsiteY16" fmla="*/ 128564 h 533400"/>
              <a:gd name="connsiteX17" fmla="*/ 385691 w 495208"/>
              <a:gd name="connsiteY17" fmla="*/ 152372 h 533400"/>
              <a:gd name="connsiteX18" fmla="*/ 195226 w 495208"/>
              <a:gd name="connsiteY18" fmla="*/ 152372 h 533400"/>
              <a:gd name="connsiteX19" fmla="*/ 171418 w 495208"/>
              <a:gd name="connsiteY19" fmla="*/ 128564 h 533400"/>
              <a:gd name="connsiteX20" fmla="*/ 195226 w 495208"/>
              <a:gd name="connsiteY20" fmla="*/ 104756 h 533400"/>
              <a:gd name="connsiteX21" fmla="*/ 71424 w 495208"/>
              <a:gd name="connsiteY21" fmla="*/ 47625 h 533400"/>
              <a:gd name="connsiteX22" fmla="*/ 47616 w 495208"/>
              <a:gd name="connsiteY22" fmla="*/ 71438 h 533400"/>
              <a:gd name="connsiteX23" fmla="*/ 47616 w 495208"/>
              <a:gd name="connsiteY23" fmla="*/ 461962 h 533400"/>
              <a:gd name="connsiteX24" fmla="*/ 71424 w 495208"/>
              <a:gd name="connsiteY24" fmla="*/ 485775 h 533400"/>
              <a:gd name="connsiteX25" fmla="*/ 423784 w 495208"/>
              <a:gd name="connsiteY25" fmla="*/ 485775 h 533400"/>
              <a:gd name="connsiteX26" fmla="*/ 447592 w 495208"/>
              <a:gd name="connsiteY26" fmla="*/ 461962 h 533400"/>
              <a:gd name="connsiteX27" fmla="*/ 447592 w 495208"/>
              <a:gd name="connsiteY27" fmla="*/ 71438 h 533400"/>
              <a:gd name="connsiteX28" fmla="*/ 423784 w 495208"/>
              <a:gd name="connsiteY28" fmla="*/ 47625 h 533400"/>
              <a:gd name="connsiteX29" fmla="*/ 41664 w 495208"/>
              <a:gd name="connsiteY29" fmla="*/ 0 h 533400"/>
              <a:gd name="connsiteX30" fmla="*/ 453544 w 495208"/>
              <a:gd name="connsiteY30" fmla="*/ 0 h 533400"/>
              <a:gd name="connsiteX31" fmla="*/ 495208 w 495208"/>
              <a:gd name="connsiteY31" fmla="*/ 41672 h 533400"/>
              <a:gd name="connsiteX32" fmla="*/ 495208 w 495208"/>
              <a:gd name="connsiteY32" fmla="*/ 491728 h 533400"/>
              <a:gd name="connsiteX33" fmla="*/ 453544 w 495208"/>
              <a:gd name="connsiteY33" fmla="*/ 533400 h 533400"/>
              <a:gd name="connsiteX34" fmla="*/ 41664 w 495208"/>
              <a:gd name="connsiteY34" fmla="*/ 533400 h 533400"/>
              <a:gd name="connsiteX35" fmla="*/ 0 w 495208"/>
              <a:gd name="connsiteY35" fmla="*/ 491728 h 533400"/>
              <a:gd name="connsiteX36" fmla="*/ 0 w 495208"/>
              <a:gd name="connsiteY36" fmla="*/ 41672 h 533400"/>
              <a:gd name="connsiteX37" fmla="*/ 41664 w 495208"/>
              <a:gd name="connsiteY37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95208" h="533400">
                <a:moveTo>
                  <a:pt x="195226" y="381028"/>
                </a:moveTo>
                <a:lnTo>
                  <a:pt x="385691" y="381028"/>
                </a:lnTo>
                <a:cubicBezTo>
                  <a:pt x="398833" y="381028"/>
                  <a:pt x="409499" y="391694"/>
                  <a:pt x="409499" y="404836"/>
                </a:cubicBezTo>
                <a:cubicBezTo>
                  <a:pt x="409499" y="417978"/>
                  <a:pt x="398833" y="428644"/>
                  <a:pt x="385691" y="428644"/>
                </a:cubicBezTo>
                <a:lnTo>
                  <a:pt x="195226" y="428644"/>
                </a:lnTo>
                <a:cubicBezTo>
                  <a:pt x="182084" y="428644"/>
                  <a:pt x="171418" y="417978"/>
                  <a:pt x="171418" y="404836"/>
                </a:cubicBezTo>
                <a:cubicBezTo>
                  <a:pt x="171418" y="391694"/>
                  <a:pt x="182084" y="381028"/>
                  <a:pt x="195226" y="381028"/>
                </a:cubicBezTo>
                <a:close/>
                <a:moveTo>
                  <a:pt x="195226" y="242842"/>
                </a:moveTo>
                <a:lnTo>
                  <a:pt x="385691" y="242842"/>
                </a:lnTo>
                <a:cubicBezTo>
                  <a:pt x="398833" y="242842"/>
                  <a:pt x="409499" y="253508"/>
                  <a:pt x="409499" y="266650"/>
                </a:cubicBezTo>
                <a:cubicBezTo>
                  <a:pt x="409499" y="279792"/>
                  <a:pt x="398833" y="290458"/>
                  <a:pt x="385691" y="290458"/>
                </a:cubicBezTo>
                <a:lnTo>
                  <a:pt x="195226" y="290458"/>
                </a:lnTo>
                <a:cubicBezTo>
                  <a:pt x="182084" y="290458"/>
                  <a:pt x="171418" y="279792"/>
                  <a:pt x="171418" y="266650"/>
                </a:cubicBezTo>
                <a:cubicBezTo>
                  <a:pt x="171418" y="253508"/>
                  <a:pt x="182084" y="242842"/>
                  <a:pt x="195226" y="242842"/>
                </a:cubicBezTo>
                <a:close/>
                <a:moveTo>
                  <a:pt x="195226" y="104756"/>
                </a:moveTo>
                <a:lnTo>
                  <a:pt x="385691" y="104756"/>
                </a:lnTo>
                <a:cubicBezTo>
                  <a:pt x="398833" y="104756"/>
                  <a:pt x="409499" y="115422"/>
                  <a:pt x="409499" y="128564"/>
                </a:cubicBezTo>
                <a:cubicBezTo>
                  <a:pt x="409499" y="141706"/>
                  <a:pt x="398833" y="152372"/>
                  <a:pt x="385691" y="152372"/>
                </a:cubicBezTo>
                <a:lnTo>
                  <a:pt x="195226" y="152372"/>
                </a:lnTo>
                <a:cubicBezTo>
                  <a:pt x="182084" y="152372"/>
                  <a:pt x="171418" y="141706"/>
                  <a:pt x="171418" y="128564"/>
                </a:cubicBezTo>
                <a:cubicBezTo>
                  <a:pt x="171418" y="115422"/>
                  <a:pt x="182084" y="104756"/>
                  <a:pt x="195226" y="104756"/>
                </a:cubicBezTo>
                <a:close/>
                <a:moveTo>
                  <a:pt x="71424" y="47625"/>
                </a:moveTo>
                <a:cubicBezTo>
                  <a:pt x="58282" y="47625"/>
                  <a:pt x="47616" y="58293"/>
                  <a:pt x="47616" y="71438"/>
                </a:cubicBezTo>
                <a:lnTo>
                  <a:pt x="47616" y="461962"/>
                </a:lnTo>
                <a:cubicBezTo>
                  <a:pt x="47616" y="475107"/>
                  <a:pt x="58282" y="485775"/>
                  <a:pt x="71424" y="485775"/>
                </a:cubicBezTo>
                <a:lnTo>
                  <a:pt x="423784" y="485775"/>
                </a:lnTo>
                <a:cubicBezTo>
                  <a:pt x="436926" y="485775"/>
                  <a:pt x="447592" y="475107"/>
                  <a:pt x="447592" y="461962"/>
                </a:cubicBezTo>
                <a:lnTo>
                  <a:pt x="447592" y="71438"/>
                </a:lnTo>
                <a:cubicBezTo>
                  <a:pt x="447592" y="58293"/>
                  <a:pt x="436926" y="47625"/>
                  <a:pt x="423784" y="47625"/>
                </a:cubicBezTo>
                <a:close/>
                <a:moveTo>
                  <a:pt x="41664" y="0"/>
                </a:moveTo>
                <a:lnTo>
                  <a:pt x="453544" y="0"/>
                </a:lnTo>
                <a:cubicBezTo>
                  <a:pt x="476543" y="0"/>
                  <a:pt x="495208" y="18669"/>
                  <a:pt x="495208" y="41672"/>
                </a:cubicBezTo>
                <a:lnTo>
                  <a:pt x="495208" y="491728"/>
                </a:lnTo>
                <a:cubicBezTo>
                  <a:pt x="495208" y="514731"/>
                  <a:pt x="476543" y="533400"/>
                  <a:pt x="453544" y="533400"/>
                </a:cubicBezTo>
                <a:lnTo>
                  <a:pt x="41664" y="533400"/>
                </a:lnTo>
                <a:cubicBezTo>
                  <a:pt x="18666" y="533400"/>
                  <a:pt x="0" y="514731"/>
                  <a:pt x="0" y="491728"/>
                </a:cubicBezTo>
                <a:lnTo>
                  <a:pt x="0" y="41672"/>
                </a:lnTo>
                <a:cubicBezTo>
                  <a:pt x="0" y="18669"/>
                  <a:pt x="18666" y="0"/>
                  <a:pt x="416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1" name="verified-commercial-list_57632"/>
          <p:cNvSpPr>
            <a:spLocks noChangeAspect="1"/>
          </p:cNvSpPr>
          <p:nvPr/>
        </p:nvSpPr>
        <p:spPr>
          <a:xfrm>
            <a:off x="8602446" y="1850692"/>
            <a:ext cx="297261" cy="344761"/>
          </a:xfrm>
          <a:custGeom>
            <a:avLst/>
            <a:gdLst>
              <a:gd name="connsiteX0" fmla="*/ 232301 w 523313"/>
              <a:gd name="connsiteY0" fmla="*/ 453100 h 606933"/>
              <a:gd name="connsiteX1" fmla="*/ 443362 w 523313"/>
              <a:gd name="connsiteY1" fmla="*/ 453100 h 606933"/>
              <a:gd name="connsiteX2" fmla="*/ 443362 w 523313"/>
              <a:gd name="connsiteY2" fmla="*/ 496498 h 606933"/>
              <a:gd name="connsiteX3" fmla="*/ 232301 w 523313"/>
              <a:gd name="connsiteY3" fmla="*/ 496498 h 606933"/>
              <a:gd name="connsiteX4" fmla="*/ 166906 w 523313"/>
              <a:gd name="connsiteY4" fmla="*/ 405116 h 606933"/>
              <a:gd name="connsiteX5" fmla="*/ 197654 w 523313"/>
              <a:gd name="connsiteY5" fmla="*/ 435818 h 606933"/>
              <a:gd name="connsiteX6" fmla="*/ 118601 w 523313"/>
              <a:gd name="connsiteY6" fmla="*/ 514704 h 606933"/>
              <a:gd name="connsiteX7" fmla="*/ 70777 w 523313"/>
              <a:gd name="connsiteY7" fmla="*/ 466951 h 606933"/>
              <a:gd name="connsiteX8" fmla="*/ 101525 w 523313"/>
              <a:gd name="connsiteY8" fmla="*/ 436249 h 606933"/>
              <a:gd name="connsiteX9" fmla="*/ 118601 w 523313"/>
              <a:gd name="connsiteY9" fmla="*/ 453300 h 606933"/>
              <a:gd name="connsiteX10" fmla="*/ 232301 w 523313"/>
              <a:gd name="connsiteY10" fmla="*/ 344783 h 606933"/>
              <a:gd name="connsiteX11" fmla="*/ 443362 w 523313"/>
              <a:gd name="connsiteY11" fmla="*/ 344783 h 606933"/>
              <a:gd name="connsiteX12" fmla="*/ 443362 w 523313"/>
              <a:gd name="connsiteY12" fmla="*/ 388251 h 606933"/>
              <a:gd name="connsiteX13" fmla="*/ 232301 w 523313"/>
              <a:gd name="connsiteY13" fmla="*/ 388251 h 606933"/>
              <a:gd name="connsiteX14" fmla="*/ 166906 w 523313"/>
              <a:gd name="connsiteY14" fmla="*/ 296939 h 606933"/>
              <a:gd name="connsiteX15" fmla="*/ 197654 w 523313"/>
              <a:gd name="connsiteY15" fmla="*/ 327627 h 606933"/>
              <a:gd name="connsiteX16" fmla="*/ 118601 w 523313"/>
              <a:gd name="connsiteY16" fmla="*/ 406527 h 606933"/>
              <a:gd name="connsiteX17" fmla="*/ 70777 w 523313"/>
              <a:gd name="connsiteY17" fmla="*/ 358795 h 606933"/>
              <a:gd name="connsiteX18" fmla="*/ 101525 w 523313"/>
              <a:gd name="connsiteY18" fmla="*/ 328106 h 606933"/>
              <a:gd name="connsiteX19" fmla="*/ 118601 w 523313"/>
              <a:gd name="connsiteY19" fmla="*/ 345150 h 606933"/>
              <a:gd name="connsiteX20" fmla="*/ 232301 w 523313"/>
              <a:gd name="connsiteY20" fmla="*/ 236606 h 606933"/>
              <a:gd name="connsiteX21" fmla="*/ 443362 w 523313"/>
              <a:gd name="connsiteY21" fmla="*/ 236606 h 606933"/>
              <a:gd name="connsiteX22" fmla="*/ 443362 w 523313"/>
              <a:gd name="connsiteY22" fmla="*/ 280004 h 606933"/>
              <a:gd name="connsiteX23" fmla="*/ 232301 w 523313"/>
              <a:gd name="connsiteY23" fmla="*/ 280004 h 606933"/>
              <a:gd name="connsiteX24" fmla="*/ 166906 w 523313"/>
              <a:gd name="connsiteY24" fmla="*/ 188762 h 606933"/>
              <a:gd name="connsiteX25" fmla="*/ 197654 w 523313"/>
              <a:gd name="connsiteY25" fmla="*/ 219470 h 606933"/>
              <a:gd name="connsiteX26" fmla="*/ 118601 w 523313"/>
              <a:gd name="connsiteY26" fmla="*/ 298421 h 606933"/>
              <a:gd name="connsiteX27" fmla="*/ 70777 w 523313"/>
              <a:gd name="connsiteY27" fmla="*/ 250610 h 606933"/>
              <a:gd name="connsiteX28" fmla="*/ 101525 w 523313"/>
              <a:gd name="connsiteY28" fmla="*/ 219902 h 606933"/>
              <a:gd name="connsiteX29" fmla="*/ 118601 w 523313"/>
              <a:gd name="connsiteY29" fmla="*/ 236956 h 606933"/>
              <a:gd name="connsiteX30" fmla="*/ 393684 w 523313"/>
              <a:gd name="connsiteY30" fmla="*/ 74154 h 606933"/>
              <a:gd name="connsiteX31" fmla="*/ 393684 w 523313"/>
              <a:gd name="connsiteY31" fmla="*/ 129434 h 606933"/>
              <a:gd name="connsiteX32" fmla="*/ 449096 w 523313"/>
              <a:gd name="connsiteY32" fmla="*/ 129434 h 606933"/>
              <a:gd name="connsiteX33" fmla="*/ 43513 w 523313"/>
              <a:gd name="connsiteY33" fmla="*/ 43448 h 606933"/>
              <a:gd name="connsiteX34" fmla="*/ 43513 w 523313"/>
              <a:gd name="connsiteY34" fmla="*/ 563533 h 606933"/>
              <a:gd name="connsiteX35" fmla="*/ 479848 w 523313"/>
              <a:gd name="connsiteY35" fmla="*/ 563533 h 606933"/>
              <a:gd name="connsiteX36" fmla="*/ 479848 w 523313"/>
              <a:gd name="connsiteY36" fmla="*/ 172883 h 606933"/>
              <a:gd name="connsiteX37" fmla="*/ 350219 w 523313"/>
              <a:gd name="connsiteY37" fmla="*/ 172883 h 606933"/>
              <a:gd name="connsiteX38" fmla="*/ 350219 w 523313"/>
              <a:gd name="connsiteY38" fmla="*/ 43448 h 606933"/>
              <a:gd name="connsiteX39" fmla="*/ 0 w 523313"/>
              <a:gd name="connsiteY39" fmla="*/ 0 h 606933"/>
              <a:gd name="connsiteX40" fmla="*/ 380971 w 523313"/>
              <a:gd name="connsiteY40" fmla="*/ 0 h 606933"/>
              <a:gd name="connsiteX41" fmla="*/ 523313 w 523313"/>
              <a:gd name="connsiteY41" fmla="*/ 142177 h 606933"/>
              <a:gd name="connsiteX42" fmla="*/ 523313 w 523313"/>
              <a:gd name="connsiteY42" fmla="*/ 606933 h 606933"/>
              <a:gd name="connsiteX43" fmla="*/ 0 w 523313"/>
              <a:gd name="connsiteY43" fmla="*/ 606933 h 60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23313" h="606933">
                <a:moveTo>
                  <a:pt x="232301" y="453100"/>
                </a:moveTo>
                <a:lnTo>
                  <a:pt x="443362" y="453100"/>
                </a:lnTo>
                <a:lnTo>
                  <a:pt x="443362" y="496498"/>
                </a:lnTo>
                <a:lnTo>
                  <a:pt x="232301" y="496498"/>
                </a:lnTo>
                <a:close/>
                <a:moveTo>
                  <a:pt x="166906" y="405116"/>
                </a:moveTo>
                <a:lnTo>
                  <a:pt x="197654" y="435818"/>
                </a:lnTo>
                <a:lnTo>
                  <a:pt x="118601" y="514704"/>
                </a:lnTo>
                <a:lnTo>
                  <a:pt x="70777" y="466951"/>
                </a:lnTo>
                <a:lnTo>
                  <a:pt x="101525" y="436249"/>
                </a:lnTo>
                <a:lnTo>
                  <a:pt x="118601" y="453300"/>
                </a:lnTo>
                <a:close/>
                <a:moveTo>
                  <a:pt x="232301" y="344783"/>
                </a:moveTo>
                <a:lnTo>
                  <a:pt x="443362" y="344783"/>
                </a:lnTo>
                <a:lnTo>
                  <a:pt x="443362" y="388251"/>
                </a:lnTo>
                <a:lnTo>
                  <a:pt x="232301" y="388251"/>
                </a:lnTo>
                <a:close/>
                <a:moveTo>
                  <a:pt x="166906" y="296939"/>
                </a:moveTo>
                <a:lnTo>
                  <a:pt x="197654" y="327627"/>
                </a:lnTo>
                <a:lnTo>
                  <a:pt x="118601" y="406527"/>
                </a:lnTo>
                <a:lnTo>
                  <a:pt x="70777" y="358795"/>
                </a:lnTo>
                <a:lnTo>
                  <a:pt x="101525" y="328106"/>
                </a:lnTo>
                <a:lnTo>
                  <a:pt x="118601" y="345150"/>
                </a:lnTo>
                <a:close/>
                <a:moveTo>
                  <a:pt x="232301" y="236606"/>
                </a:moveTo>
                <a:lnTo>
                  <a:pt x="443362" y="236606"/>
                </a:lnTo>
                <a:lnTo>
                  <a:pt x="443362" y="280004"/>
                </a:lnTo>
                <a:lnTo>
                  <a:pt x="232301" y="280004"/>
                </a:lnTo>
                <a:close/>
                <a:moveTo>
                  <a:pt x="166906" y="188762"/>
                </a:moveTo>
                <a:lnTo>
                  <a:pt x="197654" y="219470"/>
                </a:lnTo>
                <a:lnTo>
                  <a:pt x="118601" y="298421"/>
                </a:lnTo>
                <a:lnTo>
                  <a:pt x="70777" y="250610"/>
                </a:lnTo>
                <a:lnTo>
                  <a:pt x="101525" y="219902"/>
                </a:lnTo>
                <a:lnTo>
                  <a:pt x="118601" y="236956"/>
                </a:lnTo>
                <a:close/>
                <a:moveTo>
                  <a:pt x="393684" y="74154"/>
                </a:moveTo>
                <a:lnTo>
                  <a:pt x="393684" y="129434"/>
                </a:lnTo>
                <a:lnTo>
                  <a:pt x="449096" y="129434"/>
                </a:lnTo>
                <a:close/>
                <a:moveTo>
                  <a:pt x="43513" y="43448"/>
                </a:moveTo>
                <a:lnTo>
                  <a:pt x="43513" y="563533"/>
                </a:lnTo>
                <a:lnTo>
                  <a:pt x="479848" y="563533"/>
                </a:lnTo>
                <a:lnTo>
                  <a:pt x="479848" y="172883"/>
                </a:lnTo>
                <a:lnTo>
                  <a:pt x="350219" y="172883"/>
                </a:lnTo>
                <a:lnTo>
                  <a:pt x="350219" y="43448"/>
                </a:lnTo>
                <a:close/>
                <a:moveTo>
                  <a:pt x="0" y="0"/>
                </a:moveTo>
                <a:lnTo>
                  <a:pt x="380971" y="0"/>
                </a:lnTo>
                <a:lnTo>
                  <a:pt x="523313" y="142177"/>
                </a:lnTo>
                <a:lnTo>
                  <a:pt x="523313" y="606933"/>
                </a:lnTo>
                <a:lnTo>
                  <a:pt x="0" y="6069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2" name="list-menu_16051"/>
          <p:cNvSpPr>
            <a:spLocks noChangeAspect="1"/>
          </p:cNvSpPr>
          <p:nvPr/>
        </p:nvSpPr>
        <p:spPr>
          <a:xfrm>
            <a:off x="10186883" y="2468042"/>
            <a:ext cx="339774" cy="339262"/>
          </a:xfrm>
          <a:custGeom>
            <a:avLst/>
            <a:gdLst>
              <a:gd name="connsiteX0" fmla="*/ 244898 w 609544"/>
              <a:gd name="connsiteY0" fmla="*/ 449008 h 608627"/>
              <a:gd name="connsiteX1" fmla="*/ 462378 w 609544"/>
              <a:gd name="connsiteY1" fmla="*/ 449008 h 608627"/>
              <a:gd name="connsiteX2" fmla="*/ 481820 w 609544"/>
              <a:gd name="connsiteY2" fmla="*/ 468414 h 608627"/>
              <a:gd name="connsiteX3" fmla="*/ 462378 w 609544"/>
              <a:gd name="connsiteY3" fmla="*/ 487819 h 608627"/>
              <a:gd name="connsiteX4" fmla="*/ 244898 w 609544"/>
              <a:gd name="connsiteY4" fmla="*/ 487819 h 608627"/>
              <a:gd name="connsiteX5" fmla="*/ 225456 w 609544"/>
              <a:gd name="connsiteY5" fmla="*/ 468414 h 608627"/>
              <a:gd name="connsiteX6" fmla="*/ 244898 w 609544"/>
              <a:gd name="connsiteY6" fmla="*/ 449008 h 608627"/>
              <a:gd name="connsiteX7" fmla="*/ 95193 w 609544"/>
              <a:gd name="connsiteY7" fmla="*/ 428191 h 608627"/>
              <a:gd name="connsiteX8" fmla="*/ 175849 w 609544"/>
              <a:gd name="connsiteY8" fmla="*/ 428191 h 608627"/>
              <a:gd name="connsiteX9" fmla="*/ 175849 w 609544"/>
              <a:gd name="connsiteY9" fmla="*/ 508777 h 608627"/>
              <a:gd name="connsiteX10" fmla="*/ 95193 w 609544"/>
              <a:gd name="connsiteY10" fmla="*/ 508777 h 608627"/>
              <a:gd name="connsiteX11" fmla="*/ 244898 w 609544"/>
              <a:gd name="connsiteY11" fmla="*/ 293693 h 608627"/>
              <a:gd name="connsiteX12" fmla="*/ 462378 w 609544"/>
              <a:gd name="connsiteY12" fmla="*/ 293693 h 608627"/>
              <a:gd name="connsiteX13" fmla="*/ 481820 w 609544"/>
              <a:gd name="connsiteY13" fmla="*/ 313098 h 608627"/>
              <a:gd name="connsiteX14" fmla="*/ 462378 w 609544"/>
              <a:gd name="connsiteY14" fmla="*/ 332504 h 608627"/>
              <a:gd name="connsiteX15" fmla="*/ 244898 w 609544"/>
              <a:gd name="connsiteY15" fmla="*/ 332504 h 608627"/>
              <a:gd name="connsiteX16" fmla="*/ 225456 w 609544"/>
              <a:gd name="connsiteY16" fmla="*/ 313098 h 608627"/>
              <a:gd name="connsiteX17" fmla="*/ 244898 w 609544"/>
              <a:gd name="connsiteY17" fmla="*/ 293693 h 608627"/>
              <a:gd name="connsiteX18" fmla="*/ 95193 w 609544"/>
              <a:gd name="connsiteY18" fmla="*/ 272877 h 608627"/>
              <a:gd name="connsiteX19" fmla="*/ 175849 w 609544"/>
              <a:gd name="connsiteY19" fmla="*/ 272877 h 608627"/>
              <a:gd name="connsiteX20" fmla="*/ 175849 w 609544"/>
              <a:gd name="connsiteY20" fmla="*/ 353463 h 608627"/>
              <a:gd name="connsiteX21" fmla="*/ 95193 w 609544"/>
              <a:gd name="connsiteY21" fmla="*/ 353463 h 608627"/>
              <a:gd name="connsiteX22" fmla="*/ 244898 w 609544"/>
              <a:gd name="connsiteY22" fmla="*/ 138308 h 608627"/>
              <a:gd name="connsiteX23" fmla="*/ 462378 w 609544"/>
              <a:gd name="connsiteY23" fmla="*/ 138308 h 608627"/>
              <a:gd name="connsiteX24" fmla="*/ 481820 w 609544"/>
              <a:gd name="connsiteY24" fmla="*/ 157749 h 608627"/>
              <a:gd name="connsiteX25" fmla="*/ 462378 w 609544"/>
              <a:gd name="connsiteY25" fmla="*/ 177190 h 608627"/>
              <a:gd name="connsiteX26" fmla="*/ 244898 w 609544"/>
              <a:gd name="connsiteY26" fmla="*/ 177190 h 608627"/>
              <a:gd name="connsiteX27" fmla="*/ 225456 w 609544"/>
              <a:gd name="connsiteY27" fmla="*/ 157749 h 608627"/>
              <a:gd name="connsiteX28" fmla="*/ 244898 w 609544"/>
              <a:gd name="connsiteY28" fmla="*/ 138308 h 608627"/>
              <a:gd name="connsiteX29" fmla="*/ 95193 w 609544"/>
              <a:gd name="connsiteY29" fmla="*/ 117562 h 608627"/>
              <a:gd name="connsiteX30" fmla="*/ 175849 w 609544"/>
              <a:gd name="connsiteY30" fmla="*/ 117562 h 608627"/>
              <a:gd name="connsiteX31" fmla="*/ 175849 w 609544"/>
              <a:gd name="connsiteY31" fmla="*/ 198148 h 608627"/>
              <a:gd name="connsiteX32" fmla="*/ 95193 w 609544"/>
              <a:gd name="connsiteY32" fmla="*/ 198148 h 608627"/>
              <a:gd name="connsiteX33" fmla="*/ 58339 w 609544"/>
              <a:gd name="connsiteY33" fmla="*/ 58251 h 608627"/>
              <a:gd name="connsiteX34" fmla="*/ 58339 w 609544"/>
              <a:gd name="connsiteY34" fmla="*/ 550376 h 608627"/>
              <a:gd name="connsiteX35" fmla="*/ 551205 w 609544"/>
              <a:gd name="connsiteY35" fmla="*/ 550376 h 608627"/>
              <a:gd name="connsiteX36" fmla="*/ 551205 w 609544"/>
              <a:gd name="connsiteY36" fmla="*/ 58251 h 608627"/>
              <a:gd name="connsiteX37" fmla="*/ 29083 w 609544"/>
              <a:gd name="connsiteY37" fmla="*/ 0 h 608627"/>
              <a:gd name="connsiteX38" fmla="*/ 580289 w 609544"/>
              <a:gd name="connsiteY38" fmla="*/ 0 h 608627"/>
              <a:gd name="connsiteX39" fmla="*/ 609544 w 609544"/>
              <a:gd name="connsiteY39" fmla="*/ 29211 h 608627"/>
              <a:gd name="connsiteX40" fmla="*/ 609544 w 609544"/>
              <a:gd name="connsiteY40" fmla="*/ 579416 h 608627"/>
              <a:gd name="connsiteX41" fmla="*/ 580289 w 609544"/>
              <a:gd name="connsiteY41" fmla="*/ 608627 h 608627"/>
              <a:gd name="connsiteX42" fmla="*/ 29083 w 609544"/>
              <a:gd name="connsiteY42" fmla="*/ 608627 h 608627"/>
              <a:gd name="connsiteX43" fmla="*/ 0 w 609544"/>
              <a:gd name="connsiteY43" fmla="*/ 579416 h 608627"/>
              <a:gd name="connsiteX44" fmla="*/ 0 w 609544"/>
              <a:gd name="connsiteY44" fmla="*/ 29211 h 608627"/>
              <a:gd name="connsiteX45" fmla="*/ 29083 w 609544"/>
              <a:gd name="connsiteY45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9544" h="608627">
                <a:moveTo>
                  <a:pt x="244898" y="449008"/>
                </a:moveTo>
                <a:lnTo>
                  <a:pt x="462378" y="449008"/>
                </a:lnTo>
                <a:cubicBezTo>
                  <a:pt x="473045" y="449008"/>
                  <a:pt x="481820" y="457766"/>
                  <a:pt x="481820" y="468414"/>
                </a:cubicBezTo>
                <a:cubicBezTo>
                  <a:pt x="481820" y="479233"/>
                  <a:pt x="473045" y="487819"/>
                  <a:pt x="462378" y="487819"/>
                </a:cubicBezTo>
                <a:lnTo>
                  <a:pt x="244898" y="487819"/>
                </a:lnTo>
                <a:cubicBezTo>
                  <a:pt x="234231" y="487819"/>
                  <a:pt x="225456" y="479233"/>
                  <a:pt x="225456" y="468414"/>
                </a:cubicBezTo>
                <a:cubicBezTo>
                  <a:pt x="225456" y="457766"/>
                  <a:pt x="234231" y="449008"/>
                  <a:pt x="244898" y="449008"/>
                </a:cubicBezTo>
                <a:close/>
                <a:moveTo>
                  <a:pt x="95193" y="428191"/>
                </a:moveTo>
                <a:lnTo>
                  <a:pt x="175849" y="428191"/>
                </a:lnTo>
                <a:lnTo>
                  <a:pt x="175849" y="508777"/>
                </a:lnTo>
                <a:lnTo>
                  <a:pt x="95193" y="508777"/>
                </a:lnTo>
                <a:close/>
                <a:moveTo>
                  <a:pt x="244898" y="293693"/>
                </a:moveTo>
                <a:lnTo>
                  <a:pt x="462378" y="293693"/>
                </a:lnTo>
                <a:cubicBezTo>
                  <a:pt x="473045" y="293693"/>
                  <a:pt x="481820" y="302451"/>
                  <a:pt x="481820" y="313098"/>
                </a:cubicBezTo>
                <a:cubicBezTo>
                  <a:pt x="481820" y="323917"/>
                  <a:pt x="473045" y="332504"/>
                  <a:pt x="462378" y="332504"/>
                </a:cubicBezTo>
                <a:lnTo>
                  <a:pt x="244898" y="332504"/>
                </a:lnTo>
                <a:cubicBezTo>
                  <a:pt x="234231" y="332504"/>
                  <a:pt x="225456" y="323917"/>
                  <a:pt x="225456" y="313098"/>
                </a:cubicBezTo>
                <a:cubicBezTo>
                  <a:pt x="225456" y="302451"/>
                  <a:pt x="234231" y="293693"/>
                  <a:pt x="244898" y="293693"/>
                </a:cubicBezTo>
                <a:close/>
                <a:moveTo>
                  <a:pt x="95193" y="272877"/>
                </a:moveTo>
                <a:lnTo>
                  <a:pt x="175849" y="272877"/>
                </a:lnTo>
                <a:lnTo>
                  <a:pt x="175849" y="353463"/>
                </a:lnTo>
                <a:lnTo>
                  <a:pt x="95193" y="353463"/>
                </a:lnTo>
                <a:close/>
                <a:moveTo>
                  <a:pt x="244898" y="138308"/>
                </a:moveTo>
                <a:lnTo>
                  <a:pt x="462378" y="138308"/>
                </a:lnTo>
                <a:cubicBezTo>
                  <a:pt x="473045" y="138308"/>
                  <a:pt x="481820" y="147082"/>
                  <a:pt x="481820" y="157749"/>
                </a:cubicBezTo>
                <a:cubicBezTo>
                  <a:pt x="481820" y="168588"/>
                  <a:pt x="473045" y="177190"/>
                  <a:pt x="462378" y="177190"/>
                </a:cubicBezTo>
                <a:lnTo>
                  <a:pt x="244898" y="177190"/>
                </a:lnTo>
                <a:cubicBezTo>
                  <a:pt x="234231" y="177190"/>
                  <a:pt x="225456" y="168588"/>
                  <a:pt x="225456" y="157749"/>
                </a:cubicBezTo>
                <a:cubicBezTo>
                  <a:pt x="225456" y="147082"/>
                  <a:pt x="234231" y="138308"/>
                  <a:pt x="244898" y="138308"/>
                </a:cubicBezTo>
                <a:close/>
                <a:moveTo>
                  <a:pt x="95193" y="117562"/>
                </a:moveTo>
                <a:lnTo>
                  <a:pt x="175849" y="117562"/>
                </a:lnTo>
                <a:lnTo>
                  <a:pt x="175849" y="198148"/>
                </a:lnTo>
                <a:lnTo>
                  <a:pt x="95193" y="198148"/>
                </a:lnTo>
                <a:close/>
                <a:moveTo>
                  <a:pt x="58339" y="58251"/>
                </a:moveTo>
                <a:lnTo>
                  <a:pt x="58339" y="550376"/>
                </a:lnTo>
                <a:lnTo>
                  <a:pt x="551205" y="550376"/>
                </a:lnTo>
                <a:lnTo>
                  <a:pt x="551205" y="58251"/>
                </a:lnTo>
                <a:close/>
                <a:moveTo>
                  <a:pt x="29083" y="0"/>
                </a:moveTo>
                <a:lnTo>
                  <a:pt x="580289" y="0"/>
                </a:lnTo>
                <a:cubicBezTo>
                  <a:pt x="596465" y="0"/>
                  <a:pt x="609544" y="13059"/>
                  <a:pt x="609544" y="29211"/>
                </a:cubicBezTo>
                <a:lnTo>
                  <a:pt x="609544" y="579416"/>
                </a:lnTo>
                <a:cubicBezTo>
                  <a:pt x="609544" y="595568"/>
                  <a:pt x="596465" y="608627"/>
                  <a:pt x="580289" y="608627"/>
                </a:cubicBezTo>
                <a:lnTo>
                  <a:pt x="29083" y="608627"/>
                </a:lnTo>
                <a:cubicBezTo>
                  <a:pt x="13079" y="608627"/>
                  <a:pt x="0" y="595568"/>
                  <a:pt x="0" y="579416"/>
                </a:cubicBezTo>
                <a:lnTo>
                  <a:pt x="0" y="29211"/>
                </a:lnTo>
                <a:cubicBezTo>
                  <a:pt x="0" y="13059"/>
                  <a:pt x="13079" y="0"/>
                  <a:pt x="29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iconfont-11420-3513168"/>
          <p:cNvSpPr>
            <a:spLocks noChangeAspect="1"/>
          </p:cNvSpPr>
          <p:nvPr/>
        </p:nvSpPr>
        <p:spPr>
          <a:xfrm>
            <a:off x="6330798" y="4089095"/>
            <a:ext cx="293002" cy="293002"/>
          </a:xfrm>
          <a:custGeom>
            <a:avLst/>
            <a:gdLst>
              <a:gd name="T0" fmla="*/ 11886 w 12800"/>
              <a:gd name="T1" fmla="*/ 914 h 12800"/>
              <a:gd name="T2" fmla="*/ 11886 w 12800"/>
              <a:gd name="T3" fmla="*/ 2743 h 12800"/>
              <a:gd name="T4" fmla="*/ 914 w 12800"/>
              <a:gd name="T5" fmla="*/ 2743 h 12800"/>
              <a:gd name="T6" fmla="*/ 914 w 12800"/>
              <a:gd name="T7" fmla="*/ 914 h 12800"/>
              <a:gd name="T8" fmla="*/ 11886 w 12800"/>
              <a:gd name="T9" fmla="*/ 914 h 12800"/>
              <a:gd name="T10" fmla="*/ 11886 w 12800"/>
              <a:gd name="T11" fmla="*/ 0 h 12800"/>
              <a:gd name="T12" fmla="*/ 914 w 12800"/>
              <a:gd name="T13" fmla="*/ 0 h 12800"/>
              <a:gd name="T14" fmla="*/ 0 w 12800"/>
              <a:gd name="T15" fmla="*/ 914 h 12800"/>
              <a:gd name="T16" fmla="*/ 0 w 12800"/>
              <a:gd name="T17" fmla="*/ 2743 h 12800"/>
              <a:gd name="T18" fmla="*/ 914 w 12800"/>
              <a:gd name="T19" fmla="*/ 3657 h 12800"/>
              <a:gd name="T20" fmla="*/ 11886 w 12800"/>
              <a:gd name="T21" fmla="*/ 3657 h 12800"/>
              <a:gd name="T22" fmla="*/ 12800 w 12800"/>
              <a:gd name="T23" fmla="*/ 2743 h 12800"/>
              <a:gd name="T24" fmla="*/ 12800 w 12800"/>
              <a:gd name="T25" fmla="*/ 914 h 12800"/>
              <a:gd name="T26" fmla="*/ 11886 w 12800"/>
              <a:gd name="T27" fmla="*/ 0 h 12800"/>
              <a:gd name="T28" fmla="*/ 11886 w 12800"/>
              <a:gd name="T29" fmla="*/ 5486 h 12800"/>
              <a:gd name="T30" fmla="*/ 11886 w 12800"/>
              <a:gd name="T31" fmla="*/ 7314 h 12800"/>
              <a:gd name="T32" fmla="*/ 914 w 12800"/>
              <a:gd name="T33" fmla="*/ 7314 h 12800"/>
              <a:gd name="T34" fmla="*/ 914 w 12800"/>
              <a:gd name="T35" fmla="*/ 5486 h 12800"/>
              <a:gd name="T36" fmla="*/ 11886 w 12800"/>
              <a:gd name="T37" fmla="*/ 5486 h 12800"/>
              <a:gd name="T38" fmla="*/ 11886 w 12800"/>
              <a:gd name="T39" fmla="*/ 4571 h 12800"/>
              <a:gd name="T40" fmla="*/ 914 w 12800"/>
              <a:gd name="T41" fmla="*/ 4571 h 12800"/>
              <a:gd name="T42" fmla="*/ 0 w 12800"/>
              <a:gd name="T43" fmla="*/ 5486 h 12800"/>
              <a:gd name="T44" fmla="*/ 0 w 12800"/>
              <a:gd name="T45" fmla="*/ 7314 h 12800"/>
              <a:gd name="T46" fmla="*/ 914 w 12800"/>
              <a:gd name="T47" fmla="*/ 8229 h 12800"/>
              <a:gd name="T48" fmla="*/ 11886 w 12800"/>
              <a:gd name="T49" fmla="*/ 8229 h 12800"/>
              <a:gd name="T50" fmla="*/ 12800 w 12800"/>
              <a:gd name="T51" fmla="*/ 7314 h 12800"/>
              <a:gd name="T52" fmla="*/ 12800 w 12800"/>
              <a:gd name="T53" fmla="*/ 5486 h 12800"/>
              <a:gd name="T54" fmla="*/ 11886 w 12800"/>
              <a:gd name="T55" fmla="*/ 4571 h 12800"/>
              <a:gd name="T56" fmla="*/ 11886 w 12800"/>
              <a:gd name="T57" fmla="*/ 10057 h 12800"/>
              <a:gd name="T58" fmla="*/ 11886 w 12800"/>
              <a:gd name="T59" fmla="*/ 11886 h 12800"/>
              <a:gd name="T60" fmla="*/ 914 w 12800"/>
              <a:gd name="T61" fmla="*/ 11886 h 12800"/>
              <a:gd name="T62" fmla="*/ 914 w 12800"/>
              <a:gd name="T63" fmla="*/ 10057 h 12800"/>
              <a:gd name="T64" fmla="*/ 11886 w 12800"/>
              <a:gd name="T65" fmla="*/ 10057 h 12800"/>
              <a:gd name="T66" fmla="*/ 11886 w 12800"/>
              <a:gd name="T67" fmla="*/ 9143 h 12800"/>
              <a:gd name="T68" fmla="*/ 914 w 12800"/>
              <a:gd name="T69" fmla="*/ 9143 h 12800"/>
              <a:gd name="T70" fmla="*/ 0 w 12800"/>
              <a:gd name="T71" fmla="*/ 10057 h 12800"/>
              <a:gd name="T72" fmla="*/ 0 w 12800"/>
              <a:gd name="T73" fmla="*/ 11886 h 12800"/>
              <a:gd name="T74" fmla="*/ 914 w 12800"/>
              <a:gd name="T75" fmla="*/ 12800 h 12800"/>
              <a:gd name="T76" fmla="*/ 11886 w 12800"/>
              <a:gd name="T77" fmla="*/ 12800 h 12800"/>
              <a:gd name="T78" fmla="*/ 12800 w 12800"/>
              <a:gd name="T79" fmla="*/ 11886 h 12800"/>
              <a:gd name="T80" fmla="*/ 12800 w 12800"/>
              <a:gd name="T81" fmla="*/ 10057 h 12800"/>
              <a:gd name="T82" fmla="*/ 11886 w 12800"/>
              <a:gd name="T83" fmla="*/ 9143 h 12800"/>
              <a:gd name="T84" fmla="*/ 2286 w 12800"/>
              <a:gd name="T85" fmla="*/ 1371 h 12800"/>
              <a:gd name="T86" fmla="*/ 2743 w 12800"/>
              <a:gd name="T87" fmla="*/ 1829 h 12800"/>
              <a:gd name="T88" fmla="*/ 2286 w 12800"/>
              <a:gd name="T89" fmla="*/ 2286 h 12800"/>
              <a:gd name="T90" fmla="*/ 1829 w 12800"/>
              <a:gd name="T91" fmla="*/ 1829 h 12800"/>
              <a:gd name="T92" fmla="*/ 2286 w 12800"/>
              <a:gd name="T93" fmla="*/ 1371 h 12800"/>
              <a:gd name="T94" fmla="*/ 2286 w 12800"/>
              <a:gd name="T95" fmla="*/ 5943 h 12800"/>
              <a:gd name="T96" fmla="*/ 2743 w 12800"/>
              <a:gd name="T97" fmla="*/ 6400 h 12800"/>
              <a:gd name="T98" fmla="*/ 2286 w 12800"/>
              <a:gd name="T99" fmla="*/ 6857 h 12800"/>
              <a:gd name="T100" fmla="*/ 1829 w 12800"/>
              <a:gd name="T101" fmla="*/ 6400 h 12800"/>
              <a:gd name="T102" fmla="*/ 2286 w 12800"/>
              <a:gd name="T103" fmla="*/ 5943 h 12800"/>
              <a:gd name="T104" fmla="*/ 2286 w 12800"/>
              <a:gd name="T105" fmla="*/ 10514 h 12800"/>
              <a:gd name="T106" fmla="*/ 4114 w 12800"/>
              <a:gd name="T107" fmla="*/ 10514 h 12800"/>
              <a:gd name="T108" fmla="*/ 4571 w 12800"/>
              <a:gd name="T109" fmla="*/ 10971 h 12800"/>
              <a:gd name="T110" fmla="*/ 4114 w 12800"/>
              <a:gd name="T111" fmla="*/ 11429 h 12800"/>
              <a:gd name="T112" fmla="*/ 2286 w 12800"/>
              <a:gd name="T113" fmla="*/ 11429 h 12800"/>
              <a:gd name="T114" fmla="*/ 1829 w 12800"/>
              <a:gd name="T115" fmla="*/ 10971 h 12800"/>
              <a:gd name="T116" fmla="*/ 2286 w 12800"/>
              <a:gd name="T117" fmla="*/ 10514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800" h="12800">
                <a:moveTo>
                  <a:pt x="11886" y="914"/>
                </a:moveTo>
                <a:lnTo>
                  <a:pt x="11886" y="2743"/>
                </a:lnTo>
                <a:lnTo>
                  <a:pt x="914" y="2743"/>
                </a:lnTo>
                <a:lnTo>
                  <a:pt x="914" y="914"/>
                </a:lnTo>
                <a:lnTo>
                  <a:pt x="11886" y="914"/>
                </a:lnTo>
                <a:close/>
                <a:moveTo>
                  <a:pt x="11886" y="0"/>
                </a:moveTo>
                <a:lnTo>
                  <a:pt x="914" y="0"/>
                </a:lnTo>
                <a:cubicBezTo>
                  <a:pt x="366" y="0"/>
                  <a:pt x="0" y="366"/>
                  <a:pt x="0" y="914"/>
                </a:cubicBezTo>
                <a:lnTo>
                  <a:pt x="0" y="2743"/>
                </a:lnTo>
                <a:cubicBezTo>
                  <a:pt x="0" y="3291"/>
                  <a:pt x="366" y="3657"/>
                  <a:pt x="914" y="3657"/>
                </a:cubicBezTo>
                <a:lnTo>
                  <a:pt x="11886" y="3657"/>
                </a:lnTo>
                <a:cubicBezTo>
                  <a:pt x="12434" y="3657"/>
                  <a:pt x="12800" y="3291"/>
                  <a:pt x="12800" y="2743"/>
                </a:cubicBezTo>
                <a:lnTo>
                  <a:pt x="12800" y="914"/>
                </a:lnTo>
                <a:cubicBezTo>
                  <a:pt x="12800" y="366"/>
                  <a:pt x="12434" y="0"/>
                  <a:pt x="11886" y="0"/>
                </a:cubicBezTo>
                <a:close/>
                <a:moveTo>
                  <a:pt x="11886" y="5486"/>
                </a:moveTo>
                <a:lnTo>
                  <a:pt x="11886" y="7314"/>
                </a:lnTo>
                <a:lnTo>
                  <a:pt x="914" y="7314"/>
                </a:lnTo>
                <a:lnTo>
                  <a:pt x="914" y="5486"/>
                </a:lnTo>
                <a:lnTo>
                  <a:pt x="11886" y="5486"/>
                </a:lnTo>
                <a:close/>
                <a:moveTo>
                  <a:pt x="11886" y="4571"/>
                </a:moveTo>
                <a:lnTo>
                  <a:pt x="914" y="4571"/>
                </a:lnTo>
                <a:cubicBezTo>
                  <a:pt x="366" y="4571"/>
                  <a:pt x="0" y="4937"/>
                  <a:pt x="0" y="5486"/>
                </a:cubicBezTo>
                <a:lnTo>
                  <a:pt x="0" y="7314"/>
                </a:lnTo>
                <a:cubicBezTo>
                  <a:pt x="0" y="7863"/>
                  <a:pt x="366" y="8229"/>
                  <a:pt x="914" y="8229"/>
                </a:cubicBezTo>
                <a:lnTo>
                  <a:pt x="11886" y="8229"/>
                </a:lnTo>
                <a:cubicBezTo>
                  <a:pt x="12434" y="8229"/>
                  <a:pt x="12800" y="7863"/>
                  <a:pt x="12800" y="7314"/>
                </a:cubicBezTo>
                <a:lnTo>
                  <a:pt x="12800" y="5486"/>
                </a:lnTo>
                <a:cubicBezTo>
                  <a:pt x="12800" y="4937"/>
                  <a:pt x="12434" y="4571"/>
                  <a:pt x="11886" y="4571"/>
                </a:cubicBezTo>
                <a:close/>
                <a:moveTo>
                  <a:pt x="11886" y="10057"/>
                </a:moveTo>
                <a:lnTo>
                  <a:pt x="11886" y="11886"/>
                </a:lnTo>
                <a:lnTo>
                  <a:pt x="914" y="11886"/>
                </a:lnTo>
                <a:lnTo>
                  <a:pt x="914" y="10057"/>
                </a:lnTo>
                <a:lnTo>
                  <a:pt x="11886" y="10057"/>
                </a:lnTo>
                <a:close/>
                <a:moveTo>
                  <a:pt x="11886" y="9143"/>
                </a:moveTo>
                <a:lnTo>
                  <a:pt x="914" y="9143"/>
                </a:lnTo>
                <a:cubicBezTo>
                  <a:pt x="366" y="9143"/>
                  <a:pt x="0" y="9509"/>
                  <a:pt x="0" y="10057"/>
                </a:cubicBezTo>
                <a:lnTo>
                  <a:pt x="0" y="11886"/>
                </a:lnTo>
                <a:cubicBezTo>
                  <a:pt x="0" y="12434"/>
                  <a:pt x="366" y="12800"/>
                  <a:pt x="914" y="12800"/>
                </a:cubicBezTo>
                <a:lnTo>
                  <a:pt x="11886" y="12800"/>
                </a:lnTo>
                <a:cubicBezTo>
                  <a:pt x="12434" y="12800"/>
                  <a:pt x="12800" y="12434"/>
                  <a:pt x="12800" y="11886"/>
                </a:cubicBezTo>
                <a:lnTo>
                  <a:pt x="12800" y="10057"/>
                </a:lnTo>
                <a:cubicBezTo>
                  <a:pt x="12800" y="9509"/>
                  <a:pt x="12434" y="9143"/>
                  <a:pt x="11886" y="9143"/>
                </a:cubicBezTo>
                <a:close/>
                <a:moveTo>
                  <a:pt x="2286" y="1371"/>
                </a:moveTo>
                <a:cubicBezTo>
                  <a:pt x="2560" y="1371"/>
                  <a:pt x="2743" y="1554"/>
                  <a:pt x="2743" y="1829"/>
                </a:cubicBezTo>
                <a:cubicBezTo>
                  <a:pt x="2743" y="2103"/>
                  <a:pt x="2560" y="2286"/>
                  <a:pt x="2286" y="2286"/>
                </a:cubicBezTo>
                <a:cubicBezTo>
                  <a:pt x="2011" y="2286"/>
                  <a:pt x="1829" y="2103"/>
                  <a:pt x="1829" y="1829"/>
                </a:cubicBezTo>
                <a:cubicBezTo>
                  <a:pt x="1829" y="1554"/>
                  <a:pt x="2011" y="1371"/>
                  <a:pt x="2286" y="1371"/>
                </a:cubicBezTo>
                <a:close/>
                <a:moveTo>
                  <a:pt x="2286" y="5943"/>
                </a:moveTo>
                <a:cubicBezTo>
                  <a:pt x="2560" y="5943"/>
                  <a:pt x="2743" y="6126"/>
                  <a:pt x="2743" y="6400"/>
                </a:cubicBezTo>
                <a:cubicBezTo>
                  <a:pt x="2743" y="6674"/>
                  <a:pt x="2560" y="6857"/>
                  <a:pt x="2286" y="6857"/>
                </a:cubicBezTo>
                <a:cubicBezTo>
                  <a:pt x="2011" y="6857"/>
                  <a:pt x="1829" y="6674"/>
                  <a:pt x="1829" y="6400"/>
                </a:cubicBezTo>
                <a:cubicBezTo>
                  <a:pt x="1829" y="6126"/>
                  <a:pt x="2011" y="5943"/>
                  <a:pt x="2286" y="5943"/>
                </a:cubicBezTo>
                <a:close/>
                <a:moveTo>
                  <a:pt x="2286" y="10514"/>
                </a:moveTo>
                <a:lnTo>
                  <a:pt x="4114" y="10514"/>
                </a:lnTo>
                <a:cubicBezTo>
                  <a:pt x="4389" y="10514"/>
                  <a:pt x="4571" y="10697"/>
                  <a:pt x="4571" y="10971"/>
                </a:cubicBezTo>
                <a:cubicBezTo>
                  <a:pt x="4571" y="11246"/>
                  <a:pt x="4389" y="11429"/>
                  <a:pt x="4114" y="11429"/>
                </a:cubicBezTo>
                <a:lnTo>
                  <a:pt x="2286" y="11429"/>
                </a:lnTo>
                <a:cubicBezTo>
                  <a:pt x="2011" y="11429"/>
                  <a:pt x="1829" y="11246"/>
                  <a:pt x="1829" y="10971"/>
                </a:cubicBezTo>
                <a:cubicBezTo>
                  <a:pt x="1829" y="10697"/>
                  <a:pt x="2011" y="10514"/>
                  <a:pt x="2286" y="105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iconfont-10499-5121525"/>
          <p:cNvSpPr>
            <a:spLocks noChangeAspect="1"/>
          </p:cNvSpPr>
          <p:nvPr/>
        </p:nvSpPr>
        <p:spPr>
          <a:xfrm>
            <a:off x="10855362" y="4100485"/>
            <a:ext cx="347125" cy="305387"/>
          </a:xfrm>
          <a:custGeom>
            <a:avLst/>
            <a:gdLst>
              <a:gd name="T0" fmla="*/ 9125 w 11208"/>
              <a:gd name="T1" fmla="*/ 4533 h 9861"/>
              <a:gd name="T2" fmla="*/ 4287 w 11208"/>
              <a:gd name="T3" fmla="*/ 4533 h 9861"/>
              <a:gd name="T4" fmla="*/ 4022 w 11208"/>
              <a:gd name="T5" fmla="*/ 4798 h 9861"/>
              <a:gd name="T6" fmla="*/ 4287 w 11208"/>
              <a:gd name="T7" fmla="*/ 5063 h 9861"/>
              <a:gd name="T8" fmla="*/ 9125 w 11208"/>
              <a:gd name="T9" fmla="*/ 5063 h 9861"/>
              <a:gd name="T10" fmla="*/ 9390 w 11208"/>
              <a:gd name="T11" fmla="*/ 4798 h 9861"/>
              <a:gd name="T12" fmla="*/ 9125 w 11208"/>
              <a:gd name="T13" fmla="*/ 4533 h 9861"/>
              <a:gd name="T14" fmla="*/ 9125 w 11208"/>
              <a:gd name="T15" fmla="*/ 6759 h 9861"/>
              <a:gd name="T16" fmla="*/ 4287 w 11208"/>
              <a:gd name="T17" fmla="*/ 6759 h 9861"/>
              <a:gd name="T18" fmla="*/ 4022 w 11208"/>
              <a:gd name="T19" fmla="*/ 7024 h 9861"/>
              <a:gd name="T20" fmla="*/ 4287 w 11208"/>
              <a:gd name="T21" fmla="*/ 7289 h 9861"/>
              <a:gd name="T22" fmla="*/ 9125 w 11208"/>
              <a:gd name="T23" fmla="*/ 7289 h 9861"/>
              <a:gd name="T24" fmla="*/ 9390 w 11208"/>
              <a:gd name="T25" fmla="*/ 7024 h 9861"/>
              <a:gd name="T26" fmla="*/ 9125 w 11208"/>
              <a:gd name="T27" fmla="*/ 6759 h 9861"/>
              <a:gd name="T28" fmla="*/ 10514 w 11208"/>
              <a:gd name="T29" fmla="*/ 1614 h 9861"/>
              <a:gd name="T30" fmla="*/ 7043 w 11208"/>
              <a:gd name="T31" fmla="*/ 1614 h 9861"/>
              <a:gd name="T32" fmla="*/ 6982 w 11208"/>
              <a:gd name="T33" fmla="*/ 1450 h 9861"/>
              <a:gd name="T34" fmla="*/ 5185 w 11208"/>
              <a:gd name="T35" fmla="*/ 0 h 9861"/>
              <a:gd name="T36" fmla="*/ 694 w 11208"/>
              <a:gd name="T37" fmla="*/ 0 h 9861"/>
              <a:gd name="T38" fmla="*/ 0 w 11208"/>
              <a:gd name="T39" fmla="*/ 674 h 9861"/>
              <a:gd name="T40" fmla="*/ 0 w 11208"/>
              <a:gd name="T41" fmla="*/ 9188 h 9861"/>
              <a:gd name="T42" fmla="*/ 694 w 11208"/>
              <a:gd name="T43" fmla="*/ 9861 h 9861"/>
              <a:gd name="T44" fmla="*/ 10514 w 11208"/>
              <a:gd name="T45" fmla="*/ 9861 h 9861"/>
              <a:gd name="T46" fmla="*/ 11208 w 11208"/>
              <a:gd name="T47" fmla="*/ 9188 h 9861"/>
              <a:gd name="T48" fmla="*/ 11208 w 11208"/>
              <a:gd name="T49" fmla="*/ 2288 h 9861"/>
              <a:gd name="T50" fmla="*/ 10514 w 11208"/>
              <a:gd name="T51" fmla="*/ 1614 h 9861"/>
              <a:gd name="T52" fmla="*/ 694 w 11208"/>
              <a:gd name="T53" fmla="*/ 981 h 9861"/>
              <a:gd name="T54" fmla="*/ 1654 w 11208"/>
              <a:gd name="T55" fmla="*/ 532 h 9861"/>
              <a:gd name="T56" fmla="*/ 4430 w 11208"/>
              <a:gd name="T57" fmla="*/ 532 h 9861"/>
              <a:gd name="T58" fmla="*/ 6145 w 11208"/>
              <a:gd name="T59" fmla="*/ 1186 h 9861"/>
              <a:gd name="T60" fmla="*/ 6309 w 11208"/>
              <a:gd name="T61" fmla="*/ 1595 h 9861"/>
              <a:gd name="T62" fmla="*/ 694 w 11208"/>
              <a:gd name="T63" fmla="*/ 1595 h 9861"/>
              <a:gd name="T64" fmla="*/ 694 w 11208"/>
              <a:gd name="T65" fmla="*/ 981 h 9861"/>
              <a:gd name="T66" fmla="*/ 10554 w 11208"/>
              <a:gd name="T67" fmla="*/ 8453 h 9861"/>
              <a:gd name="T68" fmla="*/ 9635 w 11208"/>
              <a:gd name="T69" fmla="*/ 9249 h 9861"/>
              <a:gd name="T70" fmla="*/ 1613 w 11208"/>
              <a:gd name="T71" fmla="*/ 9249 h 9861"/>
              <a:gd name="T72" fmla="*/ 694 w 11208"/>
              <a:gd name="T73" fmla="*/ 8330 h 9861"/>
              <a:gd name="T74" fmla="*/ 694 w 11208"/>
              <a:gd name="T75" fmla="*/ 2246 h 9861"/>
              <a:gd name="T76" fmla="*/ 9799 w 11208"/>
              <a:gd name="T77" fmla="*/ 2246 h 9861"/>
              <a:gd name="T78" fmla="*/ 10554 w 11208"/>
              <a:gd name="T79" fmla="*/ 3165 h 9861"/>
              <a:gd name="T80" fmla="*/ 10554 w 11208"/>
              <a:gd name="T81" fmla="*/ 8453 h 9861"/>
              <a:gd name="T82" fmla="*/ 1816 w 11208"/>
              <a:gd name="T83" fmla="*/ 4329 h 9861"/>
              <a:gd name="T84" fmla="*/ 2674 w 11208"/>
              <a:gd name="T85" fmla="*/ 4329 h 9861"/>
              <a:gd name="T86" fmla="*/ 2674 w 11208"/>
              <a:gd name="T87" fmla="*/ 5186 h 9861"/>
              <a:gd name="T88" fmla="*/ 1816 w 11208"/>
              <a:gd name="T89" fmla="*/ 5186 h 9861"/>
              <a:gd name="T90" fmla="*/ 1816 w 11208"/>
              <a:gd name="T91" fmla="*/ 4329 h 9861"/>
              <a:gd name="T92" fmla="*/ 1816 w 11208"/>
              <a:gd name="T93" fmla="*/ 6595 h 9861"/>
              <a:gd name="T94" fmla="*/ 2674 w 11208"/>
              <a:gd name="T95" fmla="*/ 6595 h 9861"/>
              <a:gd name="T96" fmla="*/ 2674 w 11208"/>
              <a:gd name="T97" fmla="*/ 7453 h 9861"/>
              <a:gd name="T98" fmla="*/ 1816 w 11208"/>
              <a:gd name="T99" fmla="*/ 7453 h 9861"/>
              <a:gd name="T100" fmla="*/ 1816 w 11208"/>
              <a:gd name="T101" fmla="*/ 6595 h 9861"/>
              <a:gd name="T102" fmla="*/ 1816 w 11208"/>
              <a:gd name="T103" fmla="*/ 6595 h 9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208" h="9861">
                <a:moveTo>
                  <a:pt x="9125" y="4533"/>
                </a:moveTo>
                <a:lnTo>
                  <a:pt x="4287" y="4533"/>
                </a:lnTo>
                <a:cubicBezTo>
                  <a:pt x="4144" y="4533"/>
                  <a:pt x="4022" y="4655"/>
                  <a:pt x="4022" y="4798"/>
                </a:cubicBezTo>
                <a:cubicBezTo>
                  <a:pt x="4022" y="4940"/>
                  <a:pt x="4144" y="5063"/>
                  <a:pt x="4287" y="5063"/>
                </a:cubicBezTo>
                <a:lnTo>
                  <a:pt x="9125" y="5063"/>
                </a:lnTo>
                <a:cubicBezTo>
                  <a:pt x="9268" y="5063"/>
                  <a:pt x="9390" y="4940"/>
                  <a:pt x="9390" y="4798"/>
                </a:cubicBezTo>
                <a:cubicBezTo>
                  <a:pt x="9390" y="4635"/>
                  <a:pt x="9268" y="4533"/>
                  <a:pt x="9125" y="4533"/>
                </a:cubicBezTo>
                <a:close/>
                <a:moveTo>
                  <a:pt x="9125" y="6759"/>
                </a:moveTo>
                <a:lnTo>
                  <a:pt x="4287" y="6759"/>
                </a:lnTo>
                <a:cubicBezTo>
                  <a:pt x="4144" y="6759"/>
                  <a:pt x="4022" y="6881"/>
                  <a:pt x="4022" y="7024"/>
                </a:cubicBezTo>
                <a:cubicBezTo>
                  <a:pt x="4022" y="7166"/>
                  <a:pt x="4144" y="7289"/>
                  <a:pt x="4287" y="7289"/>
                </a:cubicBezTo>
                <a:lnTo>
                  <a:pt x="9125" y="7289"/>
                </a:lnTo>
                <a:cubicBezTo>
                  <a:pt x="9268" y="7289"/>
                  <a:pt x="9390" y="7166"/>
                  <a:pt x="9390" y="7024"/>
                </a:cubicBezTo>
                <a:cubicBezTo>
                  <a:pt x="9390" y="6881"/>
                  <a:pt x="9268" y="6759"/>
                  <a:pt x="9125" y="6759"/>
                </a:cubicBezTo>
                <a:close/>
                <a:moveTo>
                  <a:pt x="10514" y="1614"/>
                </a:moveTo>
                <a:lnTo>
                  <a:pt x="7043" y="1614"/>
                </a:lnTo>
                <a:lnTo>
                  <a:pt x="6982" y="1450"/>
                </a:lnTo>
                <a:cubicBezTo>
                  <a:pt x="6573" y="306"/>
                  <a:pt x="5777" y="21"/>
                  <a:pt x="5185" y="0"/>
                </a:cubicBezTo>
                <a:lnTo>
                  <a:pt x="694" y="0"/>
                </a:lnTo>
                <a:cubicBezTo>
                  <a:pt x="307" y="0"/>
                  <a:pt x="0" y="306"/>
                  <a:pt x="0" y="674"/>
                </a:cubicBezTo>
                <a:lnTo>
                  <a:pt x="0" y="9188"/>
                </a:lnTo>
                <a:cubicBezTo>
                  <a:pt x="0" y="9555"/>
                  <a:pt x="307" y="9861"/>
                  <a:pt x="694" y="9861"/>
                </a:cubicBezTo>
                <a:lnTo>
                  <a:pt x="10514" y="9861"/>
                </a:lnTo>
                <a:cubicBezTo>
                  <a:pt x="10902" y="9861"/>
                  <a:pt x="11208" y="9555"/>
                  <a:pt x="11208" y="9188"/>
                </a:cubicBezTo>
                <a:lnTo>
                  <a:pt x="11208" y="2288"/>
                </a:lnTo>
                <a:cubicBezTo>
                  <a:pt x="11208" y="1920"/>
                  <a:pt x="10902" y="1614"/>
                  <a:pt x="10514" y="1614"/>
                </a:cubicBezTo>
                <a:close/>
                <a:moveTo>
                  <a:pt x="694" y="981"/>
                </a:moveTo>
                <a:cubicBezTo>
                  <a:pt x="694" y="450"/>
                  <a:pt x="878" y="532"/>
                  <a:pt x="1654" y="532"/>
                </a:cubicBezTo>
                <a:lnTo>
                  <a:pt x="4430" y="532"/>
                </a:lnTo>
                <a:cubicBezTo>
                  <a:pt x="5614" y="532"/>
                  <a:pt x="5920" y="797"/>
                  <a:pt x="6145" y="1186"/>
                </a:cubicBezTo>
                <a:lnTo>
                  <a:pt x="6309" y="1595"/>
                </a:lnTo>
                <a:lnTo>
                  <a:pt x="694" y="1595"/>
                </a:lnTo>
                <a:lnTo>
                  <a:pt x="694" y="981"/>
                </a:lnTo>
                <a:close/>
                <a:moveTo>
                  <a:pt x="10554" y="8453"/>
                </a:moveTo>
                <a:cubicBezTo>
                  <a:pt x="10554" y="9229"/>
                  <a:pt x="10289" y="9249"/>
                  <a:pt x="9635" y="9249"/>
                </a:cubicBezTo>
                <a:lnTo>
                  <a:pt x="1613" y="9249"/>
                </a:lnTo>
                <a:cubicBezTo>
                  <a:pt x="816" y="9249"/>
                  <a:pt x="694" y="9188"/>
                  <a:pt x="694" y="8330"/>
                </a:cubicBezTo>
                <a:lnTo>
                  <a:pt x="694" y="2246"/>
                </a:lnTo>
                <a:lnTo>
                  <a:pt x="9799" y="2246"/>
                </a:lnTo>
                <a:cubicBezTo>
                  <a:pt x="10657" y="2246"/>
                  <a:pt x="10554" y="2573"/>
                  <a:pt x="10554" y="3165"/>
                </a:cubicBezTo>
                <a:lnTo>
                  <a:pt x="10554" y="8453"/>
                </a:lnTo>
                <a:close/>
                <a:moveTo>
                  <a:pt x="1816" y="4329"/>
                </a:moveTo>
                <a:lnTo>
                  <a:pt x="2674" y="4329"/>
                </a:lnTo>
                <a:lnTo>
                  <a:pt x="2674" y="5186"/>
                </a:lnTo>
                <a:lnTo>
                  <a:pt x="1816" y="5186"/>
                </a:lnTo>
                <a:lnTo>
                  <a:pt x="1816" y="4329"/>
                </a:lnTo>
                <a:close/>
                <a:moveTo>
                  <a:pt x="1816" y="6595"/>
                </a:moveTo>
                <a:lnTo>
                  <a:pt x="2674" y="6595"/>
                </a:lnTo>
                <a:lnTo>
                  <a:pt x="2674" y="7453"/>
                </a:lnTo>
                <a:lnTo>
                  <a:pt x="1816" y="7453"/>
                </a:lnTo>
                <a:lnTo>
                  <a:pt x="1816" y="6595"/>
                </a:lnTo>
                <a:close/>
                <a:moveTo>
                  <a:pt x="1816" y="6595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7" b="8385"/>
          <a:stretch>
            <a:fillRect/>
          </a:stretch>
        </p:blipFill>
        <p:spPr>
          <a:xfrm>
            <a:off x="6930302" y="3091757"/>
            <a:ext cx="3607529" cy="29945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 animBg="1"/>
      <p:bldP spid="19" grpId="0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950" y="285750"/>
            <a:ext cx="11468100" cy="6248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08" r="57491"/>
          <a:stretch>
            <a:fillRect/>
          </a:stretch>
        </p:blipFill>
        <p:spPr>
          <a:xfrm rot="12359657">
            <a:off x="522115" y="466423"/>
            <a:ext cx="1049048" cy="973016"/>
          </a:xfrm>
          <a:prstGeom prst="rect">
            <a:avLst/>
          </a:prstGeom>
        </p:spPr>
      </p:pic>
      <p:sp>
        <p:nvSpPr>
          <p:cNvPr id="5" name="îŝlîḓé"/>
          <p:cNvSpPr/>
          <p:nvPr/>
        </p:nvSpPr>
        <p:spPr bwMode="auto">
          <a:xfrm>
            <a:off x="1731329" y="604168"/>
            <a:ext cx="4002721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 spc="300" dirty="0">
                <a:solidFill>
                  <a:srgbClr val="88ACDA"/>
                </a:solidFill>
                <a:cs typeface="+mn-ea"/>
                <a:sym typeface="+mn-lt"/>
              </a:rPr>
              <a:t>开学第一课主题教育</a:t>
            </a:r>
            <a:endParaRPr lang="en-US" altLang="zh-CN" sz="2800" b="1" spc="300" dirty="0">
              <a:solidFill>
                <a:srgbClr val="88ACDA"/>
              </a:solidFill>
              <a:cs typeface="+mn-ea"/>
              <a:sym typeface="+mn-lt"/>
            </a:endParaRPr>
          </a:p>
        </p:txBody>
      </p:sp>
      <p:grpSp>
        <p:nvGrpSpPr>
          <p:cNvPr id="6" name="ïšļiḋê"/>
          <p:cNvGrpSpPr/>
          <p:nvPr/>
        </p:nvGrpSpPr>
        <p:grpSpPr>
          <a:xfrm>
            <a:off x="1103494" y="1630642"/>
            <a:ext cx="10003678" cy="4165689"/>
            <a:chOff x="1128894" y="1186142"/>
            <a:chExt cx="10003678" cy="4165689"/>
          </a:xfrm>
        </p:grpSpPr>
        <p:sp>
          <p:nvSpPr>
            <p:cNvPr id="7" name="ïṩlïḍe"/>
            <p:cNvSpPr/>
            <p:nvPr/>
          </p:nvSpPr>
          <p:spPr>
            <a:xfrm>
              <a:off x="1232081" y="4270919"/>
              <a:ext cx="616811" cy="616811"/>
            </a:xfrm>
            <a:prstGeom prst="teardrop">
              <a:avLst/>
            </a:prstGeom>
            <a:solidFill>
              <a:srgbClr val="88ACDA"/>
            </a:solidFill>
            <a:ln w="190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iṡľïďe"/>
            <p:cNvSpPr/>
            <p:nvPr/>
          </p:nvSpPr>
          <p:spPr>
            <a:xfrm>
              <a:off x="4737997" y="4265397"/>
              <a:ext cx="616811" cy="616811"/>
            </a:xfrm>
            <a:prstGeom prst="teardrop">
              <a:avLst/>
            </a:prstGeom>
            <a:solidFill>
              <a:srgbClr val="E98582"/>
            </a:solidFill>
            <a:ln w="190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isľíḓê"/>
            <p:cNvSpPr/>
            <p:nvPr/>
          </p:nvSpPr>
          <p:spPr>
            <a:xfrm>
              <a:off x="8243913" y="4265397"/>
              <a:ext cx="616811" cy="616811"/>
            </a:xfrm>
            <a:prstGeom prst="teardrop">
              <a:avLst/>
            </a:prstGeom>
            <a:solidFill>
              <a:srgbClr val="88ACDA"/>
            </a:solidFill>
            <a:ln w="190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íS1ïdè"/>
            <p:cNvSpPr txBox="1"/>
            <p:nvPr/>
          </p:nvSpPr>
          <p:spPr>
            <a:xfrm>
              <a:off x="1128894" y="2850084"/>
              <a:ext cx="2991845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点击输入相关标题点击输入相关标题。点击输入相关标题。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íṧľiḑè"/>
            <p:cNvSpPr txBox="1"/>
            <p:nvPr/>
          </p:nvSpPr>
          <p:spPr>
            <a:xfrm>
              <a:off x="2055813" y="4181971"/>
              <a:ext cx="180262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buSzPct val="25000"/>
                <a:defRPr/>
              </a:pPr>
              <a:r>
                <a:rPr lang="zh-CN" altLang="en-US" sz="2000" b="1" cap="all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输入小标题</a:t>
              </a:r>
              <a:endPara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iṩḷîḓè"/>
            <p:cNvSpPr/>
            <p:nvPr/>
          </p:nvSpPr>
          <p:spPr>
            <a:xfrm>
              <a:off x="2055814" y="4520525"/>
              <a:ext cx="2064925" cy="821821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点击输入相关标题点击输入相关标题。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3" name="îṧļíďé"/>
            <p:cNvCxnSpPr/>
            <p:nvPr/>
          </p:nvCxnSpPr>
          <p:spPr>
            <a:xfrm flipV="1">
              <a:off x="4298217" y="2788672"/>
              <a:ext cx="0" cy="2226416"/>
            </a:xfrm>
            <a:prstGeom prst="line">
              <a:avLst/>
            </a:prstGeom>
            <a:ln w="3175" cap="rnd">
              <a:solidFill>
                <a:srgbClr val="88ACD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ṣļiḋe"/>
            <p:cNvSpPr txBox="1"/>
            <p:nvPr/>
          </p:nvSpPr>
          <p:spPr>
            <a:xfrm>
              <a:off x="4634811" y="2833063"/>
              <a:ext cx="2991845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点击输入相关标题点击输入相关标题。点击输入相关标题。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ís1iḋè"/>
            <p:cNvSpPr txBox="1"/>
            <p:nvPr/>
          </p:nvSpPr>
          <p:spPr>
            <a:xfrm>
              <a:off x="5561730" y="4164950"/>
              <a:ext cx="180262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buSzPct val="25000"/>
                <a:defRPr/>
              </a:pPr>
              <a:r>
                <a:rPr lang="zh-CN" altLang="en-US" sz="2000" b="1" cap="all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输入小标题</a:t>
              </a:r>
              <a:endPara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ïśḷïḍe"/>
            <p:cNvSpPr/>
            <p:nvPr/>
          </p:nvSpPr>
          <p:spPr>
            <a:xfrm>
              <a:off x="5561731" y="4503504"/>
              <a:ext cx="2064925" cy="821821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点击输入相关标题点击输入相关标题。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7" name="ísḻiḑè"/>
            <p:cNvCxnSpPr/>
            <p:nvPr/>
          </p:nvCxnSpPr>
          <p:spPr>
            <a:xfrm flipV="1">
              <a:off x="7804134" y="2771651"/>
              <a:ext cx="0" cy="2226416"/>
            </a:xfrm>
            <a:prstGeom prst="line">
              <a:avLst/>
            </a:prstGeom>
            <a:ln w="3175" cap="rnd">
              <a:solidFill>
                <a:srgbClr val="88ACD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ïṡḷíḍê"/>
            <p:cNvSpPr txBox="1"/>
            <p:nvPr/>
          </p:nvSpPr>
          <p:spPr>
            <a:xfrm>
              <a:off x="8140727" y="2859569"/>
              <a:ext cx="2991845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点击输入相关标题点击输入相关标题。点击输入相关标题。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íśľîďé"/>
            <p:cNvSpPr txBox="1"/>
            <p:nvPr/>
          </p:nvSpPr>
          <p:spPr>
            <a:xfrm>
              <a:off x="9067646" y="4191456"/>
              <a:ext cx="180262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buSzPct val="25000"/>
                <a:defRPr/>
              </a:pPr>
              <a:r>
                <a:rPr lang="zh-CN" altLang="en-US" sz="2000" b="1" cap="all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输入小标题</a:t>
              </a:r>
              <a:endPara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îSlíďe"/>
            <p:cNvSpPr/>
            <p:nvPr/>
          </p:nvSpPr>
          <p:spPr>
            <a:xfrm>
              <a:off x="9067647" y="4530010"/>
              <a:ext cx="2064925" cy="821821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点击输入相关标题点击输入相关标题。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ïṩļiďé"/>
            <p:cNvSpPr txBox="1"/>
            <p:nvPr/>
          </p:nvSpPr>
          <p:spPr>
            <a:xfrm>
              <a:off x="2690042" y="1186142"/>
              <a:ext cx="68599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buSzPct val="25000"/>
                <a:defRPr/>
              </a:pPr>
              <a:r>
                <a:rPr lang="zh-CN" altLang="en-US" sz="2000" b="1" cap="all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请您在此处输入相关小标题</a:t>
              </a:r>
              <a:endPara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iconfont-1124-841231"/>
          <p:cNvSpPr>
            <a:spLocks noChangeAspect="1"/>
          </p:cNvSpPr>
          <p:nvPr/>
        </p:nvSpPr>
        <p:spPr>
          <a:xfrm>
            <a:off x="4868114" y="4875563"/>
            <a:ext cx="338990" cy="285477"/>
          </a:xfrm>
          <a:custGeom>
            <a:avLst/>
            <a:gdLst>
              <a:gd name="T0" fmla="*/ 0 w 10133"/>
              <a:gd name="T1" fmla="*/ 6934 h 8534"/>
              <a:gd name="T2" fmla="*/ 1066 w 10133"/>
              <a:gd name="T3" fmla="*/ 6934 h 8534"/>
              <a:gd name="T4" fmla="*/ 1066 w 10133"/>
              <a:gd name="T5" fmla="*/ 7200 h 8534"/>
              <a:gd name="T6" fmla="*/ 533 w 10133"/>
              <a:gd name="T7" fmla="*/ 7200 h 8534"/>
              <a:gd name="T8" fmla="*/ 533 w 10133"/>
              <a:gd name="T9" fmla="*/ 7734 h 8534"/>
              <a:gd name="T10" fmla="*/ 1066 w 10133"/>
              <a:gd name="T11" fmla="*/ 7734 h 8534"/>
              <a:gd name="T12" fmla="*/ 1066 w 10133"/>
              <a:gd name="T13" fmla="*/ 8000 h 8534"/>
              <a:gd name="T14" fmla="*/ 0 w 10133"/>
              <a:gd name="T15" fmla="*/ 8000 h 8534"/>
              <a:gd name="T16" fmla="*/ 0 w 10133"/>
              <a:gd name="T17" fmla="*/ 8534 h 8534"/>
              <a:gd name="T18" fmla="*/ 1600 w 10133"/>
              <a:gd name="T19" fmla="*/ 8534 h 8534"/>
              <a:gd name="T20" fmla="*/ 1600 w 10133"/>
              <a:gd name="T21" fmla="*/ 6400 h 8534"/>
              <a:gd name="T22" fmla="*/ 0 w 10133"/>
              <a:gd name="T23" fmla="*/ 6400 h 8534"/>
              <a:gd name="T24" fmla="*/ 0 w 10133"/>
              <a:gd name="T25" fmla="*/ 6934 h 8534"/>
              <a:gd name="T26" fmla="*/ 533 w 10133"/>
              <a:gd name="T27" fmla="*/ 2134 h 8534"/>
              <a:gd name="T28" fmla="*/ 1066 w 10133"/>
              <a:gd name="T29" fmla="*/ 2134 h 8534"/>
              <a:gd name="T30" fmla="*/ 1066 w 10133"/>
              <a:gd name="T31" fmla="*/ 0 h 8534"/>
              <a:gd name="T32" fmla="*/ 0 w 10133"/>
              <a:gd name="T33" fmla="*/ 0 h 8534"/>
              <a:gd name="T34" fmla="*/ 0 w 10133"/>
              <a:gd name="T35" fmla="*/ 534 h 8534"/>
              <a:gd name="T36" fmla="*/ 533 w 10133"/>
              <a:gd name="T37" fmla="*/ 534 h 8534"/>
              <a:gd name="T38" fmla="*/ 533 w 10133"/>
              <a:gd name="T39" fmla="*/ 2134 h 8534"/>
              <a:gd name="T40" fmla="*/ 0 w 10133"/>
              <a:gd name="T41" fmla="*/ 3734 h 8534"/>
              <a:gd name="T42" fmla="*/ 960 w 10133"/>
              <a:gd name="T43" fmla="*/ 3734 h 8534"/>
              <a:gd name="T44" fmla="*/ 0 w 10133"/>
              <a:gd name="T45" fmla="*/ 4854 h 8534"/>
              <a:gd name="T46" fmla="*/ 0 w 10133"/>
              <a:gd name="T47" fmla="*/ 5334 h 8534"/>
              <a:gd name="T48" fmla="*/ 1600 w 10133"/>
              <a:gd name="T49" fmla="*/ 5334 h 8534"/>
              <a:gd name="T50" fmla="*/ 1600 w 10133"/>
              <a:gd name="T51" fmla="*/ 4800 h 8534"/>
              <a:gd name="T52" fmla="*/ 640 w 10133"/>
              <a:gd name="T53" fmla="*/ 4800 h 8534"/>
              <a:gd name="T54" fmla="*/ 1600 w 10133"/>
              <a:gd name="T55" fmla="*/ 3680 h 8534"/>
              <a:gd name="T56" fmla="*/ 1600 w 10133"/>
              <a:gd name="T57" fmla="*/ 3200 h 8534"/>
              <a:gd name="T58" fmla="*/ 0 w 10133"/>
              <a:gd name="T59" fmla="*/ 3200 h 8534"/>
              <a:gd name="T60" fmla="*/ 0 w 10133"/>
              <a:gd name="T61" fmla="*/ 3734 h 8534"/>
              <a:gd name="T62" fmla="*/ 2666 w 10133"/>
              <a:gd name="T63" fmla="*/ 534 h 8534"/>
              <a:gd name="T64" fmla="*/ 2666 w 10133"/>
              <a:gd name="T65" fmla="*/ 1600 h 8534"/>
              <a:gd name="T66" fmla="*/ 10133 w 10133"/>
              <a:gd name="T67" fmla="*/ 1600 h 8534"/>
              <a:gd name="T68" fmla="*/ 10133 w 10133"/>
              <a:gd name="T69" fmla="*/ 534 h 8534"/>
              <a:gd name="T70" fmla="*/ 2666 w 10133"/>
              <a:gd name="T71" fmla="*/ 534 h 8534"/>
              <a:gd name="T72" fmla="*/ 2666 w 10133"/>
              <a:gd name="T73" fmla="*/ 8000 h 8534"/>
              <a:gd name="T74" fmla="*/ 10133 w 10133"/>
              <a:gd name="T75" fmla="*/ 8000 h 8534"/>
              <a:gd name="T76" fmla="*/ 10133 w 10133"/>
              <a:gd name="T77" fmla="*/ 6934 h 8534"/>
              <a:gd name="T78" fmla="*/ 2666 w 10133"/>
              <a:gd name="T79" fmla="*/ 6934 h 8534"/>
              <a:gd name="T80" fmla="*/ 2666 w 10133"/>
              <a:gd name="T81" fmla="*/ 8000 h 8534"/>
              <a:gd name="T82" fmla="*/ 2666 w 10133"/>
              <a:gd name="T83" fmla="*/ 4800 h 8534"/>
              <a:gd name="T84" fmla="*/ 10133 w 10133"/>
              <a:gd name="T85" fmla="*/ 4800 h 8534"/>
              <a:gd name="T86" fmla="*/ 10133 w 10133"/>
              <a:gd name="T87" fmla="*/ 3734 h 8534"/>
              <a:gd name="T88" fmla="*/ 2666 w 10133"/>
              <a:gd name="T89" fmla="*/ 3734 h 8534"/>
              <a:gd name="T90" fmla="*/ 2666 w 10133"/>
              <a:gd name="T91" fmla="*/ 4800 h 8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133" h="8534">
                <a:moveTo>
                  <a:pt x="0" y="6934"/>
                </a:moveTo>
                <a:lnTo>
                  <a:pt x="1066" y="6934"/>
                </a:lnTo>
                <a:lnTo>
                  <a:pt x="1066" y="7200"/>
                </a:lnTo>
                <a:lnTo>
                  <a:pt x="533" y="7200"/>
                </a:lnTo>
                <a:lnTo>
                  <a:pt x="533" y="7734"/>
                </a:lnTo>
                <a:lnTo>
                  <a:pt x="1066" y="7734"/>
                </a:lnTo>
                <a:lnTo>
                  <a:pt x="1066" y="8000"/>
                </a:lnTo>
                <a:lnTo>
                  <a:pt x="0" y="8000"/>
                </a:lnTo>
                <a:lnTo>
                  <a:pt x="0" y="8534"/>
                </a:lnTo>
                <a:lnTo>
                  <a:pt x="1600" y="8534"/>
                </a:lnTo>
                <a:lnTo>
                  <a:pt x="1600" y="6400"/>
                </a:lnTo>
                <a:lnTo>
                  <a:pt x="0" y="6400"/>
                </a:lnTo>
                <a:lnTo>
                  <a:pt x="0" y="6934"/>
                </a:lnTo>
                <a:close/>
                <a:moveTo>
                  <a:pt x="533" y="2134"/>
                </a:moveTo>
                <a:lnTo>
                  <a:pt x="1066" y="2134"/>
                </a:lnTo>
                <a:lnTo>
                  <a:pt x="1066" y="0"/>
                </a:lnTo>
                <a:lnTo>
                  <a:pt x="0" y="0"/>
                </a:lnTo>
                <a:lnTo>
                  <a:pt x="0" y="534"/>
                </a:lnTo>
                <a:lnTo>
                  <a:pt x="533" y="534"/>
                </a:lnTo>
                <a:lnTo>
                  <a:pt x="533" y="2134"/>
                </a:lnTo>
                <a:close/>
                <a:moveTo>
                  <a:pt x="0" y="3734"/>
                </a:moveTo>
                <a:lnTo>
                  <a:pt x="960" y="3734"/>
                </a:lnTo>
                <a:lnTo>
                  <a:pt x="0" y="4854"/>
                </a:lnTo>
                <a:lnTo>
                  <a:pt x="0" y="5334"/>
                </a:lnTo>
                <a:lnTo>
                  <a:pt x="1600" y="5334"/>
                </a:lnTo>
                <a:lnTo>
                  <a:pt x="1600" y="4800"/>
                </a:lnTo>
                <a:lnTo>
                  <a:pt x="640" y="4800"/>
                </a:lnTo>
                <a:lnTo>
                  <a:pt x="1600" y="3680"/>
                </a:lnTo>
                <a:lnTo>
                  <a:pt x="1600" y="3200"/>
                </a:lnTo>
                <a:lnTo>
                  <a:pt x="0" y="3200"/>
                </a:lnTo>
                <a:lnTo>
                  <a:pt x="0" y="3734"/>
                </a:lnTo>
                <a:close/>
                <a:moveTo>
                  <a:pt x="2666" y="534"/>
                </a:moveTo>
                <a:lnTo>
                  <a:pt x="2666" y="1600"/>
                </a:lnTo>
                <a:lnTo>
                  <a:pt x="10133" y="1600"/>
                </a:lnTo>
                <a:lnTo>
                  <a:pt x="10133" y="534"/>
                </a:lnTo>
                <a:lnTo>
                  <a:pt x="2666" y="534"/>
                </a:lnTo>
                <a:close/>
                <a:moveTo>
                  <a:pt x="2666" y="8000"/>
                </a:moveTo>
                <a:lnTo>
                  <a:pt x="10133" y="8000"/>
                </a:lnTo>
                <a:lnTo>
                  <a:pt x="10133" y="6934"/>
                </a:lnTo>
                <a:lnTo>
                  <a:pt x="2666" y="6934"/>
                </a:lnTo>
                <a:lnTo>
                  <a:pt x="2666" y="8000"/>
                </a:lnTo>
                <a:close/>
                <a:moveTo>
                  <a:pt x="2666" y="4800"/>
                </a:moveTo>
                <a:lnTo>
                  <a:pt x="10133" y="4800"/>
                </a:lnTo>
                <a:lnTo>
                  <a:pt x="10133" y="3734"/>
                </a:lnTo>
                <a:lnTo>
                  <a:pt x="2666" y="3734"/>
                </a:lnTo>
                <a:lnTo>
                  <a:pt x="2666" y="48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3" name="list-items_30414"/>
          <p:cNvSpPr>
            <a:spLocks noChangeAspect="1"/>
          </p:cNvSpPr>
          <p:nvPr/>
        </p:nvSpPr>
        <p:spPr>
          <a:xfrm>
            <a:off x="8387109" y="4830053"/>
            <a:ext cx="305782" cy="360000"/>
          </a:xfrm>
          <a:custGeom>
            <a:avLst/>
            <a:gdLst>
              <a:gd name="connsiteX0" fmla="*/ 37894 w 513787"/>
              <a:gd name="connsiteY0" fmla="*/ 431508 h 604887"/>
              <a:gd name="connsiteX1" fmla="*/ 426498 w 513787"/>
              <a:gd name="connsiteY1" fmla="*/ 431508 h 604887"/>
              <a:gd name="connsiteX2" fmla="*/ 426498 w 513787"/>
              <a:gd name="connsiteY2" fmla="*/ 534886 h 604887"/>
              <a:gd name="connsiteX3" fmla="*/ 37894 w 513787"/>
              <a:gd name="connsiteY3" fmla="*/ 534886 h 604887"/>
              <a:gd name="connsiteX4" fmla="*/ 37894 w 513787"/>
              <a:gd name="connsiteY4" fmla="*/ 250790 h 604887"/>
              <a:gd name="connsiteX5" fmla="*/ 379360 w 513787"/>
              <a:gd name="connsiteY5" fmla="*/ 250790 h 604887"/>
              <a:gd name="connsiteX6" fmla="*/ 379360 w 513787"/>
              <a:gd name="connsiteY6" fmla="*/ 354168 h 604887"/>
              <a:gd name="connsiteX7" fmla="*/ 37894 w 513787"/>
              <a:gd name="connsiteY7" fmla="*/ 354168 h 604887"/>
              <a:gd name="connsiteX8" fmla="*/ 37894 w 513787"/>
              <a:gd name="connsiteY8" fmla="*/ 70071 h 604887"/>
              <a:gd name="connsiteX9" fmla="*/ 513787 w 513787"/>
              <a:gd name="connsiteY9" fmla="*/ 70071 h 604887"/>
              <a:gd name="connsiteX10" fmla="*/ 513787 w 513787"/>
              <a:gd name="connsiteY10" fmla="*/ 173449 h 604887"/>
              <a:gd name="connsiteX11" fmla="*/ 37894 w 513787"/>
              <a:gd name="connsiteY11" fmla="*/ 173449 h 604887"/>
              <a:gd name="connsiteX12" fmla="*/ 0 w 513787"/>
              <a:gd name="connsiteY12" fmla="*/ 0 h 604887"/>
              <a:gd name="connsiteX13" fmla="*/ 15172 w 513787"/>
              <a:gd name="connsiteY13" fmla="*/ 0 h 604887"/>
              <a:gd name="connsiteX14" fmla="*/ 15172 w 513787"/>
              <a:gd name="connsiteY14" fmla="*/ 604887 h 604887"/>
              <a:gd name="connsiteX15" fmla="*/ 0 w 513787"/>
              <a:gd name="connsiteY15" fmla="*/ 604887 h 604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13787" h="604887">
                <a:moveTo>
                  <a:pt x="37894" y="431508"/>
                </a:moveTo>
                <a:lnTo>
                  <a:pt x="426498" y="431508"/>
                </a:lnTo>
                <a:lnTo>
                  <a:pt x="426498" y="534886"/>
                </a:lnTo>
                <a:lnTo>
                  <a:pt x="37894" y="534886"/>
                </a:lnTo>
                <a:close/>
                <a:moveTo>
                  <a:pt x="37894" y="250790"/>
                </a:moveTo>
                <a:lnTo>
                  <a:pt x="379360" y="250790"/>
                </a:lnTo>
                <a:lnTo>
                  <a:pt x="379360" y="354168"/>
                </a:lnTo>
                <a:lnTo>
                  <a:pt x="37894" y="354168"/>
                </a:lnTo>
                <a:close/>
                <a:moveTo>
                  <a:pt x="37894" y="70071"/>
                </a:moveTo>
                <a:lnTo>
                  <a:pt x="513787" y="70071"/>
                </a:lnTo>
                <a:lnTo>
                  <a:pt x="513787" y="173449"/>
                </a:lnTo>
                <a:lnTo>
                  <a:pt x="37894" y="173449"/>
                </a:lnTo>
                <a:close/>
                <a:moveTo>
                  <a:pt x="0" y="0"/>
                </a:moveTo>
                <a:lnTo>
                  <a:pt x="15172" y="0"/>
                </a:lnTo>
                <a:lnTo>
                  <a:pt x="15172" y="604887"/>
                </a:lnTo>
                <a:lnTo>
                  <a:pt x="0" y="6048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iconfont-11253-5330626"/>
          <p:cNvSpPr>
            <a:spLocks noChangeAspect="1"/>
          </p:cNvSpPr>
          <p:nvPr/>
        </p:nvSpPr>
        <p:spPr>
          <a:xfrm>
            <a:off x="1333412" y="4893670"/>
            <a:ext cx="360639" cy="283418"/>
          </a:xfrm>
          <a:custGeom>
            <a:avLst/>
            <a:gdLst>
              <a:gd name="T0" fmla="*/ 2143 w 10001"/>
              <a:gd name="T1" fmla="*/ 1073 h 7859"/>
              <a:gd name="T2" fmla="*/ 1071 w 10001"/>
              <a:gd name="T3" fmla="*/ 2145 h 7859"/>
              <a:gd name="T4" fmla="*/ 0 w 10001"/>
              <a:gd name="T5" fmla="*/ 1073 h 7859"/>
              <a:gd name="T6" fmla="*/ 1072 w 10001"/>
              <a:gd name="T7" fmla="*/ 0 h 7859"/>
              <a:gd name="T8" fmla="*/ 1831 w 10001"/>
              <a:gd name="T9" fmla="*/ 3170 h 7859"/>
              <a:gd name="T10" fmla="*/ 1831 w 10001"/>
              <a:gd name="T11" fmla="*/ 4690 h 7859"/>
              <a:gd name="T12" fmla="*/ 311 w 10001"/>
              <a:gd name="T13" fmla="*/ 4690 h 7859"/>
              <a:gd name="T14" fmla="*/ 312 w 10001"/>
              <a:gd name="T15" fmla="*/ 3170 h 7859"/>
              <a:gd name="T16" fmla="*/ 1831 w 10001"/>
              <a:gd name="T17" fmla="*/ 3170 h 7859"/>
              <a:gd name="T18" fmla="*/ 2143 w 10001"/>
              <a:gd name="T19" fmla="*/ 6786 h 7859"/>
              <a:gd name="T20" fmla="*/ 1071 w 10001"/>
              <a:gd name="T21" fmla="*/ 7859 h 7859"/>
              <a:gd name="T22" fmla="*/ 0 w 10001"/>
              <a:gd name="T23" fmla="*/ 6786 h 7859"/>
              <a:gd name="T24" fmla="*/ 1072 w 10001"/>
              <a:gd name="T25" fmla="*/ 5714 h 7859"/>
              <a:gd name="T26" fmla="*/ 10001 w 10001"/>
              <a:gd name="T27" fmla="*/ 537 h 7859"/>
              <a:gd name="T28" fmla="*/ 9949 w 10001"/>
              <a:gd name="T29" fmla="*/ 1733 h 7859"/>
              <a:gd name="T30" fmla="*/ 3036 w 10001"/>
              <a:gd name="T31" fmla="*/ 1785 h 7859"/>
              <a:gd name="T32" fmla="*/ 2859 w 10001"/>
              <a:gd name="T33" fmla="*/ 1608 h 7859"/>
              <a:gd name="T34" fmla="*/ 2911 w 10001"/>
              <a:gd name="T35" fmla="*/ 412 h 7859"/>
              <a:gd name="T36" fmla="*/ 9822 w 10001"/>
              <a:gd name="T37" fmla="*/ 359 h 7859"/>
              <a:gd name="T38" fmla="*/ 10001 w 10001"/>
              <a:gd name="T39" fmla="*/ 537 h 7859"/>
              <a:gd name="T40" fmla="*/ 10001 w 10001"/>
              <a:gd name="T41" fmla="*/ 4464 h 7859"/>
              <a:gd name="T42" fmla="*/ 9824 w 10001"/>
              <a:gd name="T43" fmla="*/ 4642 h 7859"/>
              <a:gd name="T44" fmla="*/ 2911 w 10001"/>
              <a:gd name="T45" fmla="*/ 4589 h 7859"/>
              <a:gd name="T46" fmla="*/ 2859 w 10001"/>
              <a:gd name="T47" fmla="*/ 3393 h 7859"/>
              <a:gd name="T48" fmla="*/ 3036 w 10001"/>
              <a:gd name="T49" fmla="*/ 3215 h 7859"/>
              <a:gd name="T50" fmla="*/ 9947 w 10001"/>
              <a:gd name="T51" fmla="*/ 3268 h 7859"/>
              <a:gd name="T52" fmla="*/ 10001 w 10001"/>
              <a:gd name="T53" fmla="*/ 6250 h 7859"/>
              <a:gd name="T54" fmla="*/ 9949 w 10001"/>
              <a:gd name="T55" fmla="*/ 7447 h 7859"/>
              <a:gd name="T56" fmla="*/ 3036 w 10001"/>
              <a:gd name="T57" fmla="*/ 7499 h 7859"/>
              <a:gd name="T58" fmla="*/ 2859 w 10001"/>
              <a:gd name="T59" fmla="*/ 7322 h 7859"/>
              <a:gd name="T60" fmla="*/ 2911 w 10001"/>
              <a:gd name="T61" fmla="*/ 6125 h 7859"/>
              <a:gd name="T62" fmla="*/ 9822 w 10001"/>
              <a:gd name="T63" fmla="*/ 6073 h 7859"/>
              <a:gd name="T64" fmla="*/ 10001 w 10001"/>
              <a:gd name="T65" fmla="*/ 6250 h 7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001" h="7859">
                <a:moveTo>
                  <a:pt x="1831" y="313"/>
                </a:moveTo>
                <a:cubicBezTo>
                  <a:pt x="2039" y="521"/>
                  <a:pt x="2143" y="774"/>
                  <a:pt x="2143" y="1073"/>
                </a:cubicBezTo>
                <a:cubicBezTo>
                  <a:pt x="2143" y="1370"/>
                  <a:pt x="2039" y="1623"/>
                  <a:pt x="1831" y="1833"/>
                </a:cubicBezTo>
                <a:cubicBezTo>
                  <a:pt x="1622" y="2042"/>
                  <a:pt x="1370" y="2145"/>
                  <a:pt x="1071" y="2145"/>
                </a:cubicBezTo>
                <a:cubicBezTo>
                  <a:pt x="772" y="2145"/>
                  <a:pt x="521" y="2040"/>
                  <a:pt x="311" y="1833"/>
                </a:cubicBezTo>
                <a:cubicBezTo>
                  <a:pt x="103" y="1624"/>
                  <a:pt x="0" y="1372"/>
                  <a:pt x="0" y="1073"/>
                </a:cubicBezTo>
                <a:cubicBezTo>
                  <a:pt x="0" y="775"/>
                  <a:pt x="105" y="523"/>
                  <a:pt x="312" y="313"/>
                </a:cubicBezTo>
                <a:cubicBezTo>
                  <a:pt x="520" y="105"/>
                  <a:pt x="773" y="0"/>
                  <a:pt x="1072" y="0"/>
                </a:cubicBezTo>
                <a:cubicBezTo>
                  <a:pt x="1370" y="0"/>
                  <a:pt x="1623" y="104"/>
                  <a:pt x="1831" y="313"/>
                </a:cubicBezTo>
                <a:close/>
                <a:moveTo>
                  <a:pt x="1831" y="3170"/>
                </a:moveTo>
                <a:cubicBezTo>
                  <a:pt x="2039" y="3379"/>
                  <a:pt x="2143" y="3631"/>
                  <a:pt x="2143" y="3930"/>
                </a:cubicBezTo>
                <a:cubicBezTo>
                  <a:pt x="2143" y="4228"/>
                  <a:pt x="2039" y="4480"/>
                  <a:pt x="1831" y="4690"/>
                </a:cubicBezTo>
                <a:cubicBezTo>
                  <a:pt x="1622" y="4899"/>
                  <a:pt x="1370" y="5003"/>
                  <a:pt x="1071" y="5003"/>
                </a:cubicBezTo>
                <a:cubicBezTo>
                  <a:pt x="772" y="5003"/>
                  <a:pt x="521" y="4898"/>
                  <a:pt x="311" y="4690"/>
                </a:cubicBezTo>
                <a:cubicBezTo>
                  <a:pt x="103" y="4481"/>
                  <a:pt x="0" y="4228"/>
                  <a:pt x="0" y="3930"/>
                </a:cubicBezTo>
                <a:cubicBezTo>
                  <a:pt x="0" y="3633"/>
                  <a:pt x="105" y="3380"/>
                  <a:pt x="312" y="3170"/>
                </a:cubicBezTo>
                <a:cubicBezTo>
                  <a:pt x="520" y="2963"/>
                  <a:pt x="773" y="2858"/>
                  <a:pt x="1072" y="2858"/>
                </a:cubicBezTo>
                <a:cubicBezTo>
                  <a:pt x="1370" y="2858"/>
                  <a:pt x="1623" y="2961"/>
                  <a:pt x="1831" y="3170"/>
                </a:cubicBezTo>
                <a:close/>
                <a:moveTo>
                  <a:pt x="1831" y="6027"/>
                </a:moveTo>
                <a:cubicBezTo>
                  <a:pt x="2039" y="6235"/>
                  <a:pt x="2143" y="6488"/>
                  <a:pt x="2143" y="6786"/>
                </a:cubicBezTo>
                <a:cubicBezTo>
                  <a:pt x="2143" y="7085"/>
                  <a:pt x="2039" y="7336"/>
                  <a:pt x="1831" y="7546"/>
                </a:cubicBezTo>
                <a:cubicBezTo>
                  <a:pt x="1622" y="7754"/>
                  <a:pt x="1370" y="7859"/>
                  <a:pt x="1071" y="7859"/>
                </a:cubicBezTo>
                <a:cubicBezTo>
                  <a:pt x="772" y="7859"/>
                  <a:pt x="521" y="7754"/>
                  <a:pt x="311" y="7546"/>
                </a:cubicBezTo>
                <a:cubicBezTo>
                  <a:pt x="103" y="7338"/>
                  <a:pt x="0" y="7084"/>
                  <a:pt x="0" y="6786"/>
                </a:cubicBezTo>
                <a:cubicBezTo>
                  <a:pt x="0" y="6489"/>
                  <a:pt x="105" y="6236"/>
                  <a:pt x="312" y="6027"/>
                </a:cubicBezTo>
                <a:cubicBezTo>
                  <a:pt x="520" y="5819"/>
                  <a:pt x="773" y="5714"/>
                  <a:pt x="1072" y="5714"/>
                </a:cubicBezTo>
                <a:cubicBezTo>
                  <a:pt x="1370" y="5715"/>
                  <a:pt x="1623" y="5819"/>
                  <a:pt x="1831" y="6027"/>
                </a:cubicBezTo>
                <a:close/>
                <a:moveTo>
                  <a:pt x="10001" y="537"/>
                </a:moveTo>
                <a:lnTo>
                  <a:pt x="10001" y="1608"/>
                </a:lnTo>
                <a:cubicBezTo>
                  <a:pt x="10001" y="1655"/>
                  <a:pt x="9984" y="1698"/>
                  <a:pt x="9949" y="1733"/>
                </a:cubicBezTo>
                <a:cubicBezTo>
                  <a:pt x="9913" y="1768"/>
                  <a:pt x="9871" y="1785"/>
                  <a:pt x="9824" y="1785"/>
                </a:cubicBezTo>
                <a:lnTo>
                  <a:pt x="3036" y="1785"/>
                </a:lnTo>
                <a:cubicBezTo>
                  <a:pt x="2988" y="1785"/>
                  <a:pt x="2946" y="1768"/>
                  <a:pt x="2911" y="1733"/>
                </a:cubicBezTo>
                <a:cubicBezTo>
                  <a:pt x="2876" y="1698"/>
                  <a:pt x="2859" y="1655"/>
                  <a:pt x="2859" y="1608"/>
                </a:cubicBezTo>
                <a:lnTo>
                  <a:pt x="2859" y="537"/>
                </a:lnTo>
                <a:cubicBezTo>
                  <a:pt x="2859" y="489"/>
                  <a:pt x="2876" y="447"/>
                  <a:pt x="2911" y="412"/>
                </a:cubicBezTo>
                <a:cubicBezTo>
                  <a:pt x="2946" y="377"/>
                  <a:pt x="2988" y="359"/>
                  <a:pt x="3036" y="359"/>
                </a:cubicBezTo>
                <a:lnTo>
                  <a:pt x="9822" y="359"/>
                </a:lnTo>
                <a:cubicBezTo>
                  <a:pt x="9870" y="359"/>
                  <a:pt x="9912" y="377"/>
                  <a:pt x="9947" y="412"/>
                </a:cubicBezTo>
                <a:cubicBezTo>
                  <a:pt x="9983" y="447"/>
                  <a:pt x="10001" y="487"/>
                  <a:pt x="10001" y="537"/>
                </a:cubicBezTo>
                <a:close/>
                <a:moveTo>
                  <a:pt x="10001" y="3393"/>
                </a:moveTo>
                <a:lnTo>
                  <a:pt x="10001" y="4464"/>
                </a:lnTo>
                <a:cubicBezTo>
                  <a:pt x="10001" y="4512"/>
                  <a:pt x="9984" y="4554"/>
                  <a:pt x="9949" y="4589"/>
                </a:cubicBezTo>
                <a:cubicBezTo>
                  <a:pt x="9913" y="4624"/>
                  <a:pt x="9871" y="4642"/>
                  <a:pt x="9824" y="4642"/>
                </a:cubicBezTo>
                <a:lnTo>
                  <a:pt x="3036" y="4642"/>
                </a:lnTo>
                <a:cubicBezTo>
                  <a:pt x="2988" y="4642"/>
                  <a:pt x="2946" y="4624"/>
                  <a:pt x="2911" y="4589"/>
                </a:cubicBezTo>
                <a:cubicBezTo>
                  <a:pt x="2876" y="4554"/>
                  <a:pt x="2859" y="4512"/>
                  <a:pt x="2859" y="4464"/>
                </a:cubicBezTo>
                <a:lnTo>
                  <a:pt x="2859" y="3393"/>
                </a:lnTo>
                <a:cubicBezTo>
                  <a:pt x="2859" y="3345"/>
                  <a:pt x="2876" y="3303"/>
                  <a:pt x="2911" y="3268"/>
                </a:cubicBezTo>
                <a:cubicBezTo>
                  <a:pt x="2946" y="3233"/>
                  <a:pt x="2988" y="3215"/>
                  <a:pt x="3036" y="3215"/>
                </a:cubicBezTo>
                <a:lnTo>
                  <a:pt x="9822" y="3215"/>
                </a:lnTo>
                <a:cubicBezTo>
                  <a:pt x="9870" y="3215"/>
                  <a:pt x="9912" y="3233"/>
                  <a:pt x="9947" y="3268"/>
                </a:cubicBezTo>
                <a:cubicBezTo>
                  <a:pt x="9983" y="3303"/>
                  <a:pt x="10001" y="3345"/>
                  <a:pt x="10001" y="3393"/>
                </a:cubicBezTo>
                <a:close/>
                <a:moveTo>
                  <a:pt x="10001" y="6250"/>
                </a:moveTo>
                <a:lnTo>
                  <a:pt x="10001" y="7322"/>
                </a:lnTo>
                <a:cubicBezTo>
                  <a:pt x="10001" y="7369"/>
                  <a:pt x="9984" y="7412"/>
                  <a:pt x="9949" y="7447"/>
                </a:cubicBezTo>
                <a:cubicBezTo>
                  <a:pt x="9913" y="7482"/>
                  <a:pt x="9871" y="7499"/>
                  <a:pt x="9824" y="7499"/>
                </a:cubicBezTo>
                <a:lnTo>
                  <a:pt x="3036" y="7499"/>
                </a:lnTo>
                <a:cubicBezTo>
                  <a:pt x="2988" y="7499"/>
                  <a:pt x="2946" y="7482"/>
                  <a:pt x="2911" y="7447"/>
                </a:cubicBezTo>
                <a:cubicBezTo>
                  <a:pt x="2876" y="7412"/>
                  <a:pt x="2859" y="7369"/>
                  <a:pt x="2859" y="7322"/>
                </a:cubicBezTo>
                <a:lnTo>
                  <a:pt x="2859" y="6250"/>
                </a:lnTo>
                <a:cubicBezTo>
                  <a:pt x="2859" y="6203"/>
                  <a:pt x="2876" y="6160"/>
                  <a:pt x="2911" y="6125"/>
                </a:cubicBezTo>
                <a:cubicBezTo>
                  <a:pt x="2946" y="6090"/>
                  <a:pt x="2988" y="6073"/>
                  <a:pt x="3036" y="6073"/>
                </a:cubicBezTo>
                <a:lnTo>
                  <a:pt x="9822" y="6073"/>
                </a:lnTo>
                <a:cubicBezTo>
                  <a:pt x="9870" y="6073"/>
                  <a:pt x="9912" y="6090"/>
                  <a:pt x="9947" y="6125"/>
                </a:cubicBezTo>
                <a:cubicBezTo>
                  <a:pt x="9983" y="6160"/>
                  <a:pt x="10001" y="6202"/>
                  <a:pt x="10001" y="62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43982" y="2203066"/>
            <a:ext cx="8301297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点击输入标题点击输入相关标题。点击输入标题点击输入相关标题。点击输入标题。点击输入标题点击输入相关标题。点击输入相关标题。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22" grpId="0" animBg="1"/>
      <p:bldP spid="23" grpId="0" animBg="1"/>
      <p:bldP spid="24" grpId="0" animBg="1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950" y="285750"/>
            <a:ext cx="11468100" cy="6248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08" r="57491"/>
          <a:stretch>
            <a:fillRect/>
          </a:stretch>
        </p:blipFill>
        <p:spPr>
          <a:xfrm rot="12359657">
            <a:off x="522115" y="466423"/>
            <a:ext cx="1049048" cy="973016"/>
          </a:xfrm>
          <a:prstGeom prst="rect">
            <a:avLst/>
          </a:prstGeom>
        </p:spPr>
      </p:pic>
      <p:sp>
        <p:nvSpPr>
          <p:cNvPr id="5" name="îŝlîḓé"/>
          <p:cNvSpPr/>
          <p:nvPr/>
        </p:nvSpPr>
        <p:spPr bwMode="auto">
          <a:xfrm>
            <a:off x="1731329" y="604168"/>
            <a:ext cx="4002721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 spc="300" dirty="0">
                <a:solidFill>
                  <a:srgbClr val="88ACDA"/>
                </a:solidFill>
                <a:cs typeface="+mn-ea"/>
                <a:sym typeface="+mn-lt"/>
              </a:rPr>
              <a:t>开学第一课主题教育</a:t>
            </a:r>
            <a:endParaRPr lang="en-US" altLang="zh-CN" sz="2800" b="1" spc="300" dirty="0">
              <a:solidFill>
                <a:srgbClr val="88ACDA"/>
              </a:solidFill>
              <a:cs typeface="+mn-ea"/>
              <a:sym typeface="+mn-lt"/>
            </a:endParaRPr>
          </a:p>
        </p:txBody>
      </p:sp>
      <p:sp>
        <p:nvSpPr>
          <p:cNvPr id="6" name="Rectangle 29"/>
          <p:cNvSpPr/>
          <p:nvPr/>
        </p:nvSpPr>
        <p:spPr>
          <a:xfrm>
            <a:off x="694712" y="2494379"/>
            <a:ext cx="5003731" cy="3149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点击输入标题点击输入相关标题。点击输入标题。点击输入标题。点击输入标题点击输入相关标题。点击输入标题。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点击输入标题点击输入相关标题。点击输入标题。点击输入标题。点击输入标题点击输入相关标题。点击输入标题。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点击输入标题点击输入相关标题。点击输入标题。点击输入标题。点击输入标题点击输入相关标题。点击输入标题。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点击输入标题点击输入相关标题。点击输入标题。点击输入标题。点击输入标题点击输入相关标题。点击输入标题。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Rectangle 30"/>
          <p:cNvSpPr/>
          <p:nvPr/>
        </p:nvSpPr>
        <p:spPr>
          <a:xfrm>
            <a:off x="681033" y="1884567"/>
            <a:ext cx="44652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SzPct val="25000"/>
              <a:defRPr/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请您在此处输入相关小标题</a:t>
            </a:r>
            <a:endParaRPr lang="en-US" altLang="zh-CN" sz="2000" b="1" cap="all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7551380" y="1858487"/>
            <a:ext cx="3739186" cy="3770744"/>
            <a:chOff x="1858330" y="927308"/>
            <a:chExt cx="3092779" cy="3118882"/>
          </a:xfrm>
          <a:solidFill>
            <a:srgbClr val="B9BAFF"/>
          </a:solidFill>
        </p:grpSpPr>
        <p:sp>
          <p:nvSpPr>
            <p:cNvPr id="9" name="Oval 41"/>
            <p:cNvSpPr>
              <a:spLocks noChangeAspect="1"/>
            </p:cNvSpPr>
            <p:nvPr/>
          </p:nvSpPr>
          <p:spPr>
            <a:xfrm>
              <a:off x="1858330" y="1665025"/>
              <a:ext cx="2093490" cy="2093490"/>
            </a:xfrm>
            <a:prstGeom prst="ellipse">
              <a:avLst/>
            </a:prstGeom>
            <a:solidFill>
              <a:srgbClr val="88ACD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Oval 42"/>
            <p:cNvSpPr>
              <a:spLocks noChangeAspect="1"/>
            </p:cNvSpPr>
            <p:nvPr/>
          </p:nvSpPr>
          <p:spPr>
            <a:xfrm>
              <a:off x="3464100" y="2559181"/>
              <a:ext cx="1487009" cy="1487009"/>
            </a:xfrm>
            <a:prstGeom prst="ellipse">
              <a:avLst/>
            </a:prstGeom>
            <a:solidFill>
              <a:srgbClr val="E9858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52"/>
            <p:cNvSpPr>
              <a:spLocks noChangeAspect="1"/>
            </p:cNvSpPr>
            <p:nvPr/>
          </p:nvSpPr>
          <p:spPr>
            <a:xfrm>
              <a:off x="3059832" y="927308"/>
              <a:ext cx="1147479" cy="1147479"/>
            </a:xfrm>
            <a:prstGeom prst="ellipse">
              <a:avLst/>
            </a:prstGeom>
            <a:solidFill>
              <a:srgbClr val="88ACD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Oval 42"/>
          <p:cNvSpPr>
            <a:spLocks noChangeAspect="1"/>
          </p:cNvSpPr>
          <p:nvPr/>
        </p:nvSpPr>
        <p:spPr>
          <a:xfrm>
            <a:off x="6110271" y="1558118"/>
            <a:ext cx="1438270" cy="1438269"/>
          </a:xfrm>
          <a:prstGeom prst="ellipse">
            <a:avLst/>
          </a:prstGeom>
          <a:solidFill>
            <a:srgbClr val="E9858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Oval 42"/>
          <p:cNvSpPr>
            <a:spLocks noChangeAspect="1"/>
          </p:cNvSpPr>
          <p:nvPr/>
        </p:nvSpPr>
        <p:spPr>
          <a:xfrm>
            <a:off x="6285377" y="4234237"/>
            <a:ext cx="1047195" cy="1047194"/>
          </a:xfrm>
          <a:prstGeom prst="ellipse">
            <a:avLst/>
          </a:prstGeom>
          <a:solidFill>
            <a:srgbClr val="88ACD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iconfont-11432-4397104"/>
          <p:cNvSpPr>
            <a:spLocks noChangeAspect="1"/>
          </p:cNvSpPr>
          <p:nvPr/>
        </p:nvSpPr>
        <p:spPr>
          <a:xfrm>
            <a:off x="6623214" y="4561415"/>
            <a:ext cx="388682" cy="418657"/>
          </a:xfrm>
          <a:custGeom>
            <a:avLst/>
            <a:gdLst>
              <a:gd name="connsiteX0" fmla="*/ 195226 w 495208"/>
              <a:gd name="connsiteY0" fmla="*/ 381028 h 533400"/>
              <a:gd name="connsiteX1" fmla="*/ 385691 w 495208"/>
              <a:gd name="connsiteY1" fmla="*/ 381028 h 533400"/>
              <a:gd name="connsiteX2" fmla="*/ 409499 w 495208"/>
              <a:gd name="connsiteY2" fmla="*/ 404836 h 533400"/>
              <a:gd name="connsiteX3" fmla="*/ 385691 w 495208"/>
              <a:gd name="connsiteY3" fmla="*/ 428644 h 533400"/>
              <a:gd name="connsiteX4" fmla="*/ 195226 w 495208"/>
              <a:gd name="connsiteY4" fmla="*/ 428644 h 533400"/>
              <a:gd name="connsiteX5" fmla="*/ 171418 w 495208"/>
              <a:gd name="connsiteY5" fmla="*/ 404836 h 533400"/>
              <a:gd name="connsiteX6" fmla="*/ 195226 w 495208"/>
              <a:gd name="connsiteY6" fmla="*/ 381028 h 533400"/>
              <a:gd name="connsiteX7" fmla="*/ 195226 w 495208"/>
              <a:gd name="connsiteY7" fmla="*/ 242842 h 533400"/>
              <a:gd name="connsiteX8" fmla="*/ 385691 w 495208"/>
              <a:gd name="connsiteY8" fmla="*/ 242842 h 533400"/>
              <a:gd name="connsiteX9" fmla="*/ 409499 w 495208"/>
              <a:gd name="connsiteY9" fmla="*/ 266650 h 533400"/>
              <a:gd name="connsiteX10" fmla="*/ 385691 w 495208"/>
              <a:gd name="connsiteY10" fmla="*/ 290458 h 533400"/>
              <a:gd name="connsiteX11" fmla="*/ 195226 w 495208"/>
              <a:gd name="connsiteY11" fmla="*/ 290458 h 533400"/>
              <a:gd name="connsiteX12" fmla="*/ 171418 w 495208"/>
              <a:gd name="connsiteY12" fmla="*/ 266650 h 533400"/>
              <a:gd name="connsiteX13" fmla="*/ 195226 w 495208"/>
              <a:gd name="connsiteY13" fmla="*/ 242842 h 533400"/>
              <a:gd name="connsiteX14" fmla="*/ 195226 w 495208"/>
              <a:gd name="connsiteY14" fmla="*/ 104756 h 533400"/>
              <a:gd name="connsiteX15" fmla="*/ 385691 w 495208"/>
              <a:gd name="connsiteY15" fmla="*/ 104756 h 533400"/>
              <a:gd name="connsiteX16" fmla="*/ 409499 w 495208"/>
              <a:gd name="connsiteY16" fmla="*/ 128564 h 533400"/>
              <a:gd name="connsiteX17" fmla="*/ 385691 w 495208"/>
              <a:gd name="connsiteY17" fmla="*/ 152372 h 533400"/>
              <a:gd name="connsiteX18" fmla="*/ 195226 w 495208"/>
              <a:gd name="connsiteY18" fmla="*/ 152372 h 533400"/>
              <a:gd name="connsiteX19" fmla="*/ 171418 w 495208"/>
              <a:gd name="connsiteY19" fmla="*/ 128564 h 533400"/>
              <a:gd name="connsiteX20" fmla="*/ 195226 w 495208"/>
              <a:gd name="connsiteY20" fmla="*/ 104756 h 533400"/>
              <a:gd name="connsiteX21" fmla="*/ 71424 w 495208"/>
              <a:gd name="connsiteY21" fmla="*/ 47625 h 533400"/>
              <a:gd name="connsiteX22" fmla="*/ 47616 w 495208"/>
              <a:gd name="connsiteY22" fmla="*/ 71438 h 533400"/>
              <a:gd name="connsiteX23" fmla="*/ 47616 w 495208"/>
              <a:gd name="connsiteY23" fmla="*/ 461962 h 533400"/>
              <a:gd name="connsiteX24" fmla="*/ 71424 w 495208"/>
              <a:gd name="connsiteY24" fmla="*/ 485775 h 533400"/>
              <a:gd name="connsiteX25" fmla="*/ 423784 w 495208"/>
              <a:gd name="connsiteY25" fmla="*/ 485775 h 533400"/>
              <a:gd name="connsiteX26" fmla="*/ 447592 w 495208"/>
              <a:gd name="connsiteY26" fmla="*/ 461962 h 533400"/>
              <a:gd name="connsiteX27" fmla="*/ 447592 w 495208"/>
              <a:gd name="connsiteY27" fmla="*/ 71438 h 533400"/>
              <a:gd name="connsiteX28" fmla="*/ 423784 w 495208"/>
              <a:gd name="connsiteY28" fmla="*/ 47625 h 533400"/>
              <a:gd name="connsiteX29" fmla="*/ 41664 w 495208"/>
              <a:gd name="connsiteY29" fmla="*/ 0 h 533400"/>
              <a:gd name="connsiteX30" fmla="*/ 453544 w 495208"/>
              <a:gd name="connsiteY30" fmla="*/ 0 h 533400"/>
              <a:gd name="connsiteX31" fmla="*/ 495208 w 495208"/>
              <a:gd name="connsiteY31" fmla="*/ 41672 h 533400"/>
              <a:gd name="connsiteX32" fmla="*/ 495208 w 495208"/>
              <a:gd name="connsiteY32" fmla="*/ 491728 h 533400"/>
              <a:gd name="connsiteX33" fmla="*/ 453544 w 495208"/>
              <a:gd name="connsiteY33" fmla="*/ 533400 h 533400"/>
              <a:gd name="connsiteX34" fmla="*/ 41664 w 495208"/>
              <a:gd name="connsiteY34" fmla="*/ 533400 h 533400"/>
              <a:gd name="connsiteX35" fmla="*/ 0 w 495208"/>
              <a:gd name="connsiteY35" fmla="*/ 491728 h 533400"/>
              <a:gd name="connsiteX36" fmla="*/ 0 w 495208"/>
              <a:gd name="connsiteY36" fmla="*/ 41672 h 533400"/>
              <a:gd name="connsiteX37" fmla="*/ 41664 w 495208"/>
              <a:gd name="connsiteY37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95208" h="533400">
                <a:moveTo>
                  <a:pt x="195226" y="381028"/>
                </a:moveTo>
                <a:lnTo>
                  <a:pt x="385691" y="381028"/>
                </a:lnTo>
                <a:cubicBezTo>
                  <a:pt x="398833" y="381028"/>
                  <a:pt x="409499" y="391694"/>
                  <a:pt x="409499" y="404836"/>
                </a:cubicBezTo>
                <a:cubicBezTo>
                  <a:pt x="409499" y="417978"/>
                  <a:pt x="398833" y="428644"/>
                  <a:pt x="385691" y="428644"/>
                </a:cubicBezTo>
                <a:lnTo>
                  <a:pt x="195226" y="428644"/>
                </a:lnTo>
                <a:cubicBezTo>
                  <a:pt x="182084" y="428644"/>
                  <a:pt x="171418" y="417978"/>
                  <a:pt x="171418" y="404836"/>
                </a:cubicBezTo>
                <a:cubicBezTo>
                  <a:pt x="171418" y="391694"/>
                  <a:pt x="182084" y="381028"/>
                  <a:pt x="195226" y="381028"/>
                </a:cubicBezTo>
                <a:close/>
                <a:moveTo>
                  <a:pt x="195226" y="242842"/>
                </a:moveTo>
                <a:lnTo>
                  <a:pt x="385691" y="242842"/>
                </a:lnTo>
                <a:cubicBezTo>
                  <a:pt x="398833" y="242842"/>
                  <a:pt x="409499" y="253508"/>
                  <a:pt x="409499" y="266650"/>
                </a:cubicBezTo>
                <a:cubicBezTo>
                  <a:pt x="409499" y="279792"/>
                  <a:pt x="398833" y="290458"/>
                  <a:pt x="385691" y="290458"/>
                </a:cubicBezTo>
                <a:lnTo>
                  <a:pt x="195226" y="290458"/>
                </a:lnTo>
                <a:cubicBezTo>
                  <a:pt x="182084" y="290458"/>
                  <a:pt x="171418" y="279792"/>
                  <a:pt x="171418" y="266650"/>
                </a:cubicBezTo>
                <a:cubicBezTo>
                  <a:pt x="171418" y="253508"/>
                  <a:pt x="182084" y="242842"/>
                  <a:pt x="195226" y="242842"/>
                </a:cubicBezTo>
                <a:close/>
                <a:moveTo>
                  <a:pt x="195226" y="104756"/>
                </a:moveTo>
                <a:lnTo>
                  <a:pt x="385691" y="104756"/>
                </a:lnTo>
                <a:cubicBezTo>
                  <a:pt x="398833" y="104756"/>
                  <a:pt x="409499" y="115422"/>
                  <a:pt x="409499" y="128564"/>
                </a:cubicBezTo>
                <a:cubicBezTo>
                  <a:pt x="409499" y="141706"/>
                  <a:pt x="398833" y="152372"/>
                  <a:pt x="385691" y="152372"/>
                </a:cubicBezTo>
                <a:lnTo>
                  <a:pt x="195226" y="152372"/>
                </a:lnTo>
                <a:cubicBezTo>
                  <a:pt x="182084" y="152372"/>
                  <a:pt x="171418" y="141706"/>
                  <a:pt x="171418" y="128564"/>
                </a:cubicBezTo>
                <a:cubicBezTo>
                  <a:pt x="171418" y="115422"/>
                  <a:pt x="182084" y="104756"/>
                  <a:pt x="195226" y="104756"/>
                </a:cubicBezTo>
                <a:close/>
                <a:moveTo>
                  <a:pt x="71424" y="47625"/>
                </a:moveTo>
                <a:cubicBezTo>
                  <a:pt x="58282" y="47625"/>
                  <a:pt x="47616" y="58293"/>
                  <a:pt x="47616" y="71438"/>
                </a:cubicBezTo>
                <a:lnTo>
                  <a:pt x="47616" y="461962"/>
                </a:lnTo>
                <a:cubicBezTo>
                  <a:pt x="47616" y="475107"/>
                  <a:pt x="58282" y="485775"/>
                  <a:pt x="71424" y="485775"/>
                </a:cubicBezTo>
                <a:lnTo>
                  <a:pt x="423784" y="485775"/>
                </a:lnTo>
                <a:cubicBezTo>
                  <a:pt x="436926" y="485775"/>
                  <a:pt x="447592" y="475107"/>
                  <a:pt x="447592" y="461962"/>
                </a:cubicBezTo>
                <a:lnTo>
                  <a:pt x="447592" y="71438"/>
                </a:lnTo>
                <a:cubicBezTo>
                  <a:pt x="447592" y="58293"/>
                  <a:pt x="436926" y="47625"/>
                  <a:pt x="423784" y="47625"/>
                </a:cubicBezTo>
                <a:close/>
                <a:moveTo>
                  <a:pt x="41664" y="0"/>
                </a:moveTo>
                <a:lnTo>
                  <a:pt x="453544" y="0"/>
                </a:lnTo>
                <a:cubicBezTo>
                  <a:pt x="476543" y="0"/>
                  <a:pt x="495208" y="18669"/>
                  <a:pt x="495208" y="41672"/>
                </a:cubicBezTo>
                <a:lnTo>
                  <a:pt x="495208" y="491728"/>
                </a:lnTo>
                <a:cubicBezTo>
                  <a:pt x="495208" y="514731"/>
                  <a:pt x="476543" y="533400"/>
                  <a:pt x="453544" y="533400"/>
                </a:cubicBezTo>
                <a:lnTo>
                  <a:pt x="41664" y="533400"/>
                </a:lnTo>
                <a:cubicBezTo>
                  <a:pt x="18666" y="533400"/>
                  <a:pt x="0" y="514731"/>
                  <a:pt x="0" y="491728"/>
                </a:cubicBezTo>
                <a:lnTo>
                  <a:pt x="0" y="41672"/>
                </a:lnTo>
                <a:cubicBezTo>
                  <a:pt x="0" y="18669"/>
                  <a:pt x="18666" y="0"/>
                  <a:pt x="416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0" name="verified-commercial-list_57632"/>
          <p:cNvSpPr>
            <a:spLocks noChangeAspect="1"/>
          </p:cNvSpPr>
          <p:nvPr/>
        </p:nvSpPr>
        <p:spPr>
          <a:xfrm>
            <a:off x="9454664" y="2284677"/>
            <a:ext cx="531220" cy="616104"/>
          </a:xfrm>
          <a:custGeom>
            <a:avLst/>
            <a:gdLst>
              <a:gd name="connsiteX0" fmla="*/ 232301 w 523313"/>
              <a:gd name="connsiteY0" fmla="*/ 453100 h 606933"/>
              <a:gd name="connsiteX1" fmla="*/ 443362 w 523313"/>
              <a:gd name="connsiteY1" fmla="*/ 453100 h 606933"/>
              <a:gd name="connsiteX2" fmla="*/ 443362 w 523313"/>
              <a:gd name="connsiteY2" fmla="*/ 496498 h 606933"/>
              <a:gd name="connsiteX3" fmla="*/ 232301 w 523313"/>
              <a:gd name="connsiteY3" fmla="*/ 496498 h 606933"/>
              <a:gd name="connsiteX4" fmla="*/ 166906 w 523313"/>
              <a:gd name="connsiteY4" fmla="*/ 405116 h 606933"/>
              <a:gd name="connsiteX5" fmla="*/ 197654 w 523313"/>
              <a:gd name="connsiteY5" fmla="*/ 435818 h 606933"/>
              <a:gd name="connsiteX6" fmla="*/ 118601 w 523313"/>
              <a:gd name="connsiteY6" fmla="*/ 514704 h 606933"/>
              <a:gd name="connsiteX7" fmla="*/ 70777 w 523313"/>
              <a:gd name="connsiteY7" fmla="*/ 466951 h 606933"/>
              <a:gd name="connsiteX8" fmla="*/ 101525 w 523313"/>
              <a:gd name="connsiteY8" fmla="*/ 436249 h 606933"/>
              <a:gd name="connsiteX9" fmla="*/ 118601 w 523313"/>
              <a:gd name="connsiteY9" fmla="*/ 453300 h 606933"/>
              <a:gd name="connsiteX10" fmla="*/ 232301 w 523313"/>
              <a:gd name="connsiteY10" fmla="*/ 344783 h 606933"/>
              <a:gd name="connsiteX11" fmla="*/ 443362 w 523313"/>
              <a:gd name="connsiteY11" fmla="*/ 344783 h 606933"/>
              <a:gd name="connsiteX12" fmla="*/ 443362 w 523313"/>
              <a:gd name="connsiteY12" fmla="*/ 388251 h 606933"/>
              <a:gd name="connsiteX13" fmla="*/ 232301 w 523313"/>
              <a:gd name="connsiteY13" fmla="*/ 388251 h 606933"/>
              <a:gd name="connsiteX14" fmla="*/ 166906 w 523313"/>
              <a:gd name="connsiteY14" fmla="*/ 296939 h 606933"/>
              <a:gd name="connsiteX15" fmla="*/ 197654 w 523313"/>
              <a:gd name="connsiteY15" fmla="*/ 327627 h 606933"/>
              <a:gd name="connsiteX16" fmla="*/ 118601 w 523313"/>
              <a:gd name="connsiteY16" fmla="*/ 406527 h 606933"/>
              <a:gd name="connsiteX17" fmla="*/ 70777 w 523313"/>
              <a:gd name="connsiteY17" fmla="*/ 358795 h 606933"/>
              <a:gd name="connsiteX18" fmla="*/ 101525 w 523313"/>
              <a:gd name="connsiteY18" fmla="*/ 328106 h 606933"/>
              <a:gd name="connsiteX19" fmla="*/ 118601 w 523313"/>
              <a:gd name="connsiteY19" fmla="*/ 345150 h 606933"/>
              <a:gd name="connsiteX20" fmla="*/ 232301 w 523313"/>
              <a:gd name="connsiteY20" fmla="*/ 236606 h 606933"/>
              <a:gd name="connsiteX21" fmla="*/ 443362 w 523313"/>
              <a:gd name="connsiteY21" fmla="*/ 236606 h 606933"/>
              <a:gd name="connsiteX22" fmla="*/ 443362 w 523313"/>
              <a:gd name="connsiteY22" fmla="*/ 280004 h 606933"/>
              <a:gd name="connsiteX23" fmla="*/ 232301 w 523313"/>
              <a:gd name="connsiteY23" fmla="*/ 280004 h 606933"/>
              <a:gd name="connsiteX24" fmla="*/ 166906 w 523313"/>
              <a:gd name="connsiteY24" fmla="*/ 188762 h 606933"/>
              <a:gd name="connsiteX25" fmla="*/ 197654 w 523313"/>
              <a:gd name="connsiteY25" fmla="*/ 219470 h 606933"/>
              <a:gd name="connsiteX26" fmla="*/ 118601 w 523313"/>
              <a:gd name="connsiteY26" fmla="*/ 298421 h 606933"/>
              <a:gd name="connsiteX27" fmla="*/ 70777 w 523313"/>
              <a:gd name="connsiteY27" fmla="*/ 250610 h 606933"/>
              <a:gd name="connsiteX28" fmla="*/ 101525 w 523313"/>
              <a:gd name="connsiteY28" fmla="*/ 219902 h 606933"/>
              <a:gd name="connsiteX29" fmla="*/ 118601 w 523313"/>
              <a:gd name="connsiteY29" fmla="*/ 236956 h 606933"/>
              <a:gd name="connsiteX30" fmla="*/ 393684 w 523313"/>
              <a:gd name="connsiteY30" fmla="*/ 74154 h 606933"/>
              <a:gd name="connsiteX31" fmla="*/ 393684 w 523313"/>
              <a:gd name="connsiteY31" fmla="*/ 129434 h 606933"/>
              <a:gd name="connsiteX32" fmla="*/ 449096 w 523313"/>
              <a:gd name="connsiteY32" fmla="*/ 129434 h 606933"/>
              <a:gd name="connsiteX33" fmla="*/ 43513 w 523313"/>
              <a:gd name="connsiteY33" fmla="*/ 43448 h 606933"/>
              <a:gd name="connsiteX34" fmla="*/ 43513 w 523313"/>
              <a:gd name="connsiteY34" fmla="*/ 563533 h 606933"/>
              <a:gd name="connsiteX35" fmla="*/ 479848 w 523313"/>
              <a:gd name="connsiteY35" fmla="*/ 563533 h 606933"/>
              <a:gd name="connsiteX36" fmla="*/ 479848 w 523313"/>
              <a:gd name="connsiteY36" fmla="*/ 172883 h 606933"/>
              <a:gd name="connsiteX37" fmla="*/ 350219 w 523313"/>
              <a:gd name="connsiteY37" fmla="*/ 172883 h 606933"/>
              <a:gd name="connsiteX38" fmla="*/ 350219 w 523313"/>
              <a:gd name="connsiteY38" fmla="*/ 43448 h 606933"/>
              <a:gd name="connsiteX39" fmla="*/ 0 w 523313"/>
              <a:gd name="connsiteY39" fmla="*/ 0 h 606933"/>
              <a:gd name="connsiteX40" fmla="*/ 380971 w 523313"/>
              <a:gd name="connsiteY40" fmla="*/ 0 h 606933"/>
              <a:gd name="connsiteX41" fmla="*/ 523313 w 523313"/>
              <a:gd name="connsiteY41" fmla="*/ 142177 h 606933"/>
              <a:gd name="connsiteX42" fmla="*/ 523313 w 523313"/>
              <a:gd name="connsiteY42" fmla="*/ 606933 h 606933"/>
              <a:gd name="connsiteX43" fmla="*/ 0 w 523313"/>
              <a:gd name="connsiteY43" fmla="*/ 606933 h 60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23313" h="606933">
                <a:moveTo>
                  <a:pt x="232301" y="453100"/>
                </a:moveTo>
                <a:lnTo>
                  <a:pt x="443362" y="453100"/>
                </a:lnTo>
                <a:lnTo>
                  <a:pt x="443362" y="496498"/>
                </a:lnTo>
                <a:lnTo>
                  <a:pt x="232301" y="496498"/>
                </a:lnTo>
                <a:close/>
                <a:moveTo>
                  <a:pt x="166906" y="405116"/>
                </a:moveTo>
                <a:lnTo>
                  <a:pt x="197654" y="435818"/>
                </a:lnTo>
                <a:lnTo>
                  <a:pt x="118601" y="514704"/>
                </a:lnTo>
                <a:lnTo>
                  <a:pt x="70777" y="466951"/>
                </a:lnTo>
                <a:lnTo>
                  <a:pt x="101525" y="436249"/>
                </a:lnTo>
                <a:lnTo>
                  <a:pt x="118601" y="453300"/>
                </a:lnTo>
                <a:close/>
                <a:moveTo>
                  <a:pt x="232301" y="344783"/>
                </a:moveTo>
                <a:lnTo>
                  <a:pt x="443362" y="344783"/>
                </a:lnTo>
                <a:lnTo>
                  <a:pt x="443362" y="388251"/>
                </a:lnTo>
                <a:lnTo>
                  <a:pt x="232301" y="388251"/>
                </a:lnTo>
                <a:close/>
                <a:moveTo>
                  <a:pt x="166906" y="296939"/>
                </a:moveTo>
                <a:lnTo>
                  <a:pt x="197654" y="327627"/>
                </a:lnTo>
                <a:lnTo>
                  <a:pt x="118601" y="406527"/>
                </a:lnTo>
                <a:lnTo>
                  <a:pt x="70777" y="358795"/>
                </a:lnTo>
                <a:lnTo>
                  <a:pt x="101525" y="328106"/>
                </a:lnTo>
                <a:lnTo>
                  <a:pt x="118601" y="345150"/>
                </a:lnTo>
                <a:close/>
                <a:moveTo>
                  <a:pt x="232301" y="236606"/>
                </a:moveTo>
                <a:lnTo>
                  <a:pt x="443362" y="236606"/>
                </a:lnTo>
                <a:lnTo>
                  <a:pt x="443362" y="280004"/>
                </a:lnTo>
                <a:lnTo>
                  <a:pt x="232301" y="280004"/>
                </a:lnTo>
                <a:close/>
                <a:moveTo>
                  <a:pt x="166906" y="188762"/>
                </a:moveTo>
                <a:lnTo>
                  <a:pt x="197654" y="219470"/>
                </a:lnTo>
                <a:lnTo>
                  <a:pt x="118601" y="298421"/>
                </a:lnTo>
                <a:lnTo>
                  <a:pt x="70777" y="250610"/>
                </a:lnTo>
                <a:lnTo>
                  <a:pt x="101525" y="219902"/>
                </a:lnTo>
                <a:lnTo>
                  <a:pt x="118601" y="236956"/>
                </a:lnTo>
                <a:close/>
                <a:moveTo>
                  <a:pt x="393684" y="74154"/>
                </a:moveTo>
                <a:lnTo>
                  <a:pt x="393684" y="129434"/>
                </a:lnTo>
                <a:lnTo>
                  <a:pt x="449096" y="129434"/>
                </a:lnTo>
                <a:close/>
                <a:moveTo>
                  <a:pt x="43513" y="43448"/>
                </a:moveTo>
                <a:lnTo>
                  <a:pt x="43513" y="563533"/>
                </a:lnTo>
                <a:lnTo>
                  <a:pt x="479848" y="563533"/>
                </a:lnTo>
                <a:lnTo>
                  <a:pt x="479848" y="172883"/>
                </a:lnTo>
                <a:lnTo>
                  <a:pt x="350219" y="172883"/>
                </a:lnTo>
                <a:lnTo>
                  <a:pt x="350219" y="43448"/>
                </a:lnTo>
                <a:close/>
                <a:moveTo>
                  <a:pt x="0" y="0"/>
                </a:moveTo>
                <a:lnTo>
                  <a:pt x="380971" y="0"/>
                </a:lnTo>
                <a:lnTo>
                  <a:pt x="523313" y="142177"/>
                </a:lnTo>
                <a:lnTo>
                  <a:pt x="523313" y="606933"/>
                </a:lnTo>
                <a:lnTo>
                  <a:pt x="0" y="6069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" name="iconfont-10499-5121525"/>
          <p:cNvSpPr>
            <a:spLocks noChangeAspect="1"/>
          </p:cNvSpPr>
          <p:nvPr/>
        </p:nvSpPr>
        <p:spPr>
          <a:xfrm>
            <a:off x="6537293" y="2032977"/>
            <a:ext cx="601072" cy="528800"/>
          </a:xfrm>
          <a:custGeom>
            <a:avLst/>
            <a:gdLst>
              <a:gd name="T0" fmla="*/ 9125 w 11208"/>
              <a:gd name="T1" fmla="*/ 4533 h 9861"/>
              <a:gd name="T2" fmla="*/ 4287 w 11208"/>
              <a:gd name="T3" fmla="*/ 4533 h 9861"/>
              <a:gd name="T4" fmla="*/ 4022 w 11208"/>
              <a:gd name="T5" fmla="*/ 4798 h 9861"/>
              <a:gd name="T6" fmla="*/ 4287 w 11208"/>
              <a:gd name="T7" fmla="*/ 5063 h 9861"/>
              <a:gd name="T8" fmla="*/ 9125 w 11208"/>
              <a:gd name="T9" fmla="*/ 5063 h 9861"/>
              <a:gd name="T10" fmla="*/ 9390 w 11208"/>
              <a:gd name="T11" fmla="*/ 4798 h 9861"/>
              <a:gd name="T12" fmla="*/ 9125 w 11208"/>
              <a:gd name="T13" fmla="*/ 4533 h 9861"/>
              <a:gd name="T14" fmla="*/ 9125 w 11208"/>
              <a:gd name="T15" fmla="*/ 6759 h 9861"/>
              <a:gd name="T16" fmla="*/ 4287 w 11208"/>
              <a:gd name="T17" fmla="*/ 6759 h 9861"/>
              <a:gd name="T18" fmla="*/ 4022 w 11208"/>
              <a:gd name="T19" fmla="*/ 7024 h 9861"/>
              <a:gd name="T20" fmla="*/ 4287 w 11208"/>
              <a:gd name="T21" fmla="*/ 7289 h 9861"/>
              <a:gd name="T22" fmla="*/ 9125 w 11208"/>
              <a:gd name="T23" fmla="*/ 7289 h 9861"/>
              <a:gd name="T24" fmla="*/ 9390 w 11208"/>
              <a:gd name="T25" fmla="*/ 7024 h 9861"/>
              <a:gd name="T26" fmla="*/ 9125 w 11208"/>
              <a:gd name="T27" fmla="*/ 6759 h 9861"/>
              <a:gd name="T28" fmla="*/ 10514 w 11208"/>
              <a:gd name="T29" fmla="*/ 1614 h 9861"/>
              <a:gd name="T30" fmla="*/ 7043 w 11208"/>
              <a:gd name="T31" fmla="*/ 1614 h 9861"/>
              <a:gd name="T32" fmla="*/ 6982 w 11208"/>
              <a:gd name="T33" fmla="*/ 1450 h 9861"/>
              <a:gd name="T34" fmla="*/ 5185 w 11208"/>
              <a:gd name="T35" fmla="*/ 0 h 9861"/>
              <a:gd name="T36" fmla="*/ 694 w 11208"/>
              <a:gd name="T37" fmla="*/ 0 h 9861"/>
              <a:gd name="T38" fmla="*/ 0 w 11208"/>
              <a:gd name="T39" fmla="*/ 674 h 9861"/>
              <a:gd name="T40" fmla="*/ 0 w 11208"/>
              <a:gd name="T41" fmla="*/ 9188 h 9861"/>
              <a:gd name="T42" fmla="*/ 694 w 11208"/>
              <a:gd name="T43" fmla="*/ 9861 h 9861"/>
              <a:gd name="T44" fmla="*/ 10514 w 11208"/>
              <a:gd name="T45" fmla="*/ 9861 h 9861"/>
              <a:gd name="T46" fmla="*/ 11208 w 11208"/>
              <a:gd name="T47" fmla="*/ 9188 h 9861"/>
              <a:gd name="T48" fmla="*/ 11208 w 11208"/>
              <a:gd name="T49" fmla="*/ 2288 h 9861"/>
              <a:gd name="T50" fmla="*/ 10514 w 11208"/>
              <a:gd name="T51" fmla="*/ 1614 h 9861"/>
              <a:gd name="T52" fmla="*/ 694 w 11208"/>
              <a:gd name="T53" fmla="*/ 981 h 9861"/>
              <a:gd name="T54" fmla="*/ 1654 w 11208"/>
              <a:gd name="T55" fmla="*/ 532 h 9861"/>
              <a:gd name="T56" fmla="*/ 4430 w 11208"/>
              <a:gd name="T57" fmla="*/ 532 h 9861"/>
              <a:gd name="T58" fmla="*/ 6145 w 11208"/>
              <a:gd name="T59" fmla="*/ 1186 h 9861"/>
              <a:gd name="T60" fmla="*/ 6309 w 11208"/>
              <a:gd name="T61" fmla="*/ 1595 h 9861"/>
              <a:gd name="T62" fmla="*/ 694 w 11208"/>
              <a:gd name="T63" fmla="*/ 1595 h 9861"/>
              <a:gd name="T64" fmla="*/ 694 w 11208"/>
              <a:gd name="T65" fmla="*/ 981 h 9861"/>
              <a:gd name="T66" fmla="*/ 10554 w 11208"/>
              <a:gd name="T67" fmla="*/ 8453 h 9861"/>
              <a:gd name="T68" fmla="*/ 9635 w 11208"/>
              <a:gd name="T69" fmla="*/ 9249 h 9861"/>
              <a:gd name="T70" fmla="*/ 1613 w 11208"/>
              <a:gd name="T71" fmla="*/ 9249 h 9861"/>
              <a:gd name="T72" fmla="*/ 694 w 11208"/>
              <a:gd name="T73" fmla="*/ 8330 h 9861"/>
              <a:gd name="T74" fmla="*/ 694 w 11208"/>
              <a:gd name="T75" fmla="*/ 2246 h 9861"/>
              <a:gd name="T76" fmla="*/ 9799 w 11208"/>
              <a:gd name="T77" fmla="*/ 2246 h 9861"/>
              <a:gd name="T78" fmla="*/ 10554 w 11208"/>
              <a:gd name="T79" fmla="*/ 3165 h 9861"/>
              <a:gd name="T80" fmla="*/ 10554 w 11208"/>
              <a:gd name="T81" fmla="*/ 8453 h 9861"/>
              <a:gd name="T82" fmla="*/ 1816 w 11208"/>
              <a:gd name="T83" fmla="*/ 4329 h 9861"/>
              <a:gd name="T84" fmla="*/ 2674 w 11208"/>
              <a:gd name="T85" fmla="*/ 4329 h 9861"/>
              <a:gd name="T86" fmla="*/ 2674 w 11208"/>
              <a:gd name="T87" fmla="*/ 5186 h 9861"/>
              <a:gd name="T88" fmla="*/ 1816 w 11208"/>
              <a:gd name="T89" fmla="*/ 5186 h 9861"/>
              <a:gd name="T90" fmla="*/ 1816 w 11208"/>
              <a:gd name="T91" fmla="*/ 4329 h 9861"/>
              <a:gd name="T92" fmla="*/ 1816 w 11208"/>
              <a:gd name="T93" fmla="*/ 6595 h 9861"/>
              <a:gd name="T94" fmla="*/ 2674 w 11208"/>
              <a:gd name="T95" fmla="*/ 6595 h 9861"/>
              <a:gd name="T96" fmla="*/ 2674 w 11208"/>
              <a:gd name="T97" fmla="*/ 7453 h 9861"/>
              <a:gd name="T98" fmla="*/ 1816 w 11208"/>
              <a:gd name="T99" fmla="*/ 7453 h 9861"/>
              <a:gd name="T100" fmla="*/ 1816 w 11208"/>
              <a:gd name="T101" fmla="*/ 6595 h 9861"/>
              <a:gd name="T102" fmla="*/ 1816 w 11208"/>
              <a:gd name="T103" fmla="*/ 6595 h 9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208" h="9861">
                <a:moveTo>
                  <a:pt x="9125" y="4533"/>
                </a:moveTo>
                <a:lnTo>
                  <a:pt x="4287" y="4533"/>
                </a:lnTo>
                <a:cubicBezTo>
                  <a:pt x="4144" y="4533"/>
                  <a:pt x="4022" y="4655"/>
                  <a:pt x="4022" y="4798"/>
                </a:cubicBezTo>
                <a:cubicBezTo>
                  <a:pt x="4022" y="4940"/>
                  <a:pt x="4144" y="5063"/>
                  <a:pt x="4287" y="5063"/>
                </a:cubicBezTo>
                <a:lnTo>
                  <a:pt x="9125" y="5063"/>
                </a:lnTo>
                <a:cubicBezTo>
                  <a:pt x="9268" y="5063"/>
                  <a:pt x="9390" y="4940"/>
                  <a:pt x="9390" y="4798"/>
                </a:cubicBezTo>
                <a:cubicBezTo>
                  <a:pt x="9390" y="4635"/>
                  <a:pt x="9268" y="4533"/>
                  <a:pt x="9125" y="4533"/>
                </a:cubicBezTo>
                <a:close/>
                <a:moveTo>
                  <a:pt x="9125" y="6759"/>
                </a:moveTo>
                <a:lnTo>
                  <a:pt x="4287" y="6759"/>
                </a:lnTo>
                <a:cubicBezTo>
                  <a:pt x="4144" y="6759"/>
                  <a:pt x="4022" y="6881"/>
                  <a:pt x="4022" y="7024"/>
                </a:cubicBezTo>
                <a:cubicBezTo>
                  <a:pt x="4022" y="7166"/>
                  <a:pt x="4144" y="7289"/>
                  <a:pt x="4287" y="7289"/>
                </a:cubicBezTo>
                <a:lnTo>
                  <a:pt x="9125" y="7289"/>
                </a:lnTo>
                <a:cubicBezTo>
                  <a:pt x="9268" y="7289"/>
                  <a:pt x="9390" y="7166"/>
                  <a:pt x="9390" y="7024"/>
                </a:cubicBezTo>
                <a:cubicBezTo>
                  <a:pt x="9390" y="6881"/>
                  <a:pt x="9268" y="6759"/>
                  <a:pt x="9125" y="6759"/>
                </a:cubicBezTo>
                <a:close/>
                <a:moveTo>
                  <a:pt x="10514" y="1614"/>
                </a:moveTo>
                <a:lnTo>
                  <a:pt x="7043" y="1614"/>
                </a:lnTo>
                <a:lnTo>
                  <a:pt x="6982" y="1450"/>
                </a:lnTo>
                <a:cubicBezTo>
                  <a:pt x="6573" y="306"/>
                  <a:pt x="5777" y="21"/>
                  <a:pt x="5185" y="0"/>
                </a:cubicBezTo>
                <a:lnTo>
                  <a:pt x="694" y="0"/>
                </a:lnTo>
                <a:cubicBezTo>
                  <a:pt x="307" y="0"/>
                  <a:pt x="0" y="306"/>
                  <a:pt x="0" y="674"/>
                </a:cubicBezTo>
                <a:lnTo>
                  <a:pt x="0" y="9188"/>
                </a:lnTo>
                <a:cubicBezTo>
                  <a:pt x="0" y="9555"/>
                  <a:pt x="307" y="9861"/>
                  <a:pt x="694" y="9861"/>
                </a:cubicBezTo>
                <a:lnTo>
                  <a:pt x="10514" y="9861"/>
                </a:lnTo>
                <a:cubicBezTo>
                  <a:pt x="10902" y="9861"/>
                  <a:pt x="11208" y="9555"/>
                  <a:pt x="11208" y="9188"/>
                </a:cubicBezTo>
                <a:lnTo>
                  <a:pt x="11208" y="2288"/>
                </a:lnTo>
                <a:cubicBezTo>
                  <a:pt x="11208" y="1920"/>
                  <a:pt x="10902" y="1614"/>
                  <a:pt x="10514" y="1614"/>
                </a:cubicBezTo>
                <a:close/>
                <a:moveTo>
                  <a:pt x="694" y="981"/>
                </a:moveTo>
                <a:cubicBezTo>
                  <a:pt x="694" y="450"/>
                  <a:pt x="878" y="532"/>
                  <a:pt x="1654" y="532"/>
                </a:cubicBezTo>
                <a:lnTo>
                  <a:pt x="4430" y="532"/>
                </a:lnTo>
                <a:cubicBezTo>
                  <a:pt x="5614" y="532"/>
                  <a:pt x="5920" y="797"/>
                  <a:pt x="6145" y="1186"/>
                </a:cubicBezTo>
                <a:lnTo>
                  <a:pt x="6309" y="1595"/>
                </a:lnTo>
                <a:lnTo>
                  <a:pt x="694" y="1595"/>
                </a:lnTo>
                <a:lnTo>
                  <a:pt x="694" y="981"/>
                </a:lnTo>
                <a:close/>
                <a:moveTo>
                  <a:pt x="10554" y="8453"/>
                </a:moveTo>
                <a:cubicBezTo>
                  <a:pt x="10554" y="9229"/>
                  <a:pt x="10289" y="9249"/>
                  <a:pt x="9635" y="9249"/>
                </a:cubicBezTo>
                <a:lnTo>
                  <a:pt x="1613" y="9249"/>
                </a:lnTo>
                <a:cubicBezTo>
                  <a:pt x="816" y="9249"/>
                  <a:pt x="694" y="9188"/>
                  <a:pt x="694" y="8330"/>
                </a:cubicBezTo>
                <a:lnTo>
                  <a:pt x="694" y="2246"/>
                </a:lnTo>
                <a:lnTo>
                  <a:pt x="9799" y="2246"/>
                </a:lnTo>
                <a:cubicBezTo>
                  <a:pt x="10657" y="2246"/>
                  <a:pt x="10554" y="2573"/>
                  <a:pt x="10554" y="3165"/>
                </a:cubicBezTo>
                <a:lnTo>
                  <a:pt x="10554" y="8453"/>
                </a:lnTo>
                <a:close/>
                <a:moveTo>
                  <a:pt x="1816" y="4329"/>
                </a:moveTo>
                <a:lnTo>
                  <a:pt x="2674" y="4329"/>
                </a:lnTo>
                <a:lnTo>
                  <a:pt x="2674" y="5186"/>
                </a:lnTo>
                <a:lnTo>
                  <a:pt x="1816" y="5186"/>
                </a:lnTo>
                <a:lnTo>
                  <a:pt x="1816" y="4329"/>
                </a:lnTo>
                <a:close/>
                <a:moveTo>
                  <a:pt x="1816" y="6595"/>
                </a:moveTo>
                <a:lnTo>
                  <a:pt x="2674" y="6595"/>
                </a:lnTo>
                <a:lnTo>
                  <a:pt x="2674" y="7453"/>
                </a:lnTo>
                <a:lnTo>
                  <a:pt x="1816" y="7453"/>
                </a:lnTo>
                <a:lnTo>
                  <a:pt x="1816" y="6595"/>
                </a:lnTo>
                <a:close/>
                <a:moveTo>
                  <a:pt x="1816" y="6595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2" name="iconfont-11253-5330626"/>
          <p:cNvSpPr>
            <a:spLocks noChangeAspect="1"/>
          </p:cNvSpPr>
          <p:nvPr/>
        </p:nvSpPr>
        <p:spPr>
          <a:xfrm>
            <a:off x="10039757" y="4490983"/>
            <a:ext cx="703105" cy="552555"/>
          </a:xfrm>
          <a:custGeom>
            <a:avLst/>
            <a:gdLst>
              <a:gd name="T0" fmla="*/ 2143 w 10001"/>
              <a:gd name="T1" fmla="*/ 1073 h 7859"/>
              <a:gd name="T2" fmla="*/ 1071 w 10001"/>
              <a:gd name="T3" fmla="*/ 2145 h 7859"/>
              <a:gd name="T4" fmla="*/ 0 w 10001"/>
              <a:gd name="T5" fmla="*/ 1073 h 7859"/>
              <a:gd name="T6" fmla="*/ 1072 w 10001"/>
              <a:gd name="T7" fmla="*/ 0 h 7859"/>
              <a:gd name="T8" fmla="*/ 1831 w 10001"/>
              <a:gd name="T9" fmla="*/ 3170 h 7859"/>
              <a:gd name="T10" fmla="*/ 1831 w 10001"/>
              <a:gd name="T11" fmla="*/ 4690 h 7859"/>
              <a:gd name="T12" fmla="*/ 311 w 10001"/>
              <a:gd name="T13" fmla="*/ 4690 h 7859"/>
              <a:gd name="T14" fmla="*/ 312 w 10001"/>
              <a:gd name="T15" fmla="*/ 3170 h 7859"/>
              <a:gd name="T16" fmla="*/ 1831 w 10001"/>
              <a:gd name="T17" fmla="*/ 3170 h 7859"/>
              <a:gd name="T18" fmla="*/ 2143 w 10001"/>
              <a:gd name="T19" fmla="*/ 6786 h 7859"/>
              <a:gd name="T20" fmla="*/ 1071 w 10001"/>
              <a:gd name="T21" fmla="*/ 7859 h 7859"/>
              <a:gd name="T22" fmla="*/ 0 w 10001"/>
              <a:gd name="T23" fmla="*/ 6786 h 7859"/>
              <a:gd name="T24" fmla="*/ 1072 w 10001"/>
              <a:gd name="T25" fmla="*/ 5714 h 7859"/>
              <a:gd name="T26" fmla="*/ 10001 w 10001"/>
              <a:gd name="T27" fmla="*/ 537 h 7859"/>
              <a:gd name="T28" fmla="*/ 9949 w 10001"/>
              <a:gd name="T29" fmla="*/ 1733 h 7859"/>
              <a:gd name="T30" fmla="*/ 3036 w 10001"/>
              <a:gd name="T31" fmla="*/ 1785 h 7859"/>
              <a:gd name="T32" fmla="*/ 2859 w 10001"/>
              <a:gd name="T33" fmla="*/ 1608 h 7859"/>
              <a:gd name="T34" fmla="*/ 2911 w 10001"/>
              <a:gd name="T35" fmla="*/ 412 h 7859"/>
              <a:gd name="T36" fmla="*/ 9822 w 10001"/>
              <a:gd name="T37" fmla="*/ 359 h 7859"/>
              <a:gd name="T38" fmla="*/ 10001 w 10001"/>
              <a:gd name="T39" fmla="*/ 537 h 7859"/>
              <a:gd name="T40" fmla="*/ 10001 w 10001"/>
              <a:gd name="T41" fmla="*/ 4464 h 7859"/>
              <a:gd name="T42" fmla="*/ 9824 w 10001"/>
              <a:gd name="T43" fmla="*/ 4642 h 7859"/>
              <a:gd name="T44" fmla="*/ 2911 w 10001"/>
              <a:gd name="T45" fmla="*/ 4589 h 7859"/>
              <a:gd name="T46" fmla="*/ 2859 w 10001"/>
              <a:gd name="T47" fmla="*/ 3393 h 7859"/>
              <a:gd name="T48" fmla="*/ 3036 w 10001"/>
              <a:gd name="T49" fmla="*/ 3215 h 7859"/>
              <a:gd name="T50" fmla="*/ 9947 w 10001"/>
              <a:gd name="T51" fmla="*/ 3268 h 7859"/>
              <a:gd name="T52" fmla="*/ 10001 w 10001"/>
              <a:gd name="T53" fmla="*/ 6250 h 7859"/>
              <a:gd name="T54" fmla="*/ 9949 w 10001"/>
              <a:gd name="T55" fmla="*/ 7447 h 7859"/>
              <a:gd name="T56" fmla="*/ 3036 w 10001"/>
              <a:gd name="T57" fmla="*/ 7499 h 7859"/>
              <a:gd name="T58" fmla="*/ 2859 w 10001"/>
              <a:gd name="T59" fmla="*/ 7322 h 7859"/>
              <a:gd name="T60" fmla="*/ 2911 w 10001"/>
              <a:gd name="T61" fmla="*/ 6125 h 7859"/>
              <a:gd name="T62" fmla="*/ 9822 w 10001"/>
              <a:gd name="T63" fmla="*/ 6073 h 7859"/>
              <a:gd name="T64" fmla="*/ 10001 w 10001"/>
              <a:gd name="T65" fmla="*/ 6250 h 7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001" h="7859">
                <a:moveTo>
                  <a:pt x="1831" y="313"/>
                </a:moveTo>
                <a:cubicBezTo>
                  <a:pt x="2039" y="521"/>
                  <a:pt x="2143" y="774"/>
                  <a:pt x="2143" y="1073"/>
                </a:cubicBezTo>
                <a:cubicBezTo>
                  <a:pt x="2143" y="1370"/>
                  <a:pt x="2039" y="1623"/>
                  <a:pt x="1831" y="1833"/>
                </a:cubicBezTo>
                <a:cubicBezTo>
                  <a:pt x="1622" y="2042"/>
                  <a:pt x="1370" y="2145"/>
                  <a:pt x="1071" y="2145"/>
                </a:cubicBezTo>
                <a:cubicBezTo>
                  <a:pt x="772" y="2145"/>
                  <a:pt x="521" y="2040"/>
                  <a:pt x="311" y="1833"/>
                </a:cubicBezTo>
                <a:cubicBezTo>
                  <a:pt x="103" y="1624"/>
                  <a:pt x="0" y="1372"/>
                  <a:pt x="0" y="1073"/>
                </a:cubicBezTo>
                <a:cubicBezTo>
                  <a:pt x="0" y="775"/>
                  <a:pt x="105" y="523"/>
                  <a:pt x="312" y="313"/>
                </a:cubicBezTo>
                <a:cubicBezTo>
                  <a:pt x="520" y="105"/>
                  <a:pt x="773" y="0"/>
                  <a:pt x="1072" y="0"/>
                </a:cubicBezTo>
                <a:cubicBezTo>
                  <a:pt x="1370" y="0"/>
                  <a:pt x="1623" y="104"/>
                  <a:pt x="1831" y="313"/>
                </a:cubicBezTo>
                <a:close/>
                <a:moveTo>
                  <a:pt x="1831" y="3170"/>
                </a:moveTo>
                <a:cubicBezTo>
                  <a:pt x="2039" y="3379"/>
                  <a:pt x="2143" y="3631"/>
                  <a:pt x="2143" y="3930"/>
                </a:cubicBezTo>
                <a:cubicBezTo>
                  <a:pt x="2143" y="4228"/>
                  <a:pt x="2039" y="4480"/>
                  <a:pt x="1831" y="4690"/>
                </a:cubicBezTo>
                <a:cubicBezTo>
                  <a:pt x="1622" y="4899"/>
                  <a:pt x="1370" y="5003"/>
                  <a:pt x="1071" y="5003"/>
                </a:cubicBezTo>
                <a:cubicBezTo>
                  <a:pt x="772" y="5003"/>
                  <a:pt x="521" y="4898"/>
                  <a:pt x="311" y="4690"/>
                </a:cubicBezTo>
                <a:cubicBezTo>
                  <a:pt x="103" y="4481"/>
                  <a:pt x="0" y="4228"/>
                  <a:pt x="0" y="3930"/>
                </a:cubicBezTo>
                <a:cubicBezTo>
                  <a:pt x="0" y="3633"/>
                  <a:pt x="105" y="3380"/>
                  <a:pt x="312" y="3170"/>
                </a:cubicBezTo>
                <a:cubicBezTo>
                  <a:pt x="520" y="2963"/>
                  <a:pt x="773" y="2858"/>
                  <a:pt x="1072" y="2858"/>
                </a:cubicBezTo>
                <a:cubicBezTo>
                  <a:pt x="1370" y="2858"/>
                  <a:pt x="1623" y="2961"/>
                  <a:pt x="1831" y="3170"/>
                </a:cubicBezTo>
                <a:close/>
                <a:moveTo>
                  <a:pt x="1831" y="6027"/>
                </a:moveTo>
                <a:cubicBezTo>
                  <a:pt x="2039" y="6235"/>
                  <a:pt x="2143" y="6488"/>
                  <a:pt x="2143" y="6786"/>
                </a:cubicBezTo>
                <a:cubicBezTo>
                  <a:pt x="2143" y="7085"/>
                  <a:pt x="2039" y="7336"/>
                  <a:pt x="1831" y="7546"/>
                </a:cubicBezTo>
                <a:cubicBezTo>
                  <a:pt x="1622" y="7754"/>
                  <a:pt x="1370" y="7859"/>
                  <a:pt x="1071" y="7859"/>
                </a:cubicBezTo>
                <a:cubicBezTo>
                  <a:pt x="772" y="7859"/>
                  <a:pt x="521" y="7754"/>
                  <a:pt x="311" y="7546"/>
                </a:cubicBezTo>
                <a:cubicBezTo>
                  <a:pt x="103" y="7338"/>
                  <a:pt x="0" y="7084"/>
                  <a:pt x="0" y="6786"/>
                </a:cubicBezTo>
                <a:cubicBezTo>
                  <a:pt x="0" y="6489"/>
                  <a:pt x="105" y="6236"/>
                  <a:pt x="312" y="6027"/>
                </a:cubicBezTo>
                <a:cubicBezTo>
                  <a:pt x="520" y="5819"/>
                  <a:pt x="773" y="5714"/>
                  <a:pt x="1072" y="5714"/>
                </a:cubicBezTo>
                <a:cubicBezTo>
                  <a:pt x="1370" y="5715"/>
                  <a:pt x="1623" y="5819"/>
                  <a:pt x="1831" y="6027"/>
                </a:cubicBezTo>
                <a:close/>
                <a:moveTo>
                  <a:pt x="10001" y="537"/>
                </a:moveTo>
                <a:lnTo>
                  <a:pt x="10001" y="1608"/>
                </a:lnTo>
                <a:cubicBezTo>
                  <a:pt x="10001" y="1655"/>
                  <a:pt x="9984" y="1698"/>
                  <a:pt x="9949" y="1733"/>
                </a:cubicBezTo>
                <a:cubicBezTo>
                  <a:pt x="9913" y="1768"/>
                  <a:pt x="9871" y="1785"/>
                  <a:pt x="9824" y="1785"/>
                </a:cubicBezTo>
                <a:lnTo>
                  <a:pt x="3036" y="1785"/>
                </a:lnTo>
                <a:cubicBezTo>
                  <a:pt x="2988" y="1785"/>
                  <a:pt x="2946" y="1768"/>
                  <a:pt x="2911" y="1733"/>
                </a:cubicBezTo>
                <a:cubicBezTo>
                  <a:pt x="2876" y="1698"/>
                  <a:pt x="2859" y="1655"/>
                  <a:pt x="2859" y="1608"/>
                </a:cubicBezTo>
                <a:lnTo>
                  <a:pt x="2859" y="537"/>
                </a:lnTo>
                <a:cubicBezTo>
                  <a:pt x="2859" y="489"/>
                  <a:pt x="2876" y="447"/>
                  <a:pt x="2911" y="412"/>
                </a:cubicBezTo>
                <a:cubicBezTo>
                  <a:pt x="2946" y="377"/>
                  <a:pt x="2988" y="359"/>
                  <a:pt x="3036" y="359"/>
                </a:cubicBezTo>
                <a:lnTo>
                  <a:pt x="9822" y="359"/>
                </a:lnTo>
                <a:cubicBezTo>
                  <a:pt x="9870" y="359"/>
                  <a:pt x="9912" y="377"/>
                  <a:pt x="9947" y="412"/>
                </a:cubicBezTo>
                <a:cubicBezTo>
                  <a:pt x="9983" y="447"/>
                  <a:pt x="10001" y="487"/>
                  <a:pt x="10001" y="537"/>
                </a:cubicBezTo>
                <a:close/>
                <a:moveTo>
                  <a:pt x="10001" y="3393"/>
                </a:moveTo>
                <a:lnTo>
                  <a:pt x="10001" y="4464"/>
                </a:lnTo>
                <a:cubicBezTo>
                  <a:pt x="10001" y="4512"/>
                  <a:pt x="9984" y="4554"/>
                  <a:pt x="9949" y="4589"/>
                </a:cubicBezTo>
                <a:cubicBezTo>
                  <a:pt x="9913" y="4624"/>
                  <a:pt x="9871" y="4642"/>
                  <a:pt x="9824" y="4642"/>
                </a:cubicBezTo>
                <a:lnTo>
                  <a:pt x="3036" y="4642"/>
                </a:lnTo>
                <a:cubicBezTo>
                  <a:pt x="2988" y="4642"/>
                  <a:pt x="2946" y="4624"/>
                  <a:pt x="2911" y="4589"/>
                </a:cubicBezTo>
                <a:cubicBezTo>
                  <a:pt x="2876" y="4554"/>
                  <a:pt x="2859" y="4512"/>
                  <a:pt x="2859" y="4464"/>
                </a:cubicBezTo>
                <a:lnTo>
                  <a:pt x="2859" y="3393"/>
                </a:lnTo>
                <a:cubicBezTo>
                  <a:pt x="2859" y="3345"/>
                  <a:pt x="2876" y="3303"/>
                  <a:pt x="2911" y="3268"/>
                </a:cubicBezTo>
                <a:cubicBezTo>
                  <a:pt x="2946" y="3233"/>
                  <a:pt x="2988" y="3215"/>
                  <a:pt x="3036" y="3215"/>
                </a:cubicBezTo>
                <a:lnTo>
                  <a:pt x="9822" y="3215"/>
                </a:lnTo>
                <a:cubicBezTo>
                  <a:pt x="9870" y="3215"/>
                  <a:pt x="9912" y="3233"/>
                  <a:pt x="9947" y="3268"/>
                </a:cubicBezTo>
                <a:cubicBezTo>
                  <a:pt x="9983" y="3303"/>
                  <a:pt x="10001" y="3345"/>
                  <a:pt x="10001" y="3393"/>
                </a:cubicBezTo>
                <a:close/>
                <a:moveTo>
                  <a:pt x="10001" y="6250"/>
                </a:moveTo>
                <a:lnTo>
                  <a:pt x="10001" y="7322"/>
                </a:lnTo>
                <a:cubicBezTo>
                  <a:pt x="10001" y="7369"/>
                  <a:pt x="9984" y="7412"/>
                  <a:pt x="9949" y="7447"/>
                </a:cubicBezTo>
                <a:cubicBezTo>
                  <a:pt x="9913" y="7482"/>
                  <a:pt x="9871" y="7499"/>
                  <a:pt x="9824" y="7499"/>
                </a:cubicBezTo>
                <a:lnTo>
                  <a:pt x="3036" y="7499"/>
                </a:lnTo>
                <a:cubicBezTo>
                  <a:pt x="2988" y="7499"/>
                  <a:pt x="2946" y="7482"/>
                  <a:pt x="2911" y="7447"/>
                </a:cubicBezTo>
                <a:cubicBezTo>
                  <a:pt x="2876" y="7412"/>
                  <a:pt x="2859" y="7369"/>
                  <a:pt x="2859" y="7322"/>
                </a:cubicBezTo>
                <a:lnTo>
                  <a:pt x="2859" y="6250"/>
                </a:lnTo>
                <a:cubicBezTo>
                  <a:pt x="2859" y="6203"/>
                  <a:pt x="2876" y="6160"/>
                  <a:pt x="2911" y="6125"/>
                </a:cubicBezTo>
                <a:cubicBezTo>
                  <a:pt x="2946" y="6090"/>
                  <a:pt x="2988" y="6073"/>
                  <a:pt x="3036" y="6073"/>
                </a:cubicBezTo>
                <a:lnTo>
                  <a:pt x="9822" y="6073"/>
                </a:lnTo>
                <a:cubicBezTo>
                  <a:pt x="9870" y="6073"/>
                  <a:pt x="9912" y="6090"/>
                  <a:pt x="9947" y="6125"/>
                </a:cubicBezTo>
                <a:cubicBezTo>
                  <a:pt x="9983" y="6160"/>
                  <a:pt x="10001" y="6202"/>
                  <a:pt x="10001" y="62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3" name="list-items_30414"/>
          <p:cNvSpPr>
            <a:spLocks noChangeAspect="1"/>
          </p:cNvSpPr>
          <p:nvPr/>
        </p:nvSpPr>
        <p:spPr>
          <a:xfrm>
            <a:off x="8412596" y="3518841"/>
            <a:ext cx="941099" cy="1107966"/>
          </a:xfrm>
          <a:custGeom>
            <a:avLst/>
            <a:gdLst>
              <a:gd name="connsiteX0" fmla="*/ 37894 w 513787"/>
              <a:gd name="connsiteY0" fmla="*/ 431508 h 604887"/>
              <a:gd name="connsiteX1" fmla="*/ 426498 w 513787"/>
              <a:gd name="connsiteY1" fmla="*/ 431508 h 604887"/>
              <a:gd name="connsiteX2" fmla="*/ 426498 w 513787"/>
              <a:gd name="connsiteY2" fmla="*/ 534886 h 604887"/>
              <a:gd name="connsiteX3" fmla="*/ 37894 w 513787"/>
              <a:gd name="connsiteY3" fmla="*/ 534886 h 604887"/>
              <a:gd name="connsiteX4" fmla="*/ 37894 w 513787"/>
              <a:gd name="connsiteY4" fmla="*/ 250790 h 604887"/>
              <a:gd name="connsiteX5" fmla="*/ 379360 w 513787"/>
              <a:gd name="connsiteY5" fmla="*/ 250790 h 604887"/>
              <a:gd name="connsiteX6" fmla="*/ 379360 w 513787"/>
              <a:gd name="connsiteY6" fmla="*/ 354168 h 604887"/>
              <a:gd name="connsiteX7" fmla="*/ 37894 w 513787"/>
              <a:gd name="connsiteY7" fmla="*/ 354168 h 604887"/>
              <a:gd name="connsiteX8" fmla="*/ 37894 w 513787"/>
              <a:gd name="connsiteY8" fmla="*/ 70071 h 604887"/>
              <a:gd name="connsiteX9" fmla="*/ 513787 w 513787"/>
              <a:gd name="connsiteY9" fmla="*/ 70071 h 604887"/>
              <a:gd name="connsiteX10" fmla="*/ 513787 w 513787"/>
              <a:gd name="connsiteY10" fmla="*/ 173449 h 604887"/>
              <a:gd name="connsiteX11" fmla="*/ 37894 w 513787"/>
              <a:gd name="connsiteY11" fmla="*/ 173449 h 604887"/>
              <a:gd name="connsiteX12" fmla="*/ 0 w 513787"/>
              <a:gd name="connsiteY12" fmla="*/ 0 h 604887"/>
              <a:gd name="connsiteX13" fmla="*/ 15172 w 513787"/>
              <a:gd name="connsiteY13" fmla="*/ 0 h 604887"/>
              <a:gd name="connsiteX14" fmla="*/ 15172 w 513787"/>
              <a:gd name="connsiteY14" fmla="*/ 604887 h 604887"/>
              <a:gd name="connsiteX15" fmla="*/ 0 w 513787"/>
              <a:gd name="connsiteY15" fmla="*/ 604887 h 604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13787" h="604887">
                <a:moveTo>
                  <a:pt x="37894" y="431508"/>
                </a:moveTo>
                <a:lnTo>
                  <a:pt x="426498" y="431508"/>
                </a:lnTo>
                <a:lnTo>
                  <a:pt x="426498" y="534886"/>
                </a:lnTo>
                <a:lnTo>
                  <a:pt x="37894" y="534886"/>
                </a:lnTo>
                <a:close/>
                <a:moveTo>
                  <a:pt x="37894" y="250790"/>
                </a:moveTo>
                <a:lnTo>
                  <a:pt x="379360" y="250790"/>
                </a:lnTo>
                <a:lnTo>
                  <a:pt x="379360" y="354168"/>
                </a:lnTo>
                <a:lnTo>
                  <a:pt x="37894" y="354168"/>
                </a:lnTo>
                <a:close/>
                <a:moveTo>
                  <a:pt x="37894" y="70071"/>
                </a:moveTo>
                <a:lnTo>
                  <a:pt x="513787" y="70071"/>
                </a:lnTo>
                <a:lnTo>
                  <a:pt x="513787" y="173449"/>
                </a:lnTo>
                <a:lnTo>
                  <a:pt x="37894" y="173449"/>
                </a:lnTo>
                <a:close/>
                <a:moveTo>
                  <a:pt x="0" y="0"/>
                </a:moveTo>
                <a:lnTo>
                  <a:pt x="15172" y="0"/>
                </a:lnTo>
                <a:lnTo>
                  <a:pt x="15172" y="604887"/>
                </a:lnTo>
                <a:lnTo>
                  <a:pt x="0" y="6048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7" grpId="0"/>
      <p:bldP spid="15" grpId="0" animBg="1"/>
      <p:bldP spid="16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950" y="285750"/>
            <a:ext cx="11468100" cy="6248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08" r="57491"/>
          <a:stretch>
            <a:fillRect/>
          </a:stretch>
        </p:blipFill>
        <p:spPr>
          <a:xfrm rot="12359657">
            <a:off x="522115" y="466423"/>
            <a:ext cx="1049048" cy="973016"/>
          </a:xfrm>
          <a:prstGeom prst="rect">
            <a:avLst/>
          </a:prstGeom>
        </p:spPr>
      </p:pic>
      <p:sp>
        <p:nvSpPr>
          <p:cNvPr id="5" name="îŝlîḓé"/>
          <p:cNvSpPr/>
          <p:nvPr/>
        </p:nvSpPr>
        <p:spPr bwMode="auto">
          <a:xfrm>
            <a:off x="1731329" y="604168"/>
            <a:ext cx="4002721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 spc="300" dirty="0">
                <a:solidFill>
                  <a:srgbClr val="88ACDA"/>
                </a:solidFill>
                <a:cs typeface="+mn-ea"/>
                <a:sym typeface="+mn-lt"/>
              </a:rPr>
              <a:t>开学第一课主题教育</a:t>
            </a:r>
            <a:endParaRPr lang="en-US" altLang="zh-CN" sz="2800" b="1" spc="300" dirty="0">
              <a:solidFill>
                <a:srgbClr val="88ACDA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8355716" y="2001182"/>
            <a:ext cx="2850628" cy="1034436"/>
            <a:chOff x="3106598" y="5073134"/>
            <a:chExt cx="2850482" cy="1035364"/>
          </a:xfrm>
        </p:grpSpPr>
        <p:sp>
          <p:nvSpPr>
            <p:cNvPr id="7" name="矩形 15"/>
            <p:cNvSpPr>
              <a:spLocks noChangeArrowheads="1"/>
            </p:cNvSpPr>
            <p:nvPr/>
          </p:nvSpPr>
          <p:spPr bwMode="auto">
            <a:xfrm>
              <a:off x="3106598" y="5073134"/>
              <a:ext cx="1466993" cy="400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lvl="0">
                <a:spcBef>
                  <a:spcPct val="0"/>
                </a:spcBef>
                <a:buSzPct val="25000"/>
                <a:defRPr/>
              </a:pPr>
              <a:r>
                <a:rPr lang="zh-CN" altLang="en-US" sz="2000" b="1" cap="all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输入小标题</a:t>
              </a:r>
              <a:endPara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106598" y="5403634"/>
              <a:ext cx="2850482" cy="7048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点击输入标题点击输入相关标题。点击输入标题点击输入标题。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1482274" y="2001187"/>
            <a:ext cx="2864486" cy="1034433"/>
            <a:chOff x="1207912" y="2192338"/>
            <a:chExt cx="2864343" cy="1035361"/>
          </a:xfrm>
        </p:grpSpPr>
        <p:sp>
          <p:nvSpPr>
            <p:cNvPr id="10" name="矩形 18"/>
            <p:cNvSpPr>
              <a:spLocks noChangeArrowheads="1"/>
            </p:cNvSpPr>
            <p:nvPr/>
          </p:nvSpPr>
          <p:spPr bwMode="auto">
            <a:xfrm>
              <a:off x="1207912" y="2192338"/>
              <a:ext cx="1466995" cy="400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lvl="0">
                <a:spcBef>
                  <a:spcPct val="0"/>
                </a:spcBef>
                <a:buSzPct val="25000"/>
                <a:defRPr/>
              </a:pPr>
              <a:r>
                <a:rPr lang="zh-CN" altLang="en-US" sz="2000" b="1" cap="all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输入小标题</a:t>
              </a:r>
              <a:endPara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221767" y="2522835"/>
              <a:ext cx="2850488" cy="7048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点击输入标题点击输入相关标题。点击输入标题点击输入标题。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8355715" y="4633257"/>
            <a:ext cx="2850629" cy="1034436"/>
            <a:chOff x="3106597" y="5073134"/>
            <a:chExt cx="2850483" cy="1035364"/>
          </a:xfrm>
        </p:grpSpPr>
        <p:sp>
          <p:nvSpPr>
            <p:cNvPr id="13" name="矩形 21"/>
            <p:cNvSpPr>
              <a:spLocks noChangeArrowheads="1"/>
            </p:cNvSpPr>
            <p:nvPr/>
          </p:nvSpPr>
          <p:spPr bwMode="auto">
            <a:xfrm>
              <a:off x="3106598" y="5073134"/>
              <a:ext cx="1466993" cy="400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lvl="0">
                <a:spcBef>
                  <a:spcPct val="0"/>
                </a:spcBef>
                <a:buSzPct val="25000"/>
                <a:defRPr/>
              </a:pPr>
              <a:r>
                <a:rPr lang="zh-CN" altLang="en-US" sz="2000" b="1" cap="all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输入小标题</a:t>
              </a:r>
              <a:endPara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106597" y="5403634"/>
              <a:ext cx="2850483" cy="7048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点击输入标题点击输入相关标题。点击输入标题点击输入标题。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1482276" y="4633262"/>
            <a:ext cx="2864481" cy="1034433"/>
            <a:chOff x="1207916" y="2192338"/>
            <a:chExt cx="2864336" cy="1035361"/>
          </a:xfrm>
        </p:grpSpPr>
        <p:sp>
          <p:nvSpPr>
            <p:cNvPr id="16" name="矩形 24"/>
            <p:cNvSpPr>
              <a:spLocks noChangeArrowheads="1"/>
            </p:cNvSpPr>
            <p:nvPr/>
          </p:nvSpPr>
          <p:spPr bwMode="auto">
            <a:xfrm>
              <a:off x="1207916" y="2192338"/>
              <a:ext cx="1466994" cy="400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lvl="0">
                <a:spcBef>
                  <a:spcPct val="0"/>
                </a:spcBef>
                <a:buSzPct val="25000"/>
                <a:defRPr/>
              </a:pPr>
              <a:r>
                <a:rPr lang="zh-CN" altLang="en-US" sz="2000" b="1" cap="all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输入小标题</a:t>
              </a:r>
              <a:endPara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221767" y="2522835"/>
              <a:ext cx="2850485" cy="7048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点击输入标题点击输入相关标题。点击输入标题点击输入标题。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Freeform 7"/>
          <p:cNvSpPr/>
          <p:nvPr/>
        </p:nvSpPr>
        <p:spPr bwMode="auto">
          <a:xfrm>
            <a:off x="4396490" y="2937815"/>
            <a:ext cx="1277938" cy="1430338"/>
          </a:xfrm>
          <a:custGeom>
            <a:avLst/>
            <a:gdLst>
              <a:gd name="T0" fmla="*/ 83 w 83"/>
              <a:gd name="T1" fmla="*/ 32 h 93"/>
              <a:gd name="T2" fmla="*/ 35 w 83"/>
              <a:gd name="T3" fmla="*/ 0 h 93"/>
              <a:gd name="T4" fmla="*/ 35 w 83"/>
              <a:gd name="T5" fmla="*/ 93 h 93"/>
              <a:gd name="T6" fmla="*/ 83 w 83"/>
              <a:gd name="T7" fmla="*/ 62 h 93"/>
              <a:gd name="T8" fmla="*/ 80 w 83"/>
              <a:gd name="T9" fmla="*/ 47 h 93"/>
              <a:gd name="T10" fmla="*/ 83 w 83"/>
              <a:gd name="T11" fmla="*/ 3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" h="93">
                <a:moveTo>
                  <a:pt x="83" y="32"/>
                </a:moveTo>
                <a:cubicBezTo>
                  <a:pt x="65" y="25"/>
                  <a:pt x="43" y="23"/>
                  <a:pt x="35" y="0"/>
                </a:cubicBezTo>
                <a:cubicBezTo>
                  <a:pt x="0" y="42"/>
                  <a:pt x="0" y="59"/>
                  <a:pt x="35" y="93"/>
                </a:cubicBezTo>
                <a:cubicBezTo>
                  <a:pt x="44" y="70"/>
                  <a:pt x="65" y="69"/>
                  <a:pt x="83" y="62"/>
                </a:cubicBezTo>
                <a:cubicBezTo>
                  <a:pt x="81" y="58"/>
                  <a:pt x="80" y="52"/>
                  <a:pt x="80" y="47"/>
                </a:cubicBezTo>
                <a:cubicBezTo>
                  <a:pt x="80" y="41"/>
                  <a:pt x="81" y="36"/>
                  <a:pt x="83" y="32"/>
                </a:cubicBezTo>
                <a:close/>
              </a:path>
            </a:pathLst>
          </a:custGeom>
          <a:solidFill>
            <a:srgbClr val="88ACDA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Freeform 5"/>
          <p:cNvSpPr/>
          <p:nvPr/>
        </p:nvSpPr>
        <p:spPr bwMode="auto">
          <a:xfrm>
            <a:off x="5423603" y="4085578"/>
            <a:ext cx="1358900" cy="1277937"/>
          </a:xfrm>
          <a:custGeom>
            <a:avLst/>
            <a:gdLst>
              <a:gd name="T0" fmla="*/ 31 w 88"/>
              <a:gd name="T1" fmla="*/ 1 h 83"/>
              <a:gd name="T2" fmla="*/ 0 w 88"/>
              <a:gd name="T3" fmla="*/ 50 h 83"/>
              <a:gd name="T4" fmla="*/ 88 w 88"/>
              <a:gd name="T5" fmla="*/ 51 h 83"/>
              <a:gd name="T6" fmla="*/ 59 w 88"/>
              <a:gd name="T7" fmla="*/ 0 h 83"/>
              <a:gd name="T8" fmla="*/ 45 w 88"/>
              <a:gd name="T9" fmla="*/ 4 h 83"/>
              <a:gd name="T10" fmla="*/ 31 w 88"/>
              <a:gd name="T11" fmla="*/ 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" h="83">
                <a:moveTo>
                  <a:pt x="31" y="1"/>
                </a:moveTo>
                <a:cubicBezTo>
                  <a:pt x="24" y="19"/>
                  <a:pt x="22" y="40"/>
                  <a:pt x="0" y="50"/>
                </a:cubicBezTo>
                <a:cubicBezTo>
                  <a:pt x="42" y="83"/>
                  <a:pt x="51" y="83"/>
                  <a:pt x="88" y="51"/>
                </a:cubicBezTo>
                <a:cubicBezTo>
                  <a:pt x="69" y="40"/>
                  <a:pt x="66" y="19"/>
                  <a:pt x="59" y="0"/>
                </a:cubicBezTo>
                <a:cubicBezTo>
                  <a:pt x="55" y="3"/>
                  <a:pt x="50" y="4"/>
                  <a:pt x="45" y="4"/>
                </a:cubicBezTo>
                <a:cubicBezTo>
                  <a:pt x="40" y="4"/>
                  <a:pt x="35" y="3"/>
                  <a:pt x="31" y="1"/>
                </a:cubicBezTo>
                <a:close/>
              </a:path>
            </a:pathLst>
          </a:custGeom>
          <a:solidFill>
            <a:srgbClr val="E98582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Freeform 8"/>
          <p:cNvSpPr/>
          <p:nvPr/>
        </p:nvSpPr>
        <p:spPr bwMode="auto">
          <a:xfrm>
            <a:off x="6547553" y="2961628"/>
            <a:ext cx="1277937" cy="1390650"/>
          </a:xfrm>
          <a:custGeom>
            <a:avLst/>
            <a:gdLst>
              <a:gd name="T0" fmla="*/ 49 w 83"/>
              <a:gd name="T1" fmla="*/ 0 h 90"/>
              <a:gd name="T2" fmla="*/ 1 w 83"/>
              <a:gd name="T3" fmla="*/ 31 h 90"/>
              <a:gd name="T4" fmla="*/ 4 w 83"/>
              <a:gd name="T5" fmla="*/ 45 h 90"/>
              <a:gd name="T6" fmla="*/ 0 w 83"/>
              <a:gd name="T7" fmla="*/ 60 h 90"/>
              <a:gd name="T8" fmla="*/ 50 w 83"/>
              <a:gd name="T9" fmla="*/ 90 h 90"/>
              <a:gd name="T10" fmla="*/ 49 w 83"/>
              <a:gd name="T1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" h="90">
                <a:moveTo>
                  <a:pt x="49" y="0"/>
                </a:moveTo>
                <a:cubicBezTo>
                  <a:pt x="44" y="9"/>
                  <a:pt x="17" y="27"/>
                  <a:pt x="1" y="31"/>
                </a:cubicBezTo>
                <a:cubicBezTo>
                  <a:pt x="3" y="36"/>
                  <a:pt x="4" y="40"/>
                  <a:pt x="4" y="45"/>
                </a:cubicBezTo>
                <a:cubicBezTo>
                  <a:pt x="4" y="50"/>
                  <a:pt x="3" y="56"/>
                  <a:pt x="0" y="60"/>
                </a:cubicBezTo>
                <a:cubicBezTo>
                  <a:pt x="19" y="66"/>
                  <a:pt x="40" y="68"/>
                  <a:pt x="50" y="90"/>
                </a:cubicBezTo>
                <a:cubicBezTo>
                  <a:pt x="83" y="55"/>
                  <a:pt x="83" y="29"/>
                  <a:pt x="49" y="0"/>
                </a:cubicBezTo>
                <a:close/>
              </a:path>
            </a:pathLst>
          </a:custGeom>
          <a:solidFill>
            <a:srgbClr val="88ACDA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Freeform 6"/>
          <p:cNvSpPr/>
          <p:nvPr/>
        </p:nvSpPr>
        <p:spPr bwMode="auto">
          <a:xfrm>
            <a:off x="5383915" y="1934515"/>
            <a:ext cx="1454150" cy="1293813"/>
          </a:xfrm>
          <a:custGeom>
            <a:avLst/>
            <a:gdLst>
              <a:gd name="T0" fmla="*/ 62 w 95"/>
              <a:gd name="T1" fmla="*/ 83 h 84"/>
              <a:gd name="T2" fmla="*/ 95 w 95"/>
              <a:gd name="T3" fmla="*/ 35 h 84"/>
              <a:gd name="T4" fmla="*/ 0 w 95"/>
              <a:gd name="T5" fmla="*/ 35 h 84"/>
              <a:gd name="T6" fmla="*/ 32 w 95"/>
              <a:gd name="T7" fmla="*/ 84 h 84"/>
              <a:gd name="T8" fmla="*/ 48 w 95"/>
              <a:gd name="T9" fmla="*/ 80 h 84"/>
              <a:gd name="T10" fmla="*/ 62 w 95"/>
              <a:gd name="T11" fmla="*/ 8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5" h="84">
                <a:moveTo>
                  <a:pt x="62" y="83"/>
                </a:moveTo>
                <a:cubicBezTo>
                  <a:pt x="67" y="67"/>
                  <a:pt x="85" y="39"/>
                  <a:pt x="95" y="35"/>
                </a:cubicBezTo>
                <a:cubicBezTo>
                  <a:pt x="62" y="0"/>
                  <a:pt x="37" y="0"/>
                  <a:pt x="0" y="35"/>
                </a:cubicBezTo>
                <a:cubicBezTo>
                  <a:pt x="24" y="43"/>
                  <a:pt x="26" y="65"/>
                  <a:pt x="32" y="84"/>
                </a:cubicBezTo>
                <a:cubicBezTo>
                  <a:pt x="37" y="81"/>
                  <a:pt x="42" y="80"/>
                  <a:pt x="48" y="80"/>
                </a:cubicBezTo>
                <a:cubicBezTo>
                  <a:pt x="53" y="80"/>
                  <a:pt x="58" y="81"/>
                  <a:pt x="62" y="83"/>
                </a:cubicBezTo>
                <a:close/>
              </a:path>
            </a:pathLst>
          </a:custGeom>
          <a:solidFill>
            <a:srgbClr val="E98582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iconfont-1124-841231"/>
          <p:cNvSpPr>
            <a:spLocks noChangeAspect="1"/>
          </p:cNvSpPr>
          <p:nvPr/>
        </p:nvSpPr>
        <p:spPr>
          <a:xfrm>
            <a:off x="5948548" y="2453672"/>
            <a:ext cx="338990" cy="285477"/>
          </a:xfrm>
          <a:custGeom>
            <a:avLst/>
            <a:gdLst>
              <a:gd name="T0" fmla="*/ 0 w 10133"/>
              <a:gd name="T1" fmla="*/ 6934 h 8534"/>
              <a:gd name="T2" fmla="*/ 1066 w 10133"/>
              <a:gd name="T3" fmla="*/ 6934 h 8534"/>
              <a:gd name="T4" fmla="*/ 1066 w 10133"/>
              <a:gd name="T5" fmla="*/ 7200 h 8534"/>
              <a:gd name="T6" fmla="*/ 533 w 10133"/>
              <a:gd name="T7" fmla="*/ 7200 h 8534"/>
              <a:gd name="T8" fmla="*/ 533 w 10133"/>
              <a:gd name="T9" fmla="*/ 7734 h 8534"/>
              <a:gd name="T10" fmla="*/ 1066 w 10133"/>
              <a:gd name="T11" fmla="*/ 7734 h 8534"/>
              <a:gd name="T12" fmla="*/ 1066 w 10133"/>
              <a:gd name="T13" fmla="*/ 8000 h 8534"/>
              <a:gd name="T14" fmla="*/ 0 w 10133"/>
              <a:gd name="T15" fmla="*/ 8000 h 8534"/>
              <a:gd name="T16" fmla="*/ 0 w 10133"/>
              <a:gd name="T17" fmla="*/ 8534 h 8534"/>
              <a:gd name="T18" fmla="*/ 1600 w 10133"/>
              <a:gd name="T19" fmla="*/ 8534 h 8534"/>
              <a:gd name="T20" fmla="*/ 1600 w 10133"/>
              <a:gd name="T21" fmla="*/ 6400 h 8534"/>
              <a:gd name="T22" fmla="*/ 0 w 10133"/>
              <a:gd name="T23" fmla="*/ 6400 h 8534"/>
              <a:gd name="T24" fmla="*/ 0 w 10133"/>
              <a:gd name="T25" fmla="*/ 6934 h 8534"/>
              <a:gd name="T26" fmla="*/ 533 w 10133"/>
              <a:gd name="T27" fmla="*/ 2134 h 8534"/>
              <a:gd name="T28" fmla="*/ 1066 w 10133"/>
              <a:gd name="T29" fmla="*/ 2134 h 8534"/>
              <a:gd name="T30" fmla="*/ 1066 w 10133"/>
              <a:gd name="T31" fmla="*/ 0 h 8534"/>
              <a:gd name="T32" fmla="*/ 0 w 10133"/>
              <a:gd name="T33" fmla="*/ 0 h 8534"/>
              <a:gd name="T34" fmla="*/ 0 w 10133"/>
              <a:gd name="T35" fmla="*/ 534 h 8534"/>
              <a:gd name="T36" fmla="*/ 533 w 10133"/>
              <a:gd name="T37" fmla="*/ 534 h 8534"/>
              <a:gd name="T38" fmla="*/ 533 w 10133"/>
              <a:gd name="T39" fmla="*/ 2134 h 8534"/>
              <a:gd name="T40" fmla="*/ 0 w 10133"/>
              <a:gd name="T41" fmla="*/ 3734 h 8534"/>
              <a:gd name="T42" fmla="*/ 960 w 10133"/>
              <a:gd name="T43" fmla="*/ 3734 h 8534"/>
              <a:gd name="T44" fmla="*/ 0 w 10133"/>
              <a:gd name="T45" fmla="*/ 4854 h 8534"/>
              <a:gd name="T46" fmla="*/ 0 w 10133"/>
              <a:gd name="T47" fmla="*/ 5334 h 8534"/>
              <a:gd name="T48" fmla="*/ 1600 w 10133"/>
              <a:gd name="T49" fmla="*/ 5334 h 8534"/>
              <a:gd name="T50" fmla="*/ 1600 w 10133"/>
              <a:gd name="T51" fmla="*/ 4800 h 8534"/>
              <a:gd name="T52" fmla="*/ 640 w 10133"/>
              <a:gd name="T53" fmla="*/ 4800 h 8534"/>
              <a:gd name="T54" fmla="*/ 1600 w 10133"/>
              <a:gd name="T55" fmla="*/ 3680 h 8534"/>
              <a:gd name="T56" fmla="*/ 1600 w 10133"/>
              <a:gd name="T57" fmla="*/ 3200 h 8534"/>
              <a:gd name="T58" fmla="*/ 0 w 10133"/>
              <a:gd name="T59" fmla="*/ 3200 h 8534"/>
              <a:gd name="T60" fmla="*/ 0 w 10133"/>
              <a:gd name="T61" fmla="*/ 3734 h 8534"/>
              <a:gd name="T62" fmla="*/ 2666 w 10133"/>
              <a:gd name="T63" fmla="*/ 534 h 8534"/>
              <a:gd name="T64" fmla="*/ 2666 w 10133"/>
              <a:gd name="T65" fmla="*/ 1600 h 8534"/>
              <a:gd name="T66" fmla="*/ 10133 w 10133"/>
              <a:gd name="T67" fmla="*/ 1600 h 8534"/>
              <a:gd name="T68" fmla="*/ 10133 w 10133"/>
              <a:gd name="T69" fmla="*/ 534 h 8534"/>
              <a:gd name="T70" fmla="*/ 2666 w 10133"/>
              <a:gd name="T71" fmla="*/ 534 h 8534"/>
              <a:gd name="T72" fmla="*/ 2666 w 10133"/>
              <a:gd name="T73" fmla="*/ 8000 h 8534"/>
              <a:gd name="T74" fmla="*/ 10133 w 10133"/>
              <a:gd name="T75" fmla="*/ 8000 h 8534"/>
              <a:gd name="T76" fmla="*/ 10133 w 10133"/>
              <a:gd name="T77" fmla="*/ 6934 h 8534"/>
              <a:gd name="T78" fmla="*/ 2666 w 10133"/>
              <a:gd name="T79" fmla="*/ 6934 h 8534"/>
              <a:gd name="T80" fmla="*/ 2666 w 10133"/>
              <a:gd name="T81" fmla="*/ 8000 h 8534"/>
              <a:gd name="T82" fmla="*/ 2666 w 10133"/>
              <a:gd name="T83" fmla="*/ 4800 h 8534"/>
              <a:gd name="T84" fmla="*/ 10133 w 10133"/>
              <a:gd name="T85" fmla="*/ 4800 h 8534"/>
              <a:gd name="T86" fmla="*/ 10133 w 10133"/>
              <a:gd name="T87" fmla="*/ 3734 h 8534"/>
              <a:gd name="T88" fmla="*/ 2666 w 10133"/>
              <a:gd name="T89" fmla="*/ 3734 h 8534"/>
              <a:gd name="T90" fmla="*/ 2666 w 10133"/>
              <a:gd name="T91" fmla="*/ 4800 h 8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133" h="8534">
                <a:moveTo>
                  <a:pt x="0" y="6934"/>
                </a:moveTo>
                <a:lnTo>
                  <a:pt x="1066" y="6934"/>
                </a:lnTo>
                <a:lnTo>
                  <a:pt x="1066" y="7200"/>
                </a:lnTo>
                <a:lnTo>
                  <a:pt x="533" y="7200"/>
                </a:lnTo>
                <a:lnTo>
                  <a:pt x="533" y="7734"/>
                </a:lnTo>
                <a:lnTo>
                  <a:pt x="1066" y="7734"/>
                </a:lnTo>
                <a:lnTo>
                  <a:pt x="1066" y="8000"/>
                </a:lnTo>
                <a:lnTo>
                  <a:pt x="0" y="8000"/>
                </a:lnTo>
                <a:lnTo>
                  <a:pt x="0" y="8534"/>
                </a:lnTo>
                <a:lnTo>
                  <a:pt x="1600" y="8534"/>
                </a:lnTo>
                <a:lnTo>
                  <a:pt x="1600" y="6400"/>
                </a:lnTo>
                <a:lnTo>
                  <a:pt x="0" y="6400"/>
                </a:lnTo>
                <a:lnTo>
                  <a:pt x="0" y="6934"/>
                </a:lnTo>
                <a:close/>
                <a:moveTo>
                  <a:pt x="533" y="2134"/>
                </a:moveTo>
                <a:lnTo>
                  <a:pt x="1066" y="2134"/>
                </a:lnTo>
                <a:lnTo>
                  <a:pt x="1066" y="0"/>
                </a:lnTo>
                <a:lnTo>
                  <a:pt x="0" y="0"/>
                </a:lnTo>
                <a:lnTo>
                  <a:pt x="0" y="534"/>
                </a:lnTo>
                <a:lnTo>
                  <a:pt x="533" y="534"/>
                </a:lnTo>
                <a:lnTo>
                  <a:pt x="533" y="2134"/>
                </a:lnTo>
                <a:close/>
                <a:moveTo>
                  <a:pt x="0" y="3734"/>
                </a:moveTo>
                <a:lnTo>
                  <a:pt x="960" y="3734"/>
                </a:lnTo>
                <a:lnTo>
                  <a:pt x="0" y="4854"/>
                </a:lnTo>
                <a:lnTo>
                  <a:pt x="0" y="5334"/>
                </a:lnTo>
                <a:lnTo>
                  <a:pt x="1600" y="5334"/>
                </a:lnTo>
                <a:lnTo>
                  <a:pt x="1600" y="4800"/>
                </a:lnTo>
                <a:lnTo>
                  <a:pt x="640" y="4800"/>
                </a:lnTo>
                <a:lnTo>
                  <a:pt x="1600" y="3680"/>
                </a:lnTo>
                <a:lnTo>
                  <a:pt x="1600" y="3200"/>
                </a:lnTo>
                <a:lnTo>
                  <a:pt x="0" y="3200"/>
                </a:lnTo>
                <a:lnTo>
                  <a:pt x="0" y="3734"/>
                </a:lnTo>
                <a:close/>
                <a:moveTo>
                  <a:pt x="2666" y="534"/>
                </a:moveTo>
                <a:lnTo>
                  <a:pt x="2666" y="1600"/>
                </a:lnTo>
                <a:lnTo>
                  <a:pt x="10133" y="1600"/>
                </a:lnTo>
                <a:lnTo>
                  <a:pt x="10133" y="534"/>
                </a:lnTo>
                <a:lnTo>
                  <a:pt x="2666" y="534"/>
                </a:lnTo>
                <a:close/>
                <a:moveTo>
                  <a:pt x="2666" y="8000"/>
                </a:moveTo>
                <a:lnTo>
                  <a:pt x="10133" y="8000"/>
                </a:lnTo>
                <a:lnTo>
                  <a:pt x="10133" y="6934"/>
                </a:lnTo>
                <a:lnTo>
                  <a:pt x="2666" y="6934"/>
                </a:lnTo>
                <a:lnTo>
                  <a:pt x="2666" y="8000"/>
                </a:lnTo>
                <a:close/>
                <a:moveTo>
                  <a:pt x="2666" y="4800"/>
                </a:moveTo>
                <a:lnTo>
                  <a:pt x="10133" y="4800"/>
                </a:lnTo>
                <a:lnTo>
                  <a:pt x="10133" y="3734"/>
                </a:lnTo>
                <a:lnTo>
                  <a:pt x="2666" y="3734"/>
                </a:lnTo>
                <a:lnTo>
                  <a:pt x="2666" y="48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list-items_30414"/>
          <p:cNvSpPr>
            <a:spLocks noChangeAspect="1"/>
          </p:cNvSpPr>
          <p:nvPr/>
        </p:nvSpPr>
        <p:spPr>
          <a:xfrm>
            <a:off x="7013291" y="3449039"/>
            <a:ext cx="346459" cy="407890"/>
          </a:xfrm>
          <a:custGeom>
            <a:avLst/>
            <a:gdLst>
              <a:gd name="connsiteX0" fmla="*/ 37894 w 513787"/>
              <a:gd name="connsiteY0" fmla="*/ 431508 h 604887"/>
              <a:gd name="connsiteX1" fmla="*/ 426498 w 513787"/>
              <a:gd name="connsiteY1" fmla="*/ 431508 h 604887"/>
              <a:gd name="connsiteX2" fmla="*/ 426498 w 513787"/>
              <a:gd name="connsiteY2" fmla="*/ 534886 h 604887"/>
              <a:gd name="connsiteX3" fmla="*/ 37894 w 513787"/>
              <a:gd name="connsiteY3" fmla="*/ 534886 h 604887"/>
              <a:gd name="connsiteX4" fmla="*/ 37894 w 513787"/>
              <a:gd name="connsiteY4" fmla="*/ 250790 h 604887"/>
              <a:gd name="connsiteX5" fmla="*/ 379360 w 513787"/>
              <a:gd name="connsiteY5" fmla="*/ 250790 h 604887"/>
              <a:gd name="connsiteX6" fmla="*/ 379360 w 513787"/>
              <a:gd name="connsiteY6" fmla="*/ 354168 h 604887"/>
              <a:gd name="connsiteX7" fmla="*/ 37894 w 513787"/>
              <a:gd name="connsiteY7" fmla="*/ 354168 h 604887"/>
              <a:gd name="connsiteX8" fmla="*/ 37894 w 513787"/>
              <a:gd name="connsiteY8" fmla="*/ 70071 h 604887"/>
              <a:gd name="connsiteX9" fmla="*/ 513787 w 513787"/>
              <a:gd name="connsiteY9" fmla="*/ 70071 h 604887"/>
              <a:gd name="connsiteX10" fmla="*/ 513787 w 513787"/>
              <a:gd name="connsiteY10" fmla="*/ 173449 h 604887"/>
              <a:gd name="connsiteX11" fmla="*/ 37894 w 513787"/>
              <a:gd name="connsiteY11" fmla="*/ 173449 h 604887"/>
              <a:gd name="connsiteX12" fmla="*/ 0 w 513787"/>
              <a:gd name="connsiteY12" fmla="*/ 0 h 604887"/>
              <a:gd name="connsiteX13" fmla="*/ 15172 w 513787"/>
              <a:gd name="connsiteY13" fmla="*/ 0 h 604887"/>
              <a:gd name="connsiteX14" fmla="*/ 15172 w 513787"/>
              <a:gd name="connsiteY14" fmla="*/ 604887 h 604887"/>
              <a:gd name="connsiteX15" fmla="*/ 0 w 513787"/>
              <a:gd name="connsiteY15" fmla="*/ 604887 h 604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13787" h="604887">
                <a:moveTo>
                  <a:pt x="37894" y="431508"/>
                </a:moveTo>
                <a:lnTo>
                  <a:pt x="426498" y="431508"/>
                </a:lnTo>
                <a:lnTo>
                  <a:pt x="426498" y="534886"/>
                </a:lnTo>
                <a:lnTo>
                  <a:pt x="37894" y="534886"/>
                </a:lnTo>
                <a:close/>
                <a:moveTo>
                  <a:pt x="37894" y="250790"/>
                </a:moveTo>
                <a:lnTo>
                  <a:pt x="379360" y="250790"/>
                </a:lnTo>
                <a:lnTo>
                  <a:pt x="379360" y="354168"/>
                </a:lnTo>
                <a:lnTo>
                  <a:pt x="37894" y="354168"/>
                </a:lnTo>
                <a:close/>
                <a:moveTo>
                  <a:pt x="37894" y="70071"/>
                </a:moveTo>
                <a:lnTo>
                  <a:pt x="513787" y="70071"/>
                </a:lnTo>
                <a:lnTo>
                  <a:pt x="513787" y="173449"/>
                </a:lnTo>
                <a:lnTo>
                  <a:pt x="37894" y="173449"/>
                </a:lnTo>
                <a:close/>
                <a:moveTo>
                  <a:pt x="0" y="0"/>
                </a:moveTo>
                <a:lnTo>
                  <a:pt x="15172" y="0"/>
                </a:lnTo>
                <a:lnTo>
                  <a:pt x="15172" y="604887"/>
                </a:lnTo>
                <a:lnTo>
                  <a:pt x="0" y="6048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iconfont-11253-5330626"/>
          <p:cNvSpPr>
            <a:spLocks noChangeAspect="1"/>
          </p:cNvSpPr>
          <p:nvPr/>
        </p:nvSpPr>
        <p:spPr>
          <a:xfrm>
            <a:off x="5930670" y="4633265"/>
            <a:ext cx="360639" cy="283418"/>
          </a:xfrm>
          <a:custGeom>
            <a:avLst/>
            <a:gdLst>
              <a:gd name="T0" fmla="*/ 2143 w 10001"/>
              <a:gd name="T1" fmla="*/ 1073 h 7859"/>
              <a:gd name="T2" fmla="*/ 1071 w 10001"/>
              <a:gd name="T3" fmla="*/ 2145 h 7859"/>
              <a:gd name="T4" fmla="*/ 0 w 10001"/>
              <a:gd name="T5" fmla="*/ 1073 h 7859"/>
              <a:gd name="T6" fmla="*/ 1072 w 10001"/>
              <a:gd name="T7" fmla="*/ 0 h 7859"/>
              <a:gd name="T8" fmla="*/ 1831 w 10001"/>
              <a:gd name="T9" fmla="*/ 3170 h 7859"/>
              <a:gd name="T10" fmla="*/ 1831 w 10001"/>
              <a:gd name="T11" fmla="*/ 4690 h 7859"/>
              <a:gd name="T12" fmla="*/ 311 w 10001"/>
              <a:gd name="T13" fmla="*/ 4690 h 7859"/>
              <a:gd name="T14" fmla="*/ 312 w 10001"/>
              <a:gd name="T15" fmla="*/ 3170 h 7859"/>
              <a:gd name="T16" fmla="*/ 1831 w 10001"/>
              <a:gd name="T17" fmla="*/ 3170 h 7859"/>
              <a:gd name="T18" fmla="*/ 2143 w 10001"/>
              <a:gd name="T19" fmla="*/ 6786 h 7859"/>
              <a:gd name="T20" fmla="*/ 1071 w 10001"/>
              <a:gd name="T21" fmla="*/ 7859 h 7859"/>
              <a:gd name="T22" fmla="*/ 0 w 10001"/>
              <a:gd name="T23" fmla="*/ 6786 h 7859"/>
              <a:gd name="T24" fmla="*/ 1072 w 10001"/>
              <a:gd name="T25" fmla="*/ 5714 h 7859"/>
              <a:gd name="T26" fmla="*/ 10001 w 10001"/>
              <a:gd name="T27" fmla="*/ 537 h 7859"/>
              <a:gd name="T28" fmla="*/ 9949 w 10001"/>
              <a:gd name="T29" fmla="*/ 1733 h 7859"/>
              <a:gd name="T30" fmla="*/ 3036 w 10001"/>
              <a:gd name="T31" fmla="*/ 1785 h 7859"/>
              <a:gd name="T32" fmla="*/ 2859 w 10001"/>
              <a:gd name="T33" fmla="*/ 1608 h 7859"/>
              <a:gd name="T34" fmla="*/ 2911 w 10001"/>
              <a:gd name="T35" fmla="*/ 412 h 7859"/>
              <a:gd name="T36" fmla="*/ 9822 w 10001"/>
              <a:gd name="T37" fmla="*/ 359 h 7859"/>
              <a:gd name="T38" fmla="*/ 10001 w 10001"/>
              <a:gd name="T39" fmla="*/ 537 h 7859"/>
              <a:gd name="T40" fmla="*/ 10001 w 10001"/>
              <a:gd name="T41" fmla="*/ 4464 h 7859"/>
              <a:gd name="T42" fmla="*/ 9824 w 10001"/>
              <a:gd name="T43" fmla="*/ 4642 h 7859"/>
              <a:gd name="T44" fmla="*/ 2911 w 10001"/>
              <a:gd name="T45" fmla="*/ 4589 h 7859"/>
              <a:gd name="T46" fmla="*/ 2859 w 10001"/>
              <a:gd name="T47" fmla="*/ 3393 h 7859"/>
              <a:gd name="T48" fmla="*/ 3036 w 10001"/>
              <a:gd name="T49" fmla="*/ 3215 h 7859"/>
              <a:gd name="T50" fmla="*/ 9947 w 10001"/>
              <a:gd name="T51" fmla="*/ 3268 h 7859"/>
              <a:gd name="T52" fmla="*/ 10001 w 10001"/>
              <a:gd name="T53" fmla="*/ 6250 h 7859"/>
              <a:gd name="T54" fmla="*/ 9949 w 10001"/>
              <a:gd name="T55" fmla="*/ 7447 h 7859"/>
              <a:gd name="T56" fmla="*/ 3036 w 10001"/>
              <a:gd name="T57" fmla="*/ 7499 h 7859"/>
              <a:gd name="T58" fmla="*/ 2859 w 10001"/>
              <a:gd name="T59" fmla="*/ 7322 h 7859"/>
              <a:gd name="T60" fmla="*/ 2911 w 10001"/>
              <a:gd name="T61" fmla="*/ 6125 h 7859"/>
              <a:gd name="T62" fmla="*/ 9822 w 10001"/>
              <a:gd name="T63" fmla="*/ 6073 h 7859"/>
              <a:gd name="T64" fmla="*/ 10001 w 10001"/>
              <a:gd name="T65" fmla="*/ 6250 h 7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001" h="7859">
                <a:moveTo>
                  <a:pt x="1831" y="313"/>
                </a:moveTo>
                <a:cubicBezTo>
                  <a:pt x="2039" y="521"/>
                  <a:pt x="2143" y="774"/>
                  <a:pt x="2143" y="1073"/>
                </a:cubicBezTo>
                <a:cubicBezTo>
                  <a:pt x="2143" y="1370"/>
                  <a:pt x="2039" y="1623"/>
                  <a:pt x="1831" y="1833"/>
                </a:cubicBezTo>
                <a:cubicBezTo>
                  <a:pt x="1622" y="2042"/>
                  <a:pt x="1370" y="2145"/>
                  <a:pt x="1071" y="2145"/>
                </a:cubicBezTo>
                <a:cubicBezTo>
                  <a:pt x="772" y="2145"/>
                  <a:pt x="521" y="2040"/>
                  <a:pt x="311" y="1833"/>
                </a:cubicBezTo>
                <a:cubicBezTo>
                  <a:pt x="103" y="1624"/>
                  <a:pt x="0" y="1372"/>
                  <a:pt x="0" y="1073"/>
                </a:cubicBezTo>
                <a:cubicBezTo>
                  <a:pt x="0" y="775"/>
                  <a:pt x="105" y="523"/>
                  <a:pt x="312" y="313"/>
                </a:cubicBezTo>
                <a:cubicBezTo>
                  <a:pt x="520" y="105"/>
                  <a:pt x="773" y="0"/>
                  <a:pt x="1072" y="0"/>
                </a:cubicBezTo>
                <a:cubicBezTo>
                  <a:pt x="1370" y="0"/>
                  <a:pt x="1623" y="104"/>
                  <a:pt x="1831" y="313"/>
                </a:cubicBezTo>
                <a:close/>
                <a:moveTo>
                  <a:pt x="1831" y="3170"/>
                </a:moveTo>
                <a:cubicBezTo>
                  <a:pt x="2039" y="3379"/>
                  <a:pt x="2143" y="3631"/>
                  <a:pt x="2143" y="3930"/>
                </a:cubicBezTo>
                <a:cubicBezTo>
                  <a:pt x="2143" y="4228"/>
                  <a:pt x="2039" y="4480"/>
                  <a:pt x="1831" y="4690"/>
                </a:cubicBezTo>
                <a:cubicBezTo>
                  <a:pt x="1622" y="4899"/>
                  <a:pt x="1370" y="5003"/>
                  <a:pt x="1071" y="5003"/>
                </a:cubicBezTo>
                <a:cubicBezTo>
                  <a:pt x="772" y="5003"/>
                  <a:pt x="521" y="4898"/>
                  <a:pt x="311" y="4690"/>
                </a:cubicBezTo>
                <a:cubicBezTo>
                  <a:pt x="103" y="4481"/>
                  <a:pt x="0" y="4228"/>
                  <a:pt x="0" y="3930"/>
                </a:cubicBezTo>
                <a:cubicBezTo>
                  <a:pt x="0" y="3633"/>
                  <a:pt x="105" y="3380"/>
                  <a:pt x="312" y="3170"/>
                </a:cubicBezTo>
                <a:cubicBezTo>
                  <a:pt x="520" y="2963"/>
                  <a:pt x="773" y="2858"/>
                  <a:pt x="1072" y="2858"/>
                </a:cubicBezTo>
                <a:cubicBezTo>
                  <a:pt x="1370" y="2858"/>
                  <a:pt x="1623" y="2961"/>
                  <a:pt x="1831" y="3170"/>
                </a:cubicBezTo>
                <a:close/>
                <a:moveTo>
                  <a:pt x="1831" y="6027"/>
                </a:moveTo>
                <a:cubicBezTo>
                  <a:pt x="2039" y="6235"/>
                  <a:pt x="2143" y="6488"/>
                  <a:pt x="2143" y="6786"/>
                </a:cubicBezTo>
                <a:cubicBezTo>
                  <a:pt x="2143" y="7085"/>
                  <a:pt x="2039" y="7336"/>
                  <a:pt x="1831" y="7546"/>
                </a:cubicBezTo>
                <a:cubicBezTo>
                  <a:pt x="1622" y="7754"/>
                  <a:pt x="1370" y="7859"/>
                  <a:pt x="1071" y="7859"/>
                </a:cubicBezTo>
                <a:cubicBezTo>
                  <a:pt x="772" y="7859"/>
                  <a:pt x="521" y="7754"/>
                  <a:pt x="311" y="7546"/>
                </a:cubicBezTo>
                <a:cubicBezTo>
                  <a:pt x="103" y="7338"/>
                  <a:pt x="0" y="7084"/>
                  <a:pt x="0" y="6786"/>
                </a:cubicBezTo>
                <a:cubicBezTo>
                  <a:pt x="0" y="6489"/>
                  <a:pt x="105" y="6236"/>
                  <a:pt x="312" y="6027"/>
                </a:cubicBezTo>
                <a:cubicBezTo>
                  <a:pt x="520" y="5819"/>
                  <a:pt x="773" y="5714"/>
                  <a:pt x="1072" y="5714"/>
                </a:cubicBezTo>
                <a:cubicBezTo>
                  <a:pt x="1370" y="5715"/>
                  <a:pt x="1623" y="5819"/>
                  <a:pt x="1831" y="6027"/>
                </a:cubicBezTo>
                <a:close/>
                <a:moveTo>
                  <a:pt x="10001" y="537"/>
                </a:moveTo>
                <a:lnTo>
                  <a:pt x="10001" y="1608"/>
                </a:lnTo>
                <a:cubicBezTo>
                  <a:pt x="10001" y="1655"/>
                  <a:pt x="9984" y="1698"/>
                  <a:pt x="9949" y="1733"/>
                </a:cubicBezTo>
                <a:cubicBezTo>
                  <a:pt x="9913" y="1768"/>
                  <a:pt x="9871" y="1785"/>
                  <a:pt x="9824" y="1785"/>
                </a:cubicBezTo>
                <a:lnTo>
                  <a:pt x="3036" y="1785"/>
                </a:lnTo>
                <a:cubicBezTo>
                  <a:pt x="2988" y="1785"/>
                  <a:pt x="2946" y="1768"/>
                  <a:pt x="2911" y="1733"/>
                </a:cubicBezTo>
                <a:cubicBezTo>
                  <a:pt x="2876" y="1698"/>
                  <a:pt x="2859" y="1655"/>
                  <a:pt x="2859" y="1608"/>
                </a:cubicBezTo>
                <a:lnTo>
                  <a:pt x="2859" y="537"/>
                </a:lnTo>
                <a:cubicBezTo>
                  <a:pt x="2859" y="489"/>
                  <a:pt x="2876" y="447"/>
                  <a:pt x="2911" y="412"/>
                </a:cubicBezTo>
                <a:cubicBezTo>
                  <a:pt x="2946" y="377"/>
                  <a:pt x="2988" y="359"/>
                  <a:pt x="3036" y="359"/>
                </a:cubicBezTo>
                <a:lnTo>
                  <a:pt x="9822" y="359"/>
                </a:lnTo>
                <a:cubicBezTo>
                  <a:pt x="9870" y="359"/>
                  <a:pt x="9912" y="377"/>
                  <a:pt x="9947" y="412"/>
                </a:cubicBezTo>
                <a:cubicBezTo>
                  <a:pt x="9983" y="447"/>
                  <a:pt x="10001" y="487"/>
                  <a:pt x="10001" y="537"/>
                </a:cubicBezTo>
                <a:close/>
                <a:moveTo>
                  <a:pt x="10001" y="3393"/>
                </a:moveTo>
                <a:lnTo>
                  <a:pt x="10001" y="4464"/>
                </a:lnTo>
                <a:cubicBezTo>
                  <a:pt x="10001" y="4512"/>
                  <a:pt x="9984" y="4554"/>
                  <a:pt x="9949" y="4589"/>
                </a:cubicBezTo>
                <a:cubicBezTo>
                  <a:pt x="9913" y="4624"/>
                  <a:pt x="9871" y="4642"/>
                  <a:pt x="9824" y="4642"/>
                </a:cubicBezTo>
                <a:lnTo>
                  <a:pt x="3036" y="4642"/>
                </a:lnTo>
                <a:cubicBezTo>
                  <a:pt x="2988" y="4642"/>
                  <a:pt x="2946" y="4624"/>
                  <a:pt x="2911" y="4589"/>
                </a:cubicBezTo>
                <a:cubicBezTo>
                  <a:pt x="2876" y="4554"/>
                  <a:pt x="2859" y="4512"/>
                  <a:pt x="2859" y="4464"/>
                </a:cubicBezTo>
                <a:lnTo>
                  <a:pt x="2859" y="3393"/>
                </a:lnTo>
                <a:cubicBezTo>
                  <a:pt x="2859" y="3345"/>
                  <a:pt x="2876" y="3303"/>
                  <a:pt x="2911" y="3268"/>
                </a:cubicBezTo>
                <a:cubicBezTo>
                  <a:pt x="2946" y="3233"/>
                  <a:pt x="2988" y="3215"/>
                  <a:pt x="3036" y="3215"/>
                </a:cubicBezTo>
                <a:lnTo>
                  <a:pt x="9822" y="3215"/>
                </a:lnTo>
                <a:cubicBezTo>
                  <a:pt x="9870" y="3215"/>
                  <a:pt x="9912" y="3233"/>
                  <a:pt x="9947" y="3268"/>
                </a:cubicBezTo>
                <a:cubicBezTo>
                  <a:pt x="9983" y="3303"/>
                  <a:pt x="10001" y="3345"/>
                  <a:pt x="10001" y="3393"/>
                </a:cubicBezTo>
                <a:close/>
                <a:moveTo>
                  <a:pt x="10001" y="6250"/>
                </a:moveTo>
                <a:lnTo>
                  <a:pt x="10001" y="7322"/>
                </a:lnTo>
                <a:cubicBezTo>
                  <a:pt x="10001" y="7369"/>
                  <a:pt x="9984" y="7412"/>
                  <a:pt x="9949" y="7447"/>
                </a:cubicBezTo>
                <a:cubicBezTo>
                  <a:pt x="9913" y="7482"/>
                  <a:pt x="9871" y="7499"/>
                  <a:pt x="9824" y="7499"/>
                </a:cubicBezTo>
                <a:lnTo>
                  <a:pt x="3036" y="7499"/>
                </a:lnTo>
                <a:cubicBezTo>
                  <a:pt x="2988" y="7499"/>
                  <a:pt x="2946" y="7482"/>
                  <a:pt x="2911" y="7447"/>
                </a:cubicBezTo>
                <a:cubicBezTo>
                  <a:pt x="2876" y="7412"/>
                  <a:pt x="2859" y="7369"/>
                  <a:pt x="2859" y="7322"/>
                </a:cubicBezTo>
                <a:lnTo>
                  <a:pt x="2859" y="6250"/>
                </a:lnTo>
                <a:cubicBezTo>
                  <a:pt x="2859" y="6203"/>
                  <a:pt x="2876" y="6160"/>
                  <a:pt x="2911" y="6125"/>
                </a:cubicBezTo>
                <a:cubicBezTo>
                  <a:pt x="2946" y="6090"/>
                  <a:pt x="2988" y="6073"/>
                  <a:pt x="3036" y="6073"/>
                </a:cubicBezTo>
                <a:lnTo>
                  <a:pt x="9822" y="6073"/>
                </a:lnTo>
                <a:cubicBezTo>
                  <a:pt x="9870" y="6073"/>
                  <a:pt x="9912" y="6090"/>
                  <a:pt x="9947" y="6125"/>
                </a:cubicBezTo>
                <a:cubicBezTo>
                  <a:pt x="9983" y="6160"/>
                  <a:pt x="10001" y="6202"/>
                  <a:pt x="10001" y="62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iconfont-10499-5121525"/>
          <p:cNvSpPr>
            <a:spLocks noChangeAspect="1"/>
          </p:cNvSpPr>
          <p:nvPr/>
        </p:nvSpPr>
        <p:spPr>
          <a:xfrm>
            <a:off x="4876886" y="3515280"/>
            <a:ext cx="347125" cy="305387"/>
          </a:xfrm>
          <a:custGeom>
            <a:avLst/>
            <a:gdLst>
              <a:gd name="T0" fmla="*/ 9125 w 11208"/>
              <a:gd name="T1" fmla="*/ 4533 h 9861"/>
              <a:gd name="T2" fmla="*/ 4287 w 11208"/>
              <a:gd name="T3" fmla="*/ 4533 h 9861"/>
              <a:gd name="T4" fmla="*/ 4022 w 11208"/>
              <a:gd name="T5" fmla="*/ 4798 h 9861"/>
              <a:gd name="T6" fmla="*/ 4287 w 11208"/>
              <a:gd name="T7" fmla="*/ 5063 h 9861"/>
              <a:gd name="T8" fmla="*/ 9125 w 11208"/>
              <a:gd name="T9" fmla="*/ 5063 h 9861"/>
              <a:gd name="T10" fmla="*/ 9390 w 11208"/>
              <a:gd name="T11" fmla="*/ 4798 h 9861"/>
              <a:gd name="T12" fmla="*/ 9125 w 11208"/>
              <a:gd name="T13" fmla="*/ 4533 h 9861"/>
              <a:gd name="T14" fmla="*/ 9125 w 11208"/>
              <a:gd name="T15" fmla="*/ 6759 h 9861"/>
              <a:gd name="T16" fmla="*/ 4287 w 11208"/>
              <a:gd name="T17" fmla="*/ 6759 h 9861"/>
              <a:gd name="T18" fmla="*/ 4022 w 11208"/>
              <a:gd name="T19" fmla="*/ 7024 h 9861"/>
              <a:gd name="T20" fmla="*/ 4287 w 11208"/>
              <a:gd name="T21" fmla="*/ 7289 h 9861"/>
              <a:gd name="T22" fmla="*/ 9125 w 11208"/>
              <a:gd name="T23" fmla="*/ 7289 h 9861"/>
              <a:gd name="T24" fmla="*/ 9390 w 11208"/>
              <a:gd name="T25" fmla="*/ 7024 h 9861"/>
              <a:gd name="T26" fmla="*/ 9125 w 11208"/>
              <a:gd name="T27" fmla="*/ 6759 h 9861"/>
              <a:gd name="T28" fmla="*/ 10514 w 11208"/>
              <a:gd name="T29" fmla="*/ 1614 h 9861"/>
              <a:gd name="T30" fmla="*/ 7043 w 11208"/>
              <a:gd name="T31" fmla="*/ 1614 h 9861"/>
              <a:gd name="T32" fmla="*/ 6982 w 11208"/>
              <a:gd name="T33" fmla="*/ 1450 h 9861"/>
              <a:gd name="T34" fmla="*/ 5185 w 11208"/>
              <a:gd name="T35" fmla="*/ 0 h 9861"/>
              <a:gd name="T36" fmla="*/ 694 w 11208"/>
              <a:gd name="T37" fmla="*/ 0 h 9861"/>
              <a:gd name="T38" fmla="*/ 0 w 11208"/>
              <a:gd name="T39" fmla="*/ 674 h 9861"/>
              <a:gd name="T40" fmla="*/ 0 w 11208"/>
              <a:gd name="T41" fmla="*/ 9188 h 9861"/>
              <a:gd name="T42" fmla="*/ 694 w 11208"/>
              <a:gd name="T43" fmla="*/ 9861 h 9861"/>
              <a:gd name="T44" fmla="*/ 10514 w 11208"/>
              <a:gd name="T45" fmla="*/ 9861 h 9861"/>
              <a:gd name="T46" fmla="*/ 11208 w 11208"/>
              <a:gd name="T47" fmla="*/ 9188 h 9861"/>
              <a:gd name="T48" fmla="*/ 11208 w 11208"/>
              <a:gd name="T49" fmla="*/ 2288 h 9861"/>
              <a:gd name="T50" fmla="*/ 10514 w 11208"/>
              <a:gd name="T51" fmla="*/ 1614 h 9861"/>
              <a:gd name="T52" fmla="*/ 694 w 11208"/>
              <a:gd name="T53" fmla="*/ 981 h 9861"/>
              <a:gd name="T54" fmla="*/ 1654 w 11208"/>
              <a:gd name="T55" fmla="*/ 532 h 9861"/>
              <a:gd name="T56" fmla="*/ 4430 w 11208"/>
              <a:gd name="T57" fmla="*/ 532 h 9861"/>
              <a:gd name="T58" fmla="*/ 6145 w 11208"/>
              <a:gd name="T59" fmla="*/ 1186 h 9861"/>
              <a:gd name="T60" fmla="*/ 6309 w 11208"/>
              <a:gd name="T61" fmla="*/ 1595 h 9861"/>
              <a:gd name="T62" fmla="*/ 694 w 11208"/>
              <a:gd name="T63" fmla="*/ 1595 h 9861"/>
              <a:gd name="T64" fmla="*/ 694 w 11208"/>
              <a:gd name="T65" fmla="*/ 981 h 9861"/>
              <a:gd name="T66" fmla="*/ 10554 w 11208"/>
              <a:gd name="T67" fmla="*/ 8453 h 9861"/>
              <a:gd name="T68" fmla="*/ 9635 w 11208"/>
              <a:gd name="T69" fmla="*/ 9249 h 9861"/>
              <a:gd name="T70" fmla="*/ 1613 w 11208"/>
              <a:gd name="T71" fmla="*/ 9249 h 9861"/>
              <a:gd name="T72" fmla="*/ 694 w 11208"/>
              <a:gd name="T73" fmla="*/ 8330 h 9861"/>
              <a:gd name="T74" fmla="*/ 694 w 11208"/>
              <a:gd name="T75" fmla="*/ 2246 h 9861"/>
              <a:gd name="T76" fmla="*/ 9799 w 11208"/>
              <a:gd name="T77" fmla="*/ 2246 h 9861"/>
              <a:gd name="T78" fmla="*/ 10554 w 11208"/>
              <a:gd name="T79" fmla="*/ 3165 h 9861"/>
              <a:gd name="T80" fmla="*/ 10554 w 11208"/>
              <a:gd name="T81" fmla="*/ 8453 h 9861"/>
              <a:gd name="T82" fmla="*/ 1816 w 11208"/>
              <a:gd name="T83" fmla="*/ 4329 h 9861"/>
              <a:gd name="T84" fmla="*/ 2674 w 11208"/>
              <a:gd name="T85" fmla="*/ 4329 h 9861"/>
              <a:gd name="T86" fmla="*/ 2674 w 11208"/>
              <a:gd name="T87" fmla="*/ 5186 h 9861"/>
              <a:gd name="T88" fmla="*/ 1816 w 11208"/>
              <a:gd name="T89" fmla="*/ 5186 h 9861"/>
              <a:gd name="T90" fmla="*/ 1816 w 11208"/>
              <a:gd name="T91" fmla="*/ 4329 h 9861"/>
              <a:gd name="T92" fmla="*/ 1816 w 11208"/>
              <a:gd name="T93" fmla="*/ 6595 h 9861"/>
              <a:gd name="T94" fmla="*/ 2674 w 11208"/>
              <a:gd name="T95" fmla="*/ 6595 h 9861"/>
              <a:gd name="T96" fmla="*/ 2674 w 11208"/>
              <a:gd name="T97" fmla="*/ 7453 h 9861"/>
              <a:gd name="T98" fmla="*/ 1816 w 11208"/>
              <a:gd name="T99" fmla="*/ 7453 h 9861"/>
              <a:gd name="T100" fmla="*/ 1816 w 11208"/>
              <a:gd name="T101" fmla="*/ 6595 h 9861"/>
              <a:gd name="T102" fmla="*/ 1816 w 11208"/>
              <a:gd name="T103" fmla="*/ 6595 h 9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208" h="9861">
                <a:moveTo>
                  <a:pt x="9125" y="4533"/>
                </a:moveTo>
                <a:lnTo>
                  <a:pt x="4287" y="4533"/>
                </a:lnTo>
                <a:cubicBezTo>
                  <a:pt x="4144" y="4533"/>
                  <a:pt x="4022" y="4655"/>
                  <a:pt x="4022" y="4798"/>
                </a:cubicBezTo>
                <a:cubicBezTo>
                  <a:pt x="4022" y="4940"/>
                  <a:pt x="4144" y="5063"/>
                  <a:pt x="4287" y="5063"/>
                </a:cubicBezTo>
                <a:lnTo>
                  <a:pt x="9125" y="5063"/>
                </a:lnTo>
                <a:cubicBezTo>
                  <a:pt x="9268" y="5063"/>
                  <a:pt x="9390" y="4940"/>
                  <a:pt x="9390" y="4798"/>
                </a:cubicBezTo>
                <a:cubicBezTo>
                  <a:pt x="9390" y="4635"/>
                  <a:pt x="9268" y="4533"/>
                  <a:pt x="9125" y="4533"/>
                </a:cubicBezTo>
                <a:close/>
                <a:moveTo>
                  <a:pt x="9125" y="6759"/>
                </a:moveTo>
                <a:lnTo>
                  <a:pt x="4287" y="6759"/>
                </a:lnTo>
                <a:cubicBezTo>
                  <a:pt x="4144" y="6759"/>
                  <a:pt x="4022" y="6881"/>
                  <a:pt x="4022" y="7024"/>
                </a:cubicBezTo>
                <a:cubicBezTo>
                  <a:pt x="4022" y="7166"/>
                  <a:pt x="4144" y="7289"/>
                  <a:pt x="4287" y="7289"/>
                </a:cubicBezTo>
                <a:lnTo>
                  <a:pt x="9125" y="7289"/>
                </a:lnTo>
                <a:cubicBezTo>
                  <a:pt x="9268" y="7289"/>
                  <a:pt x="9390" y="7166"/>
                  <a:pt x="9390" y="7024"/>
                </a:cubicBezTo>
                <a:cubicBezTo>
                  <a:pt x="9390" y="6881"/>
                  <a:pt x="9268" y="6759"/>
                  <a:pt x="9125" y="6759"/>
                </a:cubicBezTo>
                <a:close/>
                <a:moveTo>
                  <a:pt x="10514" y="1614"/>
                </a:moveTo>
                <a:lnTo>
                  <a:pt x="7043" y="1614"/>
                </a:lnTo>
                <a:lnTo>
                  <a:pt x="6982" y="1450"/>
                </a:lnTo>
                <a:cubicBezTo>
                  <a:pt x="6573" y="306"/>
                  <a:pt x="5777" y="21"/>
                  <a:pt x="5185" y="0"/>
                </a:cubicBezTo>
                <a:lnTo>
                  <a:pt x="694" y="0"/>
                </a:lnTo>
                <a:cubicBezTo>
                  <a:pt x="307" y="0"/>
                  <a:pt x="0" y="306"/>
                  <a:pt x="0" y="674"/>
                </a:cubicBezTo>
                <a:lnTo>
                  <a:pt x="0" y="9188"/>
                </a:lnTo>
                <a:cubicBezTo>
                  <a:pt x="0" y="9555"/>
                  <a:pt x="307" y="9861"/>
                  <a:pt x="694" y="9861"/>
                </a:cubicBezTo>
                <a:lnTo>
                  <a:pt x="10514" y="9861"/>
                </a:lnTo>
                <a:cubicBezTo>
                  <a:pt x="10902" y="9861"/>
                  <a:pt x="11208" y="9555"/>
                  <a:pt x="11208" y="9188"/>
                </a:cubicBezTo>
                <a:lnTo>
                  <a:pt x="11208" y="2288"/>
                </a:lnTo>
                <a:cubicBezTo>
                  <a:pt x="11208" y="1920"/>
                  <a:pt x="10902" y="1614"/>
                  <a:pt x="10514" y="1614"/>
                </a:cubicBezTo>
                <a:close/>
                <a:moveTo>
                  <a:pt x="694" y="981"/>
                </a:moveTo>
                <a:cubicBezTo>
                  <a:pt x="694" y="450"/>
                  <a:pt x="878" y="532"/>
                  <a:pt x="1654" y="532"/>
                </a:cubicBezTo>
                <a:lnTo>
                  <a:pt x="4430" y="532"/>
                </a:lnTo>
                <a:cubicBezTo>
                  <a:pt x="5614" y="532"/>
                  <a:pt x="5920" y="797"/>
                  <a:pt x="6145" y="1186"/>
                </a:cubicBezTo>
                <a:lnTo>
                  <a:pt x="6309" y="1595"/>
                </a:lnTo>
                <a:lnTo>
                  <a:pt x="694" y="1595"/>
                </a:lnTo>
                <a:lnTo>
                  <a:pt x="694" y="981"/>
                </a:lnTo>
                <a:close/>
                <a:moveTo>
                  <a:pt x="10554" y="8453"/>
                </a:moveTo>
                <a:cubicBezTo>
                  <a:pt x="10554" y="9229"/>
                  <a:pt x="10289" y="9249"/>
                  <a:pt x="9635" y="9249"/>
                </a:cubicBezTo>
                <a:lnTo>
                  <a:pt x="1613" y="9249"/>
                </a:lnTo>
                <a:cubicBezTo>
                  <a:pt x="816" y="9249"/>
                  <a:pt x="694" y="9188"/>
                  <a:pt x="694" y="8330"/>
                </a:cubicBezTo>
                <a:lnTo>
                  <a:pt x="694" y="2246"/>
                </a:lnTo>
                <a:lnTo>
                  <a:pt x="9799" y="2246"/>
                </a:lnTo>
                <a:cubicBezTo>
                  <a:pt x="10657" y="2246"/>
                  <a:pt x="10554" y="2573"/>
                  <a:pt x="10554" y="3165"/>
                </a:cubicBezTo>
                <a:lnTo>
                  <a:pt x="10554" y="8453"/>
                </a:lnTo>
                <a:close/>
                <a:moveTo>
                  <a:pt x="1816" y="4329"/>
                </a:moveTo>
                <a:lnTo>
                  <a:pt x="2674" y="4329"/>
                </a:lnTo>
                <a:lnTo>
                  <a:pt x="2674" y="5186"/>
                </a:lnTo>
                <a:lnTo>
                  <a:pt x="1816" y="5186"/>
                </a:lnTo>
                <a:lnTo>
                  <a:pt x="1816" y="4329"/>
                </a:lnTo>
                <a:close/>
                <a:moveTo>
                  <a:pt x="1816" y="6595"/>
                </a:moveTo>
                <a:lnTo>
                  <a:pt x="2674" y="6595"/>
                </a:lnTo>
                <a:lnTo>
                  <a:pt x="2674" y="7453"/>
                </a:lnTo>
                <a:lnTo>
                  <a:pt x="1816" y="7453"/>
                </a:lnTo>
                <a:lnTo>
                  <a:pt x="1816" y="6595"/>
                </a:lnTo>
                <a:close/>
                <a:moveTo>
                  <a:pt x="1816" y="6595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950" y="285750"/>
            <a:ext cx="11468100" cy="6248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08" r="57491"/>
          <a:stretch>
            <a:fillRect/>
          </a:stretch>
        </p:blipFill>
        <p:spPr>
          <a:xfrm rot="12359657">
            <a:off x="522115" y="466423"/>
            <a:ext cx="1049048" cy="973016"/>
          </a:xfrm>
          <a:prstGeom prst="rect">
            <a:avLst/>
          </a:prstGeom>
        </p:spPr>
      </p:pic>
      <p:sp>
        <p:nvSpPr>
          <p:cNvPr id="5" name="îŝlîḓé"/>
          <p:cNvSpPr/>
          <p:nvPr/>
        </p:nvSpPr>
        <p:spPr bwMode="auto">
          <a:xfrm>
            <a:off x="1731329" y="604168"/>
            <a:ext cx="4002721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2800" b="1" spc="300" dirty="0">
                <a:solidFill>
                  <a:srgbClr val="88ACDA"/>
                </a:solidFill>
                <a:cs typeface="+mn-ea"/>
                <a:sym typeface="+mn-lt"/>
              </a:rPr>
              <a:t>开学第一课主题教育</a:t>
            </a:r>
            <a:endParaRPr lang="en-US" altLang="zh-CN" sz="2800" b="1" spc="300" dirty="0">
              <a:solidFill>
                <a:srgbClr val="88ACDA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2757" y="2173004"/>
            <a:ext cx="10858500" cy="70525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点击输入标题点击输入相关标题。点击输入标题。点击输入标题。点击输入标题点击输入相关标题。点击输入标题。点击输入标题。点击输入标题点击输入相关标题。点击输入标题。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4719" y="1581556"/>
            <a:ext cx="10858500" cy="425693"/>
          </a:xfrm>
          <a:prstGeom prst="rect">
            <a:avLst/>
          </a:prstGeom>
        </p:spPr>
        <p:txBody>
          <a:bodyPr wrap="square" anchor="b" anchorCtr="0">
            <a:noAutofit/>
          </a:bodyPr>
          <a:lstStyle/>
          <a:p>
            <a:pPr lvl="0" algn="ctr">
              <a:spcBef>
                <a:spcPct val="0"/>
              </a:spcBef>
              <a:buSzPct val="25000"/>
              <a:defRPr/>
            </a:pPr>
            <a:r>
              <a:rPr lang="zh-CN" altLang="en-US" sz="2000" b="1" cap="all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请您在此处输入相关小标题</a:t>
            </a:r>
            <a:endParaRPr lang="zh-CN" altLang="en-US" sz="2000" b="1" cap="all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53258" y="3783185"/>
            <a:ext cx="2173666" cy="2173666"/>
            <a:chOff x="6829800" y="3343145"/>
            <a:chExt cx="2173666" cy="2173666"/>
          </a:xfrm>
        </p:grpSpPr>
        <p:sp>
          <p:nvSpPr>
            <p:cNvPr id="9" name="任意多边形 337"/>
            <p:cNvSpPr/>
            <p:nvPr/>
          </p:nvSpPr>
          <p:spPr>
            <a:xfrm>
              <a:off x="6829800" y="3343145"/>
              <a:ext cx="2173666" cy="2173666"/>
            </a:xfrm>
            <a:custGeom>
              <a:avLst/>
              <a:gdLst>
                <a:gd name="connsiteX0" fmla="*/ 0 w 1223085"/>
                <a:gd name="connsiteY0" fmla="*/ 611543 h 1223085"/>
                <a:gd name="connsiteX1" fmla="*/ 611543 w 1223085"/>
                <a:gd name="connsiteY1" fmla="*/ 0 h 1223085"/>
                <a:gd name="connsiteX2" fmla="*/ 1223086 w 1223085"/>
                <a:gd name="connsiteY2" fmla="*/ 611543 h 1223085"/>
                <a:gd name="connsiteX3" fmla="*/ 611543 w 1223085"/>
                <a:gd name="connsiteY3" fmla="*/ 1223086 h 1223085"/>
                <a:gd name="connsiteX4" fmla="*/ 0 w 1223085"/>
                <a:gd name="connsiteY4" fmla="*/ 611543 h 1223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085" h="1223085">
                  <a:moveTo>
                    <a:pt x="0" y="611543"/>
                  </a:moveTo>
                  <a:cubicBezTo>
                    <a:pt x="0" y="273797"/>
                    <a:pt x="273797" y="0"/>
                    <a:pt x="611543" y="0"/>
                  </a:cubicBezTo>
                  <a:cubicBezTo>
                    <a:pt x="949289" y="0"/>
                    <a:pt x="1223086" y="273797"/>
                    <a:pt x="1223086" y="611543"/>
                  </a:cubicBezTo>
                  <a:cubicBezTo>
                    <a:pt x="1223086" y="949289"/>
                    <a:pt x="949289" y="1223086"/>
                    <a:pt x="611543" y="1223086"/>
                  </a:cubicBezTo>
                  <a:cubicBezTo>
                    <a:pt x="273797" y="1223086"/>
                    <a:pt x="0" y="949289"/>
                    <a:pt x="0" y="611543"/>
                  </a:cubicBezTo>
                  <a:close/>
                </a:path>
              </a:pathLst>
            </a:custGeom>
            <a:solidFill>
              <a:srgbClr val="E98582"/>
            </a:solidFill>
            <a:ln w="2540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0000" tIns="90000" rIns="90000" bIns="90000" numCol="1" spcCol="1270" anchor="ctr" anchorCtr="0">
              <a:noAutofit/>
            </a:bodyPr>
            <a:lstStyle/>
            <a:p>
              <a:pPr lvl="0" algn="ctr">
                <a:spcBef>
                  <a:spcPct val="0"/>
                </a:spcBef>
                <a:buSzPct val="25000"/>
                <a:defRPr/>
              </a:pPr>
              <a:endParaRPr lang="zh-CN" altLang="en-US" sz="2000" b="1" cap="all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任意多边形 666"/>
            <p:cNvSpPr/>
            <p:nvPr/>
          </p:nvSpPr>
          <p:spPr>
            <a:xfrm>
              <a:off x="6866218" y="3454571"/>
              <a:ext cx="535615" cy="535615"/>
            </a:xfrm>
            <a:custGeom>
              <a:avLst/>
              <a:gdLst>
                <a:gd name="connsiteX0" fmla="*/ 0 w 1223085"/>
                <a:gd name="connsiteY0" fmla="*/ 611543 h 1223085"/>
                <a:gd name="connsiteX1" fmla="*/ 611543 w 1223085"/>
                <a:gd name="connsiteY1" fmla="*/ 0 h 1223085"/>
                <a:gd name="connsiteX2" fmla="*/ 1223086 w 1223085"/>
                <a:gd name="connsiteY2" fmla="*/ 611543 h 1223085"/>
                <a:gd name="connsiteX3" fmla="*/ 611543 w 1223085"/>
                <a:gd name="connsiteY3" fmla="*/ 1223086 h 1223085"/>
                <a:gd name="connsiteX4" fmla="*/ 0 w 1223085"/>
                <a:gd name="connsiteY4" fmla="*/ 611543 h 1223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085" h="1223085">
                  <a:moveTo>
                    <a:pt x="0" y="611543"/>
                  </a:moveTo>
                  <a:cubicBezTo>
                    <a:pt x="0" y="273797"/>
                    <a:pt x="273797" y="0"/>
                    <a:pt x="611543" y="0"/>
                  </a:cubicBezTo>
                  <a:cubicBezTo>
                    <a:pt x="949289" y="0"/>
                    <a:pt x="1223086" y="273797"/>
                    <a:pt x="1223086" y="611543"/>
                  </a:cubicBezTo>
                  <a:cubicBezTo>
                    <a:pt x="1223086" y="949289"/>
                    <a:pt x="949289" y="1223086"/>
                    <a:pt x="611543" y="1223086"/>
                  </a:cubicBezTo>
                  <a:cubicBezTo>
                    <a:pt x="273797" y="1223086"/>
                    <a:pt x="0" y="949289"/>
                    <a:pt x="0" y="611543"/>
                  </a:cubicBezTo>
                  <a:close/>
                </a:path>
              </a:pathLst>
            </a:custGeom>
            <a:solidFill>
              <a:srgbClr val="E98582"/>
            </a:solidFill>
            <a:ln w="2540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90000" rIns="90000" bIns="90000" numCol="1" spcCol="1270" anchor="ctr" anchorCtr="0">
              <a:no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512810" y="3783185"/>
            <a:ext cx="2173666" cy="2173666"/>
            <a:chOff x="9325326" y="3343145"/>
            <a:chExt cx="2173666" cy="2173666"/>
          </a:xfrm>
        </p:grpSpPr>
        <p:sp>
          <p:nvSpPr>
            <p:cNvPr id="12" name="任意多边形 426"/>
            <p:cNvSpPr/>
            <p:nvPr/>
          </p:nvSpPr>
          <p:spPr>
            <a:xfrm>
              <a:off x="9325326" y="3343145"/>
              <a:ext cx="2173666" cy="2173666"/>
            </a:xfrm>
            <a:custGeom>
              <a:avLst/>
              <a:gdLst>
                <a:gd name="connsiteX0" fmla="*/ 0 w 1223085"/>
                <a:gd name="connsiteY0" fmla="*/ 611543 h 1223085"/>
                <a:gd name="connsiteX1" fmla="*/ 611543 w 1223085"/>
                <a:gd name="connsiteY1" fmla="*/ 0 h 1223085"/>
                <a:gd name="connsiteX2" fmla="*/ 1223086 w 1223085"/>
                <a:gd name="connsiteY2" fmla="*/ 611543 h 1223085"/>
                <a:gd name="connsiteX3" fmla="*/ 611543 w 1223085"/>
                <a:gd name="connsiteY3" fmla="*/ 1223086 h 1223085"/>
                <a:gd name="connsiteX4" fmla="*/ 0 w 1223085"/>
                <a:gd name="connsiteY4" fmla="*/ 611543 h 1223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085" h="1223085">
                  <a:moveTo>
                    <a:pt x="0" y="611543"/>
                  </a:moveTo>
                  <a:cubicBezTo>
                    <a:pt x="0" y="273797"/>
                    <a:pt x="273797" y="0"/>
                    <a:pt x="611543" y="0"/>
                  </a:cubicBezTo>
                  <a:cubicBezTo>
                    <a:pt x="949289" y="0"/>
                    <a:pt x="1223086" y="273797"/>
                    <a:pt x="1223086" y="611543"/>
                  </a:cubicBezTo>
                  <a:cubicBezTo>
                    <a:pt x="1223086" y="949289"/>
                    <a:pt x="949289" y="1223086"/>
                    <a:pt x="611543" y="1223086"/>
                  </a:cubicBezTo>
                  <a:cubicBezTo>
                    <a:pt x="273797" y="1223086"/>
                    <a:pt x="0" y="949289"/>
                    <a:pt x="0" y="611543"/>
                  </a:cubicBezTo>
                  <a:close/>
                </a:path>
              </a:pathLst>
            </a:custGeom>
            <a:solidFill>
              <a:srgbClr val="88ACDA"/>
            </a:solidFill>
            <a:ln w="2540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0000" tIns="90000" rIns="90000" bIns="90000" numCol="1" spcCol="1270" anchor="ctr" anchorCtr="0">
              <a:noAutofit/>
            </a:bodyPr>
            <a:lstStyle/>
            <a:p>
              <a:pPr lvl="0" algn="ctr">
                <a:spcBef>
                  <a:spcPct val="0"/>
                </a:spcBef>
                <a:buSzPct val="25000"/>
                <a:defRPr/>
              </a:pPr>
              <a:endParaRPr lang="zh-CN" altLang="en-US" sz="2000" b="1" cap="all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任意多边形 669"/>
            <p:cNvSpPr/>
            <p:nvPr/>
          </p:nvSpPr>
          <p:spPr>
            <a:xfrm>
              <a:off x="9361744" y="3454571"/>
              <a:ext cx="535615" cy="535615"/>
            </a:xfrm>
            <a:custGeom>
              <a:avLst/>
              <a:gdLst>
                <a:gd name="connsiteX0" fmla="*/ 0 w 1223085"/>
                <a:gd name="connsiteY0" fmla="*/ 611543 h 1223085"/>
                <a:gd name="connsiteX1" fmla="*/ 611543 w 1223085"/>
                <a:gd name="connsiteY1" fmla="*/ 0 h 1223085"/>
                <a:gd name="connsiteX2" fmla="*/ 1223086 w 1223085"/>
                <a:gd name="connsiteY2" fmla="*/ 611543 h 1223085"/>
                <a:gd name="connsiteX3" fmla="*/ 611543 w 1223085"/>
                <a:gd name="connsiteY3" fmla="*/ 1223086 h 1223085"/>
                <a:gd name="connsiteX4" fmla="*/ 0 w 1223085"/>
                <a:gd name="connsiteY4" fmla="*/ 611543 h 1223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085" h="1223085">
                  <a:moveTo>
                    <a:pt x="0" y="611543"/>
                  </a:moveTo>
                  <a:cubicBezTo>
                    <a:pt x="0" y="273797"/>
                    <a:pt x="273797" y="0"/>
                    <a:pt x="611543" y="0"/>
                  </a:cubicBezTo>
                  <a:cubicBezTo>
                    <a:pt x="949289" y="0"/>
                    <a:pt x="1223086" y="273797"/>
                    <a:pt x="1223086" y="611543"/>
                  </a:cubicBezTo>
                  <a:cubicBezTo>
                    <a:pt x="1223086" y="949289"/>
                    <a:pt x="949289" y="1223086"/>
                    <a:pt x="611543" y="1223086"/>
                  </a:cubicBezTo>
                  <a:cubicBezTo>
                    <a:pt x="273797" y="1223086"/>
                    <a:pt x="0" y="949289"/>
                    <a:pt x="0" y="611543"/>
                  </a:cubicBezTo>
                  <a:close/>
                </a:path>
              </a:pathLst>
            </a:custGeom>
            <a:solidFill>
              <a:srgbClr val="88ACDA"/>
            </a:solidFill>
            <a:ln w="2540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90000" rIns="90000" bIns="90000" numCol="1" spcCol="1270" anchor="ctr" anchorCtr="0">
              <a:no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639" y="2609021"/>
            <a:ext cx="3657606" cy="365760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917149" y="4993483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buSzPct val="25000"/>
              <a:defRPr/>
            </a:pPr>
            <a:r>
              <a:rPr lang="zh-CN" altLang="en-US" sz="2000" b="1" cap="all" dirty="0">
                <a:solidFill>
                  <a:prstClr val="white"/>
                </a:solidFill>
                <a:cs typeface="+mn-ea"/>
                <a:sym typeface="+mn-lt"/>
              </a:rPr>
              <a:t>输入小标题</a:t>
            </a:r>
            <a:endParaRPr lang="zh-CN" altLang="en-US" sz="2000" b="1" cap="all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866109" y="4993483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buSzPct val="25000"/>
              <a:defRPr/>
            </a:pPr>
            <a:r>
              <a:rPr lang="zh-CN" altLang="en-US" sz="2000" b="1" cap="all" dirty="0">
                <a:solidFill>
                  <a:prstClr val="white"/>
                </a:solidFill>
                <a:cs typeface="+mn-ea"/>
                <a:sym typeface="+mn-lt"/>
              </a:rPr>
              <a:t>输入小标题</a:t>
            </a:r>
            <a:endParaRPr lang="zh-CN" altLang="en-US" sz="2000" b="1" cap="all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iconfont-11432-4397104"/>
          <p:cNvSpPr>
            <a:spLocks noChangeAspect="1"/>
          </p:cNvSpPr>
          <p:nvPr/>
        </p:nvSpPr>
        <p:spPr>
          <a:xfrm>
            <a:off x="6375562" y="4291560"/>
            <a:ext cx="532518" cy="573586"/>
          </a:xfrm>
          <a:custGeom>
            <a:avLst/>
            <a:gdLst>
              <a:gd name="connsiteX0" fmla="*/ 195226 w 495208"/>
              <a:gd name="connsiteY0" fmla="*/ 381028 h 533400"/>
              <a:gd name="connsiteX1" fmla="*/ 385691 w 495208"/>
              <a:gd name="connsiteY1" fmla="*/ 381028 h 533400"/>
              <a:gd name="connsiteX2" fmla="*/ 409499 w 495208"/>
              <a:gd name="connsiteY2" fmla="*/ 404836 h 533400"/>
              <a:gd name="connsiteX3" fmla="*/ 385691 w 495208"/>
              <a:gd name="connsiteY3" fmla="*/ 428644 h 533400"/>
              <a:gd name="connsiteX4" fmla="*/ 195226 w 495208"/>
              <a:gd name="connsiteY4" fmla="*/ 428644 h 533400"/>
              <a:gd name="connsiteX5" fmla="*/ 171418 w 495208"/>
              <a:gd name="connsiteY5" fmla="*/ 404836 h 533400"/>
              <a:gd name="connsiteX6" fmla="*/ 195226 w 495208"/>
              <a:gd name="connsiteY6" fmla="*/ 381028 h 533400"/>
              <a:gd name="connsiteX7" fmla="*/ 195226 w 495208"/>
              <a:gd name="connsiteY7" fmla="*/ 242842 h 533400"/>
              <a:gd name="connsiteX8" fmla="*/ 385691 w 495208"/>
              <a:gd name="connsiteY8" fmla="*/ 242842 h 533400"/>
              <a:gd name="connsiteX9" fmla="*/ 409499 w 495208"/>
              <a:gd name="connsiteY9" fmla="*/ 266650 h 533400"/>
              <a:gd name="connsiteX10" fmla="*/ 385691 w 495208"/>
              <a:gd name="connsiteY10" fmla="*/ 290458 h 533400"/>
              <a:gd name="connsiteX11" fmla="*/ 195226 w 495208"/>
              <a:gd name="connsiteY11" fmla="*/ 290458 h 533400"/>
              <a:gd name="connsiteX12" fmla="*/ 171418 w 495208"/>
              <a:gd name="connsiteY12" fmla="*/ 266650 h 533400"/>
              <a:gd name="connsiteX13" fmla="*/ 195226 w 495208"/>
              <a:gd name="connsiteY13" fmla="*/ 242842 h 533400"/>
              <a:gd name="connsiteX14" fmla="*/ 195226 w 495208"/>
              <a:gd name="connsiteY14" fmla="*/ 104756 h 533400"/>
              <a:gd name="connsiteX15" fmla="*/ 385691 w 495208"/>
              <a:gd name="connsiteY15" fmla="*/ 104756 h 533400"/>
              <a:gd name="connsiteX16" fmla="*/ 409499 w 495208"/>
              <a:gd name="connsiteY16" fmla="*/ 128564 h 533400"/>
              <a:gd name="connsiteX17" fmla="*/ 385691 w 495208"/>
              <a:gd name="connsiteY17" fmla="*/ 152372 h 533400"/>
              <a:gd name="connsiteX18" fmla="*/ 195226 w 495208"/>
              <a:gd name="connsiteY18" fmla="*/ 152372 h 533400"/>
              <a:gd name="connsiteX19" fmla="*/ 171418 w 495208"/>
              <a:gd name="connsiteY19" fmla="*/ 128564 h 533400"/>
              <a:gd name="connsiteX20" fmla="*/ 195226 w 495208"/>
              <a:gd name="connsiteY20" fmla="*/ 104756 h 533400"/>
              <a:gd name="connsiteX21" fmla="*/ 71424 w 495208"/>
              <a:gd name="connsiteY21" fmla="*/ 47625 h 533400"/>
              <a:gd name="connsiteX22" fmla="*/ 47616 w 495208"/>
              <a:gd name="connsiteY22" fmla="*/ 71438 h 533400"/>
              <a:gd name="connsiteX23" fmla="*/ 47616 w 495208"/>
              <a:gd name="connsiteY23" fmla="*/ 461962 h 533400"/>
              <a:gd name="connsiteX24" fmla="*/ 71424 w 495208"/>
              <a:gd name="connsiteY24" fmla="*/ 485775 h 533400"/>
              <a:gd name="connsiteX25" fmla="*/ 423784 w 495208"/>
              <a:gd name="connsiteY25" fmla="*/ 485775 h 533400"/>
              <a:gd name="connsiteX26" fmla="*/ 447592 w 495208"/>
              <a:gd name="connsiteY26" fmla="*/ 461962 h 533400"/>
              <a:gd name="connsiteX27" fmla="*/ 447592 w 495208"/>
              <a:gd name="connsiteY27" fmla="*/ 71438 h 533400"/>
              <a:gd name="connsiteX28" fmla="*/ 423784 w 495208"/>
              <a:gd name="connsiteY28" fmla="*/ 47625 h 533400"/>
              <a:gd name="connsiteX29" fmla="*/ 41664 w 495208"/>
              <a:gd name="connsiteY29" fmla="*/ 0 h 533400"/>
              <a:gd name="connsiteX30" fmla="*/ 453544 w 495208"/>
              <a:gd name="connsiteY30" fmla="*/ 0 h 533400"/>
              <a:gd name="connsiteX31" fmla="*/ 495208 w 495208"/>
              <a:gd name="connsiteY31" fmla="*/ 41672 h 533400"/>
              <a:gd name="connsiteX32" fmla="*/ 495208 w 495208"/>
              <a:gd name="connsiteY32" fmla="*/ 491728 h 533400"/>
              <a:gd name="connsiteX33" fmla="*/ 453544 w 495208"/>
              <a:gd name="connsiteY33" fmla="*/ 533400 h 533400"/>
              <a:gd name="connsiteX34" fmla="*/ 41664 w 495208"/>
              <a:gd name="connsiteY34" fmla="*/ 533400 h 533400"/>
              <a:gd name="connsiteX35" fmla="*/ 0 w 495208"/>
              <a:gd name="connsiteY35" fmla="*/ 491728 h 533400"/>
              <a:gd name="connsiteX36" fmla="*/ 0 w 495208"/>
              <a:gd name="connsiteY36" fmla="*/ 41672 h 533400"/>
              <a:gd name="connsiteX37" fmla="*/ 41664 w 495208"/>
              <a:gd name="connsiteY37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95208" h="533400">
                <a:moveTo>
                  <a:pt x="195226" y="381028"/>
                </a:moveTo>
                <a:lnTo>
                  <a:pt x="385691" y="381028"/>
                </a:lnTo>
                <a:cubicBezTo>
                  <a:pt x="398833" y="381028"/>
                  <a:pt x="409499" y="391694"/>
                  <a:pt x="409499" y="404836"/>
                </a:cubicBezTo>
                <a:cubicBezTo>
                  <a:pt x="409499" y="417978"/>
                  <a:pt x="398833" y="428644"/>
                  <a:pt x="385691" y="428644"/>
                </a:cubicBezTo>
                <a:lnTo>
                  <a:pt x="195226" y="428644"/>
                </a:lnTo>
                <a:cubicBezTo>
                  <a:pt x="182084" y="428644"/>
                  <a:pt x="171418" y="417978"/>
                  <a:pt x="171418" y="404836"/>
                </a:cubicBezTo>
                <a:cubicBezTo>
                  <a:pt x="171418" y="391694"/>
                  <a:pt x="182084" y="381028"/>
                  <a:pt x="195226" y="381028"/>
                </a:cubicBezTo>
                <a:close/>
                <a:moveTo>
                  <a:pt x="195226" y="242842"/>
                </a:moveTo>
                <a:lnTo>
                  <a:pt x="385691" y="242842"/>
                </a:lnTo>
                <a:cubicBezTo>
                  <a:pt x="398833" y="242842"/>
                  <a:pt x="409499" y="253508"/>
                  <a:pt x="409499" y="266650"/>
                </a:cubicBezTo>
                <a:cubicBezTo>
                  <a:pt x="409499" y="279792"/>
                  <a:pt x="398833" y="290458"/>
                  <a:pt x="385691" y="290458"/>
                </a:cubicBezTo>
                <a:lnTo>
                  <a:pt x="195226" y="290458"/>
                </a:lnTo>
                <a:cubicBezTo>
                  <a:pt x="182084" y="290458"/>
                  <a:pt x="171418" y="279792"/>
                  <a:pt x="171418" y="266650"/>
                </a:cubicBezTo>
                <a:cubicBezTo>
                  <a:pt x="171418" y="253508"/>
                  <a:pt x="182084" y="242842"/>
                  <a:pt x="195226" y="242842"/>
                </a:cubicBezTo>
                <a:close/>
                <a:moveTo>
                  <a:pt x="195226" y="104756"/>
                </a:moveTo>
                <a:lnTo>
                  <a:pt x="385691" y="104756"/>
                </a:lnTo>
                <a:cubicBezTo>
                  <a:pt x="398833" y="104756"/>
                  <a:pt x="409499" y="115422"/>
                  <a:pt x="409499" y="128564"/>
                </a:cubicBezTo>
                <a:cubicBezTo>
                  <a:pt x="409499" y="141706"/>
                  <a:pt x="398833" y="152372"/>
                  <a:pt x="385691" y="152372"/>
                </a:cubicBezTo>
                <a:lnTo>
                  <a:pt x="195226" y="152372"/>
                </a:lnTo>
                <a:cubicBezTo>
                  <a:pt x="182084" y="152372"/>
                  <a:pt x="171418" y="141706"/>
                  <a:pt x="171418" y="128564"/>
                </a:cubicBezTo>
                <a:cubicBezTo>
                  <a:pt x="171418" y="115422"/>
                  <a:pt x="182084" y="104756"/>
                  <a:pt x="195226" y="104756"/>
                </a:cubicBezTo>
                <a:close/>
                <a:moveTo>
                  <a:pt x="71424" y="47625"/>
                </a:moveTo>
                <a:cubicBezTo>
                  <a:pt x="58282" y="47625"/>
                  <a:pt x="47616" y="58293"/>
                  <a:pt x="47616" y="71438"/>
                </a:cubicBezTo>
                <a:lnTo>
                  <a:pt x="47616" y="461962"/>
                </a:lnTo>
                <a:cubicBezTo>
                  <a:pt x="47616" y="475107"/>
                  <a:pt x="58282" y="485775"/>
                  <a:pt x="71424" y="485775"/>
                </a:cubicBezTo>
                <a:lnTo>
                  <a:pt x="423784" y="485775"/>
                </a:lnTo>
                <a:cubicBezTo>
                  <a:pt x="436926" y="485775"/>
                  <a:pt x="447592" y="475107"/>
                  <a:pt x="447592" y="461962"/>
                </a:cubicBezTo>
                <a:lnTo>
                  <a:pt x="447592" y="71438"/>
                </a:lnTo>
                <a:cubicBezTo>
                  <a:pt x="447592" y="58293"/>
                  <a:pt x="436926" y="47625"/>
                  <a:pt x="423784" y="47625"/>
                </a:cubicBezTo>
                <a:close/>
                <a:moveTo>
                  <a:pt x="41664" y="0"/>
                </a:moveTo>
                <a:lnTo>
                  <a:pt x="453544" y="0"/>
                </a:lnTo>
                <a:cubicBezTo>
                  <a:pt x="476543" y="0"/>
                  <a:pt x="495208" y="18669"/>
                  <a:pt x="495208" y="41672"/>
                </a:cubicBezTo>
                <a:lnTo>
                  <a:pt x="495208" y="491728"/>
                </a:lnTo>
                <a:cubicBezTo>
                  <a:pt x="495208" y="514731"/>
                  <a:pt x="476543" y="533400"/>
                  <a:pt x="453544" y="533400"/>
                </a:cubicBezTo>
                <a:lnTo>
                  <a:pt x="41664" y="533400"/>
                </a:lnTo>
                <a:cubicBezTo>
                  <a:pt x="18666" y="533400"/>
                  <a:pt x="0" y="514731"/>
                  <a:pt x="0" y="491728"/>
                </a:cubicBezTo>
                <a:lnTo>
                  <a:pt x="0" y="41672"/>
                </a:lnTo>
                <a:cubicBezTo>
                  <a:pt x="0" y="18669"/>
                  <a:pt x="18666" y="0"/>
                  <a:pt x="416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1" name="verified-commercial-list_57632"/>
          <p:cNvSpPr>
            <a:spLocks noChangeAspect="1"/>
          </p:cNvSpPr>
          <p:nvPr/>
        </p:nvSpPr>
        <p:spPr>
          <a:xfrm>
            <a:off x="9351013" y="4291560"/>
            <a:ext cx="497260" cy="576718"/>
          </a:xfrm>
          <a:custGeom>
            <a:avLst/>
            <a:gdLst>
              <a:gd name="connsiteX0" fmla="*/ 232301 w 523313"/>
              <a:gd name="connsiteY0" fmla="*/ 453100 h 606933"/>
              <a:gd name="connsiteX1" fmla="*/ 443362 w 523313"/>
              <a:gd name="connsiteY1" fmla="*/ 453100 h 606933"/>
              <a:gd name="connsiteX2" fmla="*/ 443362 w 523313"/>
              <a:gd name="connsiteY2" fmla="*/ 496498 h 606933"/>
              <a:gd name="connsiteX3" fmla="*/ 232301 w 523313"/>
              <a:gd name="connsiteY3" fmla="*/ 496498 h 606933"/>
              <a:gd name="connsiteX4" fmla="*/ 166906 w 523313"/>
              <a:gd name="connsiteY4" fmla="*/ 405116 h 606933"/>
              <a:gd name="connsiteX5" fmla="*/ 197654 w 523313"/>
              <a:gd name="connsiteY5" fmla="*/ 435818 h 606933"/>
              <a:gd name="connsiteX6" fmla="*/ 118601 w 523313"/>
              <a:gd name="connsiteY6" fmla="*/ 514704 h 606933"/>
              <a:gd name="connsiteX7" fmla="*/ 70777 w 523313"/>
              <a:gd name="connsiteY7" fmla="*/ 466951 h 606933"/>
              <a:gd name="connsiteX8" fmla="*/ 101525 w 523313"/>
              <a:gd name="connsiteY8" fmla="*/ 436249 h 606933"/>
              <a:gd name="connsiteX9" fmla="*/ 118601 w 523313"/>
              <a:gd name="connsiteY9" fmla="*/ 453300 h 606933"/>
              <a:gd name="connsiteX10" fmla="*/ 232301 w 523313"/>
              <a:gd name="connsiteY10" fmla="*/ 344783 h 606933"/>
              <a:gd name="connsiteX11" fmla="*/ 443362 w 523313"/>
              <a:gd name="connsiteY11" fmla="*/ 344783 h 606933"/>
              <a:gd name="connsiteX12" fmla="*/ 443362 w 523313"/>
              <a:gd name="connsiteY12" fmla="*/ 388251 h 606933"/>
              <a:gd name="connsiteX13" fmla="*/ 232301 w 523313"/>
              <a:gd name="connsiteY13" fmla="*/ 388251 h 606933"/>
              <a:gd name="connsiteX14" fmla="*/ 166906 w 523313"/>
              <a:gd name="connsiteY14" fmla="*/ 296939 h 606933"/>
              <a:gd name="connsiteX15" fmla="*/ 197654 w 523313"/>
              <a:gd name="connsiteY15" fmla="*/ 327627 h 606933"/>
              <a:gd name="connsiteX16" fmla="*/ 118601 w 523313"/>
              <a:gd name="connsiteY16" fmla="*/ 406527 h 606933"/>
              <a:gd name="connsiteX17" fmla="*/ 70777 w 523313"/>
              <a:gd name="connsiteY17" fmla="*/ 358795 h 606933"/>
              <a:gd name="connsiteX18" fmla="*/ 101525 w 523313"/>
              <a:gd name="connsiteY18" fmla="*/ 328106 h 606933"/>
              <a:gd name="connsiteX19" fmla="*/ 118601 w 523313"/>
              <a:gd name="connsiteY19" fmla="*/ 345150 h 606933"/>
              <a:gd name="connsiteX20" fmla="*/ 232301 w 523313"/>
              <a:gd name="connsiteY20" fmla="*/ 236606 h 606933"/>
              <a:gd name="connsiteX21" fmla="*/ 443362 w 523313"/>
              <a:gd name="connsiteY21" fmla="*/ 236606 h 606933"/>
              <a:gd name="connsiteX22" fmla="*/ 443362 w 523313"/>
              <a:gd name="connsiteY22" fmla="*/ 280004 h 606933"/>
              <a:gd name="connsiteX23" fmla="*/ 232301 w 523313"/>
              <a:gd name="connsiteY23" fmla="*/ 280004 h 606933"/>
              <a:gd name="connsiteX24" fmla="*/ 166906 w 523313"/>
              <a:gd name="connsiteY24" fmla="*/ 188762 h 606933"/>
              <a:gd name="connsiteX25" fmla="*/ 197654 w 523313"/>
              <a:gd name="connsiteY25" fmla="*/ 219470 h 606933"/>
              <a:gd name="connsiteX26" fmla="*/ 118601 w 523313"/>
              <a:gd name="connsiteY26" fmla="*/ 298421 h 606933"/>
              <a:gd name="connsiteX27" fmla="*/ 70777 w 523313"/>
              <a:gd name="connsiteY27" fmla="*/ 250610 h 606933"/>
              <a:gd name="connsiteX28" fmla="*/ 101525 w 523313"/>
              <a:gd name="connsiteY28" fmla="*/ 219902 h 606933"/>
              <a:gd name="connsiteX29" fmla="*/ 118601 w 523313"/>
              <a:gd name="connsiteY29" fmla="*/ 236956 h 606933"/>
              <a:gd name="connsiteX30" fmla="*/ 393684 w 523313"/>
              <a:gd name="connsiteY30" fmla="*/ 74154 h 606933"/>
              <a:gd name="connsiteX31" fmla="*/ 393684 w 523313"/>
              <a:gd name="connsiteY31" fmla="*/ 129434 h 606933"/>
              <a:gd name="connsiteX32" fmla="*/ 449096 w 523313"/>
              <a:gd name="connsiteY32" fmla="*/ 129434 h 606933"/>
              <a:gd name="connsiteX33" fmla="*/ 43513 w 523313"/>
              <a:gd name="connsiteY33" fmla="*/ 43448 h 606933"/>
              <a:gd name="connsiteX34" fmla="*/ 43513 w 523313"/>
              <a:gd name="connsiteY34" fmla="*/ 563533 h 606933"/>
              <a:gd name="connsiteX35" fmla="*/ 479848 w 523313"/>
              <a:gd name="connsiteY35" fmla="*/ 563533 h 606933"/>
              <a:gd name="connsiteX36" fmla="*/ 479848 w 523313"/>
              <a:gd name="connsiteY36" fmla="*/ 172883 h 606933"/>
              <a:gd name="connsiteX37" fmla="*/ 350219 w 523313"/>
              <a:gd name="connsiteY37" fmla="*/ 172883 h 606933"/>
              <a:gd name="connsiteX38" fmla="*/ 350219 w 523313"/>
              <a:gd name="connsiteY38" fmla="*/ 43448 h 606933"/>
              <a:gd name="connsiteX39" fmla="*/ 0 w 523313"/>
              <a:gd name="connsiteY39" fmla="*/ 0 h 606933"/>
              <a:gd name="connsiteX40" fmla="*/ 380971 w 523313"/>
              <a:gd name="connsiteY40" fmla="*/ 0 h 606933"/>
              <a:gd name="connsiteX41" fmla="*/ 523313 w 523313"/>
              <a:gd name="connsiteY41" fmla="*/ 142177 h 606933"/>
              <a:gd name="connsiteX42" fmla="*/ 523313 w 523313"/>
              <a:gd name="connsiteY42" fmla="*/ 606933 h 606933"/>
              <a:gd name="connsiteX43" fmla="*/ 0 w 523313"/>
              <a:gd name="connsiteY43" fmla="*/ 606933 h 60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23313" h="606933">
                <a:moveTo>
                  <a:pt x="232301" y="453100"/>
                </a:moveTo>
                <a:lnTo>
                  <a:pt x="443362" y="453100"/>
                </a:lnTo>
                <a:lnTo>
                  <a:pt x="443362" y="496498"/>
                </a:lnTo>
                <a:lnTo>
                  <a:pt x="232301" y="496498"/>
                </a:lnTo>
                <a:close/>
                <a:moveTo>
                  <a:pt x="166906" y="405116"/>
                </a:moveTo>
                <a:lnTo>
                  <a:pt x="197654" y="435818"/>
                </a:lnTo>
                <a:lnTo>
                  <a:pt x="118601" y="514704"/>
                </a:lnTo>
                <a:lnTo>
                  <a:pt x="70777" y="466951"/>
                </a:lnTo>
                <a:lnTo>
                  <a:pt x="101525" y="436249"/>
                </a:lnTo>
                <a:lnTo>
                  <a:pt x="118601" y="453300"/>
                </a:lnTo>
                <a:close/>
                <a:moveTo>
                  <a:pt x="232301" y="344783"/>
                </a:moveTo>
                <a:lnTo>
                  <a:pt x="443362" y="344783"/>
                </a:lnTo>
                <a:lnTo>
                  <a:pt x="443362" y="388251"/>
                </a:lnTo>
                <a:lnTo>
                  <a:pt x="232301" y="388251"/>
                </a:lnTo>
                <a:close/>
                <a:moveTo>
                  <a:pt x="166906" y="296939"/>
                </a:moveTo>
                <a:lnTo>
                  <a:pt x="197654" y="327627"/>
                </a:lnTo>
                <a:lnTo>
                  <a:pt x="118601" y="406527"/>
                </a:lnTo>
                <a:lnTo>
                  <a:pt x="70777" y="358795"/>
                </a:lnTo>
                <a:lnTo>
                  <a:pt x="101525" y="328106"/>
                </a:lnTo>
                <a:lnTo>
                  <a:pt x="118601" y="345150"/>
                </a:lnTo>
                <a:close/>
                <a:moveTo>
                  <a:pt x="232301" y="236606"/>
                </a:moveTo>
                <a:lnTo>
                  <a:pt x="443362" y="236606"/>
                </a:lnTo>
                <a:lnTo>
                  <a:pt x="443362" y="280004"/>
                </a:lnTo>
                <a:lnTo>
                  <a:pt x="232301" y="280004"/>
                </a:lnTo>
                <a:close/>
                <a:moveTo>
                  <a:pt x="166906" y="188762"/>
                </a:moveTo>
                <a:lnTo>
                  <a:pt x="197654" y="219470"/>
                </a:lnTo>
                <a:lnTo>
                  <a:pt x="118601" y="298421"/>
                </a:lnTo>
                <a:lnTo>
                  <a:pt x="70777" y="250610"/>
                </a:lnTo>
                <a:lnTo>
                  <a:pt x="101525" y="219902"/>
                </a:lnTo>
                <a:lnTo>
                  <a:pt x="118601" y="236956"/>
                </a:lnTo>
                <a:close/>
                <a:moveTo>
                  <a:pt x="393684" y="74154"/>
                </a:moveTo>
                <a:lnTo>
                  <a:pt x="393684" y="129434"/>
                </a:lnTo>
                <a:lnTo>
                  <a:pt x="449096" y="129434"/>
                </a:lnTo>
                <a:close/>
                <a:moveTo>
                  <a:pt x="43513" y="43448"/>
                </a:moveTo>
                <a:lnTo>
                  <a:pt x="43513" y="563533"/>
                </a:lnTo>
                <a:lnTo>
                  <a:pt x="479848" y="563533"/>
                </a:lnTo>
                <a:lnTo>
                  <a:pt x="479848" y="172883"/>
                </a:lnTo>
                <a:lnTo>
                  <a:pt x="350219" y="172883"/>
                </a:lnTo>
                <a:lnTo>
                  <a:pt x="350219" y="43448"/>
                </a:lnTo>
                <a:close/>
                <a:moveTo>
                  <a:pt x="0" y="0"/>
                </a:moveTo>
                <a:lnTo>
                  <a:pt x="380971" y="0"/>
                </a:lnTo>
                <a:lnTo>
                  <a:pt x="523313" y="142177"/>
                </a:lnTo>
                <a:lnTo>
                  <a:pt x="523313" y="606933"/>
                </a:lnTo>
                <a:lnTo>
                  <a:pt x="0" y="6069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7" grpId="0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" r="25180" b="891"/>
          <a:stretch>
            <a:fillRect/>
          </a:stretch>
        </p:blipFill>
        <p:spPr>
          <a:xfrm rot="5400000">
            <a:off x="2667000" y="-2666999"/>
            <a:ext cx="6857999" cy="1219200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398371" y="2274376"/>
            <a:ext cx="8849532" cy="2309247"/>
          </a:xfrm>
          <a:prstGeom prst="rect">
            <a:avLst/>
          </a:prstGeom>
          <a:solidFill>
            <a:srgbClr val="E98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îŝlîḓé"/>
          <p:cNvSpPr/>
          <p:nvPr/>
        </p:nvSpPr>
        <p:spPr bwMode="auto">
          <a:xfrm>
            <a:off x="5211646" y="3549109"/>
            <a:ext cx="5746406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spcBef>
                <a:spcPct val="0"/>
              </a:spcBef>
            </a:pPr>
            <a:r>
              <a:rPr lang="zh-CN" altLang="en-US" sz="4400" b="1" spc="300" dirty="0">
                <a:solidFill>
                  <a:prstClr val="white"/>
                </a:solidFill>
                <a:cs typeface="+mn-ea"/>
                <a:sym typeface="+mn-lt"/>
              </a:rPr>
              <a:t>假期深刻的故事分享</a:t>
            </a:r>
            <a:endParaRPr lang="zh-CN" altLang="en-US" sz="4400" b="1" spc="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îŝlîḓé"/>
          <p:cNvSpPr/>
          <p:nvPr/>
        </p:nvSpPr>
        <p:spPr bwMode="auto">
          <a:xfrm>
            <a:off x="5211646" y="2745136"/>
            <a:ext cx="2239173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PART 02</a:t>
            </a:r>
            <a:endParaRPr kumimoji="0" lang="en-US" altLang="zh-CN" sz="4000" b="1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3898" y="2409983"/>
            <a:ext cx="8849532" cy="2309247"/>
          </a:xfrm>
          <a:prstGeom prst="rect">
            <a:avLst/>
          </a:prstGeom>
          <a:noFill/>
          <a:ln w="57150"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îŝlîḓé"/>
          <p:cNvSpPr/>
          <p:nvPr/>
        </p:nvSpPr>
        <p:spPr bwMode="auto">
          <a:xfrm>
            <a:off x="1565835" y="2204636"/>
            <a:ext cx="2239173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1" i="0" u="none" strike="noStrike" kern="1200" cap="none" spc="3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endParaRPr kumimoji="0" lang="en-US" altLang="zh-CN" sz="9600" b="1" i="0" u="none" strike="noStrike" kern="1200" cap="none" spc="30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îŝlîḓé"/>
          <p:cNvSpPr/>
          <p:nvPr/>
        </p:nvSpPr>
        <p:spPr bwMode="auto">
          <a:xfrm>
            <a:off x="11189775" y="4978825"/>
            <a:ext cx="2239173" cy="7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1" i="0" u="none" strike="noStrike" kern="1200" cap="none" spc="30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endParaRPr kumimoji="0" lang="en-US" altLang="zh-CN" sz="9600" b="1" i="0" u="none" strike="noStrike" kern="1200" cap="none" spc="30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9" t="62091" r="56349" b="10278"/>
          <a:stretch>
            <a:fillRect/>
          </a:stretch>
        </p:blipFill>
        <p:spPr>
          <a:xfrm>
            <a:off x="376651" y="1048066"/>
            <a:ext cx="5598356" cy="53980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  <p:bldP spid="8" grpId="0"/>
      <p:bldP spid="10" grpId="0" animBg="1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qsnuxpbr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3370</Words>
  <Application>WPS 演示</Application>
  <PresentationFormat>宽屏</PresentationFormat>
  <Paragraphs>460</Paragraphs>
  <Slides>24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思源黑体 CN</vt:lpstr>
      <vt:lpstr>黑体</vt:lpstr>
      <vt:lpstr>微软雅黑</vt:lpstr>
      <vt:lpstr>Arial Unicode MS</vt:lpstr>
      <vt:lpstr>等线</vt:lpstr>
      <vt:lpstr>思源黑体 CN</vt:lpstr>
      <vt:lpstr>思源黑体 CN Medium</vt:lpstr>
      <vt:lpstr>三极极黑简体</vt:lpstr>
      <vt:lpstr>Calibri</vt:lpstr>
      <vt:lpstr>字魂37号-波纹乖乖体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铭</cp:lastModifiedBy>
  <cp:revision>41</cp:revision>
  <dcterms:created xsi:type="dcterms:W3CDTF">2022-02-09T14:16:00Z</dcterms:created>
  <dcterms:modified xsi:type="dcterms:W3CDTF">2022-02-21T06:40:42Z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18FFE67978C24BB9AFD806A56C494841</vt:lpwstr>
  </property>
  <property fmtid="{D5CDD505-2E9C-101B-9397-08002B2CF9AE}" pid="3" name="KSOProductBuildVer">
    <vt:lpwstr>2052-11.1.0.11194</vt:lpwstr>
  </property>
</Properties>
</file>