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88" r:id="rId4"/>
    <p:sldId id="289" r:id="rId6"/>
    <p:sldId id="290" r:id="rId7"/>
    <p:sldId id="268" r:id="rId8"/>
    <p:sldId id="287" r:id="rId9"/>
    <p:sldId id="272" r:id="rId10"/>
    <p:sldId id="273" r:id="rId11"/>
    <p:sldId id="299" r:id="rId12"/>
    <p:sldId id="267" r:id="rId13"/>
    <p:sldId id="265" r:id="rId14"/>
    <p:sldId id="264" r:id="rId15"/>
    <p:sldId id="266" r:id="rId16"/>
    <p:sldId id="300" r:id="rId17"/>
    <p:sldId id="276" r:id="rId18"/>
    <p:sldId id="269" r:id="rId19"/>
    <p:sldId id="278" r:id="rId20"/>
    <p:sldId id="271" r:id="rId21"/>
    <p:sldId id="301" r:id="rId22"/>
    <p:sldId id="274" r:id="rId23"/>
    <p:sldId id="275" r:id="rId24"/>
    <p:sldId id="277" r:id="rId25"/>
    <p:sldId id="284" r:id="rId26"/>
    <p:sldId id="30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B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6314" autoAdjust="0"/>
  </p:normalViewPr>
  <p:slideViewPr>
    <p:cSldViewPr snapToGrid="0" showGuides="1">
      <p:cViewPr varScale="1">
        <p:scale>
          <a:sx n="108" d="100"/>
          <a:sy n="108" d="100"/>
        </p:scale>
        <p:origin x="76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7ADE1F-5C87-4DD6-B7D0-E08CB67DA46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8BE24B-C0D6-48F6-A185-C6009248554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65"/>
        <p:cNvGrpSpPr/>
        <p:nvPr/>
      </p:nvGrpSpPr>
      <p:grpSpPr>
        <a:xfrm>
          <a:off x="0" y="0"/>
          <a:ext cx="0" cy="0"/>
          <a:chOff x="0" y="0"/>
          <a:chExt cx="0" cy="0"/>
        </a:xfrm>
      </p:grpSpPr>
      <p:sp>
        <p:nvSpPr>
          <p:cNvPr id="166" name="Google Shape;166;g98abda3da0_0_2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98abda3da0_0_2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062"/>
        <p:cNvGrpSpPr/>
        <p:nvPr/>
      </p:nvGrpSpPr>
      <p:grpSpPr>
        <a:xfrm>
          <a:off x="0" y="0"/>
          <a:ext cx="0" cy="0"/>
          <a:chOff x="0" y="0"/>
          <a:chExt cx="0" cy="0"/>
        </a:xfrm>
      </p:grpSpPr>
      <p:sp>
        <p:nvSpPr>
          <p:cNvPr id="1063" name="Google Shape;1063;g982e39de32_4_2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4" name="Google Shape;1064;g982e39de32_4_2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164"/>
        <p:cNvGrpSpPr/>
        <p:nvPr/>
      </p:nvGrpSpPr>
      <p:grpSpPr>
        <a:xfrm>
          <a:off x="0" y="0"/>
          <a:ext cx="0" cy="0"/>
          <a:chOff x="0" y="0"/>
          <a:chExt cx="0" cy="0"/>
        </a:xfrm>
      </p:grpSpPr>
      <p:sp>
        <p:nvSpPr>
          <p:cNvPr id="1165" name="Google Shape;1165;g982e39de32_4_24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6" name="Google Shape;1166;g982e39de32_4_2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C78BE24B-C0D6-48F6-A185-C6009248554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3EB44F93-35F0-43F5-B413-D40FE160970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98"/>
        <p:cNvGrpSpPr/>
        <p:nvPr/>
      </p:nvGrpSpPr>
      <p:grpSpPr>
        <a:xfrm>
          <a:off x="0" y="0"/>
          <a:ext cx="0" cy="0"/>
          <a:chOff x="0" y="0"/>
          <a:chExt cx="0" cy="0"/>
        </a:xfrm>
      </p:grpSpPr>
      <p:sp>
        <p:nvSpPr>
          <p:cNvPr id="99" name="Google Shape;99;g98abda3da0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98abda3da0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742"/>
        <p:cNvGrpSpPr/>
        <p:nvPr/>
      </p:nvGrpSpPr>
      <p:grpSpPr>
        <a:xfrm>
          <a:off x="0" y="0"/>
          <a:ext cx="0" cy="0"/>
          <a:chOff x="0" y="0"/>
          <a:chExt cx="0" cy="0"/>
        </a:xfrm>
      </p:grpSpPr>
      <p:sp>
        <p:nvSpPr>
          <p:cNvPr id="743" name="Google Shape;743;g982e39de32_4_14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 name="Google Shape;744;g982e39de32_4_14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Risk Management Infographics">
  <p:cSld name="Risk Management Infographics">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3902600" y="1909671"/>
            <a:ext cx="4386800" cy="2364000"/>
          </a:xfrm>
          <a:prstGeom prst="rect">
            <a:avLst/>
          </a:prstGeom>
        </p:spPr>
        <p:txBody>
          <a:bodyPr spcFirstLastPara="1" wrap="square" lIns="91425" tIns="91425" rIns="91425" bIns="91425" anchor="ctr" anchorCtr="0">
            <a:noAutofit/>
          </a:bodyPr>
          <a:lstStyle>
            <a:lvl1pPr lvl="0" algn="ctr">
              <a:spcBef>
                <a:spcPts val="0"/>
              </a:spcBef>
              <a:spcAft>
                <a:spcPts val="0"/>
              </a:spcAft>
              <a:buSzPts val="5200"/>
              <a:buNone/>
              <a:defRPr sz="5865">
                <a:solidFill>
                  <a:schemeClr val="dk1"/>
                </a:solidFill>
              </a:defRPr>
            </a:lvl1pPr>
            <a:lvl2pPr lvl="1" algn="ctr">
              <a:spcBef>
                <a:spcPts val="0"/>
              </a:spcBef>
              <a:spcAft>
                <a:spcPts val="0"/>
              </a:spcAft>
              <a:buSzPts val="5200"/>
              <a:buNone/>
              <a:defRPr sz="6935"/>
            </a:lvl2pPr>
            <a:lvl3pPr lvl="2" algn="ctr">
              <a:spcBef>
                <a:spcPts val="0"/>
              </a:spcBef>
              <a:spcAft>
                <a:spcPts val="0"/>
              </a:spcAft>
              <a:buSzPts val="5200"/>
              <a:buNone/>
              <a:defRPr sz="6935"/>
            </a:lvl3pPr>
            <a:lvl4pPr lvl="3" algn="ctr">
              <a:spcBef>
                <a:spcPts val="0"/>
              </a:spcBef>
              <a:spcAft>
                <a:spcPts val="0"/>
              </a:spcAft>
              <a:buSzPts val="5200"/>
              <a:buNone/>
              <a:defRPr sz="6935"/>
            </a:lvl4pPr>
            <a:lvl5pPr lvl="4" algn="ctr">
              <a:spcBef>
                <a:spcPts val="0"/>
              </a:spcBef>
              <a:spcAft>
                <a:spcPts val="0"/>
              </a:spcAft>
              <a:buSzPts val="5200"/>
              <a:buNone/>
              <a:defRPr sz="6935"/>
            </a:lvl5pPr>
            <a:lvl6pPr lvl="5" algn="ctr">
              <a:spcBef>
                <a:spcPts val="0"/>
              </a:spcBef>
              <a:spcAft>
                <a:spcPts val="0"/>
              </a:spcAft>
              <a:buSzPts val="5200"/>
              <a:buNone/>
              <a:defRPr sz="6935"/>
            </a:lvl6pPr>
            <a:lvl7pPr lvl="6" algn="ctr">
              <a:spcBef>
                <a:spcPts val="0"/>
              </a:spcBef>
              <a:spcAft>
                <a:spcPts val="0"/>
              </a:spcAft>
              <a:buSzPts val="5200"/>
              <a:buNone/>
              <a:defRPr sz="6935"/>
            </a:lvl7pPr>
            <a:lvl8pPr lvl="7" algn="ctr">
              <a:spcBef>
                <a:spcPts val="0"/>
              </a:spcBef>
              <a:spcAft>
                <a:spcPts val="0"/>
              </a:spcAft>
              <a:buSzPts val="5200"/>
              <a:buNone/>
              <a:defRPr sz="6935"/>
            </a:lvl8pPr>
            <a:lvl9pPr lvl="8" algn="ctr">
              <a:spcBef>
                <a:spcPts val="0"/>
              </a:spcBef>
              <a:spcAft>
                <a:spcPts val="0"/>
              </a:spcAft>
              <a:buSzPts val="5200"/>
              <a:buNone/>
              <a:defRPr sz="6935"/>
            </a:lvl9pPr>
          </a:lstStyle>
          <a:p/>
        </p:txBody>
      </p:sp>
      <p:sp>
        <p:nvSpPr>
          <p:cNvPr id="10" name="Google Shape;10;p2"/>
          <p:cNvSpPr txBox="1">
            <a:spLocks noGrp="1"/>
          </p:cNvSpPr>
          <p:nvPr>
            <p:ph type="subTitle" idx="1"/>
          </p:nvPr>
        </p:nvSpPr>
        <p:spPr>
          <a:xfrm>
            <a:off x="4447200" y="4257929"/>
            <a:ext cx="3297600" cy="6904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135"/>
            </a:lvl1pPr>
            <a:lvl2pPr lvl="1" algn="ctr">
              <a:lnSpc>
                <a:spcPct val="100000"/>
              </a:lnSpc>
              <a:spcBef>
                <a:spcPts val="0"/>
              </a:spcBef>
              <a:spcAft>
                <a:spcPts val="0"/>
              </a:spcAft>
              <a:buSzPts val="2800"/>
              <a:buNone/>
              <a:defRPr sz="3735"/>
            </a:lvl2pPr>
            <a:lvl3pPr lvl="2" algn="ctr">
              <a:lnSpc>
                <a:spcPct val="100000"/>
              </a:lnSpc>
              <a:spcBef>
                <a:spcPts val="0"/>
              </a:spcBef>
              <a:spcAft>
                <a:spcPts val="0"/>
              </a:spcAft>
              <a:buSzPts val="2800"/>
              <a:buNone/>
              <a:defRPr sz="3735"/>
            </a:lvl3pPr>
            <a:lvl4pPr lvl="3" algn="ctr">
              <a:lnSpc>
                <a:spcPct val="100000"/>
              </a:lnSpc>
              <a:spcBef>
                <a:spcPts val="0"/>
              </a:spcBef>
              <a:spcAft>
                <a:spcPts val="0"/>
              </a:spcAft>
              <a:buSzPts val="2800"/>
              <a:buNone/>
              <a:defRPr sz="3735"/>
            </a:lvl4pPr>
            <a:lvl5pPr lvl="4" algn="ctr">
              <a:lnSpc>
                <a:spcPct val="100000"/>
              </a:lnSpc>
              <a:spcBef>
                <a:spcPts val="0"/>
              </a:spcBef>
              <a:spcAft>
                <a:spcPts val="0"/>
              </a:spcAft>
              <a:buSzPts val="2800"/>
              <a:buNone/>
              <a:defRPr sz="3735"/>
            </a:lvl5pPr>
            <a:lvl6pPr lvl="5" algn="ctr">
              <a:lnSpc>
                <a:spcPct val="100000"/>
              </a:lnSpc>
              <a:spcBef>
                <a:spcPts val="0"/>
              </a:spcBef>
              <a:spcAft>
                <a:spcPts val="0"/>
              </a:spcAft>
              <a:buSzPts val="2800"/>
              <a:buNone/>
              <a:defRPr sz="3735"/>
            </a:lvl6pPr>
            <a:lvl7pPr lvl="6" algn="ctr">
              <a:lnSpc>
                <a:spcPct val="100000"/>
              </a:lnSpc>
              <a:spcBef>
                <a:spcPts val="0"/>
              </a:spcBef>
              <a:spcAft>
                <a:spcPts val="0"/>
              </a:spcAft>
              <a:buSzPts val="2800"/>
              <a:buNone/>
              <a:defRPr sz="3735"/>
            </a:lvl7pPr>
            <a:lvl8pPr lvl="7" algn="ctr">
              <a:lnSpc>
                <a:spcPct val="100000"/>
              </a:lnSpc>
              <a:spcBef>
                <a:spcPts val="0"/>
              </a:spcBef>
              <a:spcAft>
                <a:spcPts val="0"/>
              </a:spcAft>
              <a:buSzPts val="2800"/>
              <a:buNone/>
              <a:defRPr sz="3735"/>
            </a:lvl8pPr>
            <a:lvl9pPr lvl="8" algn="ctr">
              <a:lnSpc>
                <a:spcPct val="100000"/>
              </a:lnSpc>
              <a:spcBef>
                <a:spcPts val="0"/>
              </a:spcBef>
              <a:spcAft>
                <a:spcPts val="0"/>
              </a:spcAft>
              <a:buSzPts val="2800"/>
              <a:buNone/>
              <a:defRPr sz="3735"/>
            </a:lvl9pPr>
          </a:lstStyle>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600" lvl="0" indent="-304800">
              <a:lnSpc>
                <a:spcPct val="100000"/>
              </a:lnSpc>
              <a:spcBef>
                <a:spcPts val="0"/>
              </a:spcBef>
              <a:spcAft>
                <a:spcPts val="0"/>
              </a:spcAft>
              <a:buSzPts val="1800"/>
              <a:buNone/>
              <a:defRPr/>
            </a:lvl1pPr>
          </a:lstStyle>
          <a:p/>
        </p:txBody>
      </p:sp>
      <p:sp>
        <p:nvSpPr>
          <p:cNvPr id="40" name="Google Shape;40;p10"/>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3" name="Google Shape;43;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600" lvl="0" indent="-457200" algn="ctr">
              <a:spcBef>
                <a:spcPts val="0"/>
              </a:spcBef>
              <a:spcAft>
                <a:spcPts val="0"/>
              </a:spcAft>
              <a:buSzPts val="1800"/>
              <a:buChar char="●"/>
              <a:defRPr/>
            </a:lvl1pPr>
            <a:lvl2pPr marL="1219200" lvl="1" indent="-423545" algn="ctr">
              <a:spcBef>
                <a:spcPts val="2135"/>
              </a:spcBef>
              <a:spcAft>
                <a:spcPts val="0"/>
              </a:spcAft>
              <a:buSzPts val="1400"/>
              <a:buChar char="○"/>
              <a:defRPr/>
            </a:lvl2pPr>
            <a:lvl3pPr marL="1828800" lvl="2" indent="-423545" algn="ctr">
              <a:spcBef>
                <a:spcPts val="2135"/>
              </a:spcBef>
              <a:spcAft>
                <a:spcPts val="0"/>
              </a:spcAft>
              <a:buSzPts val="1400"/>
              <a:buChar char="■"/>
              <a:defRPr/>
            </a:lvl3pPr>
            <a:lvl4pPr marL="2438400" lvl="3" indent="-423545" algn="ctr">
              <a:spcBef>
                <a:spcPts val="2135"/>
              </a:spcBef>
              <a:spcAft>
                <a:spcPts val="0"/>
              </a:spcAft>
              <a:buSzPts val="1400"/>
              <a:buChar char="●"/>
              <a:defRPr/>
            </a:lvl4pPr>
            <a:lvl5pPr marL="3048000" lvl="4" indent="-423545" algn="ctr">
              <a:spcBef>
                <a:spcPts val="2135"/>
              </a:spcBef>
              <a:spcAft>
                <a:spcPts val="0"/>
              </a:spcAft>
              <a:buSzPts val="1400"/>
              <a:buChar char="○"/>
              <a:defRPr/>
            </a:lvl5pPr>
            <a:lvl6pPr marL="3657600" lvl="5" indent="-423545" algn="ctr">
              <a:spcBef>
                <a:spcPts val="2135"/>
              </a:spcBef>
              <a:spcAft>
                <a:spcPts val="0"/>
              </a:spcAft>
              <a:buSzPts val="1400"/>
              <a:buChar char="■"/>
              <a:defRPr/>
            </a:lvl6pPr>
            <a:lvl7pPr marL="4267200" lvl="6" indent="-423545" algn="ctr">
              <a:spcBef>
                <a:spcPts val="2135"/>
              </a:spcBef>
              <a:spcAft>
                <a:spcPts val="0"/>
              </a:spcAft>
              <a:buSzPts val="1400"/>
              <a:buChar char="●"/>
              <a:defRPr/>
            </a:lvl7pPr>
            <a:lvl8pPr marL="4876800" lvl="7" indent="-423545" algn="ctr">
              <a:spcBef>
                <a:spcPts val="2135"/>
              </a:spcBef>
              <a:spcAft>
                <a:spcPts val="0"/>
              </a:spcAft>
              <a:buSzPts val="1400"/>
              <a:buChar char="○"/>
              <a:defRPr/>
            </a:lvl8pPr>
            <a:lvl9pPr marL="5486400" lvl="8" indent="-423545" algn="ctr">
              <a:spcBef>
                <a:spcPts val="2135"/>
              </a:spcBef>
              <a:spcAft>
                <a:spcPts val="2135"/>
              </a:spcAft>
              <a:buSzPts val="1400"/>
              <a:buChar char="■"/>
              <a:defRPr/>
            </a:lvl9pPr>
          </a:lstStyle>
          <a:p/>
        </p:txBody>
      </p:sp>
      <p:sp>
        <p:nvSpPr>
          <p:cNvPr id="44" name="Google Shape;44;p1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matchingNam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matchingName="Section header">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p:txBody>
      </p:sp>
      <p:sp>
        <p:nvSpPr>
          <p:cNvPr id="13" name="Google Shape;13;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matchingName="Title and body">
  <p:cSld name="Title and 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947033" y="715533"/>
            <a:ext cx="10298000" cy="641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 name="Google Shape;16;p4"/>
          <p:cNvSpPr txBox="1">
            <a:spLocks noGrp="1"/>
          </p:cNvSpPr>
          <p:nvPr>
            <p:ph type="body" idx="1"/>
          </p:nvPr>
        </p:nvSpPr>
        <p:spPr>
          <a:xfrm>
            <a:off x="947033" y="1536633"/>
            <a:ext cx="10298000" cy="4606000"/>
          </a:xfrm>
          <a:prstGeom prst="rect">
            <a:avLst/>
          </a:prstGeom>
        </p:spPr>
        <p:txBody>
          <a:bodyPr spcFirstLastPara="1" wrap="square" lIns="91425" tIns="91425" rIns="91425" bIns="91425" anchor="t" anchorCtr="0">
            <a:noAutofit/>
          </a:bodyPr>
          <a:lstStyle>
            <a:lvl1pPr marL="609600" lvl="0" indent="-457200">
              <a:spcBef>
                <a:spcPts val="0"/>
              </a:spcBef>
              <a:spcAft>
                <a:spcPts val="0"/>
              </a:spcAft>
              <a:buSzPts val="1800"/>
              <a:buChar char="●"/>
              <a:defRPr/>
            </a:lvl1pPr>
            <a:lvl2pPr marL="1219200" lvl="1" indent="-423545">
              <a:spcBef>
                <a:spcPts val="2135"/>
              </a:spcBef>
              <a:spcAft>
                <a:spcPts val="0"/>
              </a:spcAft>
              <a:buSzPts val="1400"/>
              <a:buChar char="○"/>
              <a:defRPr/>
            </a:lvl2pPr>
            <a:lvl3pPr marL="1828800" lvl="2" indent="-423545">
              <a:spcBef>
                <a:spcPts val="2135"/>
              </a:spcBef>
              <a:spcAft>
                <a:spcPts val="0"/>
              </a:spcAft>
              <a:buSzPts val="1400"/>
              <a:buChar char="■"/>
              <a:defRPr/>
            </a:lvl3pPr>
            <a:lvl4pPr marL="2438400" lvl="3" indent="-423545">
              <a:spcBef>
                <a:spcPts val="2135"/>
              </a:spcBef>
              <a:spcAft>
                <a:spcPts val="0"/>
              </a:spcAft>
              <a:buSzPts val="1400"/>
              <a:buChar char="●"/>
              <a:defRPr/>
            </a:lvl4pPr>
            <a:lvl5pPr marL="3048000" lvl="4" indent="-423545">
              <a:spcBef>
                <a:spcPts val="2135"/>
              </a:spcBef>
              <a:spcAft>
                <a:spcPts val="0"/>
              </a:spcAft>
              <a:buSzPts val="1400"/>
              <a:buChar char="○"/>
              <a:defRPr/>
            </a:lvl5pPr>
            <a:lvl6pPr marL="3657600" lvl="5" indent="-423545">
              <a:spcBef>
                <a:spcPts val="2135"/>
              </a:spcBef>
              <a:spcAft>
                <a:spcPts val="0"/>
              </a:spcAft>
              <a:buSzPts val="1400"/>
              <a:buChar char="■"/>
              <a:defRPr/>
            </a:lvl6pPr>
            <a:lvl7pPr marL="4267200" lvl="6" indent="-423545">
              <a:spcBef>
                <a:spcPts val="2135"/>
              </a:spcBef>
              <a:spcAft>
                <a:spcPts val="0"/>
              </a:spcAft>
              <a:buSzPts val="1400"/>
              <a:buChar char="●"/>
              <a:defRPr/>
            </a:lvl7pPr>
            <a:lvl8pPr marL="4876800" lvl="7" indent="-423545">
              <a:spcBef>
                <a:spcPts val="2135"/>
              </a:spcBef>
              <a:spcAft>
                <a:spcPts val="0"/>
              </a:spcAft>
              <a:buSzPts val="1400"/>
              <a:buChar char="○"/>
              <a:defRPr/>
            </a:lvl8pPr>
            <a:lvl9pPr marL="5486400" lvl="8" indent="-423545">
              <a:spcBef>
                <a:spcPts val="2135"/>
              </a:spcBef>
              <a:spcAft>
                <a:spcPts val="2135"/>
              </a:spcAft>
              <a:buSzPts val="1400"/>
              <a:buChar char="■"/>
              <a:defRPr/>
            </a:lvl9pPr>
          </a:lstStyle>
          <a:p/>
        </p:txBody>
      </p:sp>
      <p:sp>
        <p:nvSpPr>
          <p:cNvPr id="17" name="Google Shape;17;p4"/>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matchingName="Title and two columns">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47033" y="715533"/>
            <a:ext cx="10298000" cy="641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 name="Google Shape;20;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600" lvl="0" indent="-423545">
              <a:spcBef>
                <a:spcPts val="0"/>
              </a:spcBef>
              <a:spcAft>
                <a:spcPts val="0"/>
              </a:spcAft>
              <a:buSzPts val="1400"/>
              <a:buChar char="●"/>
              <a:defRPr sz="1865"/>
            </a:lvl1pPr>
            <a:lvl2pPr marL="1219200" lvl="1" indent="-406400">
              <a:spcBef>
                <a:spcPts val="2135"/>
              </a:spcBef>
              <a:spcAft>
                <a:spcPts val="0"/>
              </a:spcAft>
              <a:buSzPts val="1200"/>
              <a:buChar char="○"/>
              <a:defRPr sz="1600"/>
            </a:lvl2pPr>
            <a:lvl3pPr marL="1828800" lvl="2" indent="-406400">
              <a:spcBef>
                <a:spcPts val="2135"/>
              </a:spcBef>
              <a:spcAft>
                <a:spcPts val="0"/>
              </a:spcAft>
              <a:buSzPts val="1200"/>
              <a:buChar char="■"/>
              <a:defRPr sz="1600"/>
            </a:lvl3pPr>
            <a:lvl4pPr marL="2438400" lvl="3" indent="-406400">
              <a:spcBef>
                <a:spcPts val="2135"/>
              </a:spcBef>
              <a:spcAft>
                <a:spcPts val="0"/>
              </a:spcAft>
              <a:buSzPts val="1200"/>
              <a:buChar char="●"/>
              <a:defRPr sz="1600"/>
            </a:lvl4pPr>
            <a:lvl5pPr marL="3048000" lvl="4" indent="-406400">
              <a:spcBef>
                <a:spcPts val="2135"/>
              </a:spcBef>
              <a:spcAft>
                <a:spcPts val="0"/>
              </a:spcAft>
              <a:buSzPts val="1200"/>
              <a:buChar char="○"/>
              <a:defRPr sz="1600"/>
            </a:lvl5pPr>
            <a:lvl6pPr marL="3657600" lvl="5" indent="-406400">
              <a:spcBef>
                <a:spcPts val="2135"/>
              </a:spcBef>
              <a:spcAft>
                <a:spcPts val="0"/>
              </a:spcAft>
              <a:buSzPts val="1200"/>
              <a:buChar char="■"/>
              <a:defRPr sz="1600"/>
            </a:lvl6pPr>
            <a:lvl7pPr marL="4267200" lvl="6" indent="-406400">
              <a:spcBef>
                <a:spcPts val="2135"/>
              </a:spcBef>
              <a:spcAft>
                <a:spcPts val="0"/>
              </a:spcAft>
              <a:buSzPts val="1200"/>
              <a:buChar char="●"/>
              <a:defRPr sz="1600"/>
            </a:lvl7pPr>
            <a:lvl8pPr marL="4876800" lvl="7" indent="-406400">
              <a:spcBef>
                <a:spcPts val="2135"/>
              </a:spcBef>
              <a:spcAft>
                <a:spcPts val="0"/>
              </a:spcAft>
              <a:buSzPts val="1200"/>
              <a:buChar char="○"/>
              <a:defRPr sz="1600"/>
            </a:lvl8pPr>
            <a:lvl9pPr marL="5486400" lvl="8" indent="-406400">
              <a:spcBef>
                <a:spcPts val="2135"/>
              </a:spcBef>
              <a:spcAft>
                <a:spcPts val="2135"/>
              </a:spcAft>
              <a:buSzPts val="1200"/>
              <a:buChar char="■"/>
              <a:defRPr sz="1600"/>
            </a:lvl9pPr>
          </a:lstStyle>
          <a:p/>
        </p:txBody>
      </p:sp>
      <p:sp>
        <p:nvSpPr>
          <p:cNvPr id="21" name="Google Shape;21;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600" lvl="0" indent="-423545">
              <a:spcBef>
                <a:spcPts val="0"/>
              </a:spcBef>
              <a:spcAft>
                <a:spcPts val="0"/>
              </a:spcAft>
              <a:buSzPts val="1400"/>
              <a:buChar char="●"/>
              <a:defRPr sz="1865"/>
            </a:lvl1pPr>
            <a:lvl2pPr marL="1219200" lvl="1" indent="-406400">
              <a:spcBef>
                <a:spcPts val="2135"/>
              </a:spcBef>
              <a:spcAft>
                <a:spcPts val="0"/>
              </a:spcAft>
              <a:buSzPts val="1200"/>
              <a:buChar char="○"/>
              <a:defRPr sz="1600"/>
            </a:lvl2pPr>
            <a:lvl3pPr marL="1828800" lvl="2" indent="-406400">
              <a:spcBef>
                <a:spcPts val="2135"/>
              </a:spcBef>
              <a:spcAft>
                <a:spcPts val="0"/>
              </a:spcAft>
              <a:buSzPts val="1200"/>
              <a:buChar char="■"/>
              <a:defRPr sz="1600"/>
            </a:lvl3pPr>
            <a:lvl4pPr marL="2438400" lvl="3" indent="-406400">
              <a:spcBef>
                <a:spcPts val="2135"/>
              </a:spcBef>
              <a:spcAft>
                <a:spcPts val="0"/>
              </a:spcAft>
              <a:buSzPts val="1200"/>
              <a:buChar char="●"/>
              <a:defRPr sz="1600"/>
            </a:lvl4pPr>
            <a:lvl5pPr marL="3048000" lvl="4" indent="-406400">
              <a:spcBef>
                <a:spcPts val="2135"/>
              </a:spcBef>
              <a:spcAft>
                <a:spcPts val="0"/>
              </a:spcAft>
              <a:buSzPts val="1200"/>
              <a:buChar char="○"/>
              <a:defRPr sz="1600"/>
            </a:lvl5pPr>
            <a:lvl6pPr marL="3657600" lvl="5" indent="-406400">
              <a:spcBef>
                <a:spcPts val="2135"/>
              </a:spcBef>
              <a:spcAft>
                <a:spcPts val="0"/>
              </a:spcAft>
              <a:buSzPts val="1200"/>
              <a:buChar char="■"/>
              <a:defRPr sz="1600"/>
            </a:lvl6pPr>
            <a:lvl7pPr marL="4267200" lvl="6" indent="-406400">
              <a:spcBef>
                <a:spcPts val="2135"/>
              </a:spcBef>
              <a:spcAft>
                <a:spcPts val="0"/>
              </a:spcAft>
              <a:buSzPts val="1200"/>
              <a:buChar char="●"/>
              <a:defRPr sz="1600"/>
            </a:lvl7pPr>
            <a:lvl8pPr marL="4876800" lvl="7" indent="-406400">
              <a:spcBef>
                <a:spcPts val="2135"/>
              </a:spcBef>
              <a:spcAft>
                <a:spcPts val="0"/>
              </a:spcAft>
              <a:buSzPts val="1200"/>
              <a:buChar char="○"/>
              <a:defRPr sz="1600"/>
            </a:lvl8pPr>
            <a:lvl9pPr marL="5486400" lvl="8" indent="-406400">
              <a:spcBef>
                <a:spcPts val="2135"/>
              </a:spcBef>
              <a:spcAft>
                <a:spcPts val="2135"/>
              </a:spcAft>
              <a:buSzPts val="1200"/>
              <a:buChar char="■"/>
              <a:defRPr sz="1600"/>
            </a:lvl9pPr>
          </a:lstStyle>
          <a:p/>
        </p:txBody>
      </p:sp>
      <p:sp>
        <p:nvSpPr>
          <p:cNvPr id="22" name="Google Shape;22;p5"/>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matchingName="Title only">
  <p:cSld name="Title only">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609633" y="546100"/>
            <a:ext cx="10972800" cy="42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600">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p:txBody>
      </p:sp>
      <p:sp>
        <p:nvSpPr>
          <p:cNvPr id="27" name="Google Shape;27;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600" lvl="0" indent="-406400">
              <a:spcBef>
                <a:spcPts val="0"/>
              </a:spcBef>
              <a:spcAft>
                <a:spcPts val="0"/>
              </a:spcAft>
              <a:buSzPts val="1200"/>
              <a:buChar char="●"/>
              <a:defRPr sz="1600"/>
            </a:lvl1pPr>
            <a:lvl2pPr marL="1219200" lvl="1" indent="-406400">
              <a:spcBef>
                <a:spcPts val="2135"/>
              </a:spcBef>
              <a:spcAft>
                <a:spcPts val="0"/>
              </a:spcAft>
              <a:buSzPts val="1200"/>
              <a:buChar char="○"/>
              <a:defRPr sz="1600"/>
            </a:lvl2pPr>
            <a:lvl3pPr marL="1828800" lvl="2" indent="-406400">
              <a:spcBef>
                <a:spcPts val="2135"/>
              </a:spcBef>
              <a:spcAft>
                <a:spcPts val="0"/>
              </a:spcAft>
              <a:buSzPts val="1200"/>
              <a:buChar char="■"/>
              <a:defRPr sz="1600"/>
            </a:lvl3pPr>
            <a:lvl4pPr marL="2438400" lvl="3" indent="-406400">
              <a:spcBef>
                <a:spcPts val="2135"/>
              </a:spcBef>
              <a:spcAft>
                <a:spcPts val="0"/>
              </a:spcAft>
              <a:buSzPts val="1200"/>
              <a:buChar char="●"/>
              <a:defRPr sz="1600"/>
            </a:lvl4pPr>
            <a:lvl5pPr marL="3048000" lvl="4" indent="-406400">
              <a:spcBef>
                <a:spcPts val="2135"/>
              </a:spcBef>
              <a:spcAft>
                <a:spcPts val="0"/>
              </a:spcAft>
              <a:buSzPts val="1200"/>
              <a:buChar char="○"/>
              <a:defRPr sz="1600"/>
            </a:lvl5pPr>
            <a:lvl6pPr marL="3657600" lvl="5" indent="-406400">
              <a:spcBef>
                <a:spcPts val="2135"/>
              </a:spcBef>
              <a:spcAft>
                <a:spcPts val="0"/>
              </a:spcAft>
              <a:buSzPts val="1200"/>
              <a:buChar char="■"/>
              <a:defRPr sz="1600"/>
            </a:lvl6pPr>
            <a:lvl7pPr marL="4267200" lvl="6" indent="-406400">
              <a:spcBef>
                <a:spcPts val="2135"/>
              </a:spcBef>
              <a:spcAft>
                <a:spcPts val="0"/>
              </a:spcAft>
              <a:buSzPts val="1200"/>
              <a:buChar char="●"/>
              <a:defRPr sz="1600"/>
            </a:lvl7pPr>
            <a:lvl8pPr marL="4876800" lvl="7" indent="-406400">
              <a:spcBef>
                <a:spcPts val="2135"/>
              </a:spcBef>
              <a:spcAft>
                <a:spcPts val="0"/>
              </a:spcAft>
              <a:buSzPts val="1200"/>
              <a:buChar char="○"/>
              <a:defRPr sz="1600"/>
            </a:lvl8pPr>
            <a:lvl9pPr marL="5486400" lvl="8" indent="-406400">
              <a:spcBef>
                <a:spcPts val="2135"/>
              </a:spcBef>
              <a:spcAft>
                <a:spcPts val="2135"/>
              </a:spcAft>
              <a:buSzPts val="1200"/>
              <a:buChar char="■"/>
              <a:defRPr sz="1600"/>
            </a:lvl9pPr>
          </a:lstStyle>
          <a:p/>
        </p:txBody>
      </p:sp>
      <p:sp>
        <p:nvSpPr>
          <p:cNvPr id="28" name="Google Shape;28;p7"/>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p:txBody>
      </p:sp>
      <p:sp>
        <p:nvSpPr>
          <p:cNvPr id="31" name="Google Shape;31;p8"/>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2"/>
        <p:cNvGrpSpPr/>
        <p:nvPr/>
      </p:nvGrpSpPr>
      <p:grpSpPr>
        <a:xfrm>
          <a:off x="0" y="0"/>
          <a:ext cx="0" cy="0"/>
          <a:chOff x="0" y="0"/>
          <a:chExt cx="0" cy="0"/>
        </a:xfrm>
      </p:grpSpPr>
      <p:sp>
        <p:nvSpPr>
          <p:cNvPr id="33" name="Google Shape;33;p9"/>
          <p:cNvSpPr/>
          <p:nvPr/>
        </p:nvSpPr>
        <p:spPr>
          <a:xfrm>
            <a:off x="6096000" y="-167"/>
            <a:ext cx="6096000" cy="6858000"/>
          </a:xfrm>
          <a:prstGeom prst="rect">
            <a:avLst/>
          </a:prstGeom>
          <a:solidFill>
            <a:schemeClr val="accent5">
              <a:lumMod val="10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p:txBody>
      </p:sp>
      <p:sp>
        <p:nvSpPr>
          <p:cNvPr id="35" name="Google Shape;35;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p:txBody>
      </p:sp>
      <p:sp>
        <p:nvSpPr>
          <p:cNvPr id="36" name="Google Shape;36;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600" lvl="0" indent="-457200">
              <a:spcBef>
                <a:spcPts val="0"/>
              </a:spcBef>
              <a:spcAft>
                <a:spcPts val="0"/>
              </a:spcAft>
              <a:buSzPts val="1800"/>
              <a:buChar char="●"/>
              <a:defRPr/>
            </a:lvl1pPr>
            <a:lvl2pPr marL="1219200" lvl="1" indent="-423545">
              <a:spcBef>
                <a:spcPts val="2135"/>
              </a:spcBef>
              <a:spcAft>
                <a:spcPts val="0"/>
              </a:spcAft>
              <a:buSzPts val="1400"/>
              <a:buChar char="○"/>
              <a:defRPr/>
            </a:lvl2pPr>
            <a:lvl3pPr marL="1828800" lvl="2" indent="-423545">
              <a:spcBef>
                <a:spcPts val="2135"/>
              </a:spcBef>
              <a:spcAft>
                <a:spcPts val="0"/>
              </a:spcAft>
              <a:buSzPts val="1400"/>
              <a:buChar char="■"/>
              <a:defRPr/>
            </a:lvl3pPr>
            <a:lvl4pPr marL="2438400" lvl="3" indent="-423545">
              <a:spcBef>
                <a:spcPts val="2135"/>
              </a:spcBef>
              <a:spcAft>
                <a:spcPts val="0"/>
              </a:spcAft>
              <a:buSzPts val="1400"/>
              <a:buChar char="●"/>
              <a:defRPr/>
            </a:lvl4pPr>
            <a:lvl5pPr marL="3048000" lvl="4" indent="-423545">
              <a:spcBef>
                <a:spcPts val="2135"/>
              </a:spcBef>
              <a:spcAft>
                <a:spcPts val="0"/>
              </a:spcAft>
              <a:buSzPts val="1400"/>
              <a:buChar char="○"/>
              <a:defRPr/>
            </a:lvl5pPr>
            <a:lvl6pPr marL="3657600" lvl="5" indent="-423545">
              <a:spcBef>
                <a:spcPts val="2135"/>
              </a:spcBef>
              <a:spcAft>
                <a:spcPts val="0"/>
              </a:spcAft>
              <a:buSzPts val="1400"/>
              <a:buChar char="■"/>
              <a:defRPr/>
            </a:lvl6pPr>
            <a:lvl7pPr marL="4267200" lvl="6" indent="-423545">
              <a:spcBef>
                <a:spcPts val="2135"/>
              </a:spcBef>
              <a:spcAft>
                <a:spcPts val="0"/>
              </a:spcAft>
              <a:buSzPts val="1400"/>
              <a:buChar char="●"/>
              <a:defRPr/>
            </a:lvl7pPr>
            <a:lvl8pPr marL="4876800" lvl="7" indent="-423545">
              <a:spcBef>
                <a:spcPts val="2135"/>
              </a:spcBef>
              <a:spcAft>
                <a:spcPts val="0"/>
              </a:spcAft>
              <a:buSzPts val="1400"/>
              <a:buChar char="○"/>
              <a:defRPr/>
            </a:lvl8pPr>
            <a:lvl9pPr marL="5486400" lvl="8" indent="-423545">
              <a:spcBef>
                <a:spcPts val="2135"/>
              </a:spcBef>
              <a:spcAft>
                <a:spcPts val="2135"/>
              </a:spcAft>
              <a:buSzPts val="1400"/>
              <a:buChar char="■"/>
              <a:defRPr/>
            </a:lvl9pPr>
          </a:lstStyle>
          <a:p/>
        </p:txBody>
      </p:sp>
      <p:sp>
        <p:nvSpPr>
          <p:cNvPr id="37" name="Google Shape;37;p9"/>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matchingName="Section title and description">
  <p:cSld name="1_Section title and description">
    <p:spTree>
      <p:nvGrpSpPr>
        <p:cNvPr id="1" name="Shape 32"/>
        <p:cNvGrpSpPr/>
        <p:nvPr/>
      </p:nvGrpSpPr>
      <p:grpSpPr>
        <a:xfrm>
          <a:off x="0" y="0"/>
          <a:ext cx="0" cy="0"/>
          <a:chOff x="0" y="0"/>
          <a:chExt cx="0" cy="0"/>
        </a:xfrm>
      </p:grpSpPr>
      <p:sp>
        <p:nvSpPr>
          <p:cNvPr id="8" name="TextBox 7"/>
          <p:cNvSpPr txBox="1"/>
          <p:nvPr userDrawn="1"/>
        </p:nvSpPr>
        <p:spPr>
          <a:xfrm>
            <a:off x="6194697" y="6539534"/>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
        <p:nvSpPr>
          <p:cNvPr id="33" name="Google Shape;33;p9"/>
          <p:cNvSpPr/>
          <p:nvPr/>
        </p:nvSpPr>
        <p:spPr>
          <a:xfrm>
            <a:off x="6096000" y="-167"/>
            <a:ext cx="6096000" cy="6858000"/>
          </a:xfrm>
          <a:prstGeom prst="rect">
            <a:avLst/>
          </a:prstGeom>
          <a:solidFill>
            <a:schemeClr val="accent5">
              <a:lumMod val="10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p:txBody>
      </p:sp>
      <p:sp>
        <p:nvSpPr>
          <p:cNvPr id="35" name="Google Shape;35;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p:txBody>
      </p:sp>
      <p:sp>
        <p:nvSpPr>
          <p:cNvPr id="36" name="Google Shape;36;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600" lvl="0" indent="-457200">
              <a:spcBef>
                <a:spcPts val="0"/>
              </a:spcBef>
              <a:spcAft>
                <a:spcPts val="0"/>
              </a:spcAft>
              <a:buSzPts val="1800"/>
              <a:buChar char="●"/>
              <a:defRPr/>
            </a:lvl1pPr>
            <a:lvl2pPr marL="1219200" lvl="1" indent="-423545">
              <a:spcBef>
                <a:spcPts val="2135"/>
              </a:spcBef>
              <a:spcAft>
                <a:spcPts val="0"/>
              </a:spcAft>
              <a:buSzPts val="1400"/>
              <a:buChar char="○"/>
              <a:defRPr/>
            </a:lvl2pPr>
            <a:lvl3pPr marL="1828800" lvl="2" indent="-423545">
              <a:spcBef>
                <a:spcPts val="2135"/>
              </a:spcBef>
              <a:spcAft>
                <a:spcPts val="0"/>
              </a:spcAft>
              <a:buSzPts val="1400"/>
              <a:buChar char="■"/>
              <a:defRPr/>
            </a:lvl3pPr>
            <a:lvl4pPr marL="2438400" lvl="3" indent="-423545">
              <a:spcBef>
                <a:spcPts val="2135"/>
              </a:spcBef>
              <a:spcAft>
                <a:spcPts val="0"/>
              </a:spcAft>
              <a:buSzPts val="1400"/>
              <a:buChar char="●"/>
              <a:defRPr/>
            </a:lvl4pPr>
            <a:lvl5pPr marL="3048000" lvl="4" indent="-423545">
              <a:spcBef>
                <a:spcPts val="2135"/>
              </a:spcBef>
              <a:spcAft>
                <a:spcPts val="0"/>
              </a:spcAft>
              <a:buSzPts val="1400"/>
              <a:buChar char="○"/>
              <a:defRPr/>
            </a:lvl5pPr>
            <a:lvl6pPr marL="3657600" lvl="5" indent="-423545">
              <a:spcBef>
                <a:spcPts val="2135"/>
              </a:spcBef>
              <a:spcAft>
                <a:spcPts val="0"/>
              </a:spcAft>
              <a:buSzPts val="1400"/>
              <a:buChar char="■"/>
              <a:defRPr/>
            </a:lvl6pPr>
            <a:lvl7pPr marL="4267200" lvl="6" indent="-423545">
              <a:spcBef>
                <a:spcPts val="2135"/>
              </a:spcBef>
              <a:spcAft>
                <a:spcPts val="0"/>
              </a:spcAft>
              <a:buSzPts val="1400"/>
              <a:buChar char="●"/>
              <a:defRPr/>
            </a:lvl7pPr>
            <a:lvl8pPr marL="4876800" lvl="7" indent="-423545">
              <a:spcBef>
                <a:spcPts val="2135"/>
              </a:spcBef>
              <a:spcAft>
                <a:spcPts val="0"/>
              </a:spcAft>
              <a:buSzPts val="1400"/>
              <a:buChar char="○"/>
              <a:defRPr/>
            </a:lvl8pPr>
            <a:lvl9pPr marL="5486400" lvl="8" indent="-423545">
              <a:spcBef>
                <a:spcPts val="2135"/>
              </a:spcBef>
              <a:spcAft>
                <a:spcPts val="2135"/>
              </a:spcAft>
              <a:buSzPts val="1400"/>
              <a:buChar char="■"/>
              <a:defRPr/>
            </a:lvl9pPr>
          </a:lstStyle>
          <a:p/>
        </p:txBody>
      </p:sp>
      <p:sp>
        <p:nvSpPr>
          <p:cNvPr id="37" name="Google Shape;37;p9"/>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5"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5.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tags" Target="../tags/tag6.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7.xml"/><Relationship Id="rId3" Type="http://schemas.openxmlformats.org/officeDocument/2006/relationships/image" Target="../media/image6.png"/><Relationship Id="rId2" Type="http://schemas.openxmlformats.org/officeDocument/2006/relationships/image" Target="../media/image12.jpeg"/><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5.xml"/><Relationship Id="rId2" Type="http://schemas.openxmlformats.org/officeDocument/2006/relationships/image" Target="../media/image13.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xml"/><Relationship Id="rId2" Type="http://schemas.openxmlformats.org/officeDocument/2006/relationships/image" Target="../media/image6.png"/><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2.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3.xml"/><Relationship Id="rId2" Type="http://schemas.openxmlformats.org/officeDocument/2006/relationships/image" Target="../media/image8.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rot="5400000">
            <a:off x="2657361" y="-2657361"/>
            <a:ext cx="6877278" cy="12192000"/>
          </a:xfrm>
          <a:prstGeom prst="rect">
            <a:avLst/>
          </a:prstGeom>
        </p:spPr>
      </p:pic>
      <p:sp>
        <p:nvSpPr>
          <p:cNvPr id="3" name="文本框 2"/>
          <p:cNvSpPr txBox="1"/>
          <p:nvPr/>
        </p:nvSpPr>
        <p:spPr>
          <a:xfrm>
            <a:off x="4157008" y="1769561"/>
            <a:ext cx="3877985" cy="1200329"/>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7200" b="0" i="0" u="none" strike="noStrike" kern="1200" cap="none" spc="0" normalizeH="0" baseline="0" noProof="0" dirty="0">
                <a:ln>
                  <a:noFill/>
                </a:ln>
                <a:solidFill>
                  <a:srgbClr val="548280"/>
                </a:solidFill>
                <a:effectLst/>
                <a:uLnTx/>
                <a:uFillTx/>
                <a:cs typeface="+mn-ea"/>
                <a:sym typeface="+mn-lt"/>
              </a:rPr>
              <a:t>森系文艺</a:t>
            </a:r>
            <a:endParaRPr kumimoji="0" lang="zh-CN" altLang="en-US" sz="7200" b="0" i="0" u="none" strike="noStrike" kern="1200" cap="none" spc="0" normalizeH="0" baseline="0" noProof="0" dirty="0">
              <a:ln>
                <a:noFill/>
              </a:ln>
              <a:solidFill>
                <a:srgbClr val="548280"/>
              </a:solidFill>
              <a:effectLst/>
              <a:uLnTx/>
              <a:uFillTx/>
              <a:cs typeface="+mn-ea"/>
              <a:sym typeface="+mn-lt"/>
            </a:endParaRPr>
          </a:p>
        </p:txBody>
      </p:sp>
      <p:sp>
        <p:nvSpPr>
          <p:cNvPr id="17" name="TextBox 7"/>
          <p:cNvSpPr txBox="1"/>
          <p:nvPr/>
        </p:nvSpPr>
        <p:spPr>
          <a:xfrm>
            <a:off x="3160581" y="4841914"/>
            <a:ext cx="5894596" cy="553085"/>
          </a:xfrm>
          <a:prstGeom prst="rect">
            <a:avLst/>
          </a:prstGeom>
          <a:noFill/>
        </p:spPr>
        <p:txBody>
          <a:bodyPr wrap="square" rtlCol="0">
            <a:spAutoFit/>
          </a:bodyPr>
          <a:lstStyle/>
          <a:p>
            <a:pPr lvl="0" algn="ctr" defTabSz="457200">
              <a:lnSpc>
                <a:spcPct val="150000"/>
              </a:lnSpc>
              <a:defRPr/>
            </a:pPr>
            <a:r>
              <a:rPr lang="zh-CN" altLang="en-US" sz="2000" spc="300" dirty="0">
                <a:solidFill>
                  <a:srgbClr val="000000">
                    <a:lumMod val="50000"/>
                    <a:lumOff val="50000"/>
                  </a:srgbClr>
                </a:solidFill>
                <a:cs typeface="+mn-ea"/>
                <a:sym typeface="+mn-lt"/>
              </a:rPr>
              <a:t>汇报人</a:t>
            </a:r>
            <a:r>
              <a:rPr lang="zh-CN" altLang="en-US" sz="2000" spc="300" dirty="0" smtClean="0">
                <a:solidFill>
                  <a:srgbClr val="000000">
                    <a:lumMod val="50000"/>
                    <a:lumOff val="50000"/>
                  </a:srgbClr>
                </a:solidFill>
                <a:cs typeface="+mn-ea"/>
                <a:sym typeface="+mn-lt"/>
              </a:rPr>
              <a:t>：</a:t>
            </a:r>
            <a:r>
              <a:rPr lang="en-US" sz="2000" spc="300" dirty="0">
                <a:solidFill>
                  <a:srgbClr val="000000">
                    <a:lumMod val="50000"/>
                    <a:lumOff val="50000"/>
                  </a:srgbClr>
                </a:solidFill>
                <a:cs typeface="+mn-ea"/>
                <a:sym typeface="+mn-lt"/>
              </a:rPr>
              <a:t>XXX</a:t>
            </a:r>
            <a:r>
              <a:rPr lang="en-US" altLang="zh-CN" sz="2000" spc="300" dirty="0" smtClean="0">
                <a:solidFill>
                  <a:srgbClr val="000000">
                    <a:lumMod val="50000"/>
                    <a:lumOff val="50000"/>
                  </a:srgbClr>
                </a:solidFill>
                <a:cs typeface="+mn-ea"/>
                <a:sym typeface="+mn-lt"/>
              </a:rPr>
              <a:t>   </a:t>
            </a:r>
            <a:r>
              <a:rPr lang="zh-CN" altLang="en-US" sz="2000" spc="300" dirty="0">
                <a:solidFill>
                  <a:srgbClr val="000000">
                    <a:lumMod val="50000"/>
                    <a:lumOff val="50000"/>
                  </a:srgbClr>
                </a:solidFill>
                <a:cs typeface="+mn-ea"/>
                <a:sym typeface="+mn-lt"/>
              </a:rPr>
              <a:t>时间：</a:t>
            </a:r>
            <a:r>
              <a:rPr lang="en-US" altLang="zh-CN" sz="2000" spc="300" dirty="0">
                <a:solidFill>
                  <a:srgbClr val="000000">
                    <a:lumMod val="50000"/>
                    <a:lumOff val="50000"/>
                  </a:srgbClr>
                </a:solidFill>
                <a:cs typeface="+mn-ea"/>
                <a:sym typeface="+mn-lt"/>
              </a:rPr>
              <a:t>20XX.XX</a:t>
            </a:r>
            <a:endParaRPr lang="en-US" altLang="zh-CN" sz="2000" spc="300" dirty="0">
              <a:solidFill>
                <a:srgbClr val="000000">
                  <a:lumMod val="50000"/>
                  <a:lumOff val="50000"/>
                </a:srgbClr>
              </a:solidFill>
              <a:cs typeface="+mn-ea"/>
              <a:sym typeface="+mn-lt"/>
            </a:endParaRPr>
          </a:p>
        </p:txBody>
      </p:sp>
      <p:sp>
        <p:nvSpPr>
          <p:cNvPr id="31" name="文本框 2"/>
          <p:cNvSpPr txBox="1"/>
          <p:nvPr/>
        </p:nvSpPr>
        <p:spPr>
          <a:xfrm>
            <a:off x="3002845" y="2996979"/>
            <a:ext cx="6186310" cy="129266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7800" dirty="0" smtClean="0">
                <a:solidFill>
                  <a:srgbClr val="000000">
                    <a:lumMod val="65000"/>
                    <a:lumOff val="35000"/>
                  </a:srgbClr>
                </a:solidFill>
                <a:cs typeface="+mn-ea"/>
                <a:sym typeface="+mn-lt"/>
              </a:rPr>
              <a:t>淡雅绿色模板</a:t>
            </a:r>
            <a:endParaRPr kumimoji="0" lang="zh-CN" altLang="en-US" sz="78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750"/>
                                        <p:tgtEl>
                                          <p:spTgt spid="31"/>
                                        </p:tgtEl>
                                      </p:cBhvr>
                                    </p:animEffect>
                                    <p:anim calcmode="lin" valueType="num">
                                      <p:cBhvr>
                                        <p:cTn id="13" dur="750" fill="hold"/>
                                        <p:tgtEl>
                                          <p:spTgt spid="31"/>
                                        </p:tgtEl>
                                        <p:attrNameLst>
                                          <p:attrName>ppt_x</p:attrName>
                                        </p:attrNameLst>
                                      </p:cBhvr>
                                      <p:tavLst>
                                        <p:tav tm="0">
                                          <p:val>
                                            <p:strVal val="#ppt_x"/>
                                          </p:val>
                                        </p:tav>
                                        <p:tav tm="100000">
                                          <p:val>
                                            <p:strVal val="#ppt_x"/>
                                          </p:val>
                                        </p:tav>
                                      </p:tavLst>
                                    </p:anim>
                                    <p:anim calcmode="lin" valueType="num">
                                      <p:cBhvr>
                                        <p:cTn id="14" dur="75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outVertical)">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40" name="图片 39"/>
          <p:cNvPicPr>
            <a:picLocks noChangeAspect="1"/>
          </p:cNvPicPr>
          <p:nvPr/>
        </p:nvPicPr>
        <p:blipFill>
          <a:blip r:embed="rId1" cstate="screen"/>
          <a:stretch>
            <a:fillRect/>
          </a:stretch>
        </p:blipFill>
        <p:spPr>
          <a:xfrm rot="5400000">
            <a:off x="-189703" y="47762"/>
            <a:ext cx="1730112" cy="1350706"/>
          </a:xfrm>
          <a:prstGeom prst="rect">
            <a:avLst/>
          </a:prstGeom>
        </p:spPr>
      </p:pic>
      <p:grpSp>
        <p:nvGrpSpPr>
          <p:cNvPr id="45" name="组合 82"/>
          <p:cNvGrpSpPr/>
          <p:nvPr/>
        </p:nvGrpSpPr>
        <p:grpSpPr>
          <a:xfrm>
            <a:off x="9043205" y="2636282"/>
            <a:ext cx="1065603" cy="1208546"/>
            <a:chOff x="8434811" y="2608031"/>
            <a:chExt cx="1166390" cy="1322855"/>
          </a:xfrm>
        </p:grpSpPr>
        <p:sp>
          <p:nvSpPr>
            <p:cNvPr id="46" name="íṩļíḓê"/>
            <p:cNvSpPr/>
            <p:nvPr/>
          </p:nvSpPr>
          <p:spPr>
            <a:xfrm rot="18900000">
              <a:off x="8434811" y="2608031"/>
              <a:ext cx="1166390" cy="116639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47" name="íṣľíḑè"/>
            <p:cNvSpPr/>
            <p:nvPr/>
          </p:nvSpPr>
          <p:spPr>
            <a:xfrm rot="18900000">
              <a:off x="8434811" y="2764496"/>
              <a:ext cx="1166390" cy="116639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48" name="ïşḷîḋè"/>
            <p:cNvSpPr/>
            <p:nvPr/>
          </p:nvSpPr>
          <p:spPr bwMode="auto">
            <a:xfrm>
              <a:off x="8777771" y="3107818"/>
              <a:ext cx="480471" cy="479746"/>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49" name="组合 85"/>
          <p:cNvGrpSpPr/>
          <p:nvPr/>
        </p:nvGrpSpPr>
        <p:grpSpPr>
          <a:xfrm>
            <a:off x="2095590" y="2826410"/>
            <a:ext cx="1065603" cy="1233024"/>
            <a:chOff x="2603197" y="2764496"/>
            <a:chExt cx="1166390" cy="1349647"/>
          </a:xfrm>
        </p:grpSpPr>
        <p:sp>
          <p:nvSpPr>
            <p:cNvPr id="50" name="iṣ1îḋe"/>
            <p:cNvSpPr/>
            <p:nvPr/>
          </p:nvSpPr>
          <p:spPr>
            <a:xfrm rot="18900000">
              <a:off x="2603197" y="2947753"/>
              <a:ext cx="1166390" cy="116639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51" name="ï$ľîḋè"/>
            <p:cNvSpPr/>
            <p:nvPr/>
          </p:nvSpPr>
          <p:spPr>
            <a:xfrm rot="18900000">
              <a:off x="2603197" y="2764496"/>
              <a:ext cx="1166390" cy="11663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52" name="íŝlîḑé"/>
            <p:cNvSpPr/>
            <p:nvPr/>
          </p:nvSpPr>
          <p:spPr bwMode="auto">
            <a:xfrm>
              <a:off x="2943076" y="3104743"/>
              <a:ext cx="486631" cy="485896"/>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53" name="组合 83"/>
          <p:cNvGrpSpPr/>
          <p:nvPr/>
        </p:nvGrpSpPr>
        <p:grpSpPr>
          <a:xfrm>
            <a:off x="6760420" y="2826410"/>
            <a:ext cx="1065603" cy="1233024"/>
            <a:chOff x="6518711" y="2764496"/>
            <a:chExt cx="1166390" cy="1349647"/>
          </a:xfrm>
        </p:grpSpPr>
        <p:sp>
          <p:nvSpPr>
            <p:cNvPr id="54" name="ïṣlïḋè"/>
            <p:cNvSpPr/>
            <p:nvPr/>
          </p:nvSpPr>
          <p:spPr>
            <a:xfrm rot="18900000">
              <a:off x="6518711" y="2947753"/>
              <a:ext cx="1166390" cy="116639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55" name="ïśļíḑê"/>
            <p:cNvSpPr/>
            <p:nvPr/>
          </p:nvSpPr>
          <p:spPr>
            <a:xfrm rot="18900000">
              <a:off x="6518711" y="2764496"/>
              <a:ext cx="1166390" cy="116639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56" name="íślïďê"/>
            <p:cNvSpPr/>
            <p:nvPr/>
          </p:nvSpPr>
          <p:spPr bwMode="auto">
            <a:xfrm>
              <a:off x="6960591" y="3104374"/>
              <a:ext cx="282627" cy="486631"/>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57" name="组合 84"/>
          <p:cNvGrpSpPr/>
          <p:nvPr/>
        </p:nvGrpSpPr>
        <p:grpSpPr>
          <a:xfrm>
            <a:off x="4420911" y="2636282"/>
            <a:ext cx="1065603" cy="1208546"/>
            <a:chOff x="4555000" y="2608031"/>
            <a:chExt cx="1166390" cy="1322855"/>
          </a:xfrm>
        </p:grpSpPr>
        <p:sp>
          <p:nvSpPr>
            <p:cNvPr id="58" name="íṧ1íḑê"/>
            <p:cNvSpPr/>
            <p:nvPr/>
          </p:nvSpPr>
          <p:spPr>
            <a:xfrm rot="18900000">
              <a:off x="4555000" y="2608031"/>
              <a:ext cx="1166390" cy="116639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59" name="iṩlíḓê"/>
            <p:cNvSpPr/>
            <p:nvPr/>
          </p:nvSpPr>
          <p:spPr>
            <a:xfrm rot="18900000">
              <a:off x="4555000" y="2764496"/>
              <a:ext cx="1166390" cy="116639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60" name="is1iḍè"/>
            <p:cNvSpPr/>
            <p:nvPr/>
          </p:nvSpPr>
          <p:spPr bwMode="auto">
            <a:xfrm>
              <a:off x="4857839" y="3072802"/>
              <a:ext cx="560710" cy="549777"/>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61" name="组合 90"/>
          <p:cNvGrpSpPr/>
          <p:nvPr/>
        </p:nvGrpSpPr>
        <p:grpSpPr>
          <a:xfrm>
            <a:off x="1117161" y="4447550"/>
            <a:ext cx="3022460" cy="1054135"/>
            <a:chOff x="4457820" y="2412339"/>
            <a:chExt cx="3022460" cy="1054135"/>
          </a:xfrm>
        </p:grpSpPr>
        <p:sp>
          <p:nvSpPr>
            <p:cNvPr id="62" name="文本框 61"/>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accent1"/>
                  </a:solidFill>
                  <a:cs typeface="+mn-ea"/>
                  <a:sym typeface="+mn-lt"/>
                </a:rPr>
                <a:t>标题文字添加</a:t>
              </a:r>
              <a:endParaRPr lang="zh-CN" altLang="en-US" b="1" dirty="0">
                <a:solidFill>
                  <a:schemeClr val="accent1"/>
                </a:solidFill>
                <a:cs typeface="+mn-ea"/>
                <a:sym typeface="+mn-lt"/>
              </a:endParaRPr>
            </a:p>
          </p:txBody>
        </p:sp>
        <p:sp>
          <p:nvSpPr>
            <p:cNvPr id="63" name="文本框 62"/>
            <p:cNvSpPr txBox="1"/>
            <p:nvPr/>
          </p:nvSpPr>
          <p:spPr>
            <a:xfrm>
              <a:off x="4457820" y="2750893"/>
              <a:ext cx="3022460" cy="71558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accent1"/>
                  </a:solidFill>
                  <a:cs typeface="+mn-ea"/>
                  <a:sym typeface="+mn-lt"/>
                </a:rPr>
                <a:t>点击输入简要文字内容，文字内容需概括精炼，言简意赅的说明分项内容言简意赅的说明分项内容点击输入简要文字内容，</a:t>
              </a:r>
              <a:endParaRPr lang="zh-CN" altLang="en-US" sz="900" dirty="0">
                <a:solidFill>
                  <a:schemeClr val="accent1"/>
                </a:solidFill>
                <a:cs typeface="+mn-ea"/>
                <a:sym typeface="+mn-lt"/>
              </a:endParaRPr>
            </a:p>
          </p:txBody>
        </p:sp>
      </p:grpSp>
      <p:grpSp>
        <p:nvGrpSpPr>
          <p:cNvPr id="64" name="组合 93"/>
          <p:cNvGrpSpPr/>
          <p:nvPr/>
        </p:nvGrpSpPr>
        <p:grpSpPr>
          <a:xfrm>
            <a:off x="5781989" y="4447550"/>
            <a:ext cx="3022460" cy="1054135"/>
            <a:chOff x="4457820" y="2412339"/>
            <a:chExt cx="3022460" cy="1054135"/>
          </a:xfrm>
        </p:grpSpPr>
        <p:sp>
          <p:nvSpPr>
            <p:cNvPr id="65" name="文本框 64"/>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accent1"/>
                  </a:solidFill>
                  <a:cs typeface="+mn-ea"/>
                  <a:sym typeface="+mn-lt"/>
                </a:rPr>
                <a:t>标题文字添加</a:t>
              </a:r>
              <a:endParaRPr lang="zh-CN" altLang="en-US" b="1" dirty="0">
                <a:solidFill>
                  <a:schemeClr val="accent1"/>
                </a:solidFill>
                <a:cs typeface="+mn-ea"/>
                <a:sym typeface="+mn-lt"/>
              </a:endParaRPr>
            </a:p>
          </p:txBody>
        </p:sp>
        <p:sp>
          <p:nvSpPr>
            <p:cNvPr id="66" name="文本框 65"/>
            <p:cNvSpPr txBox="1"/>
            <p:nvPr/>
          </p:nvSpPr>
          <p:spPr>
            <a:xfrm>
              <a:off x="4457820" y="2750893"/>
              <a:ext cx="3022460" cy="71558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accent1"/>
                  </a:solidFill>
                  <a:cs typeface="+mn-ea"/>
                  <a:sym typeface="+mn-lt"/>
                </a:rPr>
                <a:t>点击输入简要文字内容，文字内容需概括精炼，言简意赅的说明分项内容言简意赅的说明分项内容点击输入简要文字内容，</a:t>
              </a:r>
              <a:endParaRPr lang="zh-CN" altLang="en-US" sz="900" dirty="0">
                <a:solidFill>
                  <a:schemeClr val="accent1"/>
                </a:solidFill>
                <a:cs typeface="+mn-ea"/>
                <a:sym typeface="+mn-lt"/>
              </a:endParaRPr>
            </a:p>
          </p:txBody>
        </p:sp>
      </p:grpSp>
      <p:grpSp>
        <p:nvGrpSpPr>
          <p:cNvPr id="67" name="组合 96"/>
          <p:cNvGrpSpPr/>
          <p:nvPr/>
        </p:nvGrpSpPr>
        <p:grpSpPr>
          <a:xfrm>
            <a:off x="3442481" y="1383904"/>
            <a:ext cx="3022460" cy="1054135"/>
            <a:chOff x="4457820" y="2412339"/>
            <a:chExt cx="3022460" cy="1054135"/>
          </a:xfrm>
        </p:grpSpPr>
        <p:sp>
          <p:nvSpPr>
            <p:cNvPr id="68" name="文本框 67"/>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accent1"/>
                  </a:solidFill>
                  <a:cs typeface="+mn-ea"/>
                  <a:sym typeface="+mn-lt"/>
                </a:rPr>
                <a:t>标题文字添加</a:t>
              </a:r>
              <a:endParaRPr lang="zh-CN" altLang="en-US" b="1" dirty="0">
                <a:solidFill>
                  <a:schemeClr val="accent1"/>
                </a:solidFill>
                <a:cs typeface="+mn-ea"/>
                <a:sym typeface="+mn-lt"/>
              </a:endParaRPr>
            </a:p>
          </p:txBody>
        </p:sp>
        <p:sp>
          <p:nvSpPr>
            <p:cNvPr id="69" name="文本框 68"/>
            <p:cNvSpPr txBox="1"/>
            <p:nvPr/>
          </p:nvSpPr>
          <p:spPr>
            <a:xfrm>
              <a:off x="4457820" y="2750893"/>
              <a:ext cx="3022460" cy="71558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accent1"/>
                  </a:solidFill>
                  <a:cs typeface="+mn-ea"/>
                  <a:sym typeface="+mn-lt"/>
                </a:rPr>
                <a:t>点击输入简要文字内容，文字内容需概括精炼，言简意赅的说明分项内容言简意赅的说明分项内容点击输入简要文字内容，</a:t>
              </a:r>
              <a:endParaRPr lang="zh-CN" altLang="en-US" sz="900" dirty="0">
                <a:solidFill>
                  <a:schemeClr val="accent1"/>
                </a:solidFill>
                <a:cs typeface="+mn-ea"/>
                <a:sym typeface="+mn-lt"/>
              </a:endParaRPr>
            </a:p>
          </p:txBody>
        </p:sp>
      </p:grpSp>
      <p:grpSp>
        <p:nvGrpSpPr>
          <p:cNvPr id="70" name="组合 99"/>
          <p:cNvGrpSpPr/>
          <p:nvPr/>
        </p:nvGrpSpPr>
        <p:grpSpPr>
          <a:xfrm>
            <a:off x="8060164" y="1383904"/>
            <a:ext cx="3022460" cy="1054135"/>
            <a:chOff x="4457820" y="2412339"/>
            <a:chExt cx="3022460" cy="1054135"/>
          </a:xfrm>
        </p:grpSpPr>
        <p:sp>
          <p:nvSpPr>
            <p:cNvPr id="71" name="文本框 70"/>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accent1"/>
                  </a:solidFill>
                  <a:cs typeface="+mn-ea"/>
                  <a:sym typeface="+mn-lt"/>
                </a:rPr>
                <a:t>标题文字添加</a:t>
              </a:r>
              <a:endParaRPr lang="zh-CN" altLang="en-US" b="1" dirty="0">
                <a:solidFill>
                  <a:schemeClr val="accent1"/>
                </a:solidFill>
                <a:cs typeface="+mn-ea"/>
                <a:sym typeface="+mn-lt"/>
              </a:endParaRPr>
            </a:p>
          </p:txBody>
        </p:sp>
        <p:sp>
          <p:nvSpPr>
            <p:cNvPr id="72" name="文本框 71"/>
            <p:cNvSpPr txBox="1"/>
            <p:nvPr/>
          </p:nvSpPr>
          <p:spPr>
            <a:xfrm>
              <a:off x="4457820" y="2750893"/>
              <a:ext cx="3022460" cy="71558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accent1"/>
                  </a:solidFill>
                  <a:cs typeface="+mn-ea"/>
                  <a:sym typeface="+mn-lt"/>
                </a:rPr>
                <a:t>点击输入简要文字内容，文字内容需概括精炼，言简意赅的说明分项内容言简意赅的说明分项内容点击输入简要文字内容，</a:t>
              </a:r>
              <a:endParaRPr lang="zh-CN" altLang="en-US" sz="900" dirty="0">
                <a:solidFill>
                  <a:schemeClr val="accent1"/>
                </a:solidFill>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par>
                                <p:cTn id="20" presetID="53" presetClass="entr" presetSubtype="16"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Google Shape;1024;p35"/>
          <p:cNvSpPr/>
          <p:nvPr/>
        </p:nvSpPr>
        <p:spPr>
          <a:xfrm>
            <a:off x="6084609" y="2146576"/>
            <a:ext cx="13009" cy="3312352"/>
          </a:xfrm>
          <a:custGeom>
            <a:avLst/>
            <a:gdLst/>
            <a:ahLst/>
            <a:cxnLst/>
            <a:rect l="l" t="t" r="r" b="b"/>
            <a:pathLst>
              <a:path w="120" h="30553" extrusionOk="0">
                <a:moveTo>
                  <a:pt x="60" y="0"/>
                </a:moveTo>
                <a:cubicBezTo>
                  <a:pt x="31" y="0"/>
                  <a:pt x="1" y="20"/>
                  <a:pt x="1" y="40"/>
                </a:cubicBezTo>
                <a:lnTo>
                  <a:pt x="1" y="30503"/>
                </a:lnTo>
                <a:cubicBezTo>
                  <a:pt x="1" y="30533"/>
                  <a:pt x="31" y="30553"/>
                  <a:pt x="60" y="30553"/>
                </a:cubicBezTo>
                <a:cubicBezTo>
                  <a:pt x="90" y="30553"/>
                  <a:pt x="120" y="30533"/>
                  <a:pt x="120" y="30503"/>
                </a:cubicBezTo>
                <a:lnTo>
                  <a:pt x="120" y="40"/>
                </a:lnTo>
                <a:cubicBezTo>
                  <a:pt x="120" y="20"/>
                  <a:pt x="90" y="0"/>
                  <a:pt x="60" y="0"/>
                </a:cubicBezTo>
                <a:close/>
              </a:path>
            </a:pathLst>
          </a:custGeom>
          <a:solidFill>
            <a:srgbClr val="F7FAFB"/>
          </a:solidFill>
          <a:ln>
            <a:solidFill>
              <a:schemeClr val="accent1"/>
            </a:solid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505846"/>
              </a:solidFill>
              <a:effectLst/>
              <a:uLnTx/>
              <a:uFillTx/>
              <a:cs typeface="+mn-ea"/>
              <a:sym typeface="+mn-lt"/>
            </a:endParaRPr>
          </a:p>
        </p:txBody>
      </p:sp>
      <p:grpSp>
        <p:nvGrpSpPr>
          <p:cNvPr id="61" name="Google Shape;1026;p35"/>
          <p:cNvGrpSpPr/>
          <p:nvPr/>
        </p:nvGrpSpPr>
        <p:grpSpPr>
          <a:xfrm rot="10800000">
            <a:off x="6096001" y="2422611"/>
            <a:ext cx="4249200" cy="1620800"/>
            <a:chOff x="202825" y="238463"/>
            <a:chExt cx="3186900" cy="1215600"/>
          </a:xfrm>
        </p:grpSpPr>
        <p:cxnSp>
          <p:nvCxnSpPr>
            <p:cNvPr id="62" name="Google Shape;1027;p35"/>
            <p:cNvCxnSpPr>
              <a:stCxn id="64" idx="3"/>
            </p:cNvCxnSpPr>
            <p:nvPr/>
          </p:nvCxnSpPr>
          <p:spPr>
            <a:xfrm>
              <a:off x="2928325" y="846263"/>
              <a:ext cx="461400" cy="0"/>
            </a:xfrm>
            <a:prstGeom prst="straightConnector1">
              <a:avLst/>
            </a:prstGeom>
            <a:solidFill>
              <a:schemeClr val="bg2">
                <a:lumMod val="9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cxnSp>
        <p:sp>
          <p:nvSpPr>
            <p:cNvPr id="63" name="Google Shape;1029;p35"/>
            <p:cNvSpPr/>
            <p:nvPr/>
          </p:nvSpPr>
          <p:spPr>
            <a:xfrm>
              <a:off x="2745723" y="662689"/>
              <a:ext cx="361101" cy="361076"/>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64" name="Google Shape;1028;p35"/>
            <p:cNvSpPr/>
            <p:nvPr/>
          </p:nvSpPr>
          <p:spPr>
            <a:xfrm>
              <a:off x="202825" y="238463"/>
              <a:ext cx="2725500" cy="1215600"/>
            </a:xfrm>
            <a:prstGeom prst="roundRect">
              <a:avLst>
                <a:gd name="adj" fmla="val 16667"/>
              </a:avLst>
            </a:pr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sp>
        <p:nvSpPr>
          <p:cNvPr id="65" name="Google Shape;1030;p35"/>
          <p:cNvSpPr/>
          <p:nvPr/>
        </p:nvSpPr>
        <p:spPr>
          <a:xfrm>
            <a:off x="9701635" y="2419563"/>
            <a:ext cx="1237143" cy="1619587"/>
          </a:xfrm>
          <a:custGeom>
            <a:avLst/>
            <a:gdLst/>
            <a:ahLst/>
            <a:cxnLst/>
            <a:rect l="l" t="t" r="r" b="b"/>
            <a:pathLst>
              <a:path w="11411" h="14939" extrusionOk="0">
                <a:moveTo>
                  <a:pt x="2925" y="0"/>
                </a:moveTo>
                <a:cubicBezTo>
                  <a:pt x="1289" y="1774"/>
                  <a:pt x="229" y="4084"/>
                  <a:pt x="40" y="6642"/>
                </a:cubicBezTo>
                <a:cubicBezTo>
                  <a:pt x="20" y="6909"/>
                  <a:pt x="0" y="7187"/>
                  <a:pt x="0" y="7464"/>
                </a:cubicBezTo>
                <a:cubicBezTo>
                  <a:pt x="0" y="9388"/>
                  <a:pt x="496" y="11192"/>
                  <a:pt x="1359" y="12758"/>
                </a:cubicBezTo>
                <a:cubicBezTo>
                  <a:pt x="1696" y="13373"/>
                  <a:pt x="2092" y="13948"/>
                  <a:pt x="2538" y="14483"/>
                </a:cubicBezTo>
                <a:cubicBezTo>
                  <a:pt x="2667" y="14641"/>
                  <a:pt x="2806" y="14791"/>
                  <a:pt x="2934" y="14939"/>
                </a:cubicBezTo>
                <a:lnTo>
                  <a:pt x="9318" y="14939"/>
                </a:lnTo>
                <a:cubicBezTo>
                  <a:pt x="10479" y="14939"/>
                  <a:pt x="11411" y="14007"/>
                  <a:pt x="11411" y="12857"/>
                </a:cubicBezTo>
                <a:lnTo>
                  <a:pt x="11411" y="2091"/>
                </a:lnTo>
                <a:cubicBezTo>
                  <a:pt x="11411" y="942"/>
                  <a:pt x="10479" y="0"/>
                  <a:pt x="9318"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66" name="Google Shape;1031;p35"/>
          <p:cNvSpPr/>
          <p:nvPr/>
        </p:nvSpPr>
        <p:spPr>
          <a:xfrm>
            <a:off x="10076747" y="3172824"/>
            <a:ext cx="620143" cy="12033"/>
          </a:xfrm>
          <a:custGeom>
            <a:avLst/>
            <a:gdLst/>
            <a:ahLst/>
            <a:cxnLst/>
            <a:rect l="l" t="t" r="r" b="b"/>
            <a:pathLst>
              <a:path w="5720" h="111" extrusionOk="0">
                <a:moveTo>
                  <a:pt x="60" y="1"/>
                </a:moveTo>
                <a:cubicBezTo>
                  <a:pt x="30" y="1"/>
                  <a:pt x="0" y="31"/>
                  <a:pt x="0" y="60"/>
                </a:cubicBezTo>
                <a:cubicBezTo>
                  <a:pt x="0" y="91"/>
                  <a:pt x="30" y="110"/>
                  <a:pt x="60" y="110"/>
                </a:cubicBezTo>
                <a:lnTo>
                  <a:pt x="5660" y="110"/>
                </a:lnTo>
                <a:cubicBezTo>
                  <a:pt x="5700" y="110"/>
                  <a:pt x="5720" y="91"/>
                  <a:pt x="5720" y="60"/>
                </a:cubicBezTo>
                <a:cubicBezTo>
                  <a:pt x="5720" y="31"/>
                  <a:pt x="5700" y="1"/>
                  <a:pt x="566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67" name="Google Shape;1032;p35"/>
          <p:cNvSpPr txBox="1"/>
          <p:nvPr/>
        </p:nvSpPr>
        <p:spPr>
          <a:xfrm>
            <a:off x="9758162" y="2447942"/>
            <a:ext cx="1237200" cy="765200"/>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335" b="0" i="0" u="none" strike="noStrike" kern="0" cap="none" spc="0" normalizeH="0" baseline="0" noProof="0">
                <a:ln>
                  <a:noFill/>
                </a:ln>
                <a:solidFill>
                  <a:srgbClr val="FFFFFF"/>
                </a:solidFill>
                <a:effectLst/>
                <a:uLnTx/>
                <a:uFillTx/>
                <a:cs typeface="+mn-ea"/>
                <a:sym typeface="+mn-lt"/>
              </a:rPr>
              <a:t>02</a:t>
            </a:r>
            <a:endParaRPr kumimoji="0" sz="3335" b="0" i="0" u="none" strike="noStrike" kern="0" cap="none" spc="0" normalizeH="0" baseline="0" noProof="0">
              <a:ln>
                <a:noFill/>
              </a:ln>
              <a:solidFill>
                <a:srgbClr val="FFFFFF"/>
              </a:solidFill>
              <a:effectLst/>
              <a:uLnTx/>
              <a:uFillTx/>
              <a:cs typeface="+mn-ea"/>
              <a:sym typeface="+mn-lt"/>
            </a:endParaRPr>
          </a:p>
        </p:txBody>
      </p:sp>
      <p:sp>
        <p:nvSpPr>
          <p:cNvPr id="69" name="Google Shape;1035;p35"/>
          <p:cNvSpPr/>
          <p:nvPr/>
        </p:nvSpPr>
        <p:spPr>
          <a:xfrm>
            <a:off x="6001889" y="3141710"/>
            <a:ext cx="178563" cy="178557"/>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1"/>
          </a:solidFill>
          <a:ln>
            <a:solidFill>
              <a:schemeClr val="accent1"/>
            </a:solid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505846"/>
              </a:solidFill>
              <a:effectLst/>
              <a:uLnTx/>
              <a:uFillTx/>
              <a:cs typeface="+mn-ea"/>
              <a:sym typeface="+mn-lt"/>
            </a:endParaRPr>
          </a:p>
        </p:txBody>
      </p:sp>
      <p:grpSp>
        <p:nvGrpSpPr>
          <p:cNvPr id="70" name="Google Shape;1037;p35"/>
          <p:cNvGrpSpPr/>
          <p:nvPr/>
        </p:nvGrpSpPr>
        <p:grpSpPr>
          <a:xfrm>
            <a:off x="6096001" y="4572311"/>
            <a:ext cx="4249200" cy="1620800"/>
            <a:chOff x="4537675" y="1850738"/>
            <a:chExt cx="3186900" cy="1215600"/>
          </a:xfrm>
        </p:grpSpPr>
        <p:cxnSp>
          <p:nvCxnSpPr>
            <p:cNvPr id="71" name="Google Shape;1038;p35"/>
            <p:cNvCxnSpPr>
              <a:stCxn id="73" idx="3"/>
            </p:cNvCxnSpPr>
            <p:nvPr/>
          </p:nvCxnSpPr>
          <p:spPr>
            <a:xfrm rot="10800000">
              <a:off x="4537675" y="2458538"/>
              <a:ext cx="461400" cy="0"/>
            </a:xfrm>
            <a:prstGeom prst="straightConnector1">
              <a:avLst/>
            </a:prstGeom>
            <a:solidFill>
              <a:schemeClr val="bg2">
                <a:lumMod val="9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cxnSp>
        <p:sp>
          <p:nvSpPr>
            <p:cNvPr id="72" name="Google Shape;1040;p35"/>
            <p:cNvSpPr/>
            <p:nvPr/>
          </p:nvSpPr>
          <p:spPr>
            <a:xfrm rot="10800000">
              <a:off x="4820577" y="2281035"/>
              <a:ext cx="361101" cy="361076"/>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73" name="Google Shape;1039;p35"/>
            <p:cNvSpPr/>
            <p:nvPr/>
          </p:nvSpPr>
          <p:spPr>
            <a:xfrm rot="10800000">
              <a:off x="4999075" y="1850738"/>
              <a:ext cx="2725500" cy="1215600"/>
            </a:xfrm>
            <a:prstGeom prst="roundRect">
              <a:avLst>
                <a:gd name="adj" fmla="val 16667"/>
              </a:avLst>
            </a:pr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sp>
        <p:nvSpPr>
          <p:cNvPr id="74" name="Google Shape;1041;p35"/>
          <p:cNvSpPr/>
          <p:nvPr/>
        </p:nvSpPr>
        <p:spPr>
          <a:xfrm>
            <a:off x="9701635" y="4571150"/>
            <a:ext cx="1237143" cy="1619586"/>
          </a:xfrm>
          <a:custGeom>
            <a:avLst/>
            <a:gdLst/>
            <a:ahLst/>
            <a:cxnLst/>
            <a:rect l="l" t="t" r="r" b="b"/>
            <a:pathLst>
              <a:path w="11411" h="14939" extrusionOk="0">
                <a:moveTo>
                  <a:pt x="2925" y="0"/>
                </a:moveTo>
                <a:cubicBezTo>
                  <a:pt x="1289" y="1774"/>
                  <a:pt x="229" y="4084"/>
                  <a:pt x="40" y="6642"/>
                </a:cubicBezTo>
                <a:cubicBezTo>
                  <a:pt x="20" y="6909"/>
                  <a:pt x="0" y="7187"/>
                  <a:pt x="0" y="7464"/>
                </a:cubicBezTo>
                <a:cubicBezTo>
                  <a:pt x="0" y="9388"/>
                  <a:pt x="496" y="11182"/>
                  <a:pt x="1359" y="12758"/>
                </a:cubicBezTo>
                <a:cubicBezTo>
                  <a:pt x="1696" y="13373"/>
                  <a:pt x="2092" y="13948"/>
                  <a:pt x="2538" y="14483"/>
                </a:cubicBezTo>
                <a:cubicBezTo>
                  <a:pt x="2667" y="14642"/>
                  <a:pt x="2806" y="14791"/>
                  <a:pt x="2934" y="14939"/>
                </a:cubicBezTo>
                <a:lnTo>
                  <a:pt x="9318" y="14939"/>
                </a:lnTo>
                <a:cubicBezTo>
                  <a:pt x="10479" y="14939"/>
                  <a:pt x="11411" y="14007"/>
                  <a:pt x="11411" y="12848"/>
                </a:cubicBezTo>
                <a:lnTo>
                  <a:pt x="11411" y="2092"/>
                </a:lnTo>
                <a:cubicBezTo>
                  <a:pt x="11411" y="942"/>
                  <a:pt x="10479" y="0"/>
                  <a:pt x="9318"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5" name="Google Shape;1042;p35"/>
          <p:cNvSpPr/>
          <p:nvPr/>
        </p:nvSpPr>
        <p:spPr>
          <a:xfrm>
            <a:off x="10076747" y="5324411"/>
            <a:ext cx="620143" cy="12033"/>
          </a:xfrm>
          <a:custGeom>
            <a:avLst/>
            <a:gdLst/>
            <a:ahLst/>
            <a:cxnLst/>
            <a:rect l="l" t="t" r="r" b="b"/>
            <a:pathLst>
              <a:path w="5720" h="111" extrusionOk="0">
                <a:moveTo>
                  <a:pt x="60" y="1"/>
                </a:moveTo>
                <a:cubicBezTo>
                  <a:pt x="30" y="1"/>
                  <a:pt x="0" y="21"/>
                  <a:pt x="0" y="51"/>
                </a:cubicBezTo>
                <a:cubicBezTo>
                  <a:pt x="0" y="91"/>
                  <a:pt x="30" y="110"/>
                  <a:pt x="60" y="110"/>
                </a:cubicBezTo>
                <a:lnTo>
                  <a:pt x="5660" y="110"/>
                </a:lnTo>
                <a:cubicBezTo>
                  <a:pt x="5700" y="110"/>
                  <a:pt x="5720" y="91"/>
                  <a:pt x="5720" y="51"/>
                </a:cubicBezTo>
                <a:cubicBezTo>
                  <a:pt x="5720" y="21"/>
                  <a:pt x="5700" y="1"/>
                  <a:pt x="566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6" name="Google Shape;1043;p35"/>
          <p:cNvSpPr/>
          <p:nvPr/>
        </p:nvSpPr>
        <p:spPr>
          <a:xfrm>
            <a:off x="6001889" y="5295466"/>
            <a:ext cx="178563" cy="178557"/>
          </a:xfrm>
          <a:custGeom>
            <a:avLst/>
            <a:gdLst/>
            <a:ahLst/>
            <a:cxnLst/>
            <a:rect l="l" t="t" r="r" b="b"/>
            <a:pathLst>
              <a:path w="1647" h="1647" extrusionOk="0">
                <a:moveTo>
                  <a:pt x="823" y="1"/>
                </a:moveTo>
                <a:cubicBezTo>
                  <a:pt x="367" y="1"/>
                  <a:pt x="1" y="367"/>
                  <a:pt x="1" y="823"/>
                </a:cubicBezTo>
                <a:cubicBezTo>
                  <a:pt x="1" y="1270"/>
                  <a:pt x="367" y="1646"/>
                  <a:pt x="823" y="1646"/>
                </a:cubicBezTo>
                <a:cubicBezTo>
                  <a:pt x="1279" y="1646"/>
                  <a:pt x="1646" y="1270"/>
                  <a:pt x="1646" y="823"/>
                </a:cubicBezTo>
                <a:cubicBezTo>
                  <a:pt x="1646" y="367"/>
                  <a:pt x="1279" y="1"/>
                  <a:pt x="823" y="1"/>
                </a:cubicBezTo>
                <a:close/>
              </a:path>
            </a:pathLst>
          </a:custGeom>
          <a:solidFill>
            <a:schemeClr val="accent1"/>
          </a:solidFill>
          <a:ln>
            <a:solidFill>
              <a:schemeClr val="accent1"/>
            </a:solid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505846"/>
              </a:solidFill>
              <a:effectLst/>
              <a:uLnTx/>
              <a:uFillTx/>
              <a:cs typeface="+mn-ea"/>
              <a:sym typeface="+mn-lt"/>
            </a:endParaRPr>
          </a:p>
        </p:txBody>
      </p:sp>
      <p:sp>
        <p:nvSpPr>
          <p:cNvPr id="77" name="Google Shape;1044;p35"/>
          <p:cNvSpPr txBox="1"/>
          <p:nvPr/>
        </p:nvSpPr>
        <p:spPr>
          <a:xfrm>
            <a:off x="9758162" y="4592425"/>
            <a:ext cx="1237200" cy="765200"/>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335" b="0" i="0" u="none" strike="noStrike" kern="0" cap="none" spc="0" normalizeH="0" baseline="0" noProof="0">
                <a:ln>
                  <a:noFill/>
                </a:ln>
                <a:solidFill>
                  <a:srgbClr val="FFFFFF"/>
                </a:solidFill>
                <a:effectLst/>
                <a:uLnTx/>
                <a:uFillTx/>
                <a:cs typeface="+mn-ea"/>
                <a:sym typeface="+mn-lt"/>
              </a:rPr>
              <a:t>04</a:t>
            </a:r>
            <a:endParaRPr kumimoji="0" sz="3335" b="0" i="0" u="none" strike="noStrike" kern="0" cap="none" spc="0" normalizeH="0" baseline="0" noProof="0">
              <a:ln>
                <a:noFill/>
              </a:ln>
              <a:solidFill>
                <a:srgbClr val="FFFFFF"/>
              </a:solidFill>
              <a:effectLst/>
              <a:uLnTx/>
              <a:uFillTx/>
              <a:cs typeface="+mn-ea"/>
              <a:sym typeface="+mn-lt"/>
            </a:endParaRPr>
          </a:p>
        </p:txBody>
      </p:sp>
      <p:grpSp>
        <p:nvGrpSpPr>
          <p:cNvPr id="78" name="Google Shape;1047;p35"/>
          <p:cNvGrpSpPr/>
          <p:nvPr/>
        </p:nvGrpSpPr>
        <p:grpSpPr>
          <a:xfrm>
            <a:off x="1866501" y="3497461"/>
            <a:ext cx="4249200" cy="1620800"/>
            <a:chOff x="1399875" y="1044600"/>
            <a:chExt cx="3186900" cy="1215600"/>
          </a:xfrm>
        </p:grpSpPr>
        <p:cxnSp>
          <p:nvCxnSpPr>
            <p:cNvPr id="79" name="Google Shape;1048;p35"/>
            <p:cNvCxnSpPr>
              <a:stCxn id="81" idx="3"/>
            </p:cNvCxnSpPr>
            <p:nvPr/>
          </p:nvCxnSpPr>
          <p:spPr>
            <a:xfrm>
              <a:off x="4125375" y="1652400"/>
              <a:ext cx="461400" cy="0"/>
            </a:xfrm>
            <a:prstGeom prst="straightConnector1">
              <a:avLst/>
            </a:prstGeom>
            <a:solidFill>
              <a:schemeClr val="bg2">
                <a:lumMod val="9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cxnSp>
        <p:sp>
          <p:nvSpPr>
            <p:cNvPr id="80" name="Google Shape;1050;p35"/>
            <p:cNvSpPr/>
            <p:nvPr/>
          </p:nvSpPr>
          <p:spPr>
            <a:xfrm>
              <a:off x="3942773" y="1468827"/>
              <a:ext cx="361101" cy="361076"/>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81" name="Google Shape;1049;p35"/>
            <p:cNvSpPr/>
            <p:nvPr/>
          </p:nvSpPr>
          <p:spPr>
            <a:xfrm>
              <a:off x="1399875" y="1044600"/>
              <a:ext cx="2725500" cy="1215600"/>
            </a:xfrm>
            <a:prstGeom prst="roundRect">
              <a:avLst>
                <a:gd name="adj" fmla="val 16667"/>
              </a:avLst>
            </a:pr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sp>
        <p:nvSpPr>
          <p:cNvPr id="82" name="Google Shape;1051;p35"/>
          <p:cNvSpPr/>
          <p:nvPr/>
        </p:nvSpPr>
        <p:spPr>
          <a:xfrm>
            <a:off x="1253235" y="3496440"/>
            <a:ext cx="1237143" cy="1620780"/>
          </a:xfrm>
          <a:custGeom>
            <a:avLst/>
            <a:gdLst/>
            <a:ahLst/>
            <a:cxnLst/>
            <a:rect l="l" t="t" r="r" b="b"/>
            <a:pathLst>
              <a:path w="11411" h="14950" extrusionOk="0">
                <a:moveTo>
                  <a:pt x="2102" y="0"/>
                </a:moveTo>
                <a:cubicBezTo>
                  <a:pt x="952" y="0"/>
                  <a:pt x="11" y="932"/>
                  <a:pt x="11" y="2091"/>
                </a:cubicBezTo>
                <a:lnTo>
                  <a:pt x="0" y="12848"/>
                </a:lnTo>
                <a:cubicBezTo>
                  <a:pt x="0" y="14007"/>
                  <a:pt x="932" y="14939"/>
                  <a:pt x="2092" y="14939"/>
                </a:cubicBezTo>
                <a:lnTo>
                  <a:pt x="8476" y="14949"/>
                </a:lnTo>
                <a:cubicBezTo>
                  <a:pt x="8605" y="14800"/>
                  <a:pt x="8744" y="14652"/>
                  <a:pt x="8873" y="14493"/>
                </a:cubicBezTo>
                <a:cubicBezTo>
                  <a:pt x="9319" y="13958"/>
                  <a:pt x="9715" y="13373"/>
                  <a:pt x="10052" y="12758"/>
                </a:cubicBezTo>
                <a:cubicBezTo>
                  <a:pt x="10915" y="11192"/>
                  <a:pt x="11411" y="9387"/>
                  <a:pt x="11411" y="7475"/>
                </a:cubicBezTo>
                <a:cubicBezTo>
                  <a:pt x="11411" y="7197"/>
                  <a:pt x="11400" y="6920"/>
                  <a:pt x="11381" y="6642"/>
                </a:cubicBezTo>
                <a:cubicBezTo>
                  <a:pt x="11193" y="4094"/>
                  <a:pt x="10131" y="1785"/>
                  <a:pt x="8496" y="10"/>
                </a:cubicBezTo>
                <a:lnTo>
                  <a:pt x="2102" y="0"/>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83" name="Google Shape;1052;p35"/>
          <p:cNvSpPr/>
          <p:nvPr/>
        </p:nvSpPr>
        <p:spPr>
          <a:xfrm>
            <a:off x="1496082" y="4249701"/>
            <a:ext cx="620252" cy="13009"/>
          </a:xfrm>
          <a:custGeom>
            <a:avLst/>
            <a:gdLst/>
            <a:ahLst/>
            <a:cxnLst/>
            <a:rect l="l" t="t" r="r" b="b"/>
            <a:pathLst>
              <a:path w="5721" h="120" extrusionOk="0">
                <a:moveTo>
                  <a:pt x="60" y="1"/>
                </a:moveTo>
                <a:cubicBezTo>
                  <a:pt x="31" y="1"/>
                  <a:pt x="1" y="21"/>
                  <a:pt x="1" y="51"/>
                </a:cubicBezTo>
                <a:cubicBezTo>
                  <a:pt x="1" y="90"/>
                  <a:pt x="31" y="110"/>
                  <a:pt x="60" y="110"/>
                </a:cubicBezTo>
                <a:lnTo>
                  <a:pt x="5661" y="120"/>
                </a:lnTo>
                <a:cubicBezTo>
                  <a:pt x="5691" y="120"/>
                  <a:pt x="5721" y="90"/>
                  <a:pt x="5721" y="60"/>
                </a:cubicBezTo>
                <a:cubicBezTo>
                  <a:pt x="5721" y="31"/>
                  <a:pt x="5691" y="1"/>
                  <a:pt x="5661"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84" name="Google Shape;1053;p35"/>
          <p:cNvSpPr txBox="1"/>
          <p:nvPr/>
        </p:nvSpPr>
        <p:spPr>
          <a:xfrm>
            <a:off x="1194054" y="3534408"/>
            <a:ext cx="1237200" cy="765200"/>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335" b="0" i="0" u="none" strike="noStrike" kern="0" cap="none" spc="0" normalizeH="0" baseline="0" noProof="0">
                <a:ln>
                  <a:noFill/>
                </a:ln>
                <a:solidFill>
                  <a:srgbClr val="FFFFFF"/>
                </a:solidFill>
                <a:effectLst/>
                <a:uLnTx/>
                <a:uFillTx/>
                <a:cs typeface="+mn-ea"/>
                <a:sym typeface="+mn-lt"/>
              </a:rPr>
              <a:t>03</a:t>
            </a:r>
            <a:endParaRPr kumimoji="0" sz="3335" b="0" i="0" u="none" strike="noStrike" kern="0" cap="none" spc="0" normalizeH="0" baseline="0" noProof="0">
              <a:ln>
                <a:noFill/>
              </a:ln>
              <a:solidFill>
                <a:srgbClr val="FFFFFF"/>
              </a:solidFill>
              <a:effectLst/>
              <a:uLnTx/>
              <a:uFillTx/>
              <a:cs typeface="+mn-ea"/>
              <a:sym typeface="+mn-lt"/>
            </a:endParaRPr>
          </a:p>
        </p:txBody>
      </p:sp>
      <p:sp>
        <p:nvSpPr>
          <p:cNvPr id="85" name="Google Shape;1054;p35"/>
          <p:cNvSpPr/>
          <p:nvPr/>
        </p:nvSpPr>
        <p:spPr>
          <a:xfrm>
            <a:off x="6001889" y="4218587"/>
            <a:ext cx="178563" cy="178557"/>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1"/>
          </a:solidFill>
          <a:ln>
            <a:solidFill>
              <a:schemeClr val="accent1"/>
            </a:solid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505846"/>
              </a:solidFill>
              <a:effectLst/>
              <a:uLnTx/>
              <a:uFillTx/>
              <a:cs typeface="+mn-ea"/>
              <a:sym typeface="+mn-lt"/>
            </a:endParaRPr>
          </a:p>
        </p:txBody>
      </p:sp>
      <p:grpSp>
        <p:nvGrpSpPr>
          <p:cNvPr id="86" name="Google Shape;1057;p35"/>
          <p:cNvGrpSpPr/>
          <p:nvPr/>
        </p:nvGrpSpPr>
        <p:grpSpPr>
          <a:xfrm>
            <a:off x="1866501" y="1347762"/>
            <a:ext cx="4249200" cy="1620800"/>
            <a:chOff x="1399875" y="1044600"/>
            <a:chExt cx="3186900" cy="1215600"/>
          </a:xfrm>
        </p:grpSpPr>
        <p:cxnSp>
          <p:nvCxnSpPr>
            <p:cNvPr id="87" name="Google Shape;1058;p35"/>
            <p:cNvCxnSpPr>
              <a:stCxn id="89" idx="3"/>
            </p:cNvCxnSpPr>
            <p:nvPr/>
          </p:nvCxnSpPr>
          <p:spPr>
            <a:xfrm>
              <a:off x="4125375" y="1652400"/>
              <a:ext cx="461400" cy="0"/>
            </a:xfrm>
            <a:prstGeom prst="straightConnector1">
              <a:avLst/>
            </a:prstGeom>
            <a:solidFill>
              <a:schemeClr val="bg2">
                <a:lumMod val="9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cxnSp>
        <p:sp>
          <p:nvSpPr>
            <p:cNvPr id="88" name="Google Shape;1060;p35"/>
            <p:cNvSpPr/>
            <p:nvPr/>
          </p:nvSpPr>
          <p:spPr>
            <a:xfrm>
              <a:off x="3942773" y="1468827"/>
              <a:ext cx="361101" cy="361076"/>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89" name="Google Shape;1059;p35"/>
            <p:cNvSpPr/>
            <p:nvPr/>
          </p:nvSpPr>
          <p:spPr>
            <a:xfrm>
              <a:off x="1399875" y="1044600"/>
              <a:ext cx="2725500" cy="1215600"/>
            </a:xfrm>
            <a:prstGeom prst="roundRect">
              <a:avLst>
                <a:gd name="adj" fmla="val 16667"/>
              </a:avLst>
            </a:pr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sp>
        <p:nvSpPr>
          <p:cNvPr id="90" name="Google Shape;1061;p35"/>
          <p:cNvSpPr/>
          <p:nvPr/>
        </p:nvSpPr>
        <p:spPr>
          <a:xfrm>
            <a:off x="1253235" y="1343661"/>
            <a:ext cx="1237143" cy="1619804"/>
          </a:xfrm>
          <a:custGeom>
            <a:avLst/>
            <a:gdLst/>
            <a:ahLst/>
            <a:cxnLst/>
            <a:rect l="l" t="t" r="r" b="b"/>
            <a:pathLst>
              <a:path w="11411" h="14941" extrusionOk="0">
                <a:moveTo>
                  <a:pt x="2092" y="1"/>
                </a:moveTo>
                <a:cubicBezTo>
                  <a:pt x="942" y="1"/>
                  <a:pt x="0" y="943"/>
                  <a:pt x="0" y="2093"/>
                </a:cubicBezTo>
                <a:lnTo>
                  <a:pt x="0" y="12858"/>
                </a:lnTo>
                <a:cubicBezTo>
                  <a:pt x="0" y="14008"/>
                  <a:pt x="942" y="14940"/>
                  <a:pt x="2092" y="14940"/>
                </a:cubicBezTo>
                <a:lnTo>
                  <a:pt x="8476" y="14940"/>
                </a:lnTo>
                <a:cubicBezTo>
                  <a:pt x="8615" y="14791"/>
                  <a:pt x="8754" y="14643"/>
                  <a:pt x="8882" y="14484"/>
                </a:cubicBezTo>
                <a:cubicBezTo>
                  <a:pt x="9329" y="13949"/>
                  <a:pt x="9725" y="13374"/>
                  <a:pt x="10062" y="12759"/>
                </a:cubicBezTo>
                <a:cubicBezTo>
                  <a:pt x="10925" y="11193"/>
                  <a:pt x="11411" y="9389"/>
                  <a:pt x="11411" y="7466"/>
                </a:cubicBezTo>
                <a:cubicBezTo>
                  <a:pt x="11411" y="7188"/>
                  <a:pt x="11400" y="6911"/>
                  <a:pt x="11381" y="6643"/>
                </a:cubicBezTo>
                <a:cubicBezTo>
                  <a:pt x="11193" y="4085"/>
                  <a:pt x="10131" y="1776"/>
                  <a:pt x="8486"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1" name="Google Shape;1062;p35"/>
          <p:cNvSpPr/>
          <p:nvPr/>
        </p:nvSpPr>
        <p:spPr>
          <a:xfrm>
            <a:off x="1496082" y="2097140"/>
            <a:ext cx="620252" cy="11817"/>
          </a:xfrm>
          <a:custGeom>
            <a:avLst/>
            <a:gdLst/>
            <a:ahLst/>
            <a:cxnLst/>
            <a:rect l="l" t="t" r="r" b="b"/>
            <a:pathLst>
              <a:path w="5721" h="109" extrusionOk="0">
                <a:moveTo>
                  <a:pt x="60" y="0"/>
                </a:moveTo>
                <a:cubicBezTo>
                  <a:pt x="31" y="0"/>
                  <a:pt x="1" y="30"/>
                  <a:pt x="1" y="60"/>
                </a:cubicBezTo>
                <a:cubicBezTo>
                  <a:pt x="1" y="89"/>
                  <a:pt x="31" y="109"/>
                  <a:pt x="60" y="109"/>
                </a:cubicBezTo>
                <a:lnTo>
                  <a:pt x="5661" y="109"/>
                </a:lnTo>
                <a:cubicBezTo>
                  <a:pt x="5691" y="109"/>
                  <a:pt x="5721" y="89"/>
                  <a:pt x="5721" y="60"/>
                </a:cubicBezTo>
                <a:cubicBezTo>
                  <a:pt x="5721" y="30"/>
                  <a:pt x="5691" y="0"/>
                  <a:pt x="566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2" name="Google Shape;1063;p35"/>
          <p:cNvSpPr/>
          <p:nvPr/>
        </p:nvSpPr>
        <p:spPr>
          <a:xfrm>
            <a:off x="6001889" y="2064832"/>
            <a:ext cx="178563" cy="178557"/>
          </a:xfrm>
          <a:custGeom>
            <a:avLst/>
            <a:gdLst/>
            <a:ahLst/>
            <a:cxnLst/>
            <a:rect l="l" t="t" r="r" b="b"/>
            <a:pathLst>
              <a:path w="1647" h="1647" extrusionOk="0">
                <a:moveTo>
                  <a:pt x="823" y="1"/>
                </a:moveTo>
                <a:cubicBezTo>
                  <a:pt x="367" y="1"/>
                  <a:pt x="1" y="367"/>
                  <a:pt x="1" y="823"/>
                </a:cubicBezTo>
                <a:cubicBezTo>
                  <a:pt x="1" y="1279"/>
                  <a:pt x="367" y="1646"/>
                  <a:pt x="823" y="1646"/>
                </a:cubicBezTo>
                <a:cubicBezTo>
                  <a:pt x="1279" y="1646"/>
                  <a:pt x="1646" y="1279"/>
                  <a:pt x="1646" y="823"/>
                </a:cubicBezTo>
                <a:cubicBezTo>
                  <a:pt x="1646" y="367"/>
                  <a:pt x="1279" y="1"/>
                  <a:pt x="823" y="1"/>
                </a:cubicBezTo>
                <a:close/>
              </a:path>
            </a:pathLst>
          </a:custGeom>
          <a:solidFill>
            <a:schemeClr val="accent1"/>
          </a:solidFill>
          <a:ln>
            <a:solidFill>
              <a:schemeClr val="accent1"/>
            </a:solid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505846"/>
              </a:solidFill>
              <a:effectLst/>
              <a:uLnTx/>
              <a:uFillTx/>
              <a:cs typeface="+mn-ea"/>
              <a:sym typeface="+mn-lt"/>
            </a:endParaRPr>
          </a:p>
        </p:txBody>
      </p:sp>
      <p:sp>
        <p:nvSpPr>
          <p:cNvPr id="93" name="Google Shape;1064;p35"/>
          <p:cNvSpPr txBox="1"/>
          <p:nvPr/>
        </p:nvSpPr>
        <p:spPr>
          <a:xfrm>
            <a:off x="1194054" y="1371942"/>
            <a:ext cx="1237200" cy="765200"/>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335" b="0" i="0" u="none" strike="noStrike" kern="0" cap="none" spc="0" normalizeH="0" baseline="0" noProof="0" dirty="0">
                <a:ln>
                  <a:noFill/>
                </a:ln>
                <a:solidFill>
                  <a:srgbClr val="FFFFFF"/>
                </a:solidFill>
                <a:effectLst/>
                <a:uLnTx/>
                <a:uFillTx/>
                <a:cs typeface="+mn-ea"/>
                <a:sym typeface="+mn-lt"/>
              </a:rPr>
              <a:t>01</a:t>
            </a:r>
            <a:endParaRPr kumimoji="0" sz="3335" b="0" i="0" u="none" strike="noStrike" kern="0" cap="none" spc="0" normalizeH="0" baseline="0" noProof="0" dirty="0">
              <a:ln>
                <a:noFill/>
              </a:ln>
              <a:solidFill>
                <a:srgbClr val="FFFFFF"/>
              </a:solidFill>
              <a:effectLst/>
              <a:uLnTx/>
              <a:uFillTx/>
              <a:cs typeface="+mn-ea"/>
              <a:sym typeface="+mn-lt"/>
            </a:endParaRPr>
          </a:p>
        </p:txBody>
      </p:sp>
      <p:sp>
        <p:nvSpPr>
          <p:cNvPr id="94" name="Google Shape;1068;p35"/>
          <p:cNvSpPr/>
          <p:nvPr/>
        </p:nvSpPr>
        <p:spPr>
          <a:xfrm>
            <a:off x="1529473" y="2207722"/>
            <a:ext cx="550323" cy="550415"/>
          </a:xfrm>
          <a:custGeom>
            <a:avLst/>
            <a:gdLst/>
            <a:ahLst/>
            <a:cxnLst/>
            <a:rect l="l" t="t" r="r" b="b"/>
            <a:pathLst>
              <a:path w="5076" h="5077" extrusionOk="0">
                <a:moveTo>
                  <a:pt x="1041" y="893"/>
                </a:moveTo>
                <a:cubicBezTo>
                  <a:pt x="1130" y="893"/>
                  <a:pt x="1190" y="963"/>
                  <a:pt x="1190" y="1042"/>
                </a:cubicBezTo>
                <a:cubicBezTo>
                  <a:pt x="1190" y="1121"/>
                  <a:pt x="1130" y="1190"/>
                  <a:pt x="1041" y="1190"/>
                </a:cubicBezTo>
                <a:lnTo>
                  <a:pt x="446" y="1190"/>
                </a:lnTo>
                <a:cubicBezTo>
                  <a:pt x="367" y="1190"/>
                  <a:pt x="298" y="1121"/>
                  <a:pt x="298" y="1042"/>
                </a:cubicBezTo>
                <a:cubicBezTo>
                  <a:pt x="298" y="963"/>
                  <a:pt x="367" y="893"/>
                  <a:pt x="446" y="893"/>
                </a:cubicBezTo>
                <a:close/>
                <a:moveTo>
                  <a:pt x="4629" y="893"/>
                </a:moveTo>
                <a:cubicBezTo>
                  <a:pt x="4709" y="893"/>
                  <a:pt x="4778" y="963"/>
                  <a:pt x="4778" y="1042"/>
                </a:cubicBezTo>
                <a:lnTo>
                  <a:pt x="4778" y="1488"/>
                </a:lnTo>
                <a:lnTo>
                  <a:pt x="4481" y="1488"/>
                </a:lnTo>
                <a:lnTo>
                  <a:pt x="4481" y="893"/>
                </a:lnTo>
                <a:close/>
                <a:moveTo>
                  <a:pt x="4778" y="1785"/>
                </a:moveTo>
                <a:lnTo>
                  <a:pt x="4778" y="2400"/>
                </a:lnTo>
                <a:lnTo>
                  <a:pt x="4481" y="2400"/>
                </a:lnTo>
                <a:lnTo>
                  <a:pt x="4481" y="1785"/>
                </a:lnTo>
                <a:close/>
                <a:moveTo>
                  <a:pt x="1041" y="2400"/>
                </a:moveTo>
                <a:cubicBezTo>
                  <a:pt x="1130" y="2400"/>
                  <a:pt x="1190" y="2470"/>
                  <a:pt x="1190" y="2549"/>
                </a:cubicBezTo>
                <a:cubicBezTo>
                  <a:pt x="1190" y="2628"/>
                  <a:pt x="1130" y="2697"/>
                  <a:pt x="1041" y="2697"/>
                </a:cubicBezTo>
                <a:lnTo>
                  <a:pt x="446" y="2697"/>
                </a:lnTo>
                <a:cubicBezTo>
                  <a:pt x="367" y="2697"/>
                  <a:pt x="298" y="2628"/>
                  <a:pt x="298" y="2549"/>
                </a:cubicBezTo>
                <a:cubicBezTo>
                  <a:pt x="298" y="2470"/>
                  <a:pt x="367" y="2400"/>
                  <a:pt x="446" y="2400"/>
                </a:cubicBezTo>
                <a:close/>
                <a:moveTo>
                  <a:pt x="4778" y="2697"/>
                </a:moveTo>
                <a:lnTo>
                  <a:pt x="4778" y="3292"/>
                </a:lnTo>
                <a:lnTo>
                  <a:pt x="4481" y="3292"/>
                </a:lnTo>
                <a:lnTo>
                  <a:pt x="4481" y="2697"/>
                </a:lnTo>
                <a:close/>
                <a:moveTo>
                  <a:pt x="1041" y="3887"/>
                </a:moveTo>
                <a:cubicBezTo>
                  <a:pt x="1130" y="3887"/>
                  <a:pt x="1190" y="3946"/>
                  <a:pt x="1190" y="4036"/>
                </a:cubicBezTo>
                <a:cubicBezTo>
                  <a:pt x="1190" y="4115"/>
                  <a:pt x="1130" y="4184"/>
                  <a:pt x="1041" y="4184"/>
                </a:cubicBezTo>
                <a:lnTo>
                  <a:pt x="446" y="4184"/>
                </a:lnTo>
                <a:cubicBezTo>
                  <a:pt x="367" y="4184"/>
                  <a:pt x="298" y="4115"/>
                  <a:pt x="298" y="4036"/>
                </a:cubicBezTo>
                <a:cubicBezTo>
                  <a:pt x="298" y="3946"/>
                  <a:pt x="367" y="3887"/>
                  <a:pt x="446" y="3887"/>
                </a:cubicBezTo>
                <a:close/>
                <a:moveTo>
                  <a:pt x="4778" y="3589"/>
                </a:moveTo>
                <a:lnTo>
                  <a:pt x="4778" y="4036"/>
                </a:lnTo>
                <a:cubicBezTo>
                  <a:pt x="4778" y="4115"/>
                  <a:pt x="4709" y="4184"/>
                  <a:pt x="4629" y="4184"/>
                </a:cubicBezTo>
                <a:lnTo>
                  <a:pt x="4481" y="4184"/>
                </a:lnTo>
                <a:lnTo>
                  <a:pt x="4481" y="3589"/>
                </a:lnTo>
                <a:close/>
                <a:moveTo>
                  <a:pt x="4035" y="298"/>
                </a:moveTo>
                <a:cubicBezTo>
                  <a:pt x="4114" y="298"/>
                  <a:pt x="4184" y="368"/>
                  <a:pt x="4184" y="447"/>
                </a:cubicBezTo>
                <a:lnTo>
                  <a:pt x="4184" y="4631"/>
                </a:lnTo>
                <a:cubicBezTo>
                  <a:pt x="4184" y="4710"/>
                  <a:pt x="4114" y="4779"/>
                  <a:pt x="4035" y="4779"/>
                </a:cubicBezTo>
                <a:lnTo>
                  <a:pt x="893" y="4779"/>
                </a:lnTo>
                <a:cubicBezTo>
                  <a:pt x="813" y="4779"/>
                  <a:pt x="743" y="4710"/>
                  <a:pt x="743" y="4631"/>
                </a:cubicBezTo>
                <a:lnTo>
                  <a:pt x="743" y="4482"/>
                </a:lnTo>
                <a:lnTo>
                  <a:pt x="1041" y="4482"/>
                </a:lnTo>
                <a:cubicBezTo>
                  <a:pt x="1289" y="4482"/>
                  <a:pt x="1487" y="4274"/>
                  <a:pt x="1487" y="4036"/>
                </a:cubicBezTo>
                <a:cubicBezTo>
                  <a:pt x="1487" y="3788"/>
                  <a:pt x="1289" y="3589"/>
                  <a:pt x="1041" y="3589"/>
                </a:cubicBezTo>
                <a:lnTo>
                  <a:pt x="743" y="3589"/>
                </a:lnTo>
                <a:lnTo>
                  <a:pt x="743" y="2995"/>
                </a:lnTo>
                <a:lnTo>
                  <a:pt x="1041" y="2995"/>
                </a:lnTo>
                <a:cubicBezTo>
                  <a:pt x="1289" y="2995"/>
                  <a:pt x="1487" y="2796"/>
                  <a:pt x="1487" y="2549"/>
                </a:cubicBezTo>
                <a:cubicBezTo>
                  <a:pt x="1487" y="2301"/>
                  <a:pt x="1289" y="2102"/>
                  <a:pt x="1041" y="2102"/>
                </a:cubicBezTo>
                <a:lnTo>
                  <a:pt x="743" y="2102"/>
                </a:lnTo>
                <a:lnTo>
                  <a:pt x="743" y="1488"/>
                </a:lnTo>
                <a:lnTo>
                  <a:pt x="1041" y="1488"/>
                </a:lnTo>
                <a:cubicBezTo>
                  <a:pt x="1289" y="1488"/>
                  <a:pt x="1487" y="1290"/>
                  <a:pt x="1487" y="1042"/>
                </a:cubicBezTo>
                <a:cubicBezTo>
                  <a:pt x="1487" y="794"/>
                  <a:pt x="1289" y="596"/>
                  <a:pt x="1041" y="596"/>
                </a:cubicBezTo>
                <a:lnTo>
                  <a:pt x="743" y="596"/>
                </a:lnTo>
                <a:lnTo>
                  <a:pt x="743" y="447"/>
                </a:lnTo>
                <a:cubicBezTo>
                  <a:pt x="743" y="368"/>
                  <a:pt x="813" y="298"/>
                  <a:pt x="893" y="298"/>
                </a:cubicBezTo>
                <a:close/>
                <a:moveTo>
                  <a:pt x="893" y="1"/>
                </a:moveTo>
                <a:cubicBezTo>
                  <a:pt x="644" y="1"/>
                  <a:pt x="446" y="199"/>
                  <a:pt x="446" y="447"/>
                </a:cubicBezTo>
                <a:lnTo>
                  <a:pt x="446" y="596"/>
                </a:lnTo>
                <a:cubicBezTo>
                  <a:pt x="208" y="596"/>
                  <a:pt x="0" y="794"/>
                  <a:pt x="0" y="1042"/>
                </a:cubicBezTo>
                <a:cubicBezTo>
                  <a:pt x="0" y="1290"/>
                  <a:pt x="208" y="1488"/>
                  <a:pt x="446" y="1488"/>
                </a:cubicBezTo>
                <a:lnTo>
                  <a:pt x="446" y="2102"/>
                </a:lnTo>
                <a:cubicBezTo>
                  <a:pt x="208" y="2102"/>
                  <a:pt x="0" y="2301"/>
                  <a:pt x="0" y="2549"/>
                </a:cubicBezTo>
                <a:cubicBezTo>
                  <a:pt x="0" y="2796"/>
                  <a:pt x="208" y="2995"/>
                  <a:pt x="446" y="2995"/>
                </a:cubicBezTo>
                <a:lnTo>
                  <a:pt x="446" y="3589"/>
                </a:lnTo>
                <a:cubicBezTo>
                  <a:pt x="208" y="3589"/>
                  <a:pt x="0" y="3788"/>
                  <a:pt x="0" y="4036"/>
                </a:cubicBezTo>
                <a:cubicBezTo>
                  <a:pt x="0" y="4274"/>
                  <a:pt x="208" y="4482"/>
                  <a:pt x="446" y="4482"/>
                </a:cubicBezTo>
                <a:lnTo>
                  <a:pt x="446" y="4631"/>
                </a:lnTo>
                <a:cubicBezTo>
                  <a:pt x="446" y="4869"/>
                  <a:pt x="644" y="5076"/>
                  <a:pt x="893" y="5076"/>
                </a:cubicBezTo>
                <a:lnTo>
                  <a:pt x="4035" y="5076"/>
                </a:lnTo>
                <a:cubicBezTo>
                  <a:pt x="4283" y="5076"/>
                  <a:pt x="4481" y="4869"/>
                  <a:pt x="4481" y="4631"/>
                </a:cubicBezTo>
                <a:lnTo>
                  <a:pt x="4481" y="4482"/>
                </a:lnTo>
                <a:lnTo>
                  <a:pt x="4629" y="4482"/>
                </a:lnTo>
                <a:cubicBezTo>
                  <a:pt x="4878" y="4482"/>
                  <a:pt x="5076" y="4274"/>
                  <a:pt x="5076" y="4036"/>
                </a:cubicBezTo>
                <a:lnTo>
                  <a:pt x="5076" y="1042"/>
                </a:lnTo>
                <a:cubicBezTo>
                  <a:pt x="5076" y="794"/>
                  <a:pt x="4878" y="596"/>
                  <a:pt x="4629" y="596"/>
                </a:cubicBezTo>
                <a:lnTo>
                  <a:pt x="4481" y="596"/>
                </a:lnTo>
                <a:lnTo>
                  <a:pt x="4481" y="447"/>
                </a:lnTo>
                <a:cubicBezTo>
                  <a:pt x="4481" y="199"/>
                  <a:pt x="4283" y="1"/>
                  <a:pt x="403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5" name="Google Shape;1069;p35"/>
          <p:cNvSpPr/>
          <p:nvPr/>
        </p:nvSpPr>
        <p:spPr>
          <a:xfrm>
            <a:off x="1746141" y="2304537"/>
            <a:ext cx="161324" cy="356898"/>
          </a:xfrm>
          <a:custGeom>
            <a:avLst/>
            <a:gdLst/>
            <a:ahLst/>
            <a:cxnLst/>
            <a:rect l="l" t="t" r="r" b="b"/>
            <a:pathLst>
              <a:path w="1488" h="3292" extrusionOk="0">
                <a:moveTo>
                  <a:pt x="1041" y="297"/>
                </a:moveTo>
                <a:cubicBezTo>
                  <a:pt x="1121" y="297"/>
                  <a:pt x="1191" y="367"/>
                  <a:pt x="1191" y="447"/>
                </a:cubicBezTo>
                <a:lnTo>
                  <a:pt x="1191" y="744"/>
                </a:lnTo>
                <a:cubicBezTo>
                  <a:pt x="1191" y="823"/>
                  <a:pt x="1121" y="892"/>
                  <a:pt x="1041" y="892"/>
                </a:cubicBezTo>
                <a:cubicBezTo>
                  <a:pt x="794" y="892"/>
                  <a:pt x="596" y="1091"/>
                  <a:pt x="596" y="1339"/>
                </a:cubicBezTo>
                <a:lnTo>
                  <a:pt x="596" y="1953"/>
                </a:lnTo>
                <a:cubicBezTo>
                  <a:pt x="596" y="2201"/>
                  <a:pt x="794" y="2399"/>
                  <a:pt x="1041" y="2399"/>
                </a:cubicBezTo>
                <a:cubicBezTo>
                  <a:pt x="1121" y="2399"/>
                  <a:pt x="1191" y="2459"/>
                  <a:pt x="1191" y="2548"/>
                </a:cubicBezTo>
                <a:lnTo>
                  <a:pt x="1191" y="2846"/>
                </a:lnTo>
                <a:cubicBezTo>
                  <a:pt x="1191" y="2925"/>
                  <a:pt x="1121" y="2994"/>
                  <a:pt x="1041" y="2994"/>
                </a:cubicBezTo>
                <a:cubicBezTo>
                  <a:pt x="635" y="2994"/>
                  <a:pt x="298" y="2657"/>
                  <a:pt x="298" y="2251"/>
                </a:cubicBezTo>
                <a:lnTo>
                  <a:pt x="298" y="1041"/>
                </a:lnTo>
                <a:cubicBezTo>
                  <a:pt x="298" y="635"/>
                  <a:pt x="635" y="297"/>
                  <a:pt x="1041" y="297"/>
                </a:cubicBezTo>
                <a:close/>
                <a:moveTo>
                  <a:pt x="1041" y="0"/>
                </a:moveTo>
                <a:cubicBezTo>
                  <a:pt x="466" y="0"/>
                  <a:pt x="1" y="466"/>
                  <a:pt x="1" y="1041"/>
                </a:cubicBezTo>
                <a:lnTo>
                  <a:pt x="1" y="2251"/>
                </a:lnTo>
                <a:cubicBezTo>
                  <a:pt x="1" y="2826"/>
                  <a:pt x="466" y="3291"/>
                  <a:pt x="1041" y="3291"/>
                </a:cubicBezTo>
                <a:cubicBezTo>
                  <a:pt x="1290" y="3291"/>
                  <a:pt x="1488" y="3083"/>
                  <a:pt x="1488" y="2846"/>
                </a:cubicBezTo>
                <a:lnTo>
                  <a:pt x="1488" y="2548"/>
                </a:lnTo>
                <a:cubicBezTo>
                  <a:pt x="1488" y="2300"/>
                  <a:pt x="1290" y="2102"/>
                  <a:pt x="1041" y="2102"/>
                </a:cubicBezTo>
                <a:cubicBezTo>
                  <a:pt x="962" y="2102"/>
                  <a:pt x="893" y="2033"/>
                  <a:pt x="893" y="1953"/>
                </a:cubicBezTo>
                <a:lnTo>
                  <a:pt x="893" y="1339"/>
                </a:lnTo>
                <a:cubicBezTo>
                  <a:pt x="893" y="1259"/>
                  <a:pt x="962" y="1190"/>
                  <a:pt x="1041" y="1190"/>
                </a:cubicBezTo>
                <a:cubicBezTo>
                  <a:pt x="1290" y="1190"/>
                  <a:pt x="1488" y="991"/>
                  <a:pt x="1488" y="744"/>
                </a:cubicBezTo>
                <a:lnTo>
                  <a:pt x="1488" y="447"/>
                </a:lnTo>
                <a:cubicBezTo>
                  <a:pt x="1488" y="198"/>
                  <a:pt x="1290" y="0"/>
                  <a:pt x="104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6" name="Google Shape;1071;p35"/>
          <p:cNvSpPr/>
          <p:nvPr/>
        </p:nvSpPr>
        <p:spPr>
          <a:xfrm>
            <a:off x="1529473" y="4361477"/>
            <a:ext cx="550323" cy="549331"/>
          </a:xfrm>
          <a:custGeom>
            <a:avLst/>
            <a:gdLst/>
            <a:ahLst/>
            <a:cxnLst/>
            <a:rect l="l" t="t" r="r" b="b"/>
            <a:pathLst>
              <a:path w="5076" h="5067" extrusionOk="0">
                <a:moveTo>
                  <a:pt x="3003" y="297"/>
                </a:moveTo>
                <a:cubicBezTo>
                  <a:pt x="3031" y="297"/>
                  <a:pt x="3067" y="302"/>
                  <a:pt x="3103" y="338"/>
                </a:cubicBezTo>
                <a:lnTo>
                  <a:pt x="3529" y="754"/>
                </a:lnTo>
                <a:cubicBezTo>
                  <a:pt x="3569" y="804"/>
                  <a:pt x="3569" y="853"/>
                  <a:pt x="3569" y="893"/>
                </a:cubicBezTo>
                <a:lnTo>
                  <a:pt x="2974" y="893"/>
                </a:lnTo>
                <a:lnTo>
                  <a:pt x="2974" y="298"/>
                </a:lnTo>
                <a:cubicBezTo>
                  <a:pt x="2982" y="298"/>
                  <a:pt x="2992" y="297"/>
                  <a:pt x="3003" y="297"/>
                </a:cubicBezTo>
                <a:close/>
                <a:moveTo>
                  <a:pt x="4629" y="1760"/>
                </a:moveTo>
                <a:cubicBezTo>
                  <a:pt x="4667" y="1760"/>
                  <a:pt x="4704" y="1775"/>
                  <a:pt x="4729" y="1805"/>
                </a:cubicBezTo>
                <a:cubicBezTo>
                  <a:pt x="4788" y="1864"/>
                  <a:pt x="4788" y="1954"/>
                  <a:pt x="4729" y="2014"/>
                </a:cubicBezTo>
                <a:lnTo>
                  <a:pt x="4580" y="2162"/>
                </a:lnTo>
                <a:lnTo>
                  <a:pt x="4372" y="1954"/>
                </a:lnTo>
                <a:lnTo>
                  <a:pt x="4521" y="1805"/>
                </a:lnTo>
                <a:cubicBezTo>
                  <a:pt x="4550" y="1775"/>
                  <a:pt x="4590" y="1760"/>
                  <a:pt x="4629" y="1760"/>
                </a:cubicBezTo>
                <a:close/>
                <a:moveTo>
                  <a:pt x="4164" y="2162"/>
                </a:moveTo>
                <a:lnTo>
                  <a:pt x="4372" y="2380"/>
                </a:lnTo>
                <a:lnTo>
                  <a:pt x="3658" y="3094"/>
                </a:lnTo>
                <a:lnTo>
                  <a:pt x="3450" y="2886"/>
                </a:lnTo>
                <a:cubicBezTo>
                  <a:pt x="3559" y="2767"/>
                  <a:pt x="4054" y="2271"/>
                  <a:pt x="4164" y="2162"/>
                </a:cubicBezTo>
                <a:close/>
                <a:moveTo>
                  <a:pt x="3232" y="3094"/>
                </a:moveTo>
                <a:lnTo>
                  <a:pt x="3450" y="3302"/>
                </a:lnTo>
                <a:lnTo>
                  <a:pt x="3361" y="3382"/>
                </a:lnTo>
                <a:lnTo>
                  <a:pt x="3054" y="3490"/>
                </a:lnTo>
                <a:lnTo>
                  <a:pt x="3153" y="3173"/>
                </a:lnTo>
                <a:lnTo>
                  <a:pt x="3232" y="3094"/>
                </a:lnTo>
                <a:close/>
                <a:moveTo>
                  <a:pt x="2677" y="298"/>
                </a:moveTo>
                <a:lnTo>
                  <a:pt x="2677" y="1042"/>
                </a:lnTo>
                <a:cubicBezTo>
                  <a:pt x="2677" y="1121"/>
                  <a:pt x="2746" y="1190"/>
                  <a:pt x="2825" y="1190"/>
                </a:cubicBezTo>
                <a:lnTo>
                  <a:pt x="3569" y="1190"/>
                </a:lnTo>
                <a:lnTo>
                  <a:pt x="3569" y="2340"/>
                </a:lnTo>
                <a:lnTo>
                  <a:pt x="3133" y="2776"/>
                </a:lnTo>
                <a:lnTo>
                  <a:pt x="2924" y="2985"/>
                </a:lnTo>
                <a:cubicBezTo>
                  <a:pt x="2905" y="3005"/>
                  <a:pt x="2895" y="3025"/>
                  <a:pt x="2885" y="3045"/>
                </a:cubicBezTo>
                <a:lnTo>
                  <a:pt x="2677" y="3679"/>
                </a:lnTo>
                <a:cubicBezTo>
                  <a:pt x="2657" y="3728"/>
                  <a:pt x="2667" y="3788"/>
                  <a:pt x="2706" y="3827"/>
                </a:cubicBezTo>
                <a:cubicBezTo>
                  <a:pt x="2736" y="3857"/>
                  <a:pt x="2778" y="3871"/>
                  <a:pt x="2823" y="3871"/>
                </a:cubicBezTo>
                <a:cubicBezTo>
                  <a:pt x="2837" y="3871"/>
                  <a:pt x="2851" y="3869"/>
                  <a:pt x="2865" y="3867"/>
                </a:cubicBezTo>
                <a:lnTo>
                  <a:pt x="3490" y="3649"/>
                </a:lnTo>
                <a:cubicBezTo>
                  <a:pt x="3519" y="3649"/>
                  <a:pt x="3539" y="3629"/>
                  <a:pt x="3549" y="3620"/>
                </a:cubicBezTo>
                <a:lnTo>
                  <a:pt x="3569" y="3600"/>
                </a:lnTo>
                <a:lnTo>
                  <a:pt x="3569" y="4620"/>
                </a:lnTo>
                <a:cubicBezTo>
                  <a:pt x="3569" y="4700"/>
                  <a:pt x="3499" y="4769"/>
                  <a:pt x="3420" y="4769"/>
                </a:cubicBezTo>
                <a:lnTo>
                  <a:pt x="446" y="4769"/>
                </a:lnTo>
                <a:cubicBezTo>
                  <a:pt x="367" y="4769"/>
                  <a:pt x="298" y="4700"/>
                  <a:pt x="298" y="4620"/>
                </a:cubicBezTo>
                <a:lnTo>
                  <a:pt x="298" y="447"/>
                </a:lnTo>
                <a:cubicBezTo>
                  <a:pt x="298" y="358"/>
                  <a:pt x="367" y="298"/>
                  <a:pt x="446" y="298"/>
                </a:cubicBezTo>
                <a:close/>
                <a:moveTo>
                  <a:pt x="446" y="1"/>
                </a:moveTo>
                <a:cubicBezTo>
                  <a:pt x="208" y="1"/>
                  <a:pt x="0" y="199"/>
                  <a:pt x="0" y="447"/>
                </a:cubicBezTo>
                <a:lnTo>
                  <a:pt x="0" y="4620"/>
                </a:lnTo>
                <a:cubicBezTo>
                  <a:pt x="0" y="4869"/>
                  <a:pt x="208" y="5067"/>
                  <a:pt x="446" y="5067"/>
                </a:cubicBezTo>
                <a:lnTo>
                  <a:pt x="3420" y="5067"/>
                </a:lnTo>
                <a:cubicBezTo>
                  <a:pt x="3668" y="5067"/>
                  <a:pt x="3866" y="4869"/>
                  <a:pt x="3866" y="4620"/>
                </a:cubicBezTo>
                <a:lnTo>
                  <a:pt x="3866" y="3302"/>
                </a:lnTo>
                <a:lnTo>
                  <a:pt x="4947" y="2221"/>
                </a:lnTo>
                <a:cubicBezTo>
                  <a:pt x="5026" y="2133"/>
                  <a:pt x="5076" y="2023"/>
                  <a:pt x="5076" y="1904"/>
                </a:cubicBezTo>
                <a:cubicBezTo>
                  <a:pt x="5076" y="1795"/>
                  <a:pt x="5026" y="1677"/>
                  <a:pt x="4947" y="1597"/>
                </a:cubicBezTo>
                <a:cubicBezTo>
                  <a:pt x="4857" y="1508"/>
                  <a:pt x="4743" y="1463"/>
                  <a:pt x="4629" y="1463"/>
                </a:cubicBezTo>
                <a:cubicBezTo>
                  <a:pt x="4515" y="1463"/>
                  <a:pt x="4401" y="1508"/>
                  <a:pt x="4312" y="1597"/>
                </a:cubicBezTo>
                <a:lnTo>
                  <a:pt x="3866" y="2043"/>
                </a:lnTo>
                <a:lnTo>
                  <a:pt x="3866" y="864"/>
                </a:lnTo>
                <a:cubicBezTo>
                  <a:pt x="3866" y="745"/>
                  <a:pt x="3817" y="635"/>
                  <a:pt x="3737" y="546"/>
                </a:cubicBezTo>
                <a:lnTo>
                  <a:pt x="3311" y="130"/>
                </a:lnTo>
                <a:cubicBezTo>
                  <a:pt x="3232" y="40"/>
                  <a:pt x="3123" y="1"/>
                  <a:pt x="3004"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7" name="Google Shape;1072;p35"/>
          <p:cNvSpPr/>
          <p:nvPr/>
        </p:nvSpPr>
        <p:spPr>
          <a:xfrm>
            <a:off x="1615189" y="4522689"/>
            <a:ext cx="258032" cy="32416"/>
          </a:xfrm>
          <a:custGeom>
            <a:avLst/>
            <a:gdLst/>
            <a:ahLst/>
            <a:cxnLst/>
            <a:rect l="l" t="t" r="r" b="b"/>
            <a:pathLst>
              <a:path w="2380" h="299" extrusionOk="0">
                <a:moveTo>
                  <a:pt x="148" y="1"/>
                </a:moveTo>
                <a:cubicBezTo>
                  <a:pt x="69" y="1"/>
                  <a:pt x="0" y="60"/>
                  <a:pt x="0" y="150"/>
                </a:cubicBezTo>
                <a:cubicBezTo>
                  <a:pt x="0" y="229"/>
                  <a:pt x="69" y="298"/>
                  <a:pt x="148" y="298"/>
                </a:cubicBezTo>
                <a:lnTo>
                  <a:pt x="2230" y="298"/>
                </a:lnTo>
                <a:cubicBezTo>
                  <a:pt x="2310" y="298"/>
                  <a:pt x="2379" y="229"/>
                  <a:pt x="2379" y="150"/>
                </a:cubicBezTo>
                <a:cubicBezTo>
                  <a:pt x="2379" y="60"/>
                  <a:pt x="2310" y="1"/>
                  <a:pt x="223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8" name="Google Shape;1073;p35"/>
          <p:cNvSpPr/>
          <p:nvPr/>
        </p:nvSpPr>
        <p:spPr>
          <a:xfrm>
            <a:off x="1615189" y="4586220"/>
            <a:ext cx="193524" cy="32307"/>
          </a:xfrm>
          <a:custGeom>
            <a:avLst/>
            <a:gdLst/>
            <a:ahLst/>
            <a:cxnLst/>
            <a:rect l="l" t="t" r="r" b="b"/>
            <a:pathLst>
              <a:path w="1785" h="298" extrusionOk="0">
                <a:moveTo>
                  <a:pt x="148" y="0"/>
                </a:moveTo>
                <a:cubicBezTo>
                  <a:pt x="69" y="0"/>
                  <a:pt x="0" y="69"/>
                  <a:pt x="0" y="148"/>
                </a:cubicBezTo>
                <a:cubicBezTo>
                  <a:pt x="0" y="238"/>
                  <a:pt x="69" y="297"/>
                  <a:pt x="148" y="297"/>
                </a:cubicBezTo>
                <a:lnTo>
                  <a:pt x="1635" y="297"/>
                </a:lnTo>
                <a:cubicBezTo>
                  <a:pt x="1715" y="297"/>
                  <a:pt x="1785" y="238"/>
                  <a:pt x="1785" y="148"/>
                </a:cubicBezTo>
                <a:cubicBezTo>
                  <a:pt x="1785" y="69"/>
                  <a:pt x="1715" y="0"/>
                  <a:pt x="163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99" name="Google Shape;1074;p35"/>
          <p:cNvSpPr/>
          <p:nvPr/>
        </p:nvSpPr>
        <p:spPr>
          <a:xfrm>
            <a:off x="1615189" y="4650617"/>
            <a:ext cx="193524" cy="32416"/>
          </a:xfrm>
          <a:custGeom>
            <a:avLst/>
            <a:gdLst/>
            <a:ahLst/>
            <a:cxnLst/>
            <a:rect l="l" t="t" r="r" b="b"/>
            <a:pathLst>
              <a:path w="1785" h="299" extrusionOk="0">
                <a:moveTo>
                  <a:pt x="148" y="1"/>
                </a:moveTo>
                <a:cubicBezTo>
                  <a:pt x="69" y="1"/>
                  <a:pt x="0" y="70"/>
                  <a:pt x="0" y="149"/>
                </a:cubicBezTo>
                <a:cubicBezTo>
                  <a:pt x="0" y="239"/>
                  <a:pt x="69" y="298"/>
                  <a:pt x="148" y="298"/>
                </a:cubicBezTo>
                <a:lnTo>
                  <a:pt x="1635" y="298"/>
                </a:lnTo>
                <a:cubicBezTo>
                  <a:pt x="1715" y="298"/>
                  <a:pt x="1785" y="239"/>
                  <a:pt x="1785" y="149"/>
                </a:cubicBezTo>
                <a:cubicBezTo>
                  <a:pt x="1785" y="70"/>
                  <a:pt x="1715" y="1"/>
                  <a:pt x="163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0" name="Google Shape;1075;p35"/>
          <p:cNvSpPr/>
          <p:nvPr/>
        </p:nvSpPr>
        <p:spPr>
          <a:xfrm>
            <a:off x="1615189" y="4715124"/>
            <a:ext cx="193524" cy="32416"/>
          </a:xfrm>
          <a:custGeom>
            <a:avLst/>
            <a:gdLst/>
            <a:ahLst/>
            <a:cxnLst/>
            <a:rect l="l" t="t" r="r" b="b"/>
            <a:pathLst>
              <a:path w="1785" h="299" extrusionOk="0">
                <a:moveTo>
                  <a:pt x="148" y="1"/>
                </a:moveTo>
                <a:cubicBezTo>
                  <a:pt x="69" y="1"/>
                  <a:pt x="0" y="70"/>
                  <a:pt x="0" y="149"/>
                </a:cubicBezTo>
                <a:cubicBezTo>
                  <a:pt x="0" y="239"/>
                  <a:pt x="69" y="298"/>
                  <a:pt x="148" y="298"/>
                </a:cubicBezTo>
                <a:lnTo>
                  <a:pt x="1635" y="298"/>
                </a:lnTo>
                <a:cubicBezTo>
                  <a:pt x="1715" y="298"/>
                  <a:pt x="1785" y="239"/>
                  <a:pt x="1785" y="149"/>
                </a:cubicBezTo>
                <a:cubicBezTo>
                  <a:pt x="1785" y="70"/>
                  <a:pt x="1715" y="1"/>
                  <a:pt x="163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1" name="Google Shape;1076;p35"/>
          <p:cNvSpPr/>
          <p:nvPr/>
        </p:nvSpPr>
        <p:spPr>
          <a:xfrm>
            <a:off x="1744094" y="4813997"/>
            <a:ext cx="129124" cy="32416"/>
          </a:xfrm>
          <a:custGeom>
            <a:avLst/>
            <a:gdLst/>
            <a:ahLst/>
            <a:cxnLst/>
            <a:rect l="l" t="t" r="r" b="b"/>
            <a:pathLst>
              <a:path w="1191" h="299" extrusionOk="0">
                <a:moveTo>
                  <a:pt x="149" y="1"/>
                </a:moveTo>
                <a:cubicBezTo>
                  <a:pt x="70" y="1"/>
                  <a:pt x="1" y="70"/>
                  <a:pt x="1" y="149"/>
                </a:cubicBezTo>
                <a:cubicBezTo>
                  <a:pt x="1" y="239"/>
                  <a:pt x="70" y="298"/>
                  <a:pt x="149" y="298"/>
                </a:cubicBezTo>
                <a:lnTo>
                  <a:pt x="1041" y="298"/>
                </a:lnTo>
                <a:cubicBezTo>
                  <a:pt x="1121" y="298"/>
                  <a:pt x="1190" y="239"/>
                  <a:pt x="1190" y="149"/>
                </a:cubicBezTo>
                <a:cubicBezTo>
                  <a:pt x="1190" y="70"/>
                  <a:pt x="1121" y="1"/>
                  <a:pt x="1041"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2" name="Google Shape;1078;p35"/>
          <p:cNvSpPr/>
          <p:nvPr/>
        </p:nvSpPr>
        <p:spPr>
          <a:xfrm>
            <a:off x="10113283" y="3283623"/>
            <a:ext cx="549239" cy="225825"/>
          </a:xfrm>
          <a:custGeom>
            <a:avLst/>
            <a:gdLst/>
            <a:ahLst/>
            <a:cxnLst/>
            <a:rect l="l" t="t" r="r" b="b"/>
            <a:pathLst>
              <a:path w="5066" h="2083" extrusionOk="0">
                <a:moveTo>
                  <a:pt x="3728" y="298"/>
                </a:moveTo>
                <a:cubicBezTo>
                  <a:pt x="4253" y="298"/>
                  <a:pt x="4689" y="694"/>
                  <a:pt x="4759" y="1190"/>
                </a:cubicBezTo>
                <a:lnTo>
                  <a:pt x="3856" y="1190"/>
                </a:lnTo>
                <a:cubicBezTo>
                  <a:pt x="3797" y="1021"/>
                  <a:pt x="3628" y="893"/>
                  <a:pt x="3430" y="893"/>
                </a:cubicBezTo>
                <a:lnTo>
                  <a:pt x="1636" y="893"/>
                </a:lnTo>
                <a:cubicBezTo>
                  <a:pt x="1437" y="893"/>
                  <a:pt x="1269" y="1021"/>
                  <a:pt x="1210" y="1190"/>
                </a:cubicBezTo>
                <a:lnTo>
                  <a:pt x="307" y="1190"/>
                </a:lnTo>
                <a:cubicBezTo>
                  <a:pt x="377" y="694"/>
                  <a:pt x="813" y="298"/>
                  <a:pt x="1338" y="298"/>
                </a:cubicBezTo>
                <a:close/>
                <a:moveTo>
                  <a:pt x="1190" y="1487"/>
                </a:moveTo>
                <a:lnTo>
                  <a:pt x="1190" y="1636"/>
                </a:lnTo>
                <a:cubicBezTo>
                  <a:pt x="1190" y="1725"/>
                  <a:pt x="1120" y="1785"/>
                  <a:pt x="1041" y="1785"/>
                </a:cubicBezTo>
                <a:lnTo>
                  <a:pt x="446" y="1785"/>
                </a:lnTo>
                <a:cubicBezTo>
                  <a:pt x="367" y="1785"/>
                  <a:pt x="298" y="1725"/>
                  <a:pt x="298" y="1636"/>
                </a:cubicBezTo>
                <a:lnTo>
                  <a:pt x="298" y="1487"/>
                </a:lnTo>
                <a:close/>
                <a:moveTo>
                  <a:pt x="4768" y="1487"/>
                </a:moveTo>
                <a:lnTo>
                  <a:pt x="4768" y="1636"/>
                </a:lnTo>
                <a:cubicBezTo>
                  <a:pt x="4768" y="1725"/>
                  <a:pt x="4709" y="1785"/>
                  <a:pt x="4620" y="1785"/>
                </a:cubicBezTo>
                <a:lnTo>
                  <a:pt x="4025" y="1785"/>
                </a:lnTo>
                <a:cubicBezTo>
                  <a:pt x="3946" y="1785"/>
                  <a:pt x="3876" y="1725"/>
                  <a:pt x="3876" y="1636"/>
                </a:cubicBezTo>
                <a:lnTo>
                  <a:pt x="3876" y="1487"/>
                </a:lnTo>
                <a:close/>
                <a:moveTo>
                  <a:pt x="1338" y="0"/>
                </a:moveTo>
                <a:cubicBezTo>
                  <a:pt x="595" y="0"/>
                  <a:pt x="0" y="605"/>
                  <a:pt x="0" y="1338"/>
                </a:cubicBezTo>
                <a:lnTo>
                  <a:pt x="0" y="1636"/>
                </a:lnTo>
                <a:cubicBezTo>
                  <a:pt x="0" y="1884"/>
                  <a:pt x="199" y="2082"/>
                  <a:pt x="446" y="2082"/>
                </a:cubicBezTo>
                <a:lnTo>
                  <a:pt x="1041" y="2082"/>
                </a:lnTo>
                <a:cubicBezTo>
                  <a:pt x="1289" y="2082"/>
                  <a:pt x="1487" y="1884"/>
                  <a:pt x="1487" y="1636"/>
                </a:cubicBezTo>
                <a:lnTo>
                  <a:pt x="1487" y="1338"/>
                </a:lnTo>
                <a:cubicBezTo>
                  <a:pt x="1487" y="1259"/>
                  <a:pt x="1547" y="1190"/>
                  <a:pt x="1636" y="1190"/>
                </a:cubicBezTo>
                <a:lnTo>
                  <a:pt x="3430" y="1190"/>
                </a:lnTo>
                <a:cubicBezTo>
                  <a:pt x="3519" y="1190"/>
                  <a:pt x="3578" y="1259"/>
                  <a:pt x="3578" y="1338"/>
                </a:cubicBezTo>
                <a:lnTo>
                  <a:pt x="3578" y="1636"/>
                </a:lnTo>
                <a:cubicBezTo>
                  <a:pt x="3578" y="1884"/>
                  <a:pt x="3787" y="2082"/>
                  <a:pt x="4025" y="2082"/>
                </a:cubicBezTo>
                <a:lnTo>
                  <a:pt x="4620" y="2082"/>
                </a:lnTo>
                <a:cubicBezTo>
                  <a:pt x="4867" y="2082"/>
                  <a:pt x="5065" y="1884"/>
                  <a:pt x="5065" y="1636"/>
                </a:cubicBezTo>
                <a:lnTo>
                  <a:pt x="5065" y="1338"/>
                </a:lnTo>
                <a:cubicBezTo>
                  <a:pt x="5065" y="605"/>
                  <a:pt x="4471" y="0"/>
                  <a:pt x="372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3" name="Google Shape;1079;p35"/>
          <p:cNvSpPr/>
          <p:nvPr/>
        </p:nvSpPr>
        <p:spPr>
          <a:xfrm>
            <a:off x="10145482" y="3444835"/>
            <a:ext cx="484839" cy="389096"/>
          </a:xfrm>
          <a:custGeom>
            <a:avLst/>
            <a:gdLst/>
            <a:ahLst/>
            <a:cxnLst/>
            <a:rect l="l" t="t" r="r" b="b"/>
            <a:pathLst>
              <a:path w="4472" h="3589" extrusionOk="0">
                <a:moveTo>
                  <a:pt x="2548" y="298"/>
                </a:moveTo>
                <a:cubicBezTo>
                  <a:pt x="2627" y="298"/>
                  <a:pt x="2697" y="367"/>
                  <a:pt x="2697" y="446"/>
                </a:cubicBezTo>
                <a:lnTo>
                  <a:pt x="2697" y="595"/>
                </a:lnTo>
                <a:lnTo>
                  <a:pt x="1785" y="595"/>
                </a:lnTo>
                <a:lnTo>
                  <a:pt x="1785" y="446"/>
                </a:lnTo>
                <a:cubicBezTo>
                  <a:pt x="1785" y="367"/>
                  <a:pt x="1844" y="298"/>
                  <a:pt x="1933" y="298"/>
                </a:cubicBezTo>
                <a:close/>
                <a:moveTo>
                  <a:pt x="3262" y="892"/>
                </a:moveTo>
                <a:cubicBezTo>
                  <a:pt x="3312" y="892"/>
                  <a:pt x="3361" y="922"/>
                  <a:pt x="3391" y="961"/>
                </a:cubicBezTo>
                <a:lnTo>
                  <a:pt x="4144" y="2796"/>
                </a:lnTo>
                <a:cubicBezTo>
                  <a:pt x="4164" y="2845"/>
                  <a:pt x="4174" y="2904"/>
                  <a:pt x="4174" y="2964"/>
                </a:cubicBezTo>
                <a:lnTo>
                  <a:pt x="4174" y="3142"/>
                </a:lnTo>
                <a:cubicBezTo>
                  <a:pt x="4174" y="3222"/>
                  <a:pt x="4114" y="3291"/>
                  <a:pt x="4025" y="3291"/>
                </a:cubicBezTo>
                <a:lnTo>
                  <a:pt x="446" y="3291"/>
                </a:lnTo>
                <a:cubicBezTo>
                  <a:pt x="358" y="3291"/>
                  <a:pt x="298" y="3222"/>
                  <a:pt x="298" y="3142"/>
                </a:cubicBezTo>
                <a:lnTo>
                  <a:pt x="298" y="2964"/>
                </a:lnTo>
                <a:cubicBezTo>
                  <a:pt x="298" y="2904"/>
                  <a:pt x="308" y="2845"/>
                  <a:pt x="327" y="2796"/>
                </a:cubicBezTo>
                <a:lnTo>
                  <a:pt x="1081" y="961"/>
                </a:lnTo>
                <a:cubicBezTo>
                  <a:pt x="1111" y="922"/>
                  <a:pt x="1160" y="892"/>
                  <a:pt x="1210" y="892"/>
                </a:cubicBezTo>
                <a:close/>
                <a:moveTo>
                  <a:pt x="1933" y="0"/>
                </a:moveTo>
                <a:cubicBezTo>
                  <a:pt x="1686" y="0"/>
                  <a:pt x="1488" y="199"/>
                  <a:pt x="1488" y="446"/>
                </a:cubicBezTo>
                <a:lnTo>
                  <a:pt x="1488" y="595"/>
                </a:lnTo>
                <a:lnTo>
                  <a:pt x="1210" y="595"/>
                </a:lnTo>
                <a:cubicBezTo>
                  <a:pt x="1012" y="595"/>
                  <a:pt x="853" y="724"/>
                  <a:pt x="814" y="833"/>
                </a:cubicBezTo>
                <a:lnTo>
                  <a:pt x="60" y="2677"/>
                </a:lnTo>
                <a:cubicBezTo>
                  <a:pt x="20" y="2766"/>
                  <a:pt x="1" y="2865"/>
                  <a:pt x="1" y="2964"/>
                </a:cubicBezTo>
                <a:lnTo>
                  <a:pt x="1" y="3142"/>
                </a:lnTo>
                <a:cubicBezTo>
                  <a:pt x="1" y="3391"/>
                  <a:pt x="199" y="3589"/>
                  <a:pt x="446" y="3589"/>
                </a:cubicBezTo>
                <a:lnTo>
                  <a:pt x="4025" y="3589"/>
                </a:lnTo>
                <a:cubicBezTo>
                  <a:pt x="4273" y="3589"/>
                  <a:pt x="4471" y="3391"/>
                  <a:pt x="4471" y="3142"/>
                </a:cubicBezTo>
                <a:lnTo>
                  <a:pt x="4471" y="2964"/>
                </a:lnTo>
                <a:cubicBezTo>
                  <a:pt x="4471" y="2865"/>
                  <a:pt x="4451" y="2766"/>
                  <a:pt x="4422" y="2677"/>
                </a:cubicBezTo>
                <a:cubicBezTo>
                  <a:pt x="3609" y="714"/>
                  <a:pt x="3658" y="823"/>
                  <a:pt x="3649" y="813"/>
                </a:cubicBezTo>
                <a:cubicBezTo>
                  <a:pt x="3569" y="684"/>
                  <a:pt x="3420" y="595"/>
                  <a:pt x="3262" y="595"/>
                </a:cubicBezTo>
                <a:lnTo>
                  <a:pt x="2984" y="595"/>
                </a:lnTo>
                <a:lnTo>
                  <a:pt x="2984" y="446"/>
                </a:lnTo>
                <a:cubicBezTo>
                  <a:pt x="2984" y="199"/>
                  <a:pt x="2786" y="0"/>
                  <a:pt x="254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4" name="Google Shape;1080;p35"/>
          <p:cNvSpPr/>
          <p:nvPr/>
        </p:nvSpPr>
        <p:spPr>
          <a:xfrm>
            <a:off x="10292708" y="3573739"/>
            <a:ext cx="192548" cy="193627"/>
          </a:xfrm>
          <a:custGeom>
            <a:avLst/>
            <a:gdLst/>
            <a:ahLst/>
            <a:cxnLst/>
            <a:rect l="l" t="t" r="r" b="b"/>
            <a:pathLst>
              <a:path w="1776" h="1786" extrusionOk="0">
                <a:moveTo>
                  <a:pt x="893" y="298"/>
                </a:moveTo>
                <a:cubicBezTo>
                  <a:pt x="1220" y="298"/>
                  <a:pt x="1478" y="566"/>
                  <a:pt x="1478" y="893"/>
                </a:cubicBezTo>
                <a:cubicBezTo>
                  <a:pt x="1478" y="1220"/>
                  <a:pt x="1220" y="1488"/>
                  <a:pt x="893" y="1488"/>
                </a:cubicBezTo>
                <a:cubicBezTo>
                  <a:pt x="566" y="1488"/>
                  <a:pt x="298" y="1220"/>
                  <a:pt x="298" y="893"/>
                </a:cubicBezTo>
                <a:cubicBezTo>
                  <a:pt x="298" y="566"/>
                  <a:pt x="566" y="298"/>
                  <a:pt x="893" y="298"/>
                </a:cubicBezTo>
                <a:close/>
                <a:moveTo>
                  <a:pt x="893" y="1"/>
                </a:moveTo>
                <a:cubicBezTo>
                  <a:pt x="397" y="1"/>
                  <a:pt x="0" y="397"/>
                  <a:pt x="0" y="893"/>
                </a:cubicBezTo>
                <a:cubicBezTo>
                  <a:pt x="0" y="1389"/>
                  <a:pt x="397" y="1785"/>
                  <a:pt x="893" y="1785"/>
                </a:cubicBezTo>
                <a:cubicBezTo>
                  <a:pt x="1379" y="1785"/>
                  <a:pt x="1775" y="1389"/>
                  <a:pt x="1775" y="893"/>
                </a:cubicBezTo>
                <a:cubicBezTo>
                  <a:pt x="1775" y="397"/>
                  <a:pt x="1379" y="1"/>
                  <a:pt x="893"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5" name="Google Shape;1081;p35"/>
          <p:cNvSpPr/>
          <p:nvPr/>
        </p:nvSpPr>
        <p:spPr>
          <a:xfrm>
            <a:off x="10357215" y="3638246"/>
            <a:ext cx="64508" cy="64615"/>
          </a:xfrm>
          <a:custGeom>
            <a:avLst/>
            <a:gdLst/>
            <a:ahLst/>
            <a:cxnLst/>
            <a:rect l="l" t="t" r="r" b="b"/>
            <a:pathLst>
              <a:path w="595" h="596" extrusionOk="0">
                <a:moveTo>
                  <a:pt x="298" y="1"/>
                </a:moveTo>
                <a:cubicBezTo>
                  <a:pt x="129" y="1"/>
                  <a:pt x="0" y="139"/>
                  <a:pt x="0" y="298"/>
                </a:cubicBezTo>
                <a:cubicBezTo>
                  <a:pt x="0" y="466"/>
                  <a:pt x="129" y="595"/>
                  <a:pt x="298" y="595"/>
                </a:cubicBezTo>
                <a:cubicBezTo>
                  <a:pt x="456" y="595"/>
                  <a:pt x="595" y="466"/>
                  <a:pt x="595" y="298"/>
                </a:cubicBezTo>
                <a:cubicBezTo>
                  <a:pt x="595" y="139"/>
                  <a:pt x="456" y="1"/>
                  <a:pt x="298"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6" name="Google Shape;1083;p35"/>
          <p:cNvSpPr/>
          <p:nvPr/>
        </p:nvSpPr>
        <p:spPr>
          <a:xfrm>
            <a:off x="10113283" y="5434127"/>
            <a:ext cx="549239" cy="549331"/>
          </a:xfrm>
          <a:custGeom>
            <a:avLst/>
            <a:gdLst/>
            <a:ahLst/>
            <a:cxnLst/>
            <a:rect l="l" t="t" r="r" b="b"/>
            <a:pathLst>
              <a:path w="5066" h="5067" extrusionOk="0">
                <a:moveTo>
                  <a:pt x="4184" y="595"/>
                </a:moveTo>
                <a:lnTo>
                  <a:pt x="4184" y="1259"/>
                </a:lnTo>
                <a:lnTo>
                  <a:pt x="3876" y="1002"/>
                </a:lnTo>
                <a:lnTo>
                  <a:pt x="3876" y="595"/>
                </a:lnTo>
                <a:close/>
                <a:moveTo>
                  <a:pt x="2543" y="298"/>
                </a:moveTo>
                <a:cubicBezTo>
                  <a:pt x="2577" y="298"/>
                  <a:pt x="2612" y="308"/>
                  <a:pt x="2637" y="328"/>
                </a:cubicBezTo>
                <a:lnTo>
                  <a:pt x="4719" y="2112"/>
                </a:lnTo>
                <a:cubicBezTo>
                  <a:pt x="4778" y="2161"/>
                  <a:pt x="4788" y="2260"/>
                  <a:pt x="4739" y="2320"/>
                </a:cubicBezTo>
                <a:cubicBezTo>
                  <a:pt x="4705" y="2354"/>
                  <a:pt x="4661" y="2372"/>
                  <a:pt x="4619" y="2372"/>
                </a:cubicBezTo>
                <a:cubicBezTo>
                  <a:pt x="4587" y="2372"/>
                  <a:pt x="4556" y="2361"/>
                  <a:pt x="4530" y="2340"/>
                </a:cubicBezTo>
                <a:lnTo>
                  <a:pt x="2637" y="724"/>
                </a:lnTo>
                <a:cubicBezTo>
                  <a:pt x="2612" y="699"/>
                  <a:pt x="2577" y="687"/>
                  <a:pt x="2543" y="687"/>
                </a:cubicBezTo>
                <a:cubicBezTo>
                  <a:pt x="2508" y="687"/>
                  <a:pt x="2473" y="699"/>
                  <a:pt x="2448" y="724"/>
                </a:cubicBezTo>
                <a:cubicBezTo>
                  <a:pt x="2409" y="754"/>
                  <a:pt x="545" y="2330"/>
                  <a:pt x="545" y="2340"/>
                </a:cubicBezTo>
                <a:cubicBezTo>
                  <a:pt x="515" y="2361"/>
                  <a:pt x="482" y="2372"/>
                  <a:pt x="448" y="2372"/>
                </a:cubicBezTo>
                <a:cubicBezTo>
                  <a:pt x="404" y="2372"/>
                  <a:pt x="361" y="2354"/>
                  <a:pt x="327" y="2320"/>
                </a:cubicBezTo>
                <a:cubicBezTo>
                  <a:pt x="278" y="2260"/>
                  <a:pt x="287" y="2161"/>
                  <a:pt x="347" y="2112"/>
                </a:cubicBezTo>
                <a:lnTo>
                  <a:pt x="2448" y="328"/>
                </a:lnTo>
                <a:cubicBezTo>
                  <a:pt x="2473" y="308"/>
                  <a:pt x="2508" y="298"/>
                  <a:pt x="2543" y="298"/>
                </a:cubicBezTo>
                <a:close/>
                <a:moveTo>
                  <a:pt x="3142" y="3579"/>
                </a:moveTo>
                <a:lnTo>
                  <a:pt x="3142" y="4769"/>
                </a:lnTo>
                <a:lnTo>
                  <a:pt x="1933" y="4769"/>
                </a:lnTo>
                <a:lnTo>
                  <a:pt x="1933" y="3579"/>
                </a:lnTo>
                <a:close/>
                <a:moveTo>
                  <a:pt x="2548" y="1031"/>
                </a:moveTo>
                <a:lnTo>
                  <a:pt x="4184" y="2429"/>
                </a:lnTo>
                <a:lnTo>
                  <a:pt x="4184" y="4769"/>
                </a:lnTo>
                <a:lnTo>
                  <a:pt x="3430" y="4769"/>
                </a:lnTo>
                <a:lnTo>
                  <a:pt x="3430" y="3430"/>
                </a:lnTo>
                <a:cubicBezTo>
                  <a:pt x="3430" y="3351"/>
                  <a:pt x="3371" y="3282"/>
                  <a:pt x="3281" y="3282"/>
                </a:cubicBezTo>
                <a:lnTo>
                  <a:pt x="1785" y="3282"/>
                </a:lnTo>
                <a:cubicBezTo>
                  <a:pt x="1695" y="3282"/>
                  <a:pt x="1636" y="3351"/>
                  <a:pt x="1636" y="3430"/>
                </a:cubicBezTo>
                <a:lnTo>
                  <a:pt x="1636" y="4769"/>
                </a:lnTo>
                <a:lnTo>
                  <a:pt x="892" y="4769"/>
                </a:lnTo>
                <a:lnTo>
                  <a:pt x="892" y="2429"/>
                </a:lnTo>
                <a:lnTo>
                  <a:pt x="2548" y="1031"/>
                </a:lnTo>
                <a:close/>
                <a:moveTo>
                  <a:pt x="2548" y="0"/>
                </a:moveTo>
                <a:cubicBezTo>
                  <a:pt x="2439" y="0"/>
                  <a:pt x="2340" y="30"/>
                  <a:pt x="2250" y="110"/>
                </a:cubicBezTo>
                <a:lnTo>
                  <a:pt x="159" y="1884"/>
                </a:lnTo>
                <a:cubicBezTo>
                  <a:pt x="49" y="1973"/>
                  <a:pt x="0" y="2102"/>
                  <a:pt x="0" y="2221"/>
                </a:cubicBezTo>
                <a:cubicBezTo>
                  <a:pt x="0" y="2330"/>
                  <a:pt x="30" y="2429"/>
                  <a:pt x="109" y="2518"/>
                </a:cubicBezTo>
                <a:cubicBezTo>
                  <a:pt x="195" y="2618"/>
                  <a:pt x="322" y="2672"/>
                  <a:pt x="449" y="2672"/>
                </a:cubicBezTo>
                <a:cubicBezTo>
                  <a:pt x="498" y="2672"/>
                  <a:pt x="548" y="2664"/>
                  <a:pt x="595" y="2647"/>
                </a:cubicBezTo>
                <a:lnTo>
                  <a:pt x="595" y="4917"/>
                </a:lnTo>
                <a:cubicBezTo>
                  <a:pt x="595" y="4996"/>
                  <a:pt x="655" y="5066"/>
                  <a:pt x="743" y="5066"/>
                </a:cubicBezTo>
                <a:lnTo>
                  <a:pt x="4322" y="5066"/>
                </a:lnTo>
                <a:cubicBezTo>
                  <a:pt x="4411" y="5066"/>
                  <a:pt x="4471" y="4996"/>
                  <a:pt x="4471" y="4917"/>
                </a:cubicBezTo>
                <a:lnTo>
                  <a:pt x="4471" y="2647"/>
                </a:lnTo>
                <a:cubicBezTo>
                  <a:pt x="4520" y="2664"/>
                  <a:pt x="4571" y="2672"/>
                  <a:pt x="4621" y="2672"/>
                </a:cubicBezTo>
                <a:cubicBezTo>
                  <a:pt x="4749" y="2672"/>
                  <a:pt x="4871" y="2618"/>
                  <a:pt x="4957" y="2518"/>
                </a:cubicBezTo>
                <a:cubicBezTo>
                  <a:pt x="5036" y="2429"/>
                  <a:pt x="5065" y="2330"/>
                  <a:pt x="5065" y="2221"/>
                </a:cubicBezTo>
                <a:lnTo>
                  <a:pt x="5065" y="2191"/>
                </a:lnTo>
                <a:cubicBezTo>
                  <a:pt x="5056" y="2072"/>
                  <a:pt x="5006" y="1963"/>
                  <a:pt x="4917" y="1884"/>
                </a:cubicBezTo>
                <a:lnTo>
                  <a:pt x="4471" y="1507"/>
                </a:lnTo>
                <a:lnTo>
                  <a:pt x="4471" y="447"/>
                </a:lnTo>
                <a:cubicBezTo>
                  <a:pt x="4471" y="357"/>
                  <a:pt x="4411" y="298"/>
                  <a:pt x="4322" y="298"/>
                </a:cubicBezTo>
                <a:lnTo>
                  <a:pt x="3728" y="298"/>
                </a:lnTo>
                <a:cubicBezTo>
                  <a:pt x="3648" y="298"/>
                  <a:pt x="3589" y="357"/>
                  <a:pt x="3589" y="447"/>
                </a:cubicBezTo>
                <a:lnTo>
                  <a:pt x="3589" y="744"/>
                </a:lnTo>
                <a:lnTo>
                  <a:pt x="2835" y="110"/>
                </a:lnTo>
                <a:cubicBezTo>
                  <a:pt x="2746" y="30"/>
                  <a:pt x="2647" y="0"/>
                  <a:pt x="254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7" name="Google Shape;1084;p35"/>
          <p:cNvSpPr/>
          <p:nvPr/>
        </p:nvSpPr>
        <p:spPr>
          <a:xfrm>
            <a:off x="10322739" y="5626454"/>
            <a:ext cx="130208" cy="129120"/>
          </a:xfrm>
          <a:custGeom>
            <a:avLst/>
            <a:gdLst/>
            <a:ahLst/>
            <a:cxnLst/>
            <a:rect l="l" t="t" r="r" b="b"/>
            <a:pathLst>
              <a:path w="1201" h="1191" extrusionOk="0">
                <a:moveTo>
                  <a:pt x="913" y="298"/>
                </a:moveTo>
                <a:lnTo>
                  <a:pt x="913" y="893"/>
                </a:lnTo>
                <a:lnTo>
                  <a:pt x="298" y="893"/>
                </a:lnTo>
                <a:lnTo>
                  <a:pt x="298" y="298"/>
                </a:lnTo>
                <a:close/>
                <a:moveTo>
                  <a:pt x="150" y="1"/>
                </a:moveTo>
                <a:cubicBezTo>
                  <a:pt x="60" y="1"/>
                  <a:pt x="1" y="70"/>
                  <a:pt x="1" y="149"/>
                </a:cubicBezTo>
                <a:lnTo>
                  <a:pt x="1" y="1041"/>
                </a:lnTo>
                <a:cubicBezTo>
                  <a:pt x="1" y="1131"/>
                  <a:pt x="60" y="1191"/>
                  <a:pt x="150" y="1191"/>
                </a:cubicBezTo>
                <a:lnTo>
                  <a:pt x="1062" y="1191"/>
                </a:lnTo>
                <a:cubicBezTo>
                  <a:pt x="1141" y="1191"/>
                  <a:pt x="1201" y="1131"/>
                  <a:pt x="1201" y="1041"/>
                </a:cubicBezTo>
                <a:lnTo>
                  <a:pt x="1201" y="149"/>
                </a:lnTo>
                <a:cubicBezTo>
                  <a:pt x="1201" y="70"/>
                  <a:pt x="1141" y="1"/>
                  <a:pt x="106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8" name="Google Shape;1085;p35"/>
          <p:cNvSpPr/>
          <p:nvPr/>
        </p:nvSpPr>
        <p:spPr>
          <a:xfrm>
            <a:off x="10113283" y="5434127"/>
            <a:ext cx="549239" cy="549331"/>
          </a:xfrm>
          <a:custGeom>
            <a:avLst/>
            <a:gdLst/>
            <a:ahLst/>
            <a:cxnLst/>
            <a:rect l="l" t="t" r="r" b="b"/>
            <a:pathLst>
              <a:path w="5066" h="5067" extrusionOk="0">
                <a:moveTo>
                  <a:pt x="4184" y="595"/>
                </a:moveTo>
                <a:lnTo>
                  <a:pt x="4184" y="1259"/>
                </a:lnTo>
                <a:lnTo>
                  <a:pt x="3876" y="1002"/>
                </a:lnTo>
                <a:lnTo>
                  <a:pt x="3876" y="595"/>
                </a:lnTo>
                <a:close/>
                <a:moveTo>
                  <a:pt x="2543" y="298"/>
                </a:moveTo>
                <a:cubicBezTo>
                  <a:pt x="2577" y="298"/>
                  <a:pt x="2612" y="308"/>
                  <a:pt x="2637" y="328"/>
                </a:cubicBezTo>
                <a:lnTo>
                  <a:pt x="4719" y="2112"/>
                </a:lnTo>
                <a:cubicBezTo>
                  <a:pt x="4778" y="2161"/>
                  <a:pt x="4788" y="2260"/>
                  <a:pt x="4739" y="2320"/>
                </a:cubicBezTo>
                <a:cubicBezTo>
                  <a:pt x="4705" y="2354"/>
                  <a:pt x="4661" y="2372"/>
                  <a:pt x="4619" y="2372"/>
                </a:cubicBezTo>
                <a:cubicBezTo>
                  <a:pt x="4587" y="2372"/>
                  <a:pt x="4556" y="2361"/>
                  <a:pt x="4530" y="2340"/>
                </a:cubicBezTo>
                <a:lnTo>
                  <a:pt x="2637" y="724"/>
                </a:lnTo>
                <a:cubicBezTo>
                  <a:pt x="2612" y="699"/>
                  <a:pt x="2577" y="687"/>
                  <a:pt x="2543" y="687"/>
                </a:cubicBezTo>
                <a:cubicBezTo>
                  <a:pt x="2508" y="687"/>
                  <a:pt x="2473" y="699"/>
                  <a:pt x="2448" y="724"/>
                </a:cubicBezTo>
                <a:cubicBezTo>
                  <a:pt x="2409" y="754"/>
                  <a:pt x="545" y="2330"/>
                  <a:pt x="545" y="2340"/>
                </a:cubicBezTo>
                <a:cubicBezTo>
                  <a:pt x="515" y="2361"/>
                  <a:pt x="482" y="2372"/>
                  <a:pt x="448" y="2372"/>
                </a:cubicBezTo>
                <a:cubicBezTo>
                  <a:pt x="404" y="2372"/>
                  <a:pt x="361" y="2354"/>
                  <a:pt x="327" y="2320"/>
                </a:cubicBezTo>
                <a:cubicBezTo>
                  <a:pt x="278" y="2260"/>
                  <a:pt x="287" y="2161"/>
                  <a:pt x="347" y="2112"/>
                </a:cubicBezTo>
                <a:lnTo>
                  <a:pt x="2448" y="328"/>
                </a:lnTo>
                <a:cubicBezTo>
                  <a:pt x="2473" y="308"/>
                  <a:pt x="2508" y="298"/>
                  <a:pt x="2543" y="298"/>
                </a:cubicBezTo>
                <a:close/>
                <a:moveTo>
                  <a:pt x="2697" y="3877"/>
                </a:moveTo>
                <a:cubicBezTo>
                  <a:pt x="2607" y="3877"/>
                  <a:pt x="2548" y="3946"/>
                  <a:pt x="2548" y="4025"/>
                </a:cubicBezTo>
                <a:cubicBezTo>
                  <a:pt x="2548" y="4104"/>
                  <a:pt x="2607" y="4174"/>
                  <a:pt x="2697" y="4174"/>
                </a:cubicBezTo>
                <a:cubicBezTo>
                  <a:pt x="2776" y="4174"/>
                  <a:pt x="2845" y="4104"/>
                  <a:pt x="2845" y="4025"/>
                </a:cubicBezTo>
                <a:cubicBezTo>
                  <a:pt x="2845" y="3946"/>
                  <a:pt x="2776" y="3877"/>
                  <a:pt x="2697" y="3877"/>
                </a:cubicBezTo>
                <a:close/>
                <a:moveTo>
                  <a:pt x="3142" y="3579"/>
                </a:moveTo>
                <a:lnTo>
                  <a:pt x="3142" y="4769"/>
                </a:lnTo>
                <a:lnTo>
                  <a:pt x="1933" y="4769"/>
                </a:lnTo>
                <a:lnTo>
                  <a:pt x="1933" y="3579"/>
                </a:lnTo>
                <a:close/>
                <a:moveTo>
                  <a:pt x="2548" y="1031"/>
                </a:moveTo>
                <a:lnTo>
                  <a:pt x="4184" y="2429"/>
                </a:lnTo>
                <a:lnTo>
                  <a:pt x="4184" y="4769"/>
                </a:lnTo>
                <a:lnTo>
                  <a:pt x="3430" y="4769"/>
                </a:lnTo>
                <a:lnTo>
                  <a:pt x="3430" y="3430"/>
                </a:lnTo>
                <a:cubicBezTo>
                  <a:pt x="3430" y="3351"/>
                  <a:pt x="3371" y="3282"/>
                  <a:pt x="3281" y="3282"/>
                </a:cubicBezTo>
                <a:lnTo>
                  <a:pt x="1785" y="3282"/>
                </a:lnTo>
                <a:cubicBezTo>
                  <a:pt x="1695" y="3282"/>
                  <a:pt x="1636" y="3351"/>
                  <a:pt x="1636" y="3430"/>
                </a:cubicBezTo>
                <a:lnTo>
                  <a:pt x="1636" y="4769"/>
                </a:lnTo>
                <a:lnTo>
                  <a:pt x="892" y="4769"/>
                </a:lnTo>
                <a:lnTo>
                  <a:pt x="892" y="2429"/>
                </a:lnTo>
                <a:lnTo>
                  <a:pt x="2548" y="1031"/>
                </a:lnTo>
                <a:close/>
                <a:moveTo>
                  <a:pt x="2548" y="0"/>
                </a:moveTo>
                <a:cubicBezTo>
                  <a:pt x="2439" y="0"/>
                  <a:pt x="2340" y="30"/>
                  <a:pt x="2250" y="110"/>
                </a:cubicBezTo>
                <a:lnTo>
                  <a:pt x="159" y="1884"/>
                </a:lnTo>
                <a:cubicBezTo>
                  <a:pt x="49" y="1973"/>
                  <a:pt x="0" y="2102"/>
                  <a:pt x="0" y="2221"/>
                </a:cubicBezTo>
                <a:cubicBezTo>
                  <a:pt x="0" y="2330"/>
                  <a:pt x="30" y="2429"/>
                  <a:pt x="109" y="2518"/>
                </a:cubicBezTo>
                <a:cubicBezTo>
                  <a:pt x="195" y="2618"/>
                  <a:pt x="322" y="2672"/>
                  <a:pt x="449" y="2672"/>
                </a:cubicBezTo>
                <a:cubicBezTo>
                  <a:pt x="498" y="2672"/>
                  <a:pt x="548" y="2664"/>
                  <a:pt x="595" y="2647"/>
                </a:cubicBezTo>
                <a:lnTo>
                  <a:pt x="595" y="4917"/>
                </a:lnTo>
                <a:cubicBezTo>
                  <a:pt x="595" y="4996"/>
                  <a:pt x="655" y="5066"/>
                  <a:pt x="743" y="5066"/>
                </a:cubicBezTo>
                <a:lnTo>
                  <a:pt x="4322" y="5066"/>
                </a:lnTo>
                <a:cubicBezTo>
                  <a:pt x="4411" y="5066"/>
                  <a:pt x="4471" y="4996"/>
                  <a:pt x="4471" y="4917"/>
                </a:cubicBezTo>
                <a:lnTo>
                  <a:pt x="4471" y="2647"/>
                </a:lnTo>
                <a:cubicBezTo>
                  <a:pt x="4520" y="2664"/>
                  <a:pt x="4571" y="2672"/>
                  <a:pt x="4621" y="2672"/>
                </a:cubicBezTo>
                <a:cubicBezTo>
                  <a:pt x="4749" y="2672"/>
                  <a:pt x="4871" y="2618"/>
                  <a:pt x="4957" y="2518"/>
                </a:cubicBezTo>
                <a:cubicBezTo>
                  <a:pt x="5036" y="2429"/>
                  <a:pt x="5065" y="2330"/>
                  <a:pt x="5065" y="2221"/>
                </a:cubicBezTo>
                <a:lnTo>
                  <a:pt x="5065" y="2191"/>
                </a:lnTo>
                <a:cubicBezTo>
                  <a:pt x="5056" y="2072"/>
                  <a:pt x="5006" y="1963"/>
                  <a:pt x="4917" y="1884"/>
                </a:cubicBezTo>
                <a:lnTo>
                  <a:pt x="4471" y="1507"/>
                </a:lnTo>
                <a:lnTo>
                  <a:pt x="4471" y="447"/>
                </a:lnTo>
                <a:cubicBezTo>
                  <a:pt x="4471" y="357"/>
                  <a:pt x="4411" y="298"/>
                  <a:pt x="4322" y="298"/>
                </a:cubicBezTo>
                <a:lnTo>
                  <a:pt x="3728" y="298"/>
                </a:lnTo>
                <a:cubicBezTo>
                  <a:pt x="3648" y="298"/>
                  <a:pt x="3589" y="357"/>
                  <a:pt x="3589" y="447"/>
                </a:cubicBezTo>
                <a:lnTo>
                  <a:pt x="3589" y="744"/>
                </a:lnTo>
                <a:lnTo>
                  <a:pt x="2835" y="110"/>
                </a:lnTo>
                <a:cubicBezTo>
                  <a:pt x="2746" y="30"/>
                  <a:pt x="2647" y="0"/>
                  <a:pt x="254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9" name="Google Shape;1086;p35"/>
          <p:cNvSpPr/>
          <p:nvPr/>
        </p:nvSpPr>
        <p:spPr>
          <a:xfrm>
            <a:off x="10322739" y="5626454"/>
            <a:ext cx="130208" cy="129120"/>
          </a:xfrm>
          <a:custGeom>
            <a:avLst/>
            <a:gdLst/>
            <a:ahLst/>
            <a:cxnLst/>
            <a:rect l="l" t="t" r="r" b="b"/>
            <a:pathLst>
              <a:path w="1201" h="1191" extrusionOk="0">
                <a:moveTo>
                  <a:pt x="913" y="298"/>
                </a:moveTo>
                <a:lnTo>
                  <a:pt x="913" y="893"/>
                </a:lnTo>
                <a:lnTo>
                  <a:pt x="298" y="893"/>
                </a:lnTo>
                <a:lnTo>
                  <a:pt x="298" y="298"/>
                </a:lnTo>
                <a:close/>
                <a:moveTo>
                  <a:pt x="150" y="1"/>
                </a:moveTo>
                <a:cubicBezTo>
                  <a:pt x="60" y="1"/>
                  <a:pt x="1" y="70"/>
                  <a:pt x="1" y="149"/>
                </a:cubicBezTo>
                <a:lnTo>
                  <a:pt x="1" y="1041"/>
                </a:lnTo>
                <a:cubicBezTo>
                  <a:pt x="1" y="1131"/>
                  <a:pt x="60" y="1191"/>
                  <a:pt x="150" y="1191"/>
                </a:cubicBezTo>
                <a:lnTo>
                  <a:pt x="1062" y="1191"/>
                </a:lnTo>
                <a:cubicBezTo>
                  <a:pt x="1141" y="1191"/>
                  <a:pt x="1201" y="1131"/>
                  <a:pt x="1201" y="1041"/>
                </a:cubicBezTo>
                <a:lnTo>
                  <a:pt x="1201" y="149"/>
                </a:lnTo>
                <a:cubicBezTo>
                  <a:pt x="1201" y="70"/>
                  <a:pt x="1141" y="1"/>
                  <a:pt x="106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10" name="Google Shape;1087;p35"/>
          <p:cNvSpPr/>
          <p:nvPr/>
        </p:nvSpPr>
        <p:spPr>
          <a:xfrm>
            <a:off x="10389414" y="5854341"/>
            <a:ext cx="32308" cy="32307"/>
          </a:xfrm>
          <a:custGeom>
            <a:avLst/>
            <a:gdLst/>
            <a:ahLst/>
            <a:cxnLst/>
            <a:rect l="l" t="t" r="r" b="b"/>
            <a:pathLst>
              <a:path w="298" h="298" extrusionOk="0">
                <a:moveTo>
                  <a:pt x="150" y="1"/>
                </a:moveTo>
                <a:cubicBezTo>
                  <a:pt x="60" y="1"/>
                  <a:pt x="1" y="70"/>
                  <a:pt x="1" y="149"/>
                </a:cubicBezTo>
                <a:cubicBezTo>
                  <a:pt x="1" y="228"/>
                  <a:pt x="60" y="298"/>
                  <a:pt x="150" y="298"/>
                </a:cubicBezTo>
                <a:cubicBezTo>
                  <a:pt x="229" y="298"/>
                  <a:pt x="298" y="228"/>
                  <a:pt x="298" y="149"/>
                </a:cubicBezTo>
                <a:cubicBezTo>
                  <a:pt x="298" y="70"/>
                  <a:pt x="229" y="1"/>
                  <a:pt x="15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11" name="Synergistically utilize technically sound portals with frictionless chains. Dramatically customize…"/>
          <p:cNvSpPr txBox="1"/>
          <p:nvPr/>
        </p:nvSpPr>
        <p:spPr>
          <a:xfrm>
            <a:off x="2766682" y="1665346"/>
            <a:ext cx="2477971" cy="931602"/>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technically sound portals with, Synergistically</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112" name="Synergistically utilize technically sound portals with frictionless chains. Dramatically customize…"/>
          <p:cNvSpPr txBox="1"/>
          <p:nvPr/>
        </p:nvSpPr>
        <p:spPr>
          <a:xfrm>
            <a:off x="7025796" y="2823774"/>
            <a:ext cx="2477971" cy="931602"/>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technically sound portals with, Synergistically</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113" name="Synergistically utilize technically sound portals with frictionless chains. Dramatically customize…"/>
          <p:cNvSpPr txBox="1"/>
          <p:nvPr/>
        </p:nvSpPr>
        <p:spPr>
          <a:xfrm>
            <a:off x="2663904" y="3861079"/>
            <a:ext cx="2477971" cy="931602"/>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technically sound portals with, Synergistically</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114" name="Synergistically utilize technically sound portals with frictionless chains. Dramatically customize…"/>
          <p:cNvSpPr txBox="1"/>
          <p:nvPr/>
        </p:nvSpPr>
        <p:spPr>
          <a:xfrm>
            <a:off x="7017840" y="4943056"/>
            <a:ext cx="2477971" cy="931602"/>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technically sound portals with, Synergistically</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116"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117" name="图片 116"/>
          <p:cNvPicPr>
            <a:picLocks noChangeAspect="1"/>
          </p:cNvPicPr>
          <p:nvPr/>
        </p:nvPicPr>
        <p:blipFill>
          <a:blip r:embed="rId1" cstate="screen"/>
          <a:stretch>
            <a:fillRect/>
          </a:stretch>
        </p:blipFill>
        <p:spPr>
          <a:xfrm rot="5400000">
            <a:off x="-189703" y="47762"/>
            <a:ext cx="1730112" cy="1350706"/>
          </a:xfrm>
          <a:prstGeom prst="rect">
            <a:avLst/>
          </a:prstGeom>
        </p:spPr>
      </p:pic>
      <p:pic>
        <p:nvPicPr>
          <p:cNvPr id="3" name="图片 2"/>
          <p:cNvPicPr>
            <a:picLocks noChangeAspect="1"/>
          </p:cNvPicPr>
          <p:nvPr/>
        </p:nvPicPr>
        <p:blipFill>
          <a:blip r:embed="rId2" cstate="screen"/>
          <a:stretch>
            <a:fillRect/>
          </a:stretch>
        </p:blipFill>
        <p:spPr>
          <a:xfrm rot="5400000" flipH="1" flipV="1">
            <a:off x="8668365" y="-907245"/>
            <a:ext cx="3228668" cy="40358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500"/>
                                        <p:tgtEl>
                                          <p:spTgt spid="1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P spid="113" grpId="0" animBg="1"/>
      <p:bldP spid="1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29" name="图片 28"/>
          <p:cNvPicPr>
            <a:picLocks noChangeAspect="1"/>
          </p:cNvPicPr>
          <p:nvPr/>
        </p:nvPicPr>
        <p:blipFill>
          <a:blip r:embed="rId1" cstate="screen"/>
          <a:stretch>
            <a:fillRect/>
          </a:stretch>
        </p:blipFill>
        <p:spPr>
          <a:xfrm rot="5400000">
            <a:off x="-189703" y="47762"/>
            <a:ext cx="1730112" cy="1350706"/>
          </a:xfrm>
          <a:prstGeom prst="rect">
            <a:avLst/>
          </a:prstGeom>
        </p:spPr>
      </p:pic>
      <p:sp>
        <p:nvSpPr>
          <p:cNvPr id="30" name="Freeform 10"/>
          <p:cNvSpPr/>
          <p:nvPr/>
        </p:nvSpPr>
        <p:spPr bwMode="auto">
          <a:xfrm>
            <a:off x="1748405" y="1852262"/>
            <a:ext cx="842853" cy="1402802"/>
          </a:xfrm>
          <a:custGeom>
            <a:avLst/>
            <a:gdLst>
              <a:gd name="T0" fmla="*/ 1191 w 1191"/>
              <a:gd name="T1" fmla="*/ 2372 h 2372"/>
              <a:gd name="T2" fmla="*/ 0 w 1191"/>
              <a:gd name="T3" fmla="*/ 2372 h 2372"/>
              <a:gd name="T4" fmla="*/ 0 w 1191"/>
              <a:gd name="T5" fmla="*/ 0 h 2372"/>
            </a:gdLst>
            <a:ahLst/>
            <a:cxnLst>
              <a:cxn ang="0">
                <a:pos x="T0" y="T1"/>
              </a:cxn>
              <a:cxn ang="0">
                <a:pos x="T2" y="T3"/>
              </a:cxn>
              <a:cxn ang="0">
                <a:pos x="T4" y="T5"/>
              </a:cxn>
            </a:cxnLst>
            <a:rect l="0" t="0" r="r" b="b"/>
            <a:pathLst>
              <a:path w="1191" h="2372">
                <a:moveTo>
                  <a:pt x="1191" y="2372"/>
                </a:moveTo>
                <a:lnTo>
                  <a:pt x="0" y="2372"/>
                </a:lnTo>
                <a:lnTo>
                  <a:pt x="0" y="0"/>
                </a:lnTo>
              </a:path>
            </a:pathLst>
          </a:custGeom>
          <a:noFill/>
          <a:ln w="12700"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31" name="Freeform 11"/>
          <p:cNvSpPr/>
          <p:nvPr/>
        </p:nvSpPr>
        <p:spPr bwMode="auto">
          <a:xfrm>
            <a:off x="5442037" y="1852262"/>
            <a:ext cx="493649" cy="1402802"/>
          </a:xfrm>
          <a:custGeom>
            <a:avLst/>
            <a:gdLst>
              <a:gd name="T0" fmla="*/ 697 w 697"/>
              <a:gd name="T1" fmla="*/ 2372 h 2372"/>
              <a:gd name="T2" fmla="*/ 0 w 697"/>
              <a:gd name="T3" fmla="*/ 2372 h 2372"/>
              <a:gd name="T4" fmla="*/ 0 w 697"/>
              <a:gd name="T5" fmla="*/ 0 h 2372"/>
            </a:gdLst>
            <a:ahLst/>
            <a:cxnLst>
              <a:cxn ang="0">
                <a:pos x="T0" y="T1"/>
              </a:cxn>
              <a:cxn ang="0">
                <a:pos x="T2" y="T3"/>
              </a:cxn>
              <a:cxn ang="0">
                <a:pos x="T4" y="T5"/>
              </a:cxn>
            </a:cxnLst>
            <a:rect l="0" t="0" r="r" b="b"/>
            <a:pathLst>
              <a:path w="697" h="2372">
                <a:moveTo>
                  <a:pt x="697" y="2372"/>
                </a:moveTo>
                <a:lnTo>
                  <a:pt x="0" y="2372"/>
                </a:lnTo>
                <a:lnTo>
                  <a:pt x="0" y="0"/>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32" name="Freeform 12"/>
          <p:cNvSpPr/>
          <p:nvPr/>
        </p:nvSpPr>
        <p:spPr bwMode="auto">
          <a:xfrm>
            <a:off x="8761067" y="1852262"/>
            <a:ext cx="523807" cy="1402802"/>
          </a:xfrm>
          <a:custGeom>
            <a:avLst/>
            <a:gdLst>
              <a:gd name="T0" fmla="*/ 741 w 741"/>
              <a:gd name="T1" fmla="*/ 2372 h 2372"/>
              <a:gd name="T2" fmla="*/ 0 w 741"/>
              <a:gd name="T3" fmla="*/ 2372 h 2372"/>
              <a:gd name="T4" fmla="*/ 0 w 741"/>
              <a:gd name="T5" fmla="*/ 0 h 2372"/>
            </a:gdLst>
            <a:ahLst/>
            <a:cxnLst>
              <a:cxn ang="0">
                <a:pos x="T0" y="T1"/>
              </a:cxn>
              <a:cxn ang="0">
                <a:pos x="T2" y="T3"/>
              </a:cxn>
              <a:cxn ang="0">
                <a:pos x="T4" y="T5"/>
              </a:cxn>
            </a:cxnLst>
            <a:rect l="0" t="0" r="r" b="b"/>
            <a:pathLst>
              <a:path w="741" h="2372">
                <a:moveTo>
                  <a:pt x="741" y="2372"/>
                </a:moveTo>
                <a:lnTo>
                  <a:pt x="0" y="2372"/>
                </a:lnTo>
                <a:lnTo>
                  <a:pt x="0" y="0"/>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33" name="Freeform 13"/>
          <p:cNvSpPr/>
          <p:nvPr/>
        </p:nvSpPr>
        <p:spPr bwMode="auto">
          <a:xfrm>
            <a:off x="3719823" y="4224899"/>
            <a:ext cx="599997" cy="1652373"/>
          </a:xfrm>
          <a:custGeom>
            <a:avLst/>
            <a:gdLst>
              <a:gd name="T0" fmla="*/ 847 w 847"/>
              <a:gd name="T1" fmla="*/ 0 h 2329"/>
              <a:gd name="T2" fmla="*/ 0 w 847"/>
              <a:gd name="T3" fmla="*/ 0 h 2329"/>
              <a:gd name="T4" fmla="*/ 0 w 847"/>
              <a:gd name="T5" fmla="*/ 2329 h 2329"/>
            </a:gdLst>
            <a:ahLst/>
            <a:cxnLst>
              <a:cxn ang="0">
                <a:pos x="T0" y="T1"/>
              </a:cxn>
              <a:cxn ang="0">
                <a:pos x="T2" y="T3"/>
              </a:cxn>
              <a:cxn ang="0">
                <a:pos x="T4" y="T5"/>
              </a:cxn>
            </a:cxnLst>
            <a:rect l="0" t="0" r="r" b="b"/>
            <a:pathLst>
              <a:path w="847" h="2329">
                <a:moveTo>
                  <a:pt x="847" y="0"/>
                </a:moveTo>
                <a:lnTo>
                  <a:pt x="0" y="0"/>
                </a:lnTo>
                <a:lnTo>
                  <a:pt x="0" y="2329"/>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34" name="Freeform 14"/>
          <p:cNvSpPr/>
          <p:nvPr/>
        </p:nvSpPr>
        <p:spPr bwMode="auto">
          <a:xfrm>
            <a:off x="7176948" y="4224899"/>
            <a:ext cx="455554" cy="1652373"/>
          </a:xfrm>
          <a:custGeom>
            <a:avLst/>
            <a:gdLst>
              <a:gd name="T0" fmla="*/ 644 w 644"/>
              <a:gd name="T1" fmla="*/ 0 h 2329"/>
              <a:gd name="T2" fmla="*/ 0 w 644"/>
              <a:gd name="T3" fmla="*/ 0 h 2329"/>
              <a:gd name="T4" fmla="*/ 0 w 644"/>
              <a:gd name="T5" fmla="*/ 2329 h 2329"/>
            </a:gdLst>
            <a:ahLst/>
            <a:cxnLst>
              <a:cxn ang="0">
                <a:pos x="T0" y="T1"/>
              </a:cxn>
              <a:cxn ang="0">
                <a:pos x="T2" y="T3"/>
              </a:cxn>
              <a:cxn ang="0">
                <a:pos x="T4" y="T5"/>
              </a:cxn>
            </a:cxnLst>
            <a:rect l="0" t="0" r="r" b="b"/>
            <a:pathLst>
              <a:path w="644" h="2329">
                <a:moveTo>
                  <a:pt x="644" y="0"/>
                </a:moveTo>
                <a:lnTo>
                  <a:pt x="0" y="0"/>
                </a:lnTo>
                <a:lnTo>
                  <a:pt x="0" y="2329"/>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35" name="组合 34"/>
          <p:cNvGrpSpPr/>
          <p:nvPr/>
        </p:nvGrpSpPr>
        <p:grpSpPr>
          <a:xfrm>
            <a:off x="1778564" y="1713589"/>
            <a:ext cx="2148696" cy="1047775"/>
            <a:chOff x="1778563" y="1218253"/>
            <a:chExt cx="3142089" cy="1047775"/>
          </a:xfrm>
        </p:grpSpPr>
        <p:sp>
          <p:nvSpPr>
            <p:cNvPr id="36" name="矩形 35"/>
            <p:cNvSpPr/>
            <p:nvPr/>
          </p:nvSpPr>
          <p:spPr>
            <a:xfrm>
              <a:off x="1778563" y="1542175"/>
              <a:ext cx="3142089" cy="723853"/>
            </a:xfrm>
            <a:prstGeom prst="rect">
              <a:avLst/>
            </a:prstGeom>
            <a:noFill/>
          </p:spPr>
          <p:txBody>
            <a:bodyPr wrap="square" rtlCol="0">
              <a:spAutoFit/>
            </a:bodyPr>
            <a:lstStyle/>
            <a:p>
              <a:pPr defTabSz="1219200" fontAlgn="base">
                <a:lnSpc>
                  <a:spcPct val="114000"/>
                </a:lnSpc>
                <a:spcBef>
                  <a:spcPct val="0"/>
                </a:spcBef>
                <a:spcAft>
                  <a:spcPct val="0"/>
                </a:spcAft>
                <a:defRPr/>
              </a:pPr>
              <a:r>
                <a:rPr lang="zh-CN" altLang="en-US" sz="1200" dirty="0">
                  <a:solidFill>
                    <a:schemeClr val="accent1"/>
                  </a:solidFill>
                  <a:cs typeface="+mn-ea"/>
                  <a:sym typeface="+mn-lt"/>
                </a:rPr>
                <a:t>请替换文字内容复制你的内容到此请替换文字内容复制你的内容到此</a:t>
              </a:r>
              <a:endParaRPr lang="en-US" altLang="zh-CN" sz="1200" dirty="0">
                <a:solidFill>
                  <a:schemeClr val="accent1"/>
                </a:solidFill>
                <a:cs typeface="+mn-ea"/>
                <a:sym typeface="+mn-lt"/>
              </a:endParaRPr>
            </a:p>
          </p:txBody>
        </p:sp>
        <p:sp>
          <p:nvSpPr>
            <p:cNvPr id="37" name="矩形 36"/>
            <p:cNvSpPr/>
            <p:nvPr/>
          </p:nvSpPr>
          <p:spPr>
            <a:xfrm>
              <a:off x="1786187" y="1218253"/>
              <a:ext cx="1498354" cy="338554"/>
            </a:xfrm>
            <a:prstGeom prst="rect">
              <a:avLst/>
            </a:prstGeom>
          </p:spPr>
          <p:txBody>
            <a:bodyPr wrap="none">
              <a:spAutoFit/>
            </a:bodyPr>
            <a:lstStyle/>
            <a:p>
              <a:pPr fontAlgn="base">
                <a:spcBef>
                  <a:spcPct val="0"/>
                </a:spcBef>
                <a:spcAft>
                  <a:spcPct val="0"/>
                </a:spcAft>
                <a:buFont typeface="Arial" panose="020B0604020202020204" pitchFamily="34" charset="0"/>
                <a:buNone/>
              </a:pPr>
              <a:r>
                <a:rPr lang="zh-CN" altLang="en-US" sz="1600" b="1" dirty="0">
                  <a:solidFill>
                    <a:schemeClr val="accent1"/>
                  </a:solidFill>
                  <a:cs typeface="+mn-ea"/>
                  <a:sym typeface="+mn-lt"/>
                </a:rPr>
                <a:t>添加标题</a:t>
              </a:r>
              <a:endParaRPr lang="zh-CN" altLang="en-US" sz="1600" b="1" dirty="0">
                <a:solidFill>
                  <a:schemeClr val="accent1"/>
                </a:solidFill>
                <a:cs typeface="+mn-ea"/>
                <a:sym typeface="+mn-lt"/>
              </a:endParaRPr>
            </a:p>
          </p:txBody>
        </p:sp>
      </p:grpSp>
      <p:grpSp>
        <p:nvGrpSpPr>
          <p:cNvPr id="38" name="组合 37"/>
          <p:cNvGrpSpPr/>
          <p:nvPr/>
        </p:nvGrpSpPr>
        <p:grpSpPr>
          <a:xfrm>
            <a:off x="1696511" y="3059482"/>
            <a:ext cx="1900602" cy="1389570"/>
            <a:chOff x="1696511" y="2790392"/>
            <a:chExt cx="1900602" cy="1389570"/>
          </a:xfrm>
        </p:grpSpPr>
        <p:sp>
          <p:nvSpPr>
            <p:cNvPr id="39" name="Freeform 5"/>
            <p:cNvSpPr/>
            <p:nvPr/>
          </p:nvSpPr>
          <p:spPr bwMode="auto">
            <a:xfrm>
              <a:off x="1696511" y="2790392"/>
              <a:ext cx="1900602"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7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7" y="1834"/>
                  </a:cubicBezTo>
                  <a:lnTo>
                    <a:pt x="575" y="1005"/>
                  </a:lnTo>
                  <a:cubicBezTo>
                    <a:pt x="734" y="729"/>
                    <a:pt x="894" y="453"/>
                    <a:pt x="1053" y="178"/>
                  </a:cubicBezTo>
                  <a:cubicBezTo>
                    <a:pt x="1178" y="2"/>
                    <a:pt x="1297" y="0"/>
                    <a:pt x="1408" y="175"/>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4A0D8"/>
                </a:solidFill>
                <a:effectLst/>
                <a:uLnTx/>
                <a:uFillTx/>
                <a:cs typeface="+mn-ea"/>
                <a:sym typeface="+mn-lt"/>
              </a:endParaRPr>
            </a:p>
          </p:txBody>
        </p:sp>
        <p:sp>
          <p:nvSpPr>
            <p:cNvPr id="40" name="文本框 39"/>
            <p:cNvSpPr txBox="1"/>
            <p:nvPr/>
          </p:nvSpPr>
          <p:spPr>
            <a:xfrm>
              <a:off x="2288736" y="3249645"/>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01</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41" name="组合 40"/>
          <p:cNvGrpSpPr/>
          <p:nvPr/>
        </p:nvGrpSpPr>
        <p:grpSpPr>
          <a:xfrm>
            <a:off x="3364756" y="3002340"/>
            <a:ext cx="1900602" cy="1389570"/>
            <a:chOff x="3364756" y="2733250"/>
            <a:chExt cx="1900602" cy="1389570"/>
          </a:xfrm>
        </p:grpSpPr>
        <p:sp>
          <p:nvSpPr>
            <p:cNvPr id="42" name="Freeform 8"/>
            <p:cNvSpPr/>
            <p:nvPr/>
          </p:nvSpPr>
          <p:spPr bwMode="auto">
            <a:xfrm>
              <a:off x="3364756" y="2733250"/>
              <a:ext cx="1900602" cy="1389570"/>
            </a:xfrm>
            <a:custGeom>
              <a:avLst/>
              <a:gdLst>
                <a:gd name="T0" fmla="*/ 1408 w 2454"/>
                <a:gd name="T1" fmla="*/ 1966 h 2141"/>
                <a:gd name="T2" fmla="*/ 1887 w 2454"/>
                <a:gd name="T3" fmla="*/ 1136 h 2141"/>
                <a:gd name="T4" fmla="*/ 2365 w 2454"/>
                <a:gd name="T5" fmla="*/ 309 h 2141"/>
                <a:gd name="T6" fmla="*/ 2189 w 2454"/>
                <a:gd name="T7" fmla="*/ 0 h 2141"/>
                <a:gd name="T8" fmla="*/ 1231 w 2454"/>
                <a:gd name="T9" fmla="*/ 0 h 2141"/>
                <a:gd name="T10" fmla="*/ 276 w 2454"/>
                <a:gd name="T11" fmla="*/ 0 h 2141"/>
                <a:gd name="T12" fmla="*/ 97 w 2454"/>
                <a:gd name="T13" fmla="*/ 307 h 2141"/>
                <a:gd name="T14" fmla="*/ 576 w 2454"/>
                <a:gd name="T15" fmla="*/ 1136 h 2141"/>
                <a:gd name="T16" fmla="*/ 1053 w 2454"/>
                <a:gd name="T17" fmla="*/ 1963 h 2141"/>
                <a:gd name="T18" fmla="*/ 1408 w 2454"/>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1">
                  <a:moveTo>
                    <a:pt x="1408" y="1966"/>
                  </a:moveTo>
                  <a:lnTo>
                    <a:pt x="1887" y="1136"/>
                  </a:lnTo>
                  <a:cubicBezTo>
                    <a:pt x="2046" y="861"/>
                    <a:pt x="2205" y="585"/>
                    <a:pt x="2365" y="309"/>
                  </a:cubicBezTo>
                  <a:cubicBezTo>
                    <a:pt x="2454" y="113"/>
                    <a:pt x="2396" y="9"/>
                    <a:pt x="2189" y="0"/>
                  </a:cubicBezTo>
                  <a:lnTo>
                    <a:pt x="1231" y="0"/>
                  </a:lnTo>
                  <a:cubicBezTo>
                    <a:pt x="913" y="0"/>
                    <a:pt x="595" y="0"/>
                    <a:pt x="276" y="0"/>
                  </a:cubicBezTo>
                  <a:cubicBezTo>
                    <a:pt x="61" y="21"/>
                    <a:pt x="0" y="123"/>
                    <a:pt x="97" y="307"/>
                  </a:cubicBezTo>
                  <a:lnTo>
                    <a:pt x="576" y="1136"/>
                  </a:lnTo>
                  <a:cubicBezTo>
                    <a:pt x="735" y="1412"/>
                    <a:pt x="894" y="1688"/>
                    <a:pt x="1053" y="1963"/>
                  </a:cubicBezTo>
                  <a:cubicBezTo>
                    <a:pt x="1179" y="2139"/>
                    <a:pt x="1297" y="2141"/>
                    <a:pt x="1408" y="1966"/>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54A0D8"/>
                </a:solidFill>
                <a:effectLst/>
                <a:uLnTx/>
                <a:uFillTx/>
                <a:cs typeface="+mn-ea"/>
                <a:sym typeface="+mn-lt"/>
              </a:endParaRPr>
            </a:p>
          </p:txBody>
        </p:sp>
        <p:sp>
          <p:nvSpPr>
            <p:cNvPr id="43" name="文本框 42"/>
            <p:cNvSpPr txBox="1"/>
            <p:nvPr/>
          </p:nvSpPr>
          <p:spPr>
            <a:xfrm>
              <a:off x="3890110" y="2780159"/>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02</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44" name="组合 43"/>
          <p:cNvGrpSpPr/>
          <p:nvPr/>
        </p:nvGrpSpPr>
        <p:grpSpPr>
          <a:xfrm>
            <a:off x="5033077" y="3059482"/>
            <a:ext cx="1898864" cy="1389570"/>
            <a:chOff x="5033077" y="2790392"/>
            <a:chExt cx="1898864" cy="1389570"/>
          </a:xfrm>
        </p:grpSpPr>
        <p:sp>
          <p:nvSpPr>
            <p:cNvPr id="45" name="Freeform 6"/>
            <p:cNvSpPr/>
            <p:nvPr/>
          </p:nvSpPr>
          <p:spPr bwMode="auto">
            <a:xfrm>
              <a:off x="5033077" y="2790392"/>
              <a:ext cx="1898864" cy="1389570"/>
            </a:xfrm>
            <a:custGeom>
              <a:avLst/>
              <a:gdLst>
                <a:gd name="T0" fmla="*/ 1407 w 2453"/>
                <a:gd name="T1" fmla="*/ 175 h 2140"/>
                <a:gd name="T2" fmla="*/ 1886 w 2453"/>
                <a:gd name="T3" fmla="*/ 1005 h 2140"/>
                <a:gd name="T4" fmla="*/ 2364 w 2453"/>
                <a:gd name="T5" fmla="*/ 1832 h 2140"/>
                <a:gd name="T6" fmla="*/ 2188 w 2453"/>
                <a:gd name="T7" fmla="*/ 2140 h 2140"/>
                <a:gd name="T8" fmla="*/ 1231 w 2453"/>
                <a:gd name="T9" fmla="*/ 2140 h 2140"/>
                <a:gd name="T10" fmla="*/ 276 w 2453"/>
                <a:gd name="T11" fmla="*/ 2140 h 2140"/>
                <a:gd name="T12" fmla="*/ 96 w 2453"/>
                <a:gd name="T13" fmla="*/ 1834 h 2140"/>
                <a:gd name="T14" fmla="*/ 575 w 2453"/>
                <a:gd name="T15" fmla="*/ 1005 h 2140"/>
                <a:gd name="T16" fmla="*/ 1052 w 2453"/>
                <a:gd name="T17" fmla="*/ 178 h 2140"/>
                <a:gd name="T18" fmla="*/ 1407 w 2453"/>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0">
                  <a:moveTo>
                    <a:pt x="1407" y="175"/>
                  </a:moveTo>
                  <a:lnTo>
                    <a:pt x="1886" y="1005"/>
                  </a:lnTo>
                  <a:cubicBezTo>
                    <a:pt x="2045" y="1280"/>
                    <a:pt x="2205" y="1556"/>
                    <a:pt x="2364" y="1832"/>
                  </a:cubicBezTo>
                  <a:cubicBezTo>
                    <a:pt x="2453" y="2028"/>
                    <a:pt x="2396" y="2132"/>
                    <a:pt x="2188" y="2140"/>
                  </a:cubicBezTo>
                  <a:lnTo>
                    <a:pt x="1231" y="2140"/>
                  </a:lnTo>
                  <a:cubicBezTo>
                    <a:pt x="912" y="2140"/>
                    <a:pt x="594" y="2140"/>
                    <a:pt x="276" y="2140"/>
                  </a:cubicBezTo>
                  <a:cubicBezTo>
                    <a:pt x="61" y="2119"/>
                    <a:pt x="0" y="2018"/>
                    <a:pt x="96" y="1834"/>
                  </a:cubicBezTo>
                  <a:lnTo>
                    <a:pt x="575" y="1005"/>
                  </a:lnTo>
                  <a:cubicBezTo>
                    <a:pt x="734" y="729"/>
                    <a:pt x="893" y="453"/>
                    <a:pt x="1052" y="178"/>
                  </a:cubicBezTo>
                  <a:cubicBezTo>
                    <a:pt x="1178" y="2"/>
                    <a:pt x="1296" y="0"/>
                    <a:pt x="1407" y="175"/>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4A0D8"/>
                </a:solidFill>
                <a:effectLst/>
                <a:uLnTx/>
                <a:uFillTx/>
                <a:cs typeface="+mn-ea"/>
                <a:sym typeface="+mn-lt"/>
              </a:endParaRPr>
            </a:p>
          </p:txBody>
        </p:sp>
        <p:sp>
          <p:nvSpPr>
            <p:cNvPr id="46" name="文本框 45"/>
            <p:cNvSpPr txBox="1"/>
            <p:nvPr/>
          </p:nvSpPr>
          <p:spPr>
            <a:xfrm>
              <a:off x="5557547" y="3249645"/>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03</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47" name="组合 46"/>
          <p:cNvGrpSpPr/>
          <p:nvPr/>
        </p:nvGrpSpPr>
        <p:grpSpPr>
          <a:xfrm>
            <a:off x="6701322" y="3002340"/>
            <a:ext cx="1898864" cy="1389570"/>
            <a:chOff x="6701322" y="2733250"/>
            <a:chExt cx="1898864" cy="1389570"/>
          </a:xfrm>
        </p:grpSpPr>
        <p:sp>
          <p:nvSpPr>
            <p:cNvPr id="48" name="Freeform 9"/>
            <p:cNvSpPr/>
            <p:nvPr/>
          </p:nvSpPr>
          <p:spPr bwMode="auto">
            <a:xfrm>
              <a:off x="6701322" y="2733250"/>
              <a:ext cx="1898864" cy="1389570"/>
            </a:xfrm>
            <a:custGeom>
              <a:avLst/>
              <a:gdLst>
                <a:gd name="T0" fmla="*/ 1408 w 2453"/>
                <a:gd name="T1" fmla="*/ 1966 h 2141"/>
                <a:gd name="T2" fmla="*/ 1886 w 2453"/>
                <a:gd name="T3" fmla="*/ 1136 h 2141"/>
                <a:gd name="T4" fmla="*/ 2364 w 2453"/>
                <a:gd name="T5" fmla="*/ 309 h 2141"/>
                <a:gd name="T6" fmla="*/ 2188 w 2453"/>
                <a:gd name="T7" fmla="*/ 0 h 2141"/>
                <a:gd name="T8" fmla="*/ 1231 w 2453"/>
                <a:gd name="T9" fmla="*/ 0 h 2141"/>
                <a:gd name="T10" fmla="*/ 276 w 2453"/>
                <a:gd name="T11" fmla="*/ 0 h 2141"/>
                <a:gd name="T12" fmla="*/ 96 w 2453"/>
                <a:gd name="T13" fmla="*/ 307 h 2141"/>
                <a:gd name="T14" fmla="*/ 575 w 2453"/>
                <a:gd name="T15" fmla="*/ 1136 h 2141"/>
                <a:gd name="T16" fmla="*/ 1052 w 2453"/>
                <a:gd name="T17" fmla="*/ 1963 h 2141"/>
                <a:gd name="T18" fmla="*/ 1408 w 2453"/>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1">
                  <a:moveTo>
                    <a:pt x="1408" y="1966"/>
                  </a:moveTo>
                  <a:lnTo>
                    <a:pt x="1886" y="1136"/>
                  </a:lnTo>
                  <a:cubicBezTo>
                    <a:pt x="2046" y="861"/>
                    <a:pt x="2205" y="585"/>
                    <a:pt x="2364" y="309"/>
                  </a:cubicBezTo>
                  <a:cubicBezTo>
                    <a:pt x="2453" y="113"/>
                    <a:pt x="2396" y="9"/>
                    <a:pt x="2188" y="0"/>
                  </a:cubicBezTo>
                  <a:lnTo>
                    <a:pt x="1231" y="0"/>
                  </a:lnTo>
                  <a:cubicBezTo>
                    <a:pt x="912" y="0"/>
                    <a:pt x="594" y="0"/>
                    <a:pt x="276" y="0"/>
                  </a:cubicBezTo>
                  <a:cubicBezTo>
                    <a:pt x="61" y="21"/>
                    <a:pt x="0" y="123"/>
                    <a:pt x="96" y="307"/>
                  </a:cubicBezTo>
                  <a:lnTo>
                    <a:pt x="575" y="1136"/>
                  </a:lnTo>
                  <a:cubicBezTo>
                    <a:pt x="734" y="1412"/>
                    <a:pt x="893" y="1688"/>
                    <a:pt x="1052" y="1963"/>
                  </a:cubicBezTo>
                  <a:cubicBezTo>
                    <a:pt x="1178" y="2139"/>
                    <a:pt x="1297" y="2141"/>
                    <a:pt x="1408" y="1966"/>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54A0D8"/>
                </a:solidFill>
                <a:effectLst/>
                <a:uLnTx/>
                <a:uFillTx/>
                <a:cs typeface="+mn-ea"/>
                <a:sym typeface="+mn-lt"/>
              </a:endParaRPr>
            </a:p>
          </p:txBody>
        </p:sp>
        <p:sp>
          <p:nvSpPr>
            <p:cNvPr id="49" name="文本框 48"/>
            <p:cNvSpPr txBox="1"/>
            <p:nvPr/>
          </p:nvSpPr>
          <p:spPr>
            <a:xfrm>
              <a:off x="7232088" y="2780159"/>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04</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50" name="组合 49"/>
          <p:cNvGrpSpPr/>
          <p:nvPr/>
        </p:nvGrpSpPr>
        <p:grpSpPr>
          <a:xfrm>
            <a:off x="8369568" y="3059482"/>
            <a:ext cx="1898864" cy="1389570"/>
            <a:chOff x="8369568" y="2790392"/>
            <a:chExt cx="1898864" cy="1389570"/>
          </a:xfrm>
        </p:grpSpPr>
        <p:sp>
          <p:nvSpPr>
            <p:cNvPr id="51" name="Freeform 7"/>
            <p:cNvSpPr/>
            <p:nvPr/>
          </p:nvSpPr>
          <p:spPr bwMode="auto">
            <a:xfrm>
              <a:off x="8369568" y="2790392"/>
              <a:ext cx="1898864"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6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6" y="1834"/>
                  </a:cubicBezTo>
                  <a:lnTo>
                    <a:pt x="575" y="1005"/>
                  </a:lnTo>
                  <a:cubicBezTo>
                    <a:pt x="734" y="729"/>
                    <a:pt x="894" y="453"/>
                    <a:pt x="1053" y="178"/>
                  </a:cubicBezTo>
                  <a:cubicBezTo>
                    <a:pt x="1178" y="2"/>
                    <a:pt x="1297" y="0"/>
                    <a:pt x="1408" y="175"/>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4A0D8"/>
                </a:solidFill>
                <a:effectLst/>
                <a:uLnTx/>
                <a:uFillTx/>
                <a:cs typeface="+mn-ea"/>
                <a:sym typeface="+mn-lt"/>
              </a:endParaRPr>
            </a:p>
          </p:txBody>
        </p:sp>
        <p:sp>
          <p:nvSpPr>
            <p:cNvPr id="52" name="文本框 51"/>
            <p:cNvSpPr txBox="1"/>
            <p:nvPr/>
          </p:nvSpPr>
          <p:spPr>
            <a:xfrm>
              <a:off x="8936115" y="3249645"/>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05</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53" name="组合 52"/>
          <p:cNvGrpSpPr/>
          <p:nvPr/>
        </p:nvGrpSpPr>
        <p:grpSpPr>
          <a:xfrm>
            <a:off x="3751486" y="4723417"/>
            <a:ext cx="2148696" cy="1047775"/>
            <a:chOff x="3751485" y="4454327"/>
            <a:chExt cx="3142089" cy="1047775"/>
          </a:xfrm>
        </p:grpSpPr>
        <p:sp>
          <p:nvSpPr>
            <p:cNvPr id="54" name="矩形 53"/>
            <p:cNvSpPr/>
            <p:nvPr/>
          </p:nvSpPr>
          <p:spPr>
            <a:xfrm>
              <a:off x="3751485" y="4778249"/>
              <a:ext cx="3142089" cy="723853"/>
            </a:xfrm>
            <a:prstGeom prst="rect">
              <a:avLst/>
            </a:prstGeom>
            <a:noFill/>
          </p:spPr>
          <p:txBody>
            <a:bodyPr wrap="square" rtlCol="0">
              <a:spAutoFit/>
            </a:bodyPr>
            <a:lstStyle/>
            <a:p>
              <a:pPr defTabSz="1219200" fontAlgn="base">
                <a:lnSpc>
                  <a:spcPct val="114000"/>
                </a:lnSpc>
                <a:spcBef>
                  <a:spcPct val="0"/>
                </a:spcBef>
                <a:spcAft>
                  <a:spcPct val="0"/>
                </a:spcAft>
                <a:defRPr/>
              </a:pPr>
              <a:r>
                <a:rPr lang="zh-CN" altLang="en-US" sz="1200" dirty="0">
                  <a:solidFill>
                    <a:schemeClr val="accent1"/>
                  </a:solidFill>
                  <a:cs typeface="+mn-ea"/>
                  <a:sym typeface="+mn-lt"/>
                </a:rPr>
                <a:t>请替换文字内容复制你的内容到此请替换文字内容复制你的内容到此</a:t>
              </a:r>
              <a:endParaRPr lang="en-US" altLang="zh-CN" sz="1200" dirty="0">
                <a:solidFill>
                  <a:schemeClr val="accent1"/>
                </a:solidFill>
                <a:cs typeface="+mn-ea"/>
                <a:sym typeface="+mn-lt"/>
              </a:endParaRPr>
            </a:p>
          </p:txBody>
        </p:sp>
        <p:sp>
          <p:nvSpPr>
            <p:cNvPr id="55" name="矩形 54"/>
            <p:cNvSpPr/>
            <p:nvPr/>
          </p:nvSpPr>
          <p:spPr>
            <a:xfrm>
              <a:off x="3801934" y="4454327"/>
              <a:ext cx="1498354" cy="338554"/>
            </a:xfrm>
            <a:prstGeom prst="rect">
              <a:avLst/>
            </a:prstGeom>
          </p:spPr>
          <p:txBody>
            <a:bodyPr wrap="none">
              <a:spAutoFit/>
            </a:bodyPr>
            <a:lstStyle/>
            <a:p>
              <a:pPr fontAlgn="base">
                <a:spcBef>
                  <a:spcPct val="0"/>
                </a:spcBef>
                <a:spcAft>
                  <a:spcPct val="0"/>
                </a:spcAft>
                <a:buFont typeface="Arial" panose="020B0604020202020204" pitchFamily="34" charset="0"/>
                <a:buNone/>
              </a:pPr>
              <a:r>
                <a:rPr lang="zh-CN" altLang="en-US" sz="1600" b="1" dirty="0">
                  <a:solidFill>
                    <a:schemeClr val="accent1"/>
                  </a:solidFill>
                  <a:cs typeface="+mn-ea"/>
                  <a:sym typeface="+mn-lt"/>
                </a:rPr>
                <a:t>添加标题</a:t>
              </a:r>
              <a:endParaRPr lang="zh-CN" altLang="en-US" sz="1600" b="1" dirty="0">
                <a:solidFill>
                  <a:schemeClr val="accent1"/>
                </a:solidFill>
                <a:cs typeface="+mn-ea"/>
                <a:sym typeface="+mn-lt"/>
              </a:endParaRPr>
            </a:p>
          </p:txBody>
        </p:sp>
      </p:grpSp>
      <p:grpSp>
        <p:nvGrpSpPr>
          <p:cNvPr id="56" name="组合 55"/>
          <p:cNvGrpSpPr/>
          <p:nvPr/>
        </p:nvGrpSpPr>
        <p:grpSpPr>
          <a:xfrm>
            <a:off x="5483807" y="1713589"/>
            <a:ext cx="2148696" cy="1047775"/>
            <a:chOff x="5483806" y="1218253"/>
            <a:chExt cx="3142089" cy="1047775"/>
          </a:xfrm>
        </p:grpSpPr>
        <p:sp>
          <p:nvSpPr>
            <p:cNvPr id="57" name="矩形 56"/>
            <p:cNvSpPr/>
            <p:nvPr/>
          </p:nvSpPr>
          <p:spPr>
            <a:xfrm>
              <a:off x="5483806" y="1542175"/>
              <a:ext cx="3142089" cy="723853"/>
            </a:xfrm>
            <a:prstGeom prst="rect">
              <a:avLst/>
            </a:prstGeom>
            <a:noFill/>
          </p:spPr>
          <p:txBody>
            <a:bodyPr wrap="square" rtlCol="0">
              <a:spAutoFit/>
            </a:bodyPr>
            <a:lstStyle/>
            <a:p>
              <a:pPr defTabSz="1219200" fontAlgn="base">
                <a:lnSpc>
                  <a:spcPct val="114000"/>
                </a:lnSpc>
                <a:spcBef>
                  <a:spcPct val="0"/>
                </a:spcBef>
                <a:spcAft>
                  <a:spcPct val="0"/>
                </a:spcAft>
                <a:defRPr/>
              </a:pPr>
              <a:r>
                <a:rPr lang="zh-CN" altLang="en-US" sz="1200" dirty="0">
                  <a:solidFill>
                    <a:schemeClr val="accent1"/>
                  </a:solidFill>
                  <a:cs typeface="+mn-ea"/>
                  <a:sym typeface="+mn-lt"/>
                </a:rPr>
                <a:t>请替换文字内容复制你的内容到此请替换文字内容复制你的内容到此</a:t>
              </a:r>
              <a:endParaRPr lang="en-US" altLang="zh-CN" sz="1200" dirty="0">
                <a:solidFill>
                  <a:schemeClr val="accent1"/>
                </a:solidFill>
                <a:cs typeface="+mn-ea"/>
                <a:sym typeface="+mn-lt"/>
              </a:endParaRPr>
            </a:p>
          </p:txBody>
        </p:sp>
        <p:sp>
          <p:nvSpPr>
            <p:cNvPr id="58" name="矩形 57"/>
            <p:cNvSpPr/>
            <p:nvPr/>
          </p:nvSpPr>
          <p:spPr>
            <a:xfrm>
              <a:off x="5491431" y="1218253"/>
              <a:ext cx="1498354" cy="338554"/>
            </a:xfrm>
            <a:prstGeom prst="rect">
              <a:avLst/>
            </a:prstGeom>
          </p:spPr>
          <p:txBody>
            <a:bodyPr wrap="none">
              <a:spAutoFit/>
            </a:bodyPr>
            <a:lstStyle/>
            <a:p>
              <a:pPr fontAlgn="base">
                <a:spcBef>
                  <a:spcPct val="0"/>
                </a:spcBef>
                <a:spcAft>
                  <a:spcPct val="0"/>
                </a:spcAft>
                <a:buFont typeface="Arial" panose="020B0604020202020204" pitchFamily="34" charset="0"/>
                <a:buNone/>
              </a:pPr>
              <a:r>
                <a:rPr lang="zh-CN" altLang="en-US" sz="1600" b="1" dirty="0">
                  <a:solidFill>
                    <a:schemeClr val="accent1"/>
                  </a:solidFill>
                  <a:cs typeface="+mn-ea"/>
                  <a:sym typeface="+mn-lt"/>
                </a:rPr>
                <a:t>添加标题</a:t>
              </a:r>
              <a:endParaRPr lang="zh-CN" altLang="en-US" sz="1600" b="1" dirty="0">
                <a:solidFill>
                  <a:schemeClr val="accent1"/>
                </a:solidFill>
                <a:cs typeface="+mn-ea"/>
                <a:sym typeface="+mn-lt"/>
              </a:endParaRPr>
            </a:p>
          </p:txBody>
        </p:sp>
      </p:grpSp>
      <p:grpSp>
        <p:nvGrpSpPr>
          <p:cNvPr id="59" name="组合 58"/>
          <p:cNvGrpSpPr/>
          <p:nvPr/>
        </p:nvGrpSpPr>
        <p:grpSpPr>
          <a:xfrm>
            <a:off x="7240190" y="4723417"/>
            <a:ext cx="2148696" cy="1047775"/>
            <a:chOff x="7240189" y="4454327"/>
            <a:chExt cx="3142089" cy="1047775"/>
          </a:xfrm>
        </p:grpSpPr>
        <p:sp>
          <p:nvSpPr>
            <p:cNvPr id="60" name="矩形 59"/>
            <p:cNvSpPr/>
            <p:nvPr/>
          </p:nvSpPr>
          <p:spPr>
            <a:xfrm>
              <a:off x="7240189" y="4778249"/>
              <a:ext cx="3142089" cy="723853"/>
            </a:xfrm>
            <a:prstGeom prst="rect">
              <a:avLst/>
            </a:prstGeom>
            <a:noFill/>
          </p:spPr>
          <p:txBody>
            <a:bodyPr wrap="square" rtlCol="0">
              <a:spAutoFit/>
            </a:bodyPr>
            <a:lstStyle/>
            <a:p>
              <a:pPr defTabSz="1219200" fontAlgn="base">
                <a:lnSpc>
                  <a:spcPct val="114000"/>
                </a:lnSpc>
                <a:spcBef>
                  <a:spcPct val="0"/>
                </a:spcBef>
                <a:spcAft>
                  <a:spcPct val="0"/>
                </a:spcAft>
                <a:defRPr/>
              </a:pPr>
              <a:r>
                <a:rPr lang="zh-CN" altLang="en-US" sz="1200" dirty="0">
                  <a:solidFill>
                    <a:schemeClr val="accent1"/>
                  </a:solidFill>
                  <a:cs typeface="+mn-ea"/>
                  <a:sym typeface="+mn-lt"/>
                </a:rPr>
                <a:t>请替换文字内容复制你的内容到此请替换文字内容复制你的内容到此</a:t>
              </a:r>
              <a:endParaRPr lang="en-US" altLang="zh-CN" sz="1200" dirty="0">
                <a:solidFill>
                  <a:schemeClr val="accent1"/>
                </a:solidFill>
                <a:cs typeface="+mn-ea"/>
                <a:sym typeface="+mn-lt"/>
              </a:endParaRPr>
            </a:p>
          </p:txBody>
        </p:sp>
        <p:sp>
          <p:nvSpPr>
            <p:cNvPr id="61" name="矩形 60"/>
            <p:cNvSpPr/>
            <p:nvPr/>
          </p:nvSpPr>
          <p:spPr>
            <a:xfrm>
              <a:off x="7273202" y="4454327"/>
              <a:ext cx="1498354" cy="338554"/>
            </a:xfrm>
            <a:prstGeom prst="rect">
              <a:avLst/>
            </a:prstGeom>
          </p:spPr>
          <p:txBody>
            <a:bodyPr wrap="none">
              <a:spAutoFit/>
            </a:bodyPr>
            <a:lstStyle/>
            <a:p>
              <a:pPr fontAlgn="base">
                <a:spcBef>
                  <a:spcPct val="0"/>
                </a:spcBef>
                <a:spcAft>
                  <a:spcPct val="0"/>
                </a:spcAft>
                <a:buFont typeface="Arial" panose="020B0604020202020204" pitchFamily="34" charset="0"/>
                <a:buNone/>
              </a:pPr>
              <a:r>
                <a:rPr lang="zh-CN" altLang="en-US" sz="1600" b="1" dirty="0">
                  <a:solidFill>
                    <a:schemeClr val="accent1"/>
                  </a:solidFill>
                  <a:cs typeface="+mn-ea"/>
                  <a:sym typeface="+mn-lt"/>
                </a:rPr>
                <a:t>添加标题</a:t>
              </a:r>
              <a:endParaRPr lang="zh-CN" altLang="en-US" sz="1600" b="1" dirty="0">
                <a:solidFill>
                  <a:schemeClr val="accent1"/>
                </a:solidFill>
                <a:cs typeface="+mn-ea"/>
                <a:sym typeface="+mn-lt"/>
              </a:endParaRPr>
            </a:p>
          </p:txBody>
        </p:sp>
      </p:grpSp>
      <p:grpSp>
        <p:nvGrpSpPr>
          <p:cNvPr id="62" name="组合 61"/>
          <p:cNvGrpSpPr/>
          <p:nvPr/>
        </p:nvGrpSpPr>
        <p:grpSpPr>
          <a:xfrm>
            <a:off x="8804091" y="1713589"/>
            <a:ext cx="2297688" cy="1047775"/>
            <a:chOff x="8804091" y="1218253"/>
            <a:chExt cx="2297688" cy="1047775"/>
          </a:xfrm>
        </p:grpSpPr>
        <p:sp>
          <p:nvSpPr>
            <p:cNvPr id="63" name="矩形 62"/>
            <p:cNvSpPr/>
            <p:nvPr/>
          </p:nvSpPr>
          <p:spPr>
            <a:xfrm>
              <a:off x="8804091" y="1542175"/>
              <a:ext cx="2297688" cy="723853"/>
            </a:xfrm>
            <a:prstGeom prst="rect">
              <a:avLst/>
            </a:prstGeom>
            <a:noFill/>
          </p:spPr>
          <p:txBody>
            <a:bodyPr wrap="square" rtlCol="0">
              <a:spAutoFit/>
            </a:bodyPr>
            <a:lstStyle/>
            <a:p>
              <a:pPr defTabSz="1219200" fontAlgn="base">
                <a:lnSpc>
                  <a:spcPct val="114000"/>
                </a:lnSpc>
                <a:spcBef>
                  <a:spcPct val="0"/>
                </a:spcBef>
                <a:spcAft>
                  <a:spcPct val="0"/>
                </a:spcAft>
                <a:defRPr/>
              </a:pPr>
              <a:r>
                <a:rPr lang="zh-CN" altLang="en-US" sz="1200" dirty="0">
                  <a:solidFill>
                    <a:schemeClr val="accent1"/>
                  </a:solidFill>
                  <a:cs typeface="+mn-ea"/>
                  <a:sym typeface="+mn-lt"/>
                </a:rPr>
                <a:t>请替换文字内容复制你的内容到此请替换文字内容复制你的内容到此</a:t>
              </a:r>
              <a:endParaRPr lang="en-US" altLang="zh-CN" sz="1200" dirty="0">
                <a:solidFill>
                  <a:schemeClr val="accent1"/>
                </a:solidFill>
                <a:cs typeface="+mn-ea"/>
                <a:sym typeface="+mn-lt"/>
              </a:endParaRPr>
            </a:p>
          </p:txBody>
        </p:sp>
        <p:sp>
          <p:nvSpPr>
            <p:cNvPr id="64" name="矩形 63"/>
            <p:cNvSpPr/>
            <p:nvPr/>
          </p:nvSpPr>
          <p:spPr>
            <a:xfrm>
              <a:off x="8811714" y="1218253"/>
              <a:ext cx="1024639" cy="338554"/>
            </a:xfrm>
            <a:prstGeom prst="rect">
              <a:avLst/>
            </a:prstGeom>
          </p:spPr>
          <p:txBody>
            <a:bodyPr wrap="none">
              <a:spAutoFit/>
            </a:bodyPr>
            <a:lstStyle/>
            <a:p>
              <a:pPr fontAlgn="base">
                <a:spcBef>
                  <a:spcPct val="0"/>
                </a:spcBef>
                <a:spcAft>
                  <a:spcPct val="0"/>
                </a:spcAft>
                <a:buFont typeface="Arial" panose="020B0604020202020204" pitchFamily="34" charset="0"/>
                <a:buNone/>
              </a:pPr>
              <a:r>
                <a:rPr lang="zh-CN" altLang="en-US" sz="1600" b="1" dirty="0">
                  <a:solidFill>
                    <a:schemeClr val="accent1"/>
                  </a:solidFill>
                  <a:cs typeface="+mn-ea"/>
                  <a:sym typeface="+mn-lt"/>
                </a:rPr>
                <a:t>添加标题</a:t>
              </a:r>
              <a:endParaRPr lang="zh-CN" altLang="en-US" sz="1600" b="1" dirty="0">
                <a:solidFill>
                  <a:schemeClr val="accent1"/>
                </a:solidFill>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randombar(horizontal)">
                                      <p:cBhvr>
                                        <p:cTn id="10" dur="500"/>
                                        <p:tgtEl>
                                          <p:spTgt spid="41"/>
                                        </p:tgtEl>
                                      </p:cBhvr>
                                    </p:animEffect>
                                  </p:childTnLst>
                                </p:cTn>
                              </p:par>
                              <p:par>
                                <p:cTn id="11" presetID="14" presetClass="entr" presetSubtype="1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randombar(horizontal)">
                                      <p:cBhvr>
                                        <p:cTn id="13" dur="500"/>
                                        <p:tgtEl>
                                          <p:spTgt spid="44"/>
                                        </p:tgtEl>
                                      </p:cBhvr>
                                    </p:animEffect>
                                  </p:childTnLst>
                                </p:cTn>
                              </p:par>
                              <p:par>
                                <p:cTn id="14" presetID="14" presetClass="entr" presetSubtype="10"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randombar(horizontal)">
                                      <p:cBhvr>
                                        <p:cTn id="16" dur="500"/>
                                        <p:tgtEl>
                                          <p:spTgt spid="47"/>
                                        </p:tgtEl>
                                      </p:cBhvr>
                                    </p:animEffect>
                                  </p:childTnLst>
                                </p:cTn>
                              </p:par>
                              <p:par>
                                <p:cTn id="17" presetID="14" presetClass="entr" presetSubtype="1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randombar(horizontal)">
                                      <p:cBhvr>
                                        <p:cTn id="19" dur="500"/>
                                        <p:tgtEl>
                                          <p:spTgt spid="50"/>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heel(1)">
                                      <p:cBhvr>
                                        <p:cTn id="22" dur="2000"/>
                                        <p:tgtEl>
                                          <p:spTgt spid="30"/>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heel(1)">
                                      <p:cBhvr>
                                        <p:cTn id="25" dur="2000"/>
                                        <p:tgtEl>
                                          <p:spTgt spid="3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heel(1)">
                                      <p:cBhvr>
                                        <p:cTn id="28" dur="2000"/>
                                        <p:tgtEl>
                                          <p:spTgt spid="31"/>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heel(1)">
                                      <p:cBhvr>
                                        <p:cTn id="31" dur="2000"/>
                                        <p:tgtEl>
                                          <p:spTgt spid="3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heel(1)">
                                      <p:cBhvr>
                                        <p:cTn id="34" dur="2000"/>
                                        <p:tgtEl>
                                          <p:spTgt spid="32"/>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000"/>
                                        <p:tgtEl>
                                          <p:spTgt spid="35"/>
                                        </p:tgtEl>
                                      </p:cBhvr>
                                    </p:animEffect>
                                    <p:anim calcmode="lin" valueType="num">
                                      <p:cBhvr>
                                        <p:cTn id="39" dur="1000" fill="hold"/>
                                        <p:tgtEl>
                                          <p:spTgt spid="35"/>
                                        </p:tgtEl>
                                        <p:attrNameLst>
                                          <p:attrName>ppt_x</p:attrName>
                                        </p:attrNameLst>
                                      </p:cBhvr>
                                      <p:tavLst>
                                        <p:tav tm="0">
                                          <p:val>
                                            <p:strVal val="#ppt_x"/>
                                          </p:val>
                                        </p:tav>
                                        <p:tav tm="100000">
                                          <p:val>
                                            <p:strVal val="#ppt_x"/>
                                          </p:val>
                                        </p:tav>
                                      </p:tavLst>
                                    </p:anim>
                                    <p:anim calcmode="lin" valueType="num">
                                      <p:cBhvr>
                                        <p:cTn id="40" dur="1000" fill="hold"/>
                                        <p:tgtEl>
                                          <p:spTgt spid="35"/>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1000"/>
                                        <p:tgtEl>
                                          <p:spTgt spid="53"/>
                                        </p:tgtEl>
                                      </p:cBhvr>
                                    </p:animEffect>
                                    <p:anim calcmode="lin" valueType="num">
                                      <p:cBhvr>
                                        <p:cTn id="45" dur="1000" fill="hold"/>
                                        <p:tgtEl>
                                          <p:spTgt spid="53"/>
                                        </p:tgtEl>
                                        <p:attrNameLst>
                                          <p:attrName>ppt_x</p:attrName>
                                        </p:attrNameLst>
                                      </p:cBhvr>
                                      <p:tavLst>
                                        <p:tav tm="0">
                                          <p:val>
                                            <p:strVal val="#ppt_x"/>
                                          </p:val>
                                        </p:tav>
                                        <p:tav tm="100000">
                                          <p:val>
                                            <p:strVal val="#ppt_x"/>
                                          </p:val>
                                        </p:tav>
                                      </p:tavLst>
                                    </p:anim>
                                    <p:anim calcmode="lin" valueType="num">
                                      <p:cBhvr>
                                        <p:cTn id="46" dur="1000" fill="hold"/>
                                        <p:tgtEl>
                                          <p:spTgt spid="53"/>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1000"/>
                                        <p:tgtEl>
                                          <p:spTgt spid="56"/>
                                        </p:tgtEl>
                                      </p:cBhvr>
                                    </p:animEffect>
                                    <p:anim calcmode="lin" valueType="num">
                                      <p:cBhvr>
                                        <p:cTn id="51" dur="1000" fill="hold"/>
                                        <p:tgtEl>
                                          <p:spTgt spid="56"/>
                                        </p:tgtEl>
                                        <p:attrNameLst>
                                          <p:attrName>ppt_x</p:attrName>
                                        </p:attrNameLst>
                                      </p:cBhvr>
                                      <p:tavLst>
                                        <p:tav tm="0">
                                          <p:val>
                                            <p:strVal val="#ppt_x"/>
                                          </p:val>
                                        </p:tav>
                                        <p:tav tm="100000">
                                          <p:val>
                                            <p:strVal val="#ppt_x"/>
                                          </p:val>
                                        </p:tav>
                                      </p:tavLst>
                                    </p:anim>
                                    <p:anim calcmode="lin" valueType="num">
                                      <p:cBhvr>
                                        <p:cTn id="52" dur="1000" fill="hold"/>
                                        <p:tgtEl>
                                          <p:spTgt spid="56"/>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42"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2" presetClass="entr" presetSubtype="0" fill="hold" nodeType="after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1000"/>
                                        <p:tgtEl>
                                          <p:spTgt spid="62"/>
                                        </p:tgtEl>
                                      </p:cBhvr>
                                    </p:animEffect>
                                    <p:anim calcmode="lin" valueType="num">
                                      <p:cBhvr>
                                        <p:cTn id="63" dur="1000" fill="hold"/>
                                        <p:tgtEl>
                                          <p:spTgt spid="62"/>
                                        </p:tgtEl>
                                        <p:attrNameLst>
                                          <p:attrName>ppt_x</p:attrName>
                                        </p:attrNameLst>
                                      </p:cBhvr>
                                      <p:tavLst>
                                        <p:tav tm="0">
                                          <p:val>
                                            <p:strVal val="#ppt_x"/>
                                          </p:val>
                                        </p:tav>
                                        <p:tav tm="100000">
                                          <p:val>
                                            <p:strVal val="#ppt_x"/>
                                          </p:val>
                                        </p:tav>
                                      </p:tavLst>
                                    </p:anim>
                                    <p:anim calcmode="lin" valueType="num">
                                      <p:cBhvr>
                                        <p:cTn id="64"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tretch>
            <a:fillRect/>
          </a:stretch>
        </p:blipFill>
        <p:spPr>
          <a:xfrm rot="5400000">
            <a:off x="2658355" y="-2675645"/>
            <a:ext cx="6858001" cy="12209291"/>
          </a:xfrm>
          <a:prstGeom prst="rect">
            <a:avLst/>
          </a:prstGeom>
        </p:spPr>
      </p:pic>
      <p:sp>
        <p:nvSpPr>
          <p:cNvPr id="7" name="文本框 6"/>
          <p:cNvSpPr txBox="1"/>
          <p:nvPr/>
        </p:nvSpPr>
        <p:spPr>
          <a:xfrm>
            <a:off x="3896192" y="2714253"/>
            <a:ext cx="4522763" cy="1015663"/>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300" normalizeH="0" baseline="0" noProof="0" dirty="0">
                <a:ln>
                  <a:noFill/>
                </a:ln>
                <a:solidFill>
                  <a:srgbClr val="000000"/>
                </a:solidFill>
                <a:effectLst/>
                <a:uLnTx/>
                <a:uFillTx/>
                <a:cs typeface="+mn-ea"/>
                <a:sym typeface="+mn-lt"/>
              </a:rPr>
              <a:t>课程总结</a:t>
            </a:r>
            <a:endParaRPr kumimoji="0" lang="zh-CN" altLang="en-US" sz="6000" b="0" i="0" u="none" strike="noStrike" kern="1200" cap="none" spc="300" normalizeH="0" baseline="0" noProof="0" dirty="0">
              <a:ln>
                <a:noFill/>
              </a:ln>
              <a:solidFill>
                <a:srgbClr val="000000"/>
              </a:solidFill>
              <a:effectLst/>
              <a:uLnTx/>
              <a:uFillTx/>
              <a:cs typeface="+mn-ea"/>
              <a:sym typeface="+mn-lt"/>
            </a:endParaRPr>
          </a:p>
        </p:txBody>
      </p:sp>
      <p:sp>
        <p:nvSpPr>
          <p:cNvPr id="8" name="TextBox 7"/>
          <p:cNvSpPr txBox="1"/>
          <p:nvPr/>
        </p:nvSpPr>
        <p:spPr>
          <a:xfrm>
            <a:off x="4412134" y="3702163"/>
            <a:ext cx="3490878" cy="548548"/>
          </a:xfrm>
          <a:prstGeom prst="rect">
            <a:avLst/>
          </a:prstGeom>
          <a:noFill/>
        </p:spPr>
        <p:txBody>
          <a:bodyPr vert="horz"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Sed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ut</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perspiciatis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unde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omnis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iste</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natus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error sit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voluptatem</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accusantium</a:t>
            </a:r>
            <a:endPar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9" name="文本框 6"/>
          <p:cNvSpPr txBox="1"/>
          <p:nvPr/>
        </p:nvSpPr>
        <p:spPr>
          <a:xfrm>
            <a:off x="5016652" y="1690321"/>
            <a:ext cx="2281842" cy="830997"/>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300" normalizeH="0" baseline="0" noProof="0" dirty="0">
                <a:ln>
                  <a:noFill/>
                </a:ln>
                <a:solidFill>
                  <a:srgbClr val="548280"/>
                </a:solidFill>
                <a:effectLst/>
                <a:uLnTx/>
                <a:uFillTx/>
                <a:cs typeface="+mn-ea"/>
                <a:sym typeface="+mn-lt"/>
              </a:rPr>
              <a:t>【</a:t>
            </a:r>
            <a:r>
              <a:rPr kumimoji="0" lang="zh-CN" altLang="en-US" sz="4800" b="0" i="0" u="none" strike="noStrike" kern="1200" cap="none" spc="300" normalizeH="0" baseline="0" noProof="0" dirty="0">
                <a:ln>
                  <a:noFill/>
                </a:ln>
                <a:solidFill>
                  <a:srgbClr val="548280"/>
                </a:solidFill>
                <a:effectLst/>
                <a:uLnTx/>
                <a:uFillTx/>
                <a:cs typeface="+mn-ea"/>
                <a:sym typeface="+mn-lt"/>
              </a:rPr>
              <a:t>叁</a:t>
            </a:r>
            <a:r>
              <a:rPr kumimoji="0" lang="en-US" altLang="zh-CN" sz="4800" b="0" i="0" u="none" strike="noStrike" kern="1200" cap="none" spc="300" normalizeH="0" baseline="0" noProof="0" dirty="0">
                <a:ln>
                  <a:noFill/>
                </a:ln>
                <a:solidFill>
                  <a:srgbClr val="548280"/>
                </a:solidFill>
                <a:effectLst/>
                <a:uLnTx/>
                <a:uFillTx/>
                <a:cs typeface="+mn-ea"/>
                <a:sym typeface="+mn-lt"/>
              </a:rPr>
              <a:t>】</a:t>
            </a:r>
            <a:endParaRPr kumimoji="0" lang="zh-CN" altLang="en-US" sz="4800" b="0" i="0" u="none" strike="noStrike" kern="1200" cap="none" spc="300" normalizeH="0" baseline="0" noProof="0" dirty="0">
              <a:ln>
                <a:noFill/>
              </a:ln>
              <a:solidFill>
                <a:srgbClr val="548280"/>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900" decel="100000" fill="hold"/>
                                        <p:tgtEl>
                                          <p:spTgt spid="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7"/>
          <p:cNvSpPr/>
          <p:nvPr/>
        </p:nvSpPr>
        <p:spPr>
          <a:xfrm>
            <a:off x="1640567" y="1685367"/>
            <a:ext cx="1937712" cy="744804"/>
          </a:xfrm>
          <a:custGeom>
            <a:avLst/>
            <a:gdLst/>
            <a:ahLst/>
            <a:cxnLst/>
            <a:rect l="l" t="t" r="r" b="b"/>
            <a:pathLst>
              <a:path w="33315" h="9819" extrusionOk="0">
                <a:moveTo>
                  <a:pt x="4925" y="1"/>
                </a:moveTo>
                <a:cubicBezTo>
                  <a:pt x="2220" y="1"/>
                  <a:pt x="1" y="2189"/>
                  <a:pt x="1" y="4895"/>
                </a:cubicBezTo>
                <a:cubicBezTo>
                  <a:pt x="1" y="7630"/>
                  <a:pt x="2220" y="9819"/>
                  <a:pt x="4925" y="9819"/>
                </a:cubicBezTo>
                <a:lnTo>
                  <a:pt x="29089" y="9819"/>
                </a:lnTo>
                <a:lnTo>
                  <a:pt x="33314" y="4895"/>
                </a:lnTo>
                <a:lnTo>
                  <a:pt x="29089" y="1"/>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04" name="Google Shape;104;p17"/>
          <p:cNvSpPr/>
          <p:nvPr/>
        </p:nvSpPr>
        <p:spPr>
          <a:xfrm>
            <a:off x="737813" y="1685367"/>
            <a:ext cx="744728" cy="744804"/>
          </a:xfrm>
          <a:custGeom>
            <a:avLst/>
            <a:gdLst/>
            <a:ahLst/>
            <a:cxnLst/>
            <a:rect l="l" t="t" r="r" b="b"/>
            <a:pathLst>
              <a:path w="9818" h="9819" extrusionOk="0">
                <a:moveTo>
                  <a:pt x="4894" y="1"/>
                </a:moveTo>
                <a:cubicBezTo>
                  <a:pt x="2189" y="1"/>
                  <a:pt x="0" y="2189"/>
                  <a:pt x="0" y="4895"/>
                </a:cubicBezTo>
                <a:cubicBezTo>
                  <a:pt x="0" y="7630"/>
                  <a:pt x="2189" y="9819"/>
                  <a:pt x="4894" y="9819"/>
                </a:cubicBezTo>
                <a:cubicBezTo>
                  <a:pt x="7629" y="9819"/>
                  <a:pt x="9818" y="7630"/>
                  <a:pt x="9818" y="4895"/>
                </a:cubicBezTo>
                <a:cubicBezTo>
                  <a:pt x="9818" y="2189"/>
                  <a:pt x="7629" y="1"/>
                  <a:pt x="4894" y="1"/>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08" name="Google Shape;108;p17"/>
          <p:cNvSpPr/>
          <p:nvPr/>
        </p:nvSpPr>
        <p:spPr>
          <a:xfrm>
            <a:off x="737813" y="3919317"/>
            <a:ext cx="744728" cy="744804"/>
          </a:xfrm>
          <a:custGeom>
            <a:avLst/>
            <a:gdLst/>
            <a:ahLst/>
            <a:cxnLst/>
            <a:rect l="l" t="t" r="r" b="b"/>
            <a:pathLst>
              <a:path w="9818" h="9819" extrusionOk="0">
                <a:moveTo>
                  <a:pt x="4894" y="1"/>
                </a:moveTo>
                <a:cubicBezTo>
                  <a:pt x="2189" y="1"/>
                  <a:pt x="0" y="2189"/>
                  <a:pt x="0" y="4894"/>
                </a:cubicBezTo>
                <a:cubicBezTo>
                  <a:pt x="0" y="7630"/>
                  <a:pt x="2189" y="9818"/>
                  <a:pt x="4894" y="9818"/>
                </a:cubicBezTo>
                <a:cubicBezTo>
                  <a:pt x="7629" y="9818"/>
                  <a:pt x="9818" y="7630"/>
                  <a:pt x="9818" y="4894"/>
                </a:cubicBezTo>
                <a:cubicBezTo>
                  <a:pt x="9818" y="2189"/>
                  <a:pt x="7629" y="1"/>
                  <a:pt x="4894" y="1"/>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2" name="Google Shape;112;p17"/>
          <p:cNvSpPr/>
          <p:nvPr/>
        </p:nvSpPr>
        <p:spPr>
          <a:xfrm>
            <a:off x="737813" y="5035153"/>
            <a:ext cx="744728" cy="747080"/>
          </a:xfrm>
          <a:custGeom>
            <a:avLst/>
            <a:gdLst/>
            <a:ahLst/>
            <a:cxnLst/>
            <a:rect l="l" t="t" r="r" b="b"/>
            <a:pathLst>
              <a:path w="9818" h="9849" extrusionOk="0">
                <a:moveTo>
                  <a:pt x="4894" y="0"/>
                </a:moveTo>
                <a:cubicBezTo>
                  <a:pt x="2189" y="0"/>
                  <a:pt x="0" y="2219"/>
                  <a:pt x="0" y="4924"/>
                </a:cubicBezTo>
                <a:cubicBezTo>
                  <a:pt x="0" y="7630"/>
                  <a:pt x="2189" y="9849"/>
                  <a:pt x="4894" y="9849"/>
                </a:cubicBezTo>
                <a:cubicBezTo>
                  <a:pt x="7629" y="9849"/>
                  <a:pt x="9818" y="7630"/>
                  <a:pt x="9818" y="4924"/>
                </a:cubicBezTo>
                <a:cubicBezTo>
                  <a:pt x="9818" y="2219"/>
                  <a:pt x="7629" y="0"/>
                  <a:pt x="4894"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6" name="Google Shape;116;p17"/>
          <p:cNvSpPr/>
          <p:nvPr/>
        </p:nvSpPr>
        <p:spPr>
          <a:xfrm>
            <a:off x="737813" y="2801204"/>
            <a:ext cx="744728" cy="747080"/>
          </a:xfrm>
          <a:custGeom>
            <a:avLst/>
            <a:gdLst/>
            <a:ahLst/>
            <a:cxnLst/>
            <a:rect l="l" t="t" r="r" b="b"/>
            <a:pathLst>
              <a:path w="9818" h="9849" extrusionOk="0">
                <a:moveTo>
                  <a:pt x="4894" y="1"/>
                </a:moveTo>
                <a:cubicBezTo>
                  <a:pt x="2189" y="1"/>
                  <a:pt x="0" y="2220"/>
                  <a:pt x="0" y="4925"/>
                </a:cubicBezTo>
                <a:cubicBezTo>
                  <a:pt x="0" y="7630"/>
                  <a:pt x="2189" y="9849"/>
                  <a:pt x="4894" y="9849"/>
                </a:cubicBezTo>
                <a:cubicBezTo>
                  <a:pt x="7629" y="9849"/>
                  <a:pt x="9818" y="7630"/>
                  <a:pt x="9818" y="4925"/>
                </a:cubicBezTo>
                <a:cubicBezTo>
                  <a:pt x="9818" y="2220"/>
                  <a:pt x="7629" y="1"/>
                  <a:pt x="4894" y="1"/>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9" name="Google Shape;119;p17"/>
          <p:cNvSpPr/>
          <p:nvPr/>
        </p:nvSpPr>
        <p:spPr>
          <a:xfrm>
            <a:off x="895599" y="1843769"/>
            <a:ext cx="429139" cy="428000"/>
          </a:xfrm>
          <a:custGeom>
            <a:avLst/>
            <a:gdLst/>
            <a:ahLst/>
            <a:cxnLst/>
            <a:rect l="l" t="t" r="r" b="b"/>
            <a:pathLst>
              <a:path w="12068" h="12036" extrusionOk="0">
                <a:moveTo>
                  <a:pt x="4222" y="630"/>
                </a:moveTo>
                <a:cubicBezTo>
                  <a:pt x="5010" y="630"/>
                  <a:pt x="5640" y="1292"/>
                  <a:pt x="5640" y="2048"/>
                </a:cubicBezTo>
                <a:lnTo>
                  <a:pt x="5640" y="9767"/>
                </a:lnTo>
                <a:cubicBezTo>
                  <a:pt x="5703" y="10617"/>
                  <a:pt x="5073" y="11311"/>
                  <a:pt x="4285" y="11311"/>
                </a:cubicBezTo>
                <a:cubicBezTo>
                  <a:pt x="3498" y="11311"/>
                  <a:pt x="2868" y="10680"/>
                  <a:pt x="2868" y="9893"/>
                </a:cubicBezTo>
                <a:lnTo>
                  <a:pt x="2868" y="9830"/>
                </a:lnTo>
                <a:cubicBezTo>
                  <a:pt x="3403" y="9767"/>
                  <a:pt x="3907" y="9515"/>
                  <a:pt x="4254" y="9137"/>
                </a:cubicBezTo>
                <a:cubicBezTo>
                  <a:pt x="4380" y="9011"/>
                  <a:pt x="4380" y="8790"/>
                  <a:pt x="4254" y="8633"/>
                </a:cubicBezTo>
                <a:cubicBezTo>
                  <a:pt x="4191" y="8570"/>
                  <a:pt x="4104" y="8538"/>
                  <a:pt x="4014" y="8538"/>
                </a:cubicBezTo>
                <a:cubicBezTo>
                  <a:pt x="3923" y="8538"/>
                  <a:pt x="3829" y="8570"/>
                  <a:pt x="3750" y="8633"/>
                </a:cubicBezTo>
                <a:cubicBezTo>
                  <a:pt x="3435" y="8948"/>
                  <a:pt x="2962" y="9137"/>
                  <a:pt x="2490" y="9137"/>
                </a:cubicBezTo>
                <a:cubicBezTo>
                  <a:pt x="1513" y="9137"/>
                  <a:pt x="725" y="8349"/>
                  <a:pt x="725" y="7372"/>
                </a:cubicBezTo>
                <a:cubicBezTo>
                  <a:pt x="725" y="7057"/>
                  <a:pt x="788" y="6742"/>
                  <a:pt x="946" y="6490"/>
                </a:cubicBezTo>
                <a:cubicBezTo>
                  <a:pt x="1387" y="6805"/>
                  <a:pt x="1891" y="6994"/>
                  <a:pt x="2490" y="6994"/>
                </a:cubicBezTo>
                <a:cubicBezTo>
                  <a:pt x="2679" y="6994"/>
                  <a:pt x="2836" y="6837"/>
                  <a:pt x="2836" y="6648"/>
                </a:cubicBezTo>
                <a:cubicBezTo>
                  <a:pt x="2836" y="6459"/>
                  <a:pt x="2679" y="6301"/>
                  <a:pt x="2490" y="6301"/>
                </a:cubicBezTo>
                <a:cubicBezTo>
                  <a:pt x="1513" y="6301"/>
                  <a:pt x="725" y="5514"/>
                  <a:pt x="725" y="4537"/>
                </a:cubicBezTo>
                <a:cubicBezTo>
                  <a:pt x="725" y="3623"/>
                  <a:pt x="1387" y="2899"/>
                  <a:pt x="2238" y="2804"/>
                </a:cubicBezTo>
                <a:cubicBezTo>
                  <a:pt x="2521" y="3623"/>
                  <a:pt x="3309" y="4159"/>
                  <a:pt x="4222" y="4159"/>
                </a:cubicBezTo>
                <a:cubicBezTo>
                  <a:pt x="4411" y="4159"/>
                  <a:pt x="4569" y="4001"/>
                  <a:pt x="4569" y="3812"/>
                </a:cubicBezTo>
                <a:cubicBezTo>
                  <a:pt x="4569" y="3623"/>
                  <a:pt x="4411" y="3466"/>
                  <a:pt x="4222" y="3466"/>
                </a:cubicBezTo>
                <a:cubicBezTo>
                  <a:pt x="3435" y="3466"/>
                  <a:pt x="2805" y="2836"/>
                  <a:pt x="2805" y="2048"/>
                </a:cubicBezTo>
                <a:cubicBezTo>
                  <a:pt x="2805" y="1261"/>
                  <a:pt x="3435" y="630"/>
                  <a:pt x="4222" y="630"/>
                </a:cubicBezTo>
                <a:close/>
                <a:moveTo>
                  <a:pt x="7814" y="788"/>
                </a:moveTo>
                <a:cubicBezTo>
                  <a:pt x="8602" y="788"/>
                  <a:pt x="9232" y="1418"/>
                  <a:pt x="9232" y="2206"/>
                </a:cubicBezTo>
                <a:cubicBezTo>
                  <a:pt x="9232" y="2993"/>
                  <a:pt x="8602" y="3623"/>
                  <a:pt x="7814" y="3623"/>
                </a:cubicBezTo>
                <a:cubicBezTo>
                  <a:pt x="7593" y="3623"/>
                  <a:pt x="7436" y="3781"/>
                  <a:pt x="7436" y="3970"/>
                </a:cubicBezTo>
                <a:cubicBezTo>
                  <a:pt x="7436" y="4159"/>
                  <a:pt x="7593" y="4316"/>
                  <a:pt x="7814" y="4316"/>
                </a:cubicBezTo>
                <a:cubicBezTo>
                  <a:pt x="8696" y="4316"/>
                  <a:pt x="9484" y="3749"/>
                  <a:pt x="9767" y="2962"/>
                </a:cubicBezTo>
                <a:cubicBezTo>
                  <a:pt x="10649" y="3056"/>
                  <a:pt x="11311" y="3812"/>
                  <a:pt x="11311" y="4695"/>
                </a:cubicBezTo>
                <a:cubicBezTo>
                  <a:pt x="11311" y="5671"/>
                  <a:pt x="10523" y="6459"/>
                  <a:pt x="9547" y="6459"/>
                </a:cubicBezTo>
                <a:cubicBezTo>
                  <a:pt x="9326" y="6459"/>
                  <a:pt x="9169" y="6616"/>
                  <a:pt x="9169" y="6805"/>
                </a:cubicBezTo>
                <a:cubicBezTo>
                  <a:pt x="9169" y="6994"/>
                  <a:pt x="9326" y="7152"/>
                  <a:pt x="9547" y="7152"/>
                </a:cubicBezTo>
                <a:cubicBezTo>
                  <a:pt x="10114" y="7152"/>
                  <a:pt x="10649" y="6963"/>
                  <a:pt x="11059" y="6648"/>
                </a:cubicBezTo>
                <a:cubicBezTo>
                  <a:pt x="11217" y="6931"/>
                  <a:pt x="11311" y="7215"/>
                  <a:pt x="11311" y="7530"/>
                </a:cubicBezTo>
                <a:cubicBezTo>
                  <a:pt x="11374" y="8381"/>
                  <a:pt x="10586" y="9168"/>
                  <a:pt x="9610" y="9168"/>
                </a:cubicBezTo>
                <a:cubicBezTo>
                  <a:pt x="9137" y="9168"/>
                  <a:pt x="8696" y="8979"/>
                  <a:pt x="8350" y="8664"/>
                </a:cubicBezTo>
                <a:cubicBezTo>
                  <a:pt x="8287" y="8601"/>
                  <a:pt x="8200" y="8570"/>
                  <a:pt x="8109" y="8570"/>
                </a:cubicBezTo>
                <a:cubicBezTo>
                  <a:pt x="8019" y="8570"/>
                  <a:pt x="7924" y="8601"/>
                  <a:pt x="7845" y="8664"/>
                </a:cubicBezTo>
                <a:cubicBezTo>
                  <a:pt x="7719" y="8790"/>
                  <a:pt x="7719" y="9011"/>
                  <a:pt x="7845" y="9168"/>
                </a:cubicBezTo>
                <a:cubicBezTo>
                  <a:pt x="8224" y="9578"/>
                  <a:pt x="8696" y="9798"/>
                  <a:pt x="9232" y="9893"/>
                </a:cubicBezTo>
                <a:lnTo>
                  <a:pt x="9232" y="9924"/>
                </a:lnTo>
                <a:cubicBezTo>
                  <a:pt x="9232" y="10712"/>
                  <a:pt x="8602" y="11342"/>
                  <a:pt x="7814" y="11342"/>
                </a:cubicBezTo>
                <a:cubicBezTo>
                  <a:pt x="7026" y="11342"/>
                  <a:pt x="6396" y="10680"/>
                  <a:pt x="6396" y="9924"/>
                </a:cubicBezTo>
                <a:lnTo>
                  <a:pt x="6396" y="2206"/>
                </a:lnTo>
                <a:cubicBezTo>
                  <a:pt x="6396" y="1418"/>
                  <a:pt x="7058" y="788"/>
                  <a:pt x="7814" y="788"/>
                </a:cubicBezTo>
                <a:close/>
                <a:moveTo>
                  <a:pt x="4254" y="0"/>
                </a:moveTo>
                <a:cubicBezTo>
                  <a:pt x="3088" y="0"/>
                  <a:pt x="2143" y="977"/>
                  <a:pt x="2143" y="2111"/>
                </a:cubicBezTo>
                <a:lnTo>
                  <a:pt x="2143" y="2174"/>
                </a:lnTo>
                <a:cubicBezTo>
                  <a:pt x="946" y="2332"/>
                  <a:pt x="1" y="3340"/>
                  <a:pt x="1" y="4600"/>
                </a:cubicBezTo>
                <a:cubicBezTo>
                  <a:pt x="1" y="5104"/>
                  <a:pt x="158" y="5640"/>
                  <a:pt x="442" y="6018"/>
                </a:cubicBezTo>
                <a:cubicBezTo>
                  <a:pt x="158" y="6427"/>
                  <a:pt x="1" y="6931"/>
                  <a:pt x="1" y="7435"/>
                </a:cubicBezTo>
                <a:cubicBezTo>
                  <a:pt x="1" y="8696"/>
                  <a:pt x="946" y="9735"/>
                  <a:pt x="2143" y="9861"/>
                </a:cubicBezTo>
                <a:lnTo>
                  <a:pt x="2143" y="9924"/>
                </a:lnTo>
                <a:cubicBezTo>
                  <a:pt x="2143" y="11090"/>
                  <a:pt x="3088" y="12035"/>
                  <a:pt x="4254" y="12035"/>
                </a:cubicBezTo>
                <a:cubicBezTo>
                  <a:pt x="5010" y="12035"/>
                  <a:pt x="5640" y="11657"/>
                  <a:pt x="6050" y="11058"/>
                </a:cubicBezTo>
                <a:cubicBezTo>
                  <a:pt x="6428" y="11657"/>
                  <a:pt x="7089" y="12035"/>
                  <a:pt x="7814" y="12035"/>
                </a:cubicBezTo>
                <a:cubicBezTo>
                  <a:pt x="8980" y="12035"/>
                  <a:pt x="9925" y="11058"/>
                  <a:pt x="9925" y="9924"/>
                </a:cubicBezTo>
                <a:lnTo>
                  <a:pt x="9925" y="9861"/>
                </a:lnTo>
                <a:cubicBezTo>
                  <a:pt x="11122" y="9704"/>
                  <a:pt x="12067" y="8696"/>
                  <a:pt x="12067" y="7435"/>
                </a:cubicBezTo>
                <a:cubicBezTo>
                  <a:pt x="12067" y="6931"/>
                  <a:pt x="11910" y="6459"/>
                  <a:pt x="11626" y="6018"/>
                </a:cubicBezTo>
                <a:cubicBezTo>
                  <a:pt x="11910" y="5577"/>
                  <a:pt x="12067" y="5104"/>
                  <a:pt x="12067" y="4600"/>
                </a:cubicBezTo>
                <a:cubicBezTo>
                  <a:pt x="12067" y="3371"/>
                  <a:pt x="11154" y="2363"/>
                  <a:pt x="9925" y="2174"/>
                </a:cubicBezTo>
                <a:lnTo>
                  <a:pt x="9925" y="2111"/>
                </a:lnTo>
                <a:cubicBezTo>
                  <a:pt x="9925" y="945"/>
                  <a:pt x="8980" y="0"/>
                  <a:pt x="7814" y="0"/>
                </a:cubicBezTo>
                <a:cubicBezTo>
                  <a:pt x="7089" y="0"/>
                  <a:pt x="6428" y="378"/>
                  <a:pt x="6050" y="977"/>
                </a:cubicBezTo>
                <a:cubicBezTo>
                  <a:pt x="5640" y="378"/>
                  <a:pt x="4979" y="0"/>
                  <a:pt x="4254"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grpSp>
        <p:nvGrpSpPr>
          <p:cNvPr id="120" name="Google Shape;120;p17"/>
          <p:cNvGrpSpPr/>
          <p:nvPr/>
        </p:nvGrpSpPr>
        <p:grpSpPr>
          <a:xfrm>
            <a:off x="896800" y="2961376"/>
            <a:ext cx="426737" cy="426737"/>
            <a:chOff x="-47529700" y="2342000"/>
            <a:chExt cx="302450" cy="299900"/>
          </a:xfrm>
        </p:grpSpPr>
        <p:sp>
          <p:nvSpPr>
            <p:cNvPr id="121" name="Google Shape;121;p17"/>
            <p:cNvSpPr/>
            <p:nvPr/>
          </p:nvSpPr>
          <p:spPr>
            <a:xfrm>
              <a:off x="-47529700" y="2342000"/>
              <a:ext cx="302450" cy="299900"/>
            </a:xfrm>
            <a:custGeom>
              <a:avLst/>
              <a:gdLst/>
              <a:ahLst/>
              <a:cxnLst/>
              <a:rect l="l" t="t" r="r" b="b"/>
              <a:pathLst>
                <a:path w="12098" h="11996" extrusionOk="0">
                  <a:moveTo>
                    <a:pt x="7530" y="725"/>
                  </a:moveTo>
                  <a:cubicBezTo>
                    <a:pt x="9672" y="725"/>
                    <a:pt x="11405" y="2457"/>
                    <a:pt x="11405" y="4568"/>
                  </a:cubicBezTo>
                  <a:cubicBezTo>
                    <a:pt x="11405" y="6711"/>
                    <a:pt x="9672" y="8443"/>
                    <a:pt x="7530" y="8443"/>
                  </a:cubicBezTo>
                  <a:cubicBezTo>
                    <a:pt x="5419" y="8443"/>
                    <a:pt x="3686" y="6711"/>
                    <a:pt x="3686" y="4568"/>
                  </a:cubicBezTo>
                  <a:cubicBezTo>
                    <a:pt x="3686" y="2457"/>
                    <a:pt x="5419" y="725"/>
                    <a:pt x="7530" y="725"/>
                  </a:cubicBezTo>
                  <a:close/>
                  <a:moveTo>
                    <a:pt x="4064" y="7530"/>
                  </a:moveTo>
                  <a:cubicBezTo>
                    <a:pt x="4222" y="7719"/>
                    <a:pt x="4379" y="7876"/>
                    <a:pt x="4568" y="8034"/>
                  </a:cubicBezTo>
                  <a:lnTo>
                    <a:pt x="3686" y="8947"/>
                  </a:lnTo>
                  <a:lnTo>
                    <a:pt x="3151" y="8443"/>
                  </a:lnTo>
                  <a:lnTo>
                    <a:pt x="4064" y="7530"/>
                  </a:lnTo>
                  <a:close/>
                  <a:moveTo>
                    <a:pt x="2647" y="8916"/>
                  </a:moveTo>
                  <a:lnTo>
                    <a:pt x="3151" y="9420"/>
                  </a:lnTo>
                  <a:lnTo>
                    <a:pt x="1386" y="11184"/>
                  </a:lnTo>
                  <a:cubicBezTo>
                    <a:pt x="1323" y="11247"/>
                    <a:pt x="1237" y="11279"/>
                    <a:pt x="1146" y="11279"/>
                  </a:cubicBezTo>
                  <a:cubicBezTo>
                    <a:pt x="1056" y="11279"/>
                    <a:pt x="961" y="11247"/>
                    <a:pt x="882" y="11184"/>
                  </a:cubicBezTo>
                  <a:cubicBezTo>
                    <a:pt x="756" y="11090"/>
                    <a:pt x="756" y="10838"/>
                    <a:pt x="882" y="10680"/>
                  </a:cubicBezTo>
                  <a:lnTo>
                    <a:pt x="2647" y="8916"/>
                  </a:lnTo>
                  <a:close/>
                  <a:moveTo>
                    <a:pt x="7530" y="0"/>
                  </a:moveTo>
                  <a:cubicBezTo>
                    <a:pt x="5009" y="0"/>
                    <a:pt x="2962" y="2048"/>
                    <a:pt x="2962" y="4568"/>
                  </a:cubicBezTo>
                  <a:cubicBezTo>
                    <a:pt x="2962" y="5450"/>
                    <a:pt x="3214" y="6270"/>
                    <a:pt x="3623" y="6963"/>
                  </a:cubicBezTo>
                  <a:lnTo>
                    <a:pt x="410" y="10208"/>
                  </a:lnTo>
                  <a:cubicBezTo>
                    <a:pt x="0" y="10586"/>
                    <a:pt x="0" y="11279"/>
                    <a:pt x="410" y="11688"/>
                  </a:cubicBezTo>
                  <a:cubicBezTo>
                    <a:pt x="599" y="11893"/>
                    <a:pt x="867" y="11996"/>
                    <a:pt x="1138" y="11996"/>
                  </a:cubicBezTo>
                  <a:cubicBezTo>
                    <a:pt x="1410" y="11996"/>
                    <a:pt x="1686" y="11893"/>
                    <a:pt x="1890" y="11688"/>
                  </a:cubicBezTo>
                  <a:lnTo>
                    <a:pt x="5135" y="8475"/>
                  </a:lnTo>
                  <a:cubicBezTo>
                    <a:pt x="5829" y="8916"/>
                    <a:pt x="6679" y="9137"/>
                    <a:pt x="7530" y="9137"/>
                  </a:cubicBezTo>
                  <a:cubicBezTo>
                    <a:pt x="10050" y="9137"/>
                    <a:pt x="12098" y="7089"/>
                    <a:pt x="12098" y="4568"/>
                  </a:cubicBezTo>
                  <a:cubicBezTo>
                    <a:pt x="12098" y="2048"/>
                    <a:pt x="10050" y="0"/>
                    <a:pt x="753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22" name="Google Shape;122;p17"/>
            <p:cNvSpPr/>
            <p:nvPr/>
          </p:nvSpPr>
          <p:spPr>
            <a:xfrm>
              <a:off x="-47404475" y="2395550"/>
              <a:ext cx="124475" cy="123675"/>
            </a:xfrm>
            <a:custGeom>
              <a:avLst/>
              <a:gdLst/>
              <a:ahLst/>
              <a:cxnLst/>
              <a:rect l="l" t="t" r="r" b="b"/>
              <a:pathLst>
                <a:path w="4979" h="4947" extrusionOk="0">
                  <a:moveTo>
                    <a:pt x="2804" y="2080"/>
                  </a:moveTo>
                  <a:cubicBezTo>
                    <a:pt x="2678" y="2395"/>
                    <a:pt x="2458" y="2647"/>
                    <a:pt x="2174" y="2710"/>
                  </a:cubicBezTo>
                  <a:lnTo>
                    <a:pt x="2174" y="2080"/>
                  </a:lnTo>
                  <a:close/>
                  <a:moveTo>
                    <a:pt x="1828" y="694"/>
                  </a:moveTo>
                  <a:cubicBezTo>
                    <a:pt x="2300" y="694"/>
                    <a:pt x="2678" y="977"/>
                    <a:pt x="2804" y="1418"/>
                  </a:cubicBezTo>
                  <a:lnTo>
                    <a:pt x="1828" y="1418"/>
                  </a:lnTo>
                  <a:cubicBezTo>
                    <a:pt x="1607" y="1418"/>
                    <a:pt x="1481" y="1576"/>
                    <a:pt x="1481" y="1765"/>
                  </a:cubicBezTo>
                  <a:lnTo>
                    <a:pt x="1481" y="2741"/>
                  </a:lnTo>
                  <a:cubicBezTo>
                    <a:pt x="1072" y="2584"/>
                    <a:pt x="757" y="2206"/>
                    <a:pt x="757" y="1765"/>
                  </a:cubicBezTo>
                  <a:cubicBezTo>
                    <a:pt x="757" y="1166"/>
                    <a:pt x="1229" y="694"/>
                    <a:pt x="1828" y="694"/>
                  </a:cubicBezTo>
                  <a:close/>
                  <a:moveTo>
                    <a:pt x="4254" y="2080"/>
                  </a:moveTo>
                  <a:lnTo>
                    <a:pt x="4254" y="4222"/>
                  </a:lnTo>
                  <a:lnTo>
                    <a:pt x="2143" y="4222"/>
                  </a:lnTo>
                  <a:lnTo>
                    <a:pt x="2143" y="3466"/>
                  </a:lnTo>
                  <a:cubicBezTo>
                    <a:pt x="2804" y="3308"/>
                    <a:pt x="3371" y="2804"/>
                    <a:pt x="3498" y="2080"/>
                  </a:cubicBezTo>
                  <a:close/>
                  <a:moveTo>
                    <a:pt x="1796" y="0"/>
                  </a:moveTo>
                  <a:cubicBezTo>
                    <a:pt x="788" y="0"/>
                    <a:pt x="0" y="788"/>
                    <a:pt x="0" y="1765"/>
                  </a:cubicBezTo>
                  <a:cubicBezTo>
                    <a:pt x="0" y="2615"/>
                    <a:pt x="599" y="3340"/>
                    <a:pt x="1418" y="3497"/>
                  </a:cubicBezTo>
                  <a:lnTo>
                    <a:pt x="1418" y="4600"/>
                  </a:lnTo>
                  <a:cubicBezTo>
                    <a:pt x="1418" y="4789"/>
                    <a:pt x="1576" y="4947"/>
                    <a:pt x="1796" y="4947"/>
                  </a:cubicBezTo>
                  <a:lnTo>
                    <a:pt x="4569" y="4947"/>
                  </a:lnTo>
                  <a:cubicBezTo>
                    <a:pt x="4789" y="4947"/>
                    <a:pt x="4947" y="4789"/>
                    <a:pt x="4947" y="4600"/>
                  </a:cubicBezTo>
                  <a:lnTo>
                    <a:pt x="4947" y="1796"/>
                  </a:lnTo>
                  <a:cubicBezTo>
                    <a:pt x="4978" y="1576"/>
                    <a:pt x="4821" y="1418"/>
                    <a:pt x="4632" y="1418"/>
                  </a:cubicBezTo>
                  <a:lnTo>
                    <a:pt x="3498" y="1418"/>
                  </a:lnTo>
                  <a:cubicBezTo>
                    <a:pt x="3371" y="631"/>
                    <a:pt x="2647" y="0"/>
                    <a:pt x="1796"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grpSp>
      <p:grpSp>
        <p:nvGrpSpPr>
          <p:cNvPr id="123" name="Google Shape;123;p17"/>
          <p:cNvGrpSpPr/>
          <p:nvPr/>
        </p:nvGrpSpPr>
        <p:grpSpPr>
          <a:xfrm>
            <a:off x="896810" y="4078351"/>
            <a:ext cx="426716" cy="426736"/>
            <a:chOff x="-49786250" y="2316650"/>
            <a:chExt cx="300900" cy="299450"/>
          </a:xfrm>
        </p:grpSpPr>
        <p:sp>
          <p:nvSpPr>
            <p:cNvPr id="124" name="Google Shape;124;p17"/>
            <p:cNvSpPr/>
            <p:nvPr/>
          </p:nvSpPr>
          <p:spPr>
            <a:xfrm>
              <a:off x="-49746875" y="2316650"/>
              <a:ext cx="217400" cy="299450"/>
            </a:xfrm>
            <a:custGeom>
              <a:avLst/>
              <a:gdLst/>
              <a:ahLst/>
              <a:cxnLst/>
              <a:rect l="l" t="t" r="r" b="b"/>
              <a:pathLst>
                <a:path w="8696" h="11978" extrusionOk="0">
                  <a:moveTo>
                    <a:pt x="4411" y="3944"/>
                  </a:moveTo>
                  <a:lnTo>
                    <a:pt x="5010" y="5110"/>
                  </a:lnTo>
                  <a:cubicBezTo>
                    <a:pt x="4837" y="5188"/>
                    <a:pt x="4640" y="5228"/>
                    <a:pt x="4439" y="5228"/>
                  </a:cubicBezTo>
                  <a:cubicBezTo>
                    <a:pt x="4238" y="5228"/>
                    <a:pt x="4033" y="5188"/>
                    <a:pt x="3844" y="5110"/>
                  </a:cubicBezTo>
                  <a:lnTo>
                    <a:pt x="4411" y="3944"/>
                  </a:lnTo>
                  <a:close/>
                  <a:moveTo>
                    <a:pt x="5136" y="5834"/>
                  </a:moveTo>
                  <a:lnTo>
                    <a:pt x="5136" y="8418"/>
                  </a:lnTo>
                  <a:lnTo>
                    <a:pt x="3718" y="8418"/>
                  </a:lnTo>
                  <a:lnTo>
                    <a:pt x="3718" y="5834"/>
                  </a:lnTo>
                  <a:cubicBezTo>
                    <a:pt x="3939" y="5897"/>
                    <a:pt x="4191" y="5960"/>
                    <a:pt x="4411" y="5960"/>
                  </a:cubicBezTo>
                  <a:cubicBezTo>
                    <a:pt x="4663" y="5960"/>
                    <a:pt x="4884" y="5897"/>
                    <a:pt x="5136" y="5834"/>
                  </a:cubicBezTo>
                  <a:close/>
                  <a:moveTo>
                    <a:pt x="4390" y="657"/>
                  </a:moveTo>
                  <a:cubicBezTo>
                    <a:pt x="5196" y="657"/>
                    <a:pt x="5982" y="942"/>
                    <a:pt x="6617" y="1455"/>
                  </a:cubicBezTo>
                  <a:cubicBezTo>
                    <a:pt x="7467" y="2117"/>
                    <a:pt x="7940" y="3156"/>
                    <a:pt x="7940" y="4196"/>
                  </a:cubicBezTo>
                  <a:cubicBezTo>
                    <a:pt x="7940" y="5078"/>
                    <a:pt x="7625" y="5897"/>
                    <a:pt x="7058" y="6527"/>
                  </a:cubicBezTo>
                  <a:cubicBezTo>
                    <a:pt x="6585" y="7095"/>
                    <a:pt x="6270" y="7756"/>
                    <a:pt x="6207" y="8418"/>
                  </a:cubicBezTo>
                  <a:lnTo>
                    <a:pt x="5829" y="8418"/>
                  </a:lnTo>
                  <a:lnTo>
                    <a:pt x="5829" y="5267"/>
                  </a:lnTo>
                  <a:cubicBezTo>
                    <a:pt x="5829" y="5236"/>
                    <a:pt x="5829" y="5141"/>
                    <a:pt x="5798" y="5110"/>
                  </a:cubicBezTo>
                  <a:lnTo>
                    <a:pt x="4726" y="2999"/>
                  </a:lnTo>
                  <a:cubicBezTo>
                    <a:pt x="4663" y="2873"/>
                    <a:pt x="4537" y="2778"/>
                    <a:pt x="4411" y="2778"/>
                  </a:cubicBezTo>
                  <a:cubicBezTo>
                    <a:pt x="4317" y="2778"/>
                    <a:pt x="4191" y="2873"/>
                    <a:pt x="4096" y="2999"/>
                  </a:cubicBezTo>
                  <a:lnTo>
                    <a:pt x="3057" y="5110"/>
                  </a:lnTo>
                  <a:cubicBezTo>
                    <a:pt x="2994" y="5141"/>
                    <a:pt x="2994" y="5236"/>
                    <a:pt x="2994" y="5267"/>
                  </a:cubicBezTo>
                  <a:lnTo>
                    <a:pt x="2994" y="8418"/>
                  </a:lnTo>
                  <a:lnTo>
                    <a:pt x="2647" y="8418"/>
                  </a:lnTo>
                  <a:cubicBezTo>
                    <a:pt x="2584" y="7756"/>
                    <a:pt x="2301" y="7095"/>
                    <a:pt x="1796" y="6527"/>
                  </a:cubicBezTo>
                  <a:cubicBezTo>
                    <a:pt x="1040" y="5708"/>
                    <a:pt x="757" y="4574"/>
                    <a:pt x="1009" y="3408"/>
                  </a:cubicBezTo>
                  <a:cubicBezTo>
                    <a:pt x="1261" y="2085"/>
                    <a:pt x="2332" y="1014"/>
                    <a:pt x="3687" y="731"/>
                  </a:cubicBezTo>
                  <a:cubicBezTo>
                    <a:pt x="3921" y="681"/>
                    <a:pt x="4156" y="657"/>
                    <a:pt x="4390" y="657"/>
                  </a:cubicBezTo>
                  <a:close/>
                  <a:moveTo>
                    <a:pt x="6207" y="9142"/>
                  </a:moveTo>
                  <a:lnTo>
                    <a:pt x="6207" y="9489"/>
                  </a:lnTo>
                  <a:cubicBezTo>
                    <a:pt x="6207" y="9678"/>
                    <a:pt x="6050" y="9835"/>
                    <a:pt x="5829" y="9835"/>
                  </a:cubicBezTo>
                  <a:lnTo>
                    <a:pt x="3057" y="9835"/>
                  </a:lnTo>
                  <a:cubicBezTo>
                    <a:pt x="2836" y="9835"/>
                    <a:pt x="2679" y="9678"/>
                    <a:pt x="2679" y="9489"/>
                  </a:cubicBezTo>
                  <a:lnTo>
                    <a:pt x="2679" y="9142"/>
                  </a:lnTo>
                  <a:close/>
                  <a:moveTo>
                    <a:pt x="5483" y="10529"/>
                  </a:moveTo>
                  <a:lnTo>
                    <a:pt x="5483" y="10907"/>
                  </a:lnTo>
                  <a:cubicBezTo>
                    <a:pt x="5483" y="11096"/>
                    <a:pt x="5325" y="11253"/>
                    <a:pt x="5136" y="11253"/>
                  </a:cubicBezTo>
                  <a:lnTo>
                    <a:pt x="3718" y="11253"/>
                  </a:lnTo>
                  <a:cubicBezTo>
                    <a:pt x="3529" y="11253"/>
                    <a:pt x="3372" y="11096"/>
                    <a:pt x="3372" y="10907"/>
                  </a:cubicBezTo>
                  <a:lnTo>
                    <a:pt x="3372" y="10529"/>
                  </a:lnTo>
                  <a:close/>
                  <a:moveTo>
                    <a:pt x="4318" y="0"/>
                  </a:moveTo>
                  <a:cubicBezTo>
                    <a:pt x="4056" y="0"/>
                    <a:pt x="3792" y="23"/>
                    <a:pt x="3529" y="69"/>
                  </a:cubicBezTo>
                  <a:cubicBezTo>
                    <a:pt x="1954" y="384"/>
                    <a:pt x="631" y="1707"/>
                    <a:pt x="284" y="3314"/>
                  </a:cubicBezTo>
                  <a:cubicBezTo>
                    <a:pt x="1" y="4637"/>
                    <a:pt x="379" y="6023"/>
                    <a:pt x="1261" y="7000"/>
                  </a:cubicBezTo>
                  <a:cubicBezTo>
                    <a:pt x="1702" y="7536"/>
                    <a:pt x="1986" y="8166"/>
                    <a:pt x="1986" y="8796"/>
                  </a:cubicBezTo>
                  <a:lnTo>
                    <a:pt x="1986" y="9489"/>
                  </a:lnTo>
                  <a:cubicBezTo>
                    <a:pt x="1986" y="9961"/>
                    <a:pt x="2269" y="10371"/>
                    <a:pt x="2679" y="10466"/>
                  </a:cubicBezTo>
                  <a:lnTo>
                    <a:pt x="2679" y="10907"/>
                  </a:lnTo>
                  <a:cubicBezTo>
                    <a:pt x="2679" y="11505"/>
                    <a:pt x="3151" y="11978"/>
                    <a:pt x="3750" y="11978"/>
                  </a:cubicBezTo>
                  <a:lnTo>
                    <a:pt x="5168" y="11978"/>
                  </a:lnTo>
                  <a:cubicBezTo>
                    <a:pt x="5766" y="11978"/>
                    <a:pt x="6239" y="11505"/>
                    <a:pt x="6239" y="10907"/>
                  </a:cubicBezTo>
                  <a:lnTo>
                    <a:pt x="6239" y="10466"/>
                  </a:lnTo>
                  <a:cubicBezTo>
                    <a:pt x="6617" y="10308"/>
                    <a:pt x="6963" y="9930"/>
                    <a:pt x="6963" y="9489"/>
                  </a:cubicBezTo>
                  <a:lnTo>
                    <a:pt x="6963" y="8796"/>
                  </a:lnTo>
                  <a:cubicBezTo>
                    <a:pt x="6963" y="8166"/>
                    <a:pt x="7184" y="7536"/>
                    <a:pt x="7656" y="6969"/>
                  </a:cubicBezTo>
                  <a:cubicBezTo>
                    <a:pt x="8318" y="6212"/>
                    <a:pt x="8696" y="5236"/>
                    <a:pt x="8696" y="4228"/>
                  </a:cubicBezTo>
                  <a:cubicBezTo>
                    <a:pt x="8633" y="2967"/>
                    <a:pt x="8097" y="1739"/>
                    <a:pt x="7058" y="951"/>
                  </a:cubicBezTo>
                  <a:cubicBezTo>
                    <a:pt x="6285" y="328"/>
                    <a:pt x="5314" y="0"/>
                    <a:pt x="4318"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25" name="Google Shape;125;p17"/>
            <p:cNvSpPr/>
            <p:nvPr/>
          </p:nvSpPr>
          <p:spPr>
            <a:xfrm>
              <a:off x="-49786250" y="2422325"/>
              <a:ext cx="36250" cy="17350"/>
            </a:xfrm>
            <a:custGeom>
              <a:avLst/>
              <a:gdLst/>
              <a:ahLst/>
              <a:cxnLst/>
              <a:rect l="l" t="t" r="r" b="b"/>
              <a:pathLst>
                <a:path w="1450" h="694" extrusionOk="0">
                  <a:moveTo>
                    <a:pt x="379" y="1"/>
                  </a:moveTo>
                  <a:cubicBezTo>
                    <a:pt x="158" y="1"/>
                    <a:pt x="0" y="158"/>
                    <a:pt x="0" y="347"/>
                  </a:cubicBezTo>
                  <a:cubicBezTo>
                    <a:pt x="0" y="536"/>
                    <a:pt x="158" y="694"/>
                    <a:pt x="379" y="694"/>
                  </a:cubicBezTo>
                  <a:lnTo>
                    <a:pt x="1072" y="694"/>
                  </a:lnTo>
                  <a:cubicBezTo>
                    <a:pt x="1261" y="694"/>
                    <a:pt x="1418" y="536"/>
                    <a:pt x="1418" y="347"/>
                  </a:cubicBezTo>
                  <a:cubicBezTo>
                    <a:pt x="1450" y="127"/>
                    <a:pt x="1261" y="1"/>
                    <a:pt x="1072"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26" name="Google Shape;126;p17"/>
            <p:cNvSpPr/>
            <p:nvPr/>
          </p:nvSpPr>
          <p:spPr>
            <a:xfrm>
              <a:off x="-49783900" y="2362475"/>
              <a:ext cx="31550" cy="30150"/>
            </a:xfrm>
            <a:custGeom>
              <a:avLst/>
              <a:gdLst/>
              <a:ahLst/>
              <a:cxnLst/>
              <a:rect l="l" t="t" r="r" b="b"/>
              <a:pathLst>
                <a:path w="1262" h="1206" extrusionOk="0">
                  <a:moveTo>
                    <a:pt x="391" y="0"/>
                  </a:moveTo>
                  <a:cubicBezTo>
                    <a:pt x="300" y="0"/>
                    <a:pt x="206" y="32"/>
                    <a:pt x="127" y="95"/>
                  </a:cubicBezTo>
                  <a:cubicBezTo>
                    <a:pt x="1" y="221"/>
                    <a:pt x="1" y="441"/>
                    <a:pt x="127" y="599"/>
                  </a:cubicBezTo>
                  <a:lnTo>
                    <a:pt x="631" y="1134"/>
                  </a:lnTo>
                  <a:cubicBezTo>
                    <a:pt x="694" y="1182"/>
                    <a:pt x="781" y="1205"/>
                    <a:pt x="871" y="1205"/>
                  </a:cubicBezTo>
                  <a:cubicBezTo>
                    <a:pt x="962" y="1205"/>
                    <a:pt x="1056" y="1182"/>
                    <a:pt x="1135" y="1134"/>
                  </a:cubicBezTo>
                  <a:cubicBezTo>
                    <a:pt x="1261" y="1008"/>
                    <a:pt x="1261" y="756"/>
                    <a:pt x="1135" y="599"/>
                  </a:cubicBezTo>
                  <a:lnTo>
                    <a:pt x="631" y="95"/>
                  </a:lnTo>
                  <a:cubicBezTo>
                    <a:pt x="568" y="32"/>
                    <a:pt x="481" y="0"/>
                    <a:pt x="39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27" name="Google Shape;127;p17"/>
            <p:cNvSpPr/>
            <p:nvPr/>
          </p:nvSpPr>
          <p:spPr>
            <a:xfrm>
              <a:off x="-49783900" y="2468800"/>
              <a:ext cx="31550" cy="30150"/>
            </a:xfrm>
            <a:custGeom>
              <a:avLst/>
              <a:gdLst/>
              <a:ahLst/>
              <a:cxnLst/>
              <a:rect l="l" t="t" r="r" b="b"/>
              <a:pathLst>
                <a:path w="1262" h="1206" extrusionOk="0">
                  <a:moveTo>
                    <a:pt x="871" y="0"/>
                  </a:moveTo>
                  <a:cubicBezTo>
                    <a:pt x="781" y="0"/>
                    <a:pt x="694" y="32"/>
                    <a:pt x="631" y="95"/>
                  </a:cubicBezTo>
                  <a:lnTo>
                    <a:pt x="127" y="599"/>
                  </a:lnTo>
                  <a:cubicBezTo>
                    <a:pt x="1" y="725"/>
                    <a:pt x="1" y="977"/>
                    <a:pt x="127" y="1135"/>
                  </a:cubicBezTo>
                  <a:cubicBezTo>
                    <a:pt x="174" y="1182"/>
                    <a:pt x="261" y="1205"/>
                    <a:pt x="355" y="1205"/>
                  </a:cubicBezTo>
                  <a:cubicBezTo>
                    <a:pt x="450" y="1205"/>
                    <a:pt x="552" y="1182"/>
                    <a:pt x="631" y="1135"/>
                  </a:cubicBezTo>
                  <a:lnTo>
                    <a:pt x="1135" y="599"/>
                  </a:lnTo>
                  <a:cubicBezTo>
                    <a:pt x="1261" y="504"/>
                    <a:pt x="1261" y="252"/>
                    <a:pt x="1135" y="95"/>
                  </a:cubicBezTo>
                  <a:cubicBezTo>
                    <a:pt x="1056" y="32"/>
                    <a:pt x="962" y="0"/>
                    <a:pt x="87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28" name="Google Shape;128;p17"/>
            <p:cNvSpPr/>
            <p:nvPr/>
          </p:nvSpPr>
          <p:spPr>
            <a:xfrm>
              <a:off x="-49520825" y="2421550"/>
              <a:ext cx="35475" cy="18125"/>
            </a:xfrm>
            <a:custGeom>
              <a:avLst/>
              <a:gdLst/>
              <a:ahLst/>
              <a:cxnLst/>
              <a:rect l="l" t="t" r="r" b="b"/>
              <a:pathLst>
                <a:path w="1419" h="725" extrusionOk="0">
                  <a:moveTo>
                    <a:pt x="347" y="0"/>
                  </a:moveTo>
                  <a:cubicBezTo>
                    <a:pt x="158" y="0"/>
                    <a:pt x="1" y="158"/>
                    <a:pt x="1" y="378"/>
                  </a:cubicBezTo>
                  <a:cubicBezTo>
                    <a:pt x="1" y="567"/>
                    <a:pt x="158" y="725"/>
                    <a:pt x="347" y="725"/>
                  </a:cubicBezTo>
                  <a:lnTo>
                    <a:pt x="1072" y="725"/>
                  </a:lnTo>
                  <a:cubicBezTo>
                    <a:pt x="1261" y="725"/>
                    <a:pt x="1418" y="567"/>
                    <a:pt x="1418" y="378"/>
                  </a:cubicBezTo>
                  <a:cubicBezTo>
                    <a:pt x="1418" y="158"/>
                    <a:pt x="1261" y="0"/>
                    <a:pt x="1072"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29" name="Google Shape;129;p17"/>
            <p:cNvSpPr/>
            <p:nvPr/>
          </p:nvSpPr>
          <p:spPr>
            <a:xfrm>
              <a:off x="-49519250" y="2362475"/>
              <a:ext cx="31525" cy="31325"/>
            </a:xfrm>
            <a:custGeom>
              <a:avLst/>
              <a:gdLst/>
              <a:ahLst/>
              <a:cxnLst/>
              <a:rect l="l" t="t" r="r" b="b"/>
              <a:pathLst>
                <a:path w="1261" h="1253" extrusionOk="0">
                  <a:moveTo>
                    <a:pt x="906" y="0"/>
                  </a:moveTo>
                  <a:cubicBezTo>
                    <a:pt x="812" y="0"/>
                    <a:pt x="709" y="32"/>
                    <a:pt x="631" y="95"/>
                  </a:cubicBezTo>
                  <a:lnTo>
                    <a:pt x="127" y="599"/>
                  </a:lnTo>
                  <a:cubicBezTo>
                    <a:pt x="1" y="725"/>
                    <a:pt x="1" y="945"/>
                    <a:pt x="127" y="1134"/>
                  </a:cubicBezTo>
                  <a:cubicBezTo>
                    <a:pt x="190" y="1213"/>
                    <a:pt x="276" y="1253"/>
                    <a:pt x="367" y="1253"/>
                  </a:cubicBezTo>
                  <a:cubicBezTo>
                    <a:pt x="457" y="1253"/>
                    <a:pt x="552" y="1213"/>
                    <a:pt x="631" y="1134"/>
                  </a:cubicBezTo>
                  <a:lnTo>
                    <a:pt x="1135" y="599"/>
                  </a:lnTo>
                  <a:cubicBezTo>
                    <a:pt x="1261" y="473"/>
                    <a:pt x="1261" y="252"/>
                    <a:pt x="1135" y="95"/>
                  </a:cubicBezTo>
                  <a:cubicBezTo>
                    <a:pt x="1088" y="32"/>
                    <a:pt x="1001" y="0"/>
                    <a:pt x="906"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30" name="Google Shape;130;p17"/>
            <p:cNvSpPr/>
            <p:nvPr/>
          </p:nvSpPr>
          <p:spPr>
            <a:xfrm>
              <a:off x="-49519250" y="2468800"/>
              <a:ext cx="31525" cy="30150"/>
            </a:xfrm>
            <a:custGeom>
              <a:avLst/>
              <a:gdLst/>
              <a:ahLst/>
              <a:cxnLst/>
              <a:rect l="l" t="t" r="r" b="b"/>
              <a:pathLst>
                <a:path w="1261" h="1206" extrusionOk="0">
                  <a:moveTo>
                    <a:pt x="391" y="0"/>
                  </a:moveTo>
                  <a:cubicBezTo>
                    <a:pt x="300" y="0"/>
                    <a:pt x="205" y="32"/>
                    <a:pt x="127" y="95"/>
                  </a:cubicBezTo>
                  <a:cubicBezTo>
                    <a:pt x="1" y="221"/>
                    <a:pt x="1" y="441"/>
                    <a:pt x="127" y="599"/>
                  </a:cubicBezTo>
                  <a:lnTo>
                    <a:pt x="631" y="1135"/>
                  </a:lnTo>
                  <a:cubicBezTo>
                    <a:pt x="694" y="1182"/>
                    <a:pt x="780" y="1205"/>
                    <a:pt x="871" y="1205"/>
                  </a:cubicBezTo>
                  <a:cubicBezTo>
                    <a:pt x="962" y="1205"/>
                    <a:pt x="1056" y="1182"/>
                    <a:pt x="1135" y="1135"/>
                  </a:cubicBezTo>
                  <a:cubicBezTo>
                    <a:pt x="1261" y="1009"/>
                    <a:pt x="1261" y="756"/>
                    <a:pt x="1135" y="599"/>
                  </a:cubicBezTo>
                  <a:lnTo>
                    <a:pt x="631" y="95"/>
                  </a:lnTo>
                  <a:cubicBezTo>
                    <a:pt x="568" y="32"/>
                    <a:pt x="481" y="0"/>
                    <a:pt x="39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grpSp>
      <p:grpSp>
        <p:nvGrpSpPr>
          <p:cNvPr id="131" name="Google Shape;131;p17"/>
          <p:cNvGrpSpPr/>
          <p:nvPr/>
        </p:nvGrpSpPr>
        <p:grpSpPr>
          <a:xfrm>
            <a:off x="918852" y="5189230"/>
            <a:ext cx="382632" cy="438929"/>
            <a:chOff x="-48237000" y="2342650"/>
            <a:chExt cx="256800" cy="300225"/>
          </a:xfrm>
        </p:grpSpPr>
        <p:sp>
          <p:nvSpPr>
            <p:cNvPr id="132" name="Google Shape;132;p17"/>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33" name="Google Shape;133;p17"/>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34" name="Google Shape;134;p17"/>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grpSp>
      <p:sp>
        <p:nvSpPr>
          <p:cNvPr id="30" name="Synergistically utilize technically sound portals with frictionless chains. Dramatically customize…"/>
          <p:cNvSpPr txBox="1"/>
          <p:nvPr/>
        </p:nvSpPr>
        <p:spPr>
          <a:xfrm>
            <a:off x="4062714" y="1696942"/>
            <a:ext cx="7014258" cy="689228"/>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Synergistically utilize technically sound portals with,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4" name="文本框 3"/>
          <p:cNvSpPr txBox="1"/>
          <p:nvPr/>
        </p:nvSpPr>
        <p:spPr>
          <a:xfrm>
            <a:off x="1817225" y="1879202"/>
            <a:ext cx="138896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9" name="Google Shape;103;p17"/>
          <p:cNvSpPr/>
          <p:nvPr/>
        </p:nvSpPr>
        <p:spPr>
          <a:xfrm>
            <a:off x="1640567" y="2803117"/>
            <a:ext cx="1937712" cy="744804"/>
          </a:xfrm>
          <a:custGeom>
            <a:avLst/>
            <a:gdLst/>
            <a:ahLst/>
            <a:cxnLst/>
            <a:rect l="l" t="t" r="r" b="b"/>
            <a:pathLst>
              <a:path w="33315" h="9819" extrusionOk="0">
                <a:moveTo>
                  <a:pt x="4925" y="1"/>
                </a:moveTo>
                <a:cubicBezTo>
                  <a:pt x="2220" y="1"/>
                  <a:pt x="1" y="2189"/>
                  <a:pt x="1" y="4895"/>
                </a:cubicBezTo>
                <a:cubicBezTo>
                  <a:pt x="1" y="7630"/>
                  <a:pt x="2220" y="9819"/>
                  <a:pt x="4925" y="9819"/>
                </a:cubicBezTo>
                <a:lnTo>
                  <a:pt x="29089" y="9819"/>
                </a:lnTo>
                <a:lnTo>
                  <a:pt x="33314" y="4895"/>
                </a:lnTo>
                <a:lnTo>
                  <a:pt x="29089" y="1"/>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40" name="文本框 3"/>
          <p:cNvSpPr txBox="1"/>
          <p:nvPr/>
        </p:nvSpPr>
        <p:spPr>
          <a:xfrm>
            <a:off x="1817225" y="2996952"/>
            <a:ext cx="138896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1" name="Google Shape;103;p17"/>
          <p:cNvSpPr/>
          <p:nvPr/>
        </p:nvSpPr>
        <p:spPr>
          <a:xfrm>
            <a:off x="1640567" y="3920520"/>
            <a:ext cx="1937712" cy="744804"/>
          </a:xfrm>
          <a:custGeom>
            <a:avLst/>
            <a:gdLst/>
            <a:ahLst/>
            <a:cxnLst/>
            <a:rect l="l" t="t" r="r" b="b"/>
            <a:pathLst>
              <a:path w="33315" h="9819" extrusionOk="0">
                <a:moveTo>
                  <a:pt x="4925" y="1"/>
                </a:moveTo>
                <a:cubicBezTo>
                  <a:pt x="2220" y="1"/>
                  <a:pt x="1" y="2189"/>
                  <a:pt x="1" y="4895"/>
                </a:cubicBezTo>
                <a:cubicBezTo>
                  <a:pt x="1" y="7630"/>
                  <a:pt x="2220" y="9819"/>
                  <a:pt x="4925" y="9819"/>
                </a:cubicBezTo>
                <a:lnTo>
                  <a:pt x="29089" y="9819"/>
                </a:lnTo>
                <a:lnTo>
                  <a:pt x="33314" y="4895"/>
                </a:lnTo>
                <a:lnTo>
                  <a:pt x="29089" y="1"/>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42" name="文本框 3"/>
          <p:cNvSpPr txBox="1"/>
          <p:nvPr/>
        </p:nvSpPr>
        <p:spPr>
          <a:xfrm>
            <a:off x="1817225" y="4114355"/>
            <a:ext cx="138896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3" name="Google Shape;103;p17"/>
          <p:cNvSpPr/>
          <p:nvPr/>
        </p:nvSpPr>
        <p:spPr>
          <a:xfrm>
            <a:off x="1640567" y="5035365"/>
            <a:ext cx="1937712" cy="744804"/>
          </a:xfrm>
          <a:custGeom>
            <a:avLst/>
            <a:gdLst/>
            <a:ahLst/>
            <a:cxnLst/>
            <a:rect l="l" t="t" r="r" b="b"/>
            <a:pathLst>
              <a:path w="33315" h="9819" extrusionOk="0">
                <a:moveTo>
                  <a:pt x="4925" y="1"/>
                </a:moveTo>
                <a:cubicBezTo>
                  <a:pt x="2220" y="1"/>
                  <a:pt x="1" y="2189"/>
                  <a:pt x="1" y="4895"/>
                </a:cubicBezTo>
                <a:cubicBezTo>
                  <a:pt x="1" y="7630"/>
                  <a:pt x="2220" y="9819"/>
                  <a:pt x="4925" y="9819"/>
                </a:cubicBezTo>
                <a:lnTo>
                  <a:pt x="29089" y="9819"/>
                </a:lnTo>
                <a:lnTo>
                  <a:pt x="33314" y="4895"/>
                </a:lnTo>
                <a:lnTo>
                  <a:pt x="29089" y="1"/>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44" name="文本框 3"/>
          <p:cNvSpPr txBox="1"/>
          <p:nvPr/>
        </p:nvSpPr>
        <p:spPr>
          <a:xfrm>
            <a:off x="1817225" y="5229200"/>
            <a:ext cx="138896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5" name="Synergistically utilize technically sound portals with frictionless chains. Dramatically customize…"/>
          <p:cNvSpPr txBox="1"/>
          <p:nvPr/>
        </p:nvSpPr>
        <p:spPr>
          <a:xfrm>
            <a:off x="4062714" y="2780928"/>
            <a:ext cx="7014258" cy="689228"/>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Synergistically utilize technically sound portals with,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46" name="Synergistically utilize technically sound portals with frictionless chains. Dramatically customize…"/>
          <p:cNvSpPr txBox="1"/>
          <p:nvPr/>
        </p:nvSpPr>
        <p:spPr>
          <a:xfrm>
            <a:off x="4062714" y="3933056"/>
            <a:ext cx="7014258" cy="689228"/>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Synergistically utilize technically sound portals with,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47" name="Synergistically utilize technically sound portals with frictionless chains. Dramatically customize…"/>
          <p:cNvSpPr txBox="1"/>
          <p:nvPr/>
        </p:nvSpPr>
        <p:spPr>
          <a:xfrm>
            <a:off x="4062714" y="5017042"/>
            <a:ext cx="7014258" cy="689228"/>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Synergistically utilize technically sound portals with,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38"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51" name="图片 50"/>
          <p:cNvPicPr>
            <a:picLocks noChangeAspect="1"/>
          </p:cNvPicPr>
          <p:nvPr/>
        </p:nvPicPr>
        <p:blipFill>
          <a:blip r:embed="rId1" cstate="screen"/>
          <a:stretch>
            <a:fillRect/>
          </a:stretch>
        </p:blipFill>
        <p:spPr>
          <a:xfrm rot="5400000">
            <a:off x="-189703" y="47762"/>
            <a:ext cx="1730112" cy="1350706"/>
          </a:xfrm>
          <a:prstGeom prst="rect">
            <a:avLst/>
          </a:prstGeom>
        </p:spPr>
      </p:pic>
      <p:pic>
        <p:nvPicPr>
          <p:cNvPr id="3" name="图片 2"/>
          <p:cNvPicPr>
            <a:picLocks noChangeAspect="1"/>
          </p:cNvPicPr>
          <p:nvPr/>
        </p:nvPicPr>
        <p:blipFill>
          <a:blip r:embed="rId2" cstate="screen"/>
          <a:stretch>
            <a:fillRect/>
          </a:stretch>
        </p:blipFill>
        <p:spPr>
          <a:xfrm>
            <a:off x="10241868" y="4672628"/>
            <a:ext cx="2062560" cy="20862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5" grpId="0" animBg="1"/>
      <p:bldP spid="46" grpId="0" animBg="1"/>
      <p:bldP spid="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Google Shape;165;p10"/>
          <p:cNvSpPr/>
          <p:nvPr/>
        </p:nvSpPr>
        <p:spPr>
          <a:xfrm>
            <a:off x="387282" y="2244889"/>
            <a:ext cx="213200" cy="2132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000000"/>
              </a:solidFill>
              <a:effectLst/>
              <a:uLnTx/>
              <a:uFillTx/>
              <a:cs typeface="+mn-ea"/>
              <a:sym typeface="+mn-lt"/>
            </a:endParaRPr>
          </a:p>
        </p:txBody>
      </p:sp>
      <p:grpSp>
        <p:nvGrpSpPr>
          <p:cNvPr id="14" name="îṡḻîḓé"/>
          <p:cNvGrpSpPr/>
          <p:nvPr/>
        </p:nvGrpSpPr>
        <p:grpSpPr>
          <a:xfrm>
            <a:off x="5297107" y="1771946"/>
            <a:ext cx="6459918" cy="2071379"/>
            <a:chOff x="4484969" y="2831932"/>
            <a:chExt cx="5638602" cy="1807936"/>
          </a:xfrm>
          <a:blipFill>
            <a:blip r:embed="rId1">
              <a:extLst>
                <a:ext uri="{28A0092B-C50C-407E-A947-70E740481C1C}">
                  <a14:useLocalDpi xmlns:a14="http://schemas.microsoft.com/office/drawing/2010/main" val="0"/>
                </a:ext>
              </a:extLst>
            </a:blip>
            <a:stretch>
              <a:fillRect/>
            </a:stretch>
          </a:blipFill>
        </p:grpSpPr>
        <p:sp>
          <p:nvSpPr>
            <p:cNvPr id="15" name="îŝlîḍe"/>
            <p:cNvSpPr/>
            <p:nvPr/>
          </p:nvSpPr>
          <p:spPr>
            <a:xfrm>
              <a:off x="4484969" y="2831932"/>
              <a:ext cx="1829503" cy="1807936"/>
            </a:xfrm>
            <a:prstGeom prst="rect">
              <a:avLst/>
            </a:prstGeom>
            <a:grpFill/>
            <a:ln w="381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6" name="iśliďê"/>
            <p:cNvSpPr/>
            <p:nvPr/>
          </p:nvSpPr>
          <p:spPr>
            <a:xfrm>
              <a:off x="6394307" y="2831932"/>
              <a:ext cx="1829503" cy="1807936"/>
            </a:xfrm>
            <a:prstGeom prst="rect">
              <a:avLst/>
            </a:prstGeom>
            <a:grpFill/>
            <a:ln w="381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7" name="íṥḻïďe"/>
            <p:cNvSpPr/>
            <p:nvPr/>
          </p:nvSpPr>
          <p:spPr>
            <a:xfrm>
              <a:off x="8294068" y="2831932"/>
              <a:ext cx="1829503" cy="1807936"/>
            </a:xfrm>
            <a:prstGeom prst="rect">
              <a:avLst/>
            </a:prstGeom>
            <a:grpFill/>
            <a:ln w="381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5" name="îṥľïḑe"/>
          <p:cNvSpPr/>
          <p:nvPr/>
        </p:nvSpPr>
        <p:spPr>
          <a:xfrm>
            <a:off x="5297170" y="3963331"/>
            <a:ext cx="6460490" cy="2071370"/>
          </a:xfrm>
          <a:prstGeom prst="rect">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srgbClr val="FFFFFF"/>
              </a:solidFill>
              <a:effectLst/>
              <a:uLnTx/>
              <a:uFillTx/>
              <a:cs typeface="+mn-ea"/>
              <a:sym typeface="+mn-lt"/>
            </a:endParaRPr>
          </a:p>
        </p:txBody>
      </p:sp>
      <p:grpSp>
        <p:nvGrpSpPr>
          <p:cNvPr id="8" name="îŝļide"/>
          <p:cNvGrpSpPr/>
          <p:nvPr/>
        </p:nvGrpSpPr>
        <p:grpSpPr>
          <a:xfrm>
            <a:off x="11016199" y="4186861"/>
            <a:ext cx="470535" cy="77144"/>
            <a:chOff x="2741930" y="5372102"/>
            <a:chExt cx="470535" cy="76200"/>
          </a:xfrm>
          <a:solidFill>
            <a:schemeClr val="bg1"/>
          </a:solidFill>
        </p:grpSpPr>
        <p:sp>
          <p:nvSpPr>
            <p:cNvPr id="9" name="iṡľïďè"/>
            <p:cNvSpPr/>
            <p:nvPr/>
          </p:nvSpPr>
          <p:spPr>
            <a:xfrm>
              <a:off x="2741930" y="5372102"/>
              <a:ext cx="76200"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ïṣḻídé"/>
            <p:cNvSpPr/>
            <p:nvPr/>
          </p:nvSpPr>
          <p:spPr>
            <a:xfrm>
              <a:off x="2870200" y="5372102"/>
              <a:ext cx="76200"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í$ľîḍê"/>
            <p:cNvSpPr/>
            <p:nvPr/>
          </p:nvSpPr>
          <p:spPr>
            <a:xfrm>
              <a:off x="2999740" y="5372102"/>
              <a:ext cx="76200"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2" name="iŝ1iďé"/>
            <p:cNvSpPr/>
            <p:nvPr/>
          </p:nvSpPr>
          <p:spPr>
            <a:xfrm>
              <a:off x="3136265" y="5372102"/>
              <a:ext cx="76200"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18" name="Synergistically utilize technically sound portals with frictionless chains. Dramatically customize…"/>
          <p:cNvSpPr txBox="1"/>
          <p:nvPr/>
        </p:nvSpPr>
        <p:spPr>
          <a:xfrm>
            <a:off x="5554577" y="4406033"/>
            <a:ext cx="2494460" cy="1454244"/>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FFFFFF"/>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FFFFFF"/>
                </a:solidFill>
                <a:effectLst/>
                <a:uLnTx/>
                <a:uFillTx/>
                <a:cs typeface="+mn-ea"/>
                <a:sym typeface="+mn-lt"/>
              </a:rPr>
              <a:t>,</a:t>
            </a:r>
            <a:r>
              <a:rPr kumimoji="0" lang="en-US" altLang="zh-CN" sz="1050" b="0" i="0" u="none" strike="noStrike" kern="0" cap="none" spc="0" normalizeH="0" baseline="0" noProof="0" dirty="0">
                <a:ln>
                  <a:noFill/>
                </a:ln>
                <a:solidFill>
                  <a:srgbClr val="FFFFFF"/>
                </a:solidFill>
                <a:effectLst/>
                <a:uLnTx/>
                <a:uFillTx/>
                <a:cs typeface="+mn-ea"/>
                <a:sym typeface="+mn-lt"/>
              </a:rPr>
              <a:t> Synergistically, Synergistically utilize, Synergistically utilize technically sound portals with, Synergistically, Synergistically</a:t>
            </a:r>
            <a:endParaRPr kumimoji="0" lang="en-US" altLang="zh-CN" sz="1050" b="0" i="0" u="none" strike="noStrike" kern="0" cap="none" spc="0" normalizeH="0" baseline="0" noProof="0" dirty="0">
              <a:ln>
                <a:noFill/>
              </a:ln>
              <a:solidFill>
                <a:srgbClr val="FFFFFF"/>
              </a:solidFill>
              <a:effectLst/>
              <a:uLnTx/>
              <a:uFillTx/>
              <a:cs typeface="+mn-ea"/>
              <a:sym typeface="+mn-lt"/>
            </a:endParaRPr>
          </a:p>
        </p:txBody>
      </p:sp>
      <p:sp>
        <p:nvSpPr>
          <p:cNvPr id="19" name="Synergistically utilize technically sound portals with frictionless chains. Dramatically customize…"/>
          <p:cNvSpPr txBox="1"/>
          <p:nvPr/>
        </p:nvSpPr>
        <p:spPr>
          <a:xfrm>
            <a:off x="8413807" y="4428304"/>
            <a:ext cx="2494460" cy="1454244"/>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FFFFFF"/>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FFFFFF"/>
                </a:solidFill>
                <a:effectLst/>
                <a:uLnTx/>
                <a:uFillTx/>
                <a:cs typeface="+mn-ea"/>
                <a:sym typeface="+mn-lt"/>
              </a:rPr>
              <a:t>,</a:t>
            </a:r>
            <a:r>
              <a:rPr kumimoji="0" lang="en-US" altLang="zh-CN" sz="1050" b="0" i="0" u="none" strike="noStrike" kern="0" cap="none" spc="0" normalizeH="0" baseline="0" noProof="0" dirty="0">
                <a:ln>
                  <a:noFill/>
                </a:ln>
                <a:solidFill>
                  <a:srgbClr val="FFFFFF"/>
                </a:solidFill>
                <a:effectLst/>
                <a:uLnTx/>
                <a:uFillTx/>
                <a:cs typeface="+mn-ea"/>
                <a:sym typeface="+mn-lt"/>
              </a:rPr>
              <a:t> Synergistically, Synergistically utilize, Synergistically utilize technically sound portals with, Synergistically, Synergistically</a:t>
            </a:r>
            <a:endParaRPr kumimoji="0" lang="en-US" altLang="zh-CN" sz="1050" b="0" i="0" u="none" strike="noStrike" kern="0" cap="none" spc="0" normalizeH="0" baseline="0" noProof="0" dirty="0">
              <a:ln>
                <a:noFill/>
              </a:ln>
              <a:solidFill>
                <a:srgbClr val="FFFFFF"/>
              </a:solidFill>
              <a:effectLst/>
              <a:uLnTx/>
              <a:uFillTx/>
              <a:cs typeface="+mn-ea"/>
              <a:sym typeface="+mn-lt"/>
            </a:endParaRPr>
          </a:p>
        </p:txBody>
      </p:sp>
      <p:sp>
        <p:nvSpPr>
          <p:cNvPr id="44" name="Google Shape;164;p10"/>
          <p:cNvSpPr/>
          <p:nvPr/>
        </p:nvSpPr>
        <p:spPr>
          <a:xfrm>
            <a:off x="4293561" y="3220488"/>
            <a:ext cx="344400" cy="3444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srgbClr val="000000"/>
              </a:solidFill>
              <a:effectLst/>
              <a:uLnTx/>
              <a:uFillTx/>
              <a:cs typeface="+mn-ea"/>
              <a:sym typeface="+mn-lt"/>
            </a:endParaRPr>
          </a:p>
        </p:txBody>
      </p:sp>
      <p:pic>
        <p:nvPicPr>
          <p:cNvPr id="3" name="图片 2"/>
          <p:cNvPicPr>
            <a:picLocks noChangeAspect="1"/>
          </p:cNvPicPr>
          <p:nvPr/>
        </p:nvPicPr>
        <p:blipFill rotWithShape="1">
          <a:blip r:embed="rId2" cstate="screen"/>
          <a:srcRect/>
          <a:stretch>
            <a:fillRect/>
          </a:stretch>
        </p:blipFill>
        <p:spPr>
          <a:xfrm>
            <a:off x="1026586" y="1756907"/>
            <a:ext cx="3999596" cy="4277794"/>
          </a:xfrm>
          <a:prstGeom prst="rect">
            <a:avLst/>
          </a:prstGeom>
        </p:spPr>
      </p:pic>
      <p:sp>
        <p:nvSpPr>
          <p:cNvPr id="22"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23" name="图片 22"/>
          <p:cNvPicPr>
            <a:picLocks noChangeAspect="1"/>
          </p:cNvPicPr>
          <p:nvPr/>
        </p:nvPicPr>
        <p:blipFill>
          <a:blip r:embed="rId3" cstate="screen"/>
          <a:stretch>
            <a:fillRect/>
          </a:stretch>
        </p:blipFill>
        <p:spPr>
          <a:xfrm rot="5400000">
            <a:off x="-189703" y="47762"/>
            <a:ext cx="1730112" cy="1350706"/>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7" name="Google Shape;747;p34"/>
          <p:cNvSpPr/>
          <p:nvPr/>
        </p:nvSpPr>
        <p:spPr>
          <a:xfrm>
            <a:off x="1012786" y="1805650"/>
            <a:ext cx="2337547" cy="586090"/>
          </a:xfrm>
          <a:prstGeom prst="roundRect">
            <a:avLst>
              <a:gd name="adj" fmla="val 9314"/>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748" name="Google Shape;748;p34"/>
          <p:cNvSpPr/>
          <p:nvPr/>
        </p:nvSpPr>
        <p:spPr>
          <a:xfrm>
            <a:off x="3439248" y="1805650"/>
            <a:ext cx="1721811" cy="586090"/>
          </a:xfrm>
          <a:prstGeom prst="roundRect">
            <a:avLst>
              <a:gd name="adj" fmla="val 9314"/>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1" i="0" u="none" strike="noStrike" kern="1200" cap="none" spc="0" normalizeH="0" baseline="0" noProof="0">
              <a:ln>
                <a:noFill/>
              </a:ln>
              <a:solidFill>
                <a:srgbClr val="FFFFFF"/>
              </a:solidFill>
              <a:effectLst/>
              <a:uLnTx/>
              <a:uFillTx/>
              <a:cs typeface="+mn-ea"/>
              <a:sym typeface="+mn-lt"/>
            </a:endParaRPr>
          </a:p>
        </p:txBody>
      </p:sp>
      <p:sp>
        <p:nvSpPr>
          <p:cNvPr id="749" name="Google Shape;749;p34"/>
          <p:cNvSpPr/>
          <p:nvPr/>
        </p:nvSpPr>
        <p:spPr>
          <a:xfrm>
            <a:off x="5224053" y="1805650"/>
            <a:ext cx="1721811" cy="586090"/>
          </a:xfrm>
          <a:prstGeom prst="roundRect">
            <a:avLst>
              <a:gd name="adj" fmla="val 9314"/>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1" i="0" u="none" strike="noStrike" kern="1200" cap="none" spc="0" normalizeH="0" baseline="0" noProof="0">
              <a:ln>
                <a:noFill/>
              </a:ln>
              <a:solidFill>
                <a:srgbClr val="FFFFFF"/>
              </a:solidFill>
              <a:effectLst/>
              <a:uLnTx/>
              <a:uFillTx/>
              <a:cs typeface="+mn-ea"/>
              <a:sym typeface="+mn-lt"/>
            </a:endParaRPr>
          </a:p>
        </p:txBody>
      </p:sp>
      <p:sp>
        <p:nvSpPr>
          <p:cNvPr id="750" name="Google Shape;750;p34"/>
          <p:cNvSpPr/>
          <p:nvPr/>
        </p:nvSpPr>
        <p:spPr>
          <a:xfrm>
            <a:off x="7008857" y="1805650"/>
            <a:ext cx="1721811" cy="586090"/>
          </a:xfrm>
          <a:prstGeom prst="roundRect">
            <a:avLst>
              <a:gd name="adj" fmla="val 9314"/>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751" name="Google Shape;751;p34"/>
          <p:cNvSpPr/>
          <p:nvPr/>
        </p:nvSpPr>
        <p:spPr>
          <a:xfrm>
            <a:off x="1012789" y="2456963"/>
            <a:ext cx="2337547" cy="599039"/>
          </a:xfrm>
          <a:prstGeom prst="roundRect">
            <a:avLst>
              <a:gd name="adj" fmla="val 9314"/>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1865" b="0" i="0" u="none" strike="noStrike" kern="0" cap="none" spc="0" normalizeH="0" baseline="0" noProof="0" dirty="0">
                <a:ln>
                  <a:noFill/>
                </a:ln>
                <a:solidFill>
                  <a:srgbClr val="000000"/>
                </a:solidFill>
                <a:effectLst/>
                <a:uLnTx/>
                <a:uFillTx/>
                <a:cs typeface="+mn-ea"/>
                <a:sym typeface="+mn-lt"/>
              </a:rPr>
              <a:t> </a:t>
            </a:r>
            <a:endParaRPr kumimoji="0" sz="1865" b="0" i="0" u="none" strike="noStrike" kern="0" cap="none" spc="0" normalizeH="0" baseline="0" noProof="0" dirty="0">
              <a:ln>
                <a:noFill/>
              </a:ln>
              <a:solidFill>
                <a:srgbClr val="000000"/>
              </a:solidFill>
              <a:effectLst/>
              <a:uLnTx/>
              <a:uFillTx/>
              <a:cs typeface="+mn-ea"/>
              <a:sym typeface="+mn-lt"/>
            </a:endParaRPr>
          </a:p>
        </p:txBody>
      </p:sp>
      <p:sp>
        <p:nvSpPr>
          <p:cNvPr id="752" name="Google Shape;752;p34"/>
          <p:cNvSpPr/>
          <p:nvPr/>
        </p:nvSpPr>
        <p:spPr>
          <a:xfrm>
            <a:off x="1012789" y="3123690"/>
            <a:ext cx="2337547" cy="599039"/>
          </a:xfrm>
          <a:prstGeom prst="roundRect">
            <a:avLst>
              <a:gd name="adj" fmla="val 9314"/>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1865" b="0" i="0" u="none" strike="noStrike" kern="0" cap="none" spc="0" normalizeH="0" baseline="0" noProof="0" dirty="0">
                <a:ln>
                  <a:noFill/>
                </a:ln>
                <a:solidFill>
                  <a:srgbClr val="000000"/>
                </a:solidFill>
                <a:effectLst/>
                <a:uLnTx/>
                <a:uFillTx/>
                <a:cs typeface="+mn-ea"/>
                <a:sym typeface="+mn-lt"/>
              </a:rPr>
              <a:t> </a:t>
            </a:r>
            <a:endParaRPr kumimoji="0" sz="1865" b="0" i="0" u="none" strike="noStrike" kern="0" cap="none" spc="0" normalizeH="0" baseline="0" noProof="0" dirty="0">
              <a:ln>
                <a:noFill/>
              </a:ln>
              <a:solidFill>
                <a:srgbClr val="000000"/>
              </a:solidFill>
              <a:effectLst/>
              <a:uLnTx/>
              <a:uFillTx/>
              <a:cs typeface="+mn-ea"/>
              <a:sym typeface="+mn-lt"/>
            </a:endParaRPr>
          </a:p>
        </p:txBody>
      </p:sp>
      <p:sp>
        <p:nvSpPr>
          <p:cNvPr id="753" name="Google Shape;753;p34"/>
          <p:cNvSpPr/>
          <p:nvPr/>
        </p:nvSpPr>
        <p:spPr>
          <a:xfrm>
            <a:off x="1012789" y="3790416"/>
            <a:ext cx="2337547" cy="599039"/>
          </a:xfrm>
          <a:prstGeom prst="roundRect">
            <a:avLst>
              <a:gd name="adj" fmla="val 9314"/>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1865" b="0" i="0" u="none" strike="noStrike" kern="0" cap="none" spc="0" normalizeH="0" baseline="0" noProof="0" dirty="0">
                <a:ln>
                  <a:noFill/>
                </a:ln>
                <a:solidFill>
                  <a:srgbClr val="000000"/>
                </a:solidFill>
                <a:effectLst/>
                <a:uLnTx/>
                <a:uFillTx/>
                <a:cs typeface="+mn-ea"/>
                <a:sym typeface="+mn-lt"/>
              </a:rPr>
              <a:t> </a:t>
            </a:r>
            <a:endParaRPr kumimoji="0" sz="1865" b="0" i="0" u="none" strike="noStrike" kern="0" cap="none" spc="0" normalizeH="0" baseline="0" noProof="0" dirty="0">
              <a:ln>
                <a:noFill/>
              </a:ln>
              <a:solidFill>
                <a:srgbClr val="000000"/>
              </a:solidFill>
              <a:effectLst/>
              <a:uLnTx/>
              <a:uFillTx/>
              <a:cs typeface="+mn-ea"/>
              <a:sym typeface="+mn-lt"/>
            </a:endParaRPr>
          </a:p>
        </p:txBody>
      </p:sp>
      <p:sp>
        <p:nvSpPr>
          <p:cNvPr id="754" name="Google Shape;754;p34"/>
          <p:cNvSpPr/>
          <p:nvPr/>
        </p:nvSpPr>
        <p:spPr>
          <a:xfrm>
            <a:off x="1012789" y="4457144"/>
            <a:ext cx="2337547" cy="599039"/>
          </a:xfrm>
          <a:prstGeom prst="roundRect">
            <a:avLst>
              <a:gd name="adj" fmla="val 9314"/>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1865" b="0" i="0" u="none" strike="noStrike" kern="0" cap="none" spc="0" normalizeH="0" baseline="0" noProof="0" dirty="0">
                <a:ln>
                  <a:noFill/>
                </a:ln>
                <a:solidFill>
                  <a:srgbClr val="000000"/>
                </a:solidFill>
                <a:effectLst/>
                <a:uLnTx/>
                <a:uFillTx/>
                <a:cs typeface="+mn-ea"/>
                <a:sym typeface="+mn-lt"/>
              </a:rPr>
              <a:t> </a:t>
            </a:r>
            <a:endParaRPr kumimoji="0" sz="1865" b="0" i="0" u="none" strike="noStrike" kern="0" cap="none" spc="0" normalizeH="0" baseline="0" noProof="0" dirty="0">
              <a:ln>
                <a:noFill/>
              </a:ln>
              <a:solidFill>
                <a:srgbClr val="000000"/>
              </a:solidFill>
              <a:effectLst/>
              <a:uLnTx/>
              <a:uFillTx/>
              <a:cs typeface="+mn-ea"/>
              <a:sym typeface="+mn-lt"/>
            </a:endParaRPr>
          </a:p>
        </p:txBody>
      </p:sp>
      <p:sp>
        <p:nvSpPr>
          <p:cNvPr id="755" name="Google Shape;755;p34"/>
          <p:cNvSpPr/>
          <p:nvPr/>
        </p:nvSpPr>
        <p:spPr>
          <a:xfrm>
            <a:off x="1012789" y="5123870"/>
            <a:ext cx="2337547" cy="599039"/>
          </a:xfrm>
          <a:prstGeom prst="roundRect">
            <a:avLst>
              <a:gd name="adj" fmla="val 9314"/>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1865" b="0" i="0" u="none" strike="noStrike" kern="0" cap="none" spc="0" normalizeH="0" baseline="0" noProof="0" dirty="0">
                <a:ln>
                  <a:noFill/>
                </a:ln>
                <a:solidFill>
                  <a:srgbClr val="000000"/>
                </a:solidFill>
                <a:effectLst/>
                <a:uLnTx/>
                <a:uFillTx/>
                <a:cs typeface="+mn-ea"/>
                <a:sym typeface="+mn-lt"/>
              </a:rPr>
              <a:t> </a:t>
            </a:r>
            <a:endParaRPr kumimoji="0" sz="1865" b="0" i="0" u="none" strike="noStrike" kern="0" cap="none" spc="0" normalizeH="0" baseline="0" noProof="0" dirty="0">
              <a:ln>
                <a:noFill/>
              </a:ln>
              <a:solidFill>
                <a:srgbClr val="000000"/>
              </a:solidFill>
              <a:effectLst/>
              <a:uLnTx/>
              <a:uFillTx/>
              <a:cs typeface="+mn-ea"/>
              <a:sym typeface="+mn-lt"/>
            </a:endParaRPr>
          </a:p>
        </p:txBody>
      </p:sp>
      <p:sp>
        <p:nvSpPr>
          <p:cNvPr id="756" name="Google Shape;756;p34"/>
          <p:cNvSpPr/>
          <p:nvPr/>
        </p:nvSpPr>
        <p:spPr>
          <a:xfrm>
            <a:off x="3439251" y="2456963"/>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57" name="Google Shape;757;p34"/>
          <p:cNvSpPr/>
          <p:nvPr/>
        </p:nvSpPr>
        <p:spPr>
          <a:xfrm>
            <a:off x="3439251" y="3123690"/>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58" name="Google Shape;758;p34"/>
          <p:cNvSpPr/>
          <p:nvPr/>
        </p:nvSpPr>
        <p:spPr>
          <a:xfrm>
            <a:off x="3439251" y="3790416"/>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59" name="Google Shape;759;p34"/>
          <p:cNvSpPr/>
          <p:nvPr/>
        </p:nvSpPr>
        <p:spPr>
          <a:xfrm>
            <a:off x="3439251" y="4457144"/>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0" name="Google Shape;760;p34"/>
          <p:cNvSpPr/>
          <p:nvPr/>
        </p:nvSpPr>
        <p:spPr>
          <a:xfrm>
            <a:off x="3439251" y="5123870"/>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1" name="Google Shape;761;p34"/>
          <p:cNvSpPr/>
          <p:nvPr/>
        </p:nvSpPr>
        <p:spPr>
          <a:xfrm>
            <a:off x="5224054" y="2456963"/>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2" name="Google Shape;762;p34"/>
          <p:cNvSpPr/>
          <p:nvPr/>
        </p:nvSpPr>
        <p:spPr>
          <a:xfrm>
            <a:off x="5224054" y="3123690"/>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3" name="Google Shape;763;p34"/>
          <p:cNvSpPr/>
          <p:nvPr/>
        </p:nvSpPr>
        <p:spPr>
          <a:xfrm>
            <a:off x="5224054" y="3790416"/>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4" name="Google Shape;764;p34"/>
          <p:cNvSpPr/>
          <p:nvPr/>
        </p:nvSpPr>
        <p:spPr>
          <a:xfrm>
            <a:off x="5224054" y="4457144"/>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5" name="Google Shape;765;p34"/>
          <p:cNvSpPr/>
          <p:nvPr/>
        </p:nvSpPr>
        <p:spPr>
          <a:xfrm>
            <a:off x="5224054" y="5123870"/>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6" name="Google Shape;766;p34"/>
          <p:cNvSpPr/>
          <p:nvPr/>
        </p:nvSpPr>
        <p:spPr>
          <a:xfrm>
            <a:off x="7008857" y="2456963"/>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7" name="Google Shape;767;p34"/>
          <p:cNvSpPr/>
          <p:nvPr/>
        </p:nvSpPr>
        <p:spPr>
          <a:xfrm>
            <a:off x="7008857" y="3123690"/>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8" name="Google Shape;768;p34"/>
          <p:cNvSpPr/>
          <p:nvPr/>
        </p:nvSpPr>
        <p:spPr>
          <a:xfrm>
            <a:off x="7008857" y="3790416"/>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69" name="Google Shape;769;p34"/>
          <p:cNvSpPr/>
          <p:nvPr/>
        </p:nvSpPr>
        <p:spPr>
          <a:xfrm>
            <a:off x="7008857" y="4457144"/>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70" name="Google Shape;770;p34"/>
          <p:cNvSpPr/>
          <p:nvPr/>
        </p:nvSpPr>
        <p:spPr>
          <a:xfrm>
            <a:off x="7008857" y="5123870"/>
            <a:ext cx="1721811" cy="599039"/>
          </a:xfrm>
          <a:prstGeom prst="roundRect">
            <a:avLst>
              <a:gd name="adj" fmla="val 9314"/>
            </a:avLst>
          </a:prstGeom>
          <a:solidFill>
            <a:srgbClr val="EFEFEF"/>
          </a:solidFill>
          <a:ln>
            <a:noFill/>
          </a:ln>
        </p:spPr>
        <p:txBody>
          <a:bodyPr spcFirstLastPara="1" wrap="square" lIns="45733" tIns="22867" rIns="45733" bIns="22867"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FFFFFF"/>
              </a:solidFill>
              <a:effectLst/>
              <a:uLnTx/>
              <a:uFillTx/>
              <a:cs typeface="+mn-ea"/>
              <a:sym typeface="+mn-lt"/>
            </a:endParaRPr>
          </a:p>
        </p:txBody>
      </p:sp>
      <p:sp>
        <p:nvSpPr>
          <p:cNvPr id="775" name="Google Shape;775;p34"/>
          <p:cNvSpPr/>
          <p:nvPr/>
        </p:nvSpPr>
        <p:spPr>
          <a:xfrm>
            <a:off x="4102801" y="2582764"/>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76" name="Google Shape;776;p34"/>
          <p:cNvSpPr/>
          <p:nvPr/>
        </p:nvSpPr>
        <p:spPr>
          <a:xfrm>
            <a:off x="4156878" y="5269767"/>
            <a:ext cx="286454" cy="318557"/>
          </a:xfrm>
          <a:custGeom>
            <a:avLst/>
            <a:gdLst/>
            <a:ahLst/>
            <a:cxnLst/>
            <a:rect l="l" t="t" r="r" b="b"/>
            <a:pathLst>
              <a:path w="672526" h="671763" extrusionOk="0">
                <a:moveTo>
                  <a:pt x="92404" y="0"/>
                </a:moveTo>
                <a:cubicBezTo>
                  <a:pt x="116117" y="0"/>
                  <a:pt x="139852" y="8993"/>
                  <a:pt x="157940" y="26977"/>
                </a:cubicBezTo>
                <a:lnTo>
                  <a:pt x="336263" y="205079"/>
                </a:lnTo>
                <a:lnTo>
                  <a:pt x="514585" y="26977"/>
                </a:lnTo>
                <a:cubicBezTo>
                  <a:pt x="550585" y="-8992"/>
                  <a:pt x="609526" y="-8992"/>
                  <a:pt x="645526" y="26977"/>
                </a:cubicBezTo>
                <a:cubicBezTo>
                  <a:pt x="681526" y="62945"/>
                  <a:pt x="681526" y="121658"/>
                  <a:pt x="645526" y="157803"/>
                </a:cubicBezTo>
                <a:lnTo>
                  <a:pt x="467227" y="335882"/>
                </a:lnTo>
                <a:lnTo>
                  <a:pt x="645526" y="513961"/>
                </a:lnTo>
                <a:cubicBezTo>
                  <a:pt x="681526" y="549930"/>
                  <a:pt x="681526" y="608819"/>
                  <a:pt x="645526" y="644787"/>
                </a:cubicBezTo>
                <a:cubicBezTo>
                  <a:pt x="609526" y="680756"/>
                  <a:pt x="550585" y="680756"/>
                  <a:pt x="514585" y="644787"/>
                </a:cubicBezTo>
                <a:lnTo>
                  <a:pt x="336263" y="466685"/>
                </a:lnTo>
                <a:lnTo>
                  <a:pt x="157940" y="644787"/>
                </a:lnTo>
                <a:cubicBezTo>
                  <a:pt x="121764" y="680756"/>
                  <a:pt x="63000" y="680756"/>
                  <a:pt x="27000" y="644787"/>
                </a:cubicBezTo>
                <a:cubicBezTo>
                  <a:pt x="-9000" y="608819"/>
                  <a:pt x="-9000" y="549930"/>
                  <a:pt x="27000" y="513961"/>
                </a:cubicBezTo>
                <a:lnTo>
                  <a:pt x="205299" y="335882"/>
                </a:lnTo>
                <a:lnTo>
                  <a:pt x="27000" y="157803"/>
                </a:lnTo>
                <a:cubicBezTo>
                  <a:pt x="-9000" y="121658"/>
                  <a:pt x="-9000" y="62945"/>
                  <a:pt x="27000" y="26977"/>
                </a:cubicBezTo>
                <a:cubicBezTo>
                  <a:pt x="45000" y="8993"/>
                  <a:pt x="68691" y="0"/>
                  <a:pt x="92404" y="0"/>
                </a:cubicBezTo>
                <a:close/>
              </a:path>
            </a:pathLst>
          </a:custGeom>
          <a:solidFill>
            <a:srgbClr val="434343"/>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77" name="Google Shape;777;p34"/>
          <p:cNvSpPr/>
          <p:nvPr/>
        </p:nvSpPr>
        <p:spPr>
          <a:xfrm>
            <a:off x="4102801" y="3243398"/>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78" name="Google Shape;778;p34"/>
          <p:cNvSpPr/>
          <p:nvPr/>
        </p:nvSpPr>
        <p:spPr>
          <a:xfrm>
            <a:off x="4102801" y="3923375"/>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79" name="Google Shape;779;p34"/>
          <p:cNvSpPr/>
          <p:nvPr/>
        </p:nvSpPr>
        <p:spPr>
          <a:xfrm>
            <a:off x="4102801" y="4590101"/>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0" name="Google Shape;780;p34"/>
          <p:cNvSpPr/>
          <p:nvPr/>
        </p:nvSpPr>
        <p:spPr>
          <a:xfrm>
            <a:off x="5888250" y="2582764"/>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1" name="Google Shape;781;p34"/>
          <p:cNvSpPr/>
          <p:nvPr/>
        </p:nvSpPr>
        <p:spPr>
          <a:xfrm>
            <a:off x="5888250" y="3923375"/>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2" name="Google Shape;782;p34"/>
          <p:cNvSpPr/>
          <p:nvPr/>
        </p:nvSpPr>
        <p:spPr>
          <a:xfrm>
            <a:off x="5942327" y="4602903"/>
            <a:ext cx="286454" cy="318557"/>
          </a:xfrm>
          <a:custGeom>
            <a:avLst/>
            <a:gdLst/>
            <a:ahLst/>
            <a:cxnLst/>
            <a:rect l="l" t="t" r="r" b="b"/>
            <a:pathLst>
              <a:path w="672526" h="671763" extrusionOk="0">
                <a:moveTo>
                  <a:pt x="92404" y="0"/>
                </a:moveTo>
                <a:cubicBezTo>
                  <a:pt x="116117" y="0"/>
                  <a:pt x="139852" y="8993"/>
                  <a:pt x="157940" y="26977"/>
                </a:cubicBezTo>
                <a:lnTo>
                  <a:pt x="336263" y="205079"/>
                </a:lnTo>
                <a:lnTo>
                  <a:pt x="514585" y="26977"/>
                </a:lnTo>
                <a:cubicBezTo>
                  <a:pt x="550585" y="-8992"/>
                  <a:pt x="609526" y="-8992"/>
                  <a:pt x="645526" y="26977"/>
                </a:cubicBezTo>
                <a:cubicBezTo>
                  <a:pt x="681526" y="62945"/>
                  <a:pt x="681526" y="121658"/>
                  <a:pt x="645526" y="157803"/>
                </a:cubicBezTo>
                <a:lnTo>
                  <a:pt x="467227" y="335882"/>
                </a:lnTo>
                <a:lnTo>
                  <a:pt x="645526" y="513961"/>
                </a:lnTo>
                <a:cubicBezTo>
                  <a:pt x="681526" y="549930"/>
                  <a:pt x="681526" y="608819"/>
                  <a:pt x="645526" y="644787"/>
                </a:cubicBezTo>
                <a:cubicBezTo>
                  <a:pt x="609526" y="680756"/>
                  <a:pt x="550585" y="680756"/>
                  <a:pt x="514585" y="644787"/>
                </a:cubicBezTo>
                <a:lnTo>
                  <a:pt x="336263" y="466685"/>
                </a:lnTo>
                <a:lnTo>
                  <a:pt x="157940" y="644787"/>
                </a:lnTo>
                <a:cubicBezTo>
                  <a:pt x="121764" y="680756"/>
                  <a:pt x="63000" y="680756"/>
                  <a:pt x="27000" y="644787"/>
                </a:cubicBezTo>
                <a:cubicBezTo>
                  <a:pt x="-9000" y="608819"/>
                  <a:pt x="-9000" y="549930"/>
                  <a:pt x="27000" y="513961"/>
                </a:cubicBezTo>
                <a:lnTo>
                  <a:pt x="205299" y="335882"/>
                </a:lnTo>
                <a:lnTo>
                  <a:pt x="27000" y="157803"/>
                </a:lnTo>
                <a:cubicBezTo>
                  <a:pt x="-9000" y="121658"/>
                  <a:pt x="-9000" y="62945"/>
                  <a:pt x="27000" y="26977"/>
                </a:cubicBezTo>
                <a:cubicBezTo>
                  <a:pt x="45000" y="8993"/>
                  <a:pt x="68691" y="0"/>
                  <a:pt x="92404" y="0"/>
                </a:cubicBezTo>
                <a:close/>
              </a:path>
            </a:pathLst>
          </a:custGeom>
          <a:solidFill>
            <a:srgbClr val="434343"/>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3" name="Google Shape;783;p34"/>
          <p:cNvSpPr/>
          <p:nvPr/>
        </p:nvSpPr>
        <p:spPr>
          <a:xfrm>
            <a:off x="5942327" y="3284189"/>
            <a:ext cx="286454" cy="318557"/>
          </a:xfrm>
          <a:custGeom>
            <a:avLst/>
            <a:gdLst/>
            <a:ahLst/>
            <a:cxnLst/>
            <a:rect l="l" t="t" r="r" b="b"/>
            <a:pathLst>
              <a:path w="672526" h="671763" extrusionOk="0">
                <a:moveTo>
                  <a:pt x="92404" y="0"/>
                </a:moveTo>
                <a:cubicBezTo>
                  <a:pt x="116117" y="0"/>
                  <a:pt x="139852" y="8993"/>
                  <a:pt x="157940" y="26977"/>
                </a:cubicBezTo>
                <a:lnTo>
                  <a:pt x="336263" y="205079"/>
                </a:lnTo>
                <a:lnTo>
                  <a:pt x="514585" y="26977"/>
                </a:lnTo>
                <a:cubicBezTo>
                  <a:pt x="550585" y="-8992"/>
                  <a:pt x="609526" y="-8992"/>
                  <a:pt x="645526" y="26977"/>
                </a:cubicBezTo>
                <a:cubicBezTo>
                  <a:pt x="681526" y="62945"/>
                  <a:pt x="681526" y="121658"/>
                  <a:pt x="645526" y="157803"/>
                </a:cubicBezTo>
                <a:lnTo>
                  <a:pt x="467227" y="335882"/>
                </a:lnTo>
                <a:lnTo>
                  <a:pt x="645526" y="513961"/>
                </a:lnTo>
                <a:cubicBezTo>
                  <a:pt x="681526" y="549930"/>
                  <a:pt x="681526" y="608819"/>
                  <a:pt x="645526" y="644787"/>
                </a:cubicBezTo>
                <a:cubicBezTo>
                  <a:pt x="609526" y="680756"/>
                  <a:pt x="550585" y="680756"/>
                  <a:pt x="514585" y="644787"/>
                </a:cubicBezTo>
                <a:lnTo>
                  <a:pt x="336263" y="466685"/>
                </a:lnTo>
                <a:lnTo>
                  <a:pt x="157940" y="644787"/>
                </a:lnTo>
                <a:cubicBezTo>
                  <a:pt x="121764" y="680756"/>
                  <a:pt x="63000" y="680756"/>
                  <a:pt x="27000" y="644787"/>
                </a:cubicBezTo>
                <a:cubicBezTo>
                  <a:pt x="-9000" y="608819"/>
                  <a:pt x="-9000" y="549930"/>
                  <a:pt x="27000" y="513961"/>
                </a:cubicBezTo>
                <a:lnTo>
                  <a:pt x="205299" y="335882"/>
                </a:lnTo>
                <a:lnTo>
                  <a:pt x="27000" y="157803"/>
                </a:lnTo>
                <a:cubicBezTo>
                  <a:pt x="-9000" y="121658"/>
                  <a:pt x="-9000" y="62945"/>
                  <a:pt x="27000" y="26977"/>
                </a:cubicBezTo>
                <a:cubicBezTo>
                  <a:pt x="45000" y="8993"/>
                  <a:pt x="68691" y="0"/>
                  <a:pt x="92404" y="0"/>
                </a:cubicBezTo>
                <a:close/>
              </a:path>
            </a:pathLst>
          </a:custGeom>
          <a:solidFill>
            <a:srgbClr val="434343"/>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4" name="Google Shape;784;p34"/>
          <p:cNvSpPr/>
          <p:nvPr/>
        </p:nvSpPr>
        <p:spPr>
          <a:xfrm>
            <a:off x="5888250" y="5256966"/>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5" name="Google Shape;785;p34"/>
          <p:cNvSpPr/>
          <p:nvPr/>
        </p:nvSpPr>
        <p:spPr>
          <a:xfrm>
            <a:off x="7724674" y="3284189"/>
            <a:ext cx="286454" cy="318557"/>
          </a:xfrm>
          <a:custGeom>
            <a:avLst/>
            <a:gdLst/>
            <a:ahLst/>
            <a:cxnLst/>
            <a:rect l="l" t="t" r="r" b="b"/>
            <a:pathLst>
              <a:path w="672526" h="671763" extrusionOk="0">
                <a:moveTo>
                  <a:pt x="92404" y="0"/>
                </a:moveTo>
                <a:cubicBezTo>
                  <a:pt x="116117" y="0"/>
                  <a:pt x="139852" y="8993"/>
                  <a:pt x="157940" y="26977"/>
                </a:cubicBezTo>
                <a:lnTo>
                  <a:pt x="336263" y="205079"/>
                </a:lnTo>
                <a:lnTo>
                  <a:pt x="514585" y="26977"/>
                </a:lnTo>
                <a:cubicBezTo>
                  <a:pt x="550585" y="-8992"/>
                  <a:pt x="609526" y="-8992"/>
                  <a:pt x="645526" y="26977"/>
                </a:cubicBezTo>
                <a:cubicBezTo>
                  <a:pt x="681526" y="62945"/>
                  <a:pt x="681526" y="121658"/>
                  <a:pt x="645526" y="157803"/>
                </a:cubicBezTo>
                <a:lnTo>
                  <a:pt x="467227" y="335882"/>
                </a:lnTo>
                <a:lnTo>
                  <a:pt x="645526" y="513961"/>
                </a:lnTo>
                <a:cubicBezTo>
                  <a:pt x="681526" y="549930"/>
                  <a:pt x="681526" y="608819"/>
                  <a:pt x="645526" y="644787"/>
                </a:cubicBezTo>
                <a:cubicBezTo>
                  <a:pt x="609526" y="680756"/>
                  <a:pt x="550585" y="680756"/>
                  <a:pt x="514585" y="644787"/>
                </a:cubicBezTo>
                <a:lnTo>
                  <a:pt x="336263" y="466685"/>
                </a:lnTo>
                <a:lnTo>
                  <a:pt x="157940" y="644787"/>
                </a:lnTo>
                <a:cubicBezTo>
                  <a:pt x="121764" y="680756"/>
                  <a:pt x="63000" y="680756"/>
                  <a:pt x="27000" y="644787"/>
                </a:cubicBezTo>
                <a:cubicBezTo>
                  <a:pt x="-9000" y="608819"/>
                  <a:pt x="-9000" y="549930"/>
                  <a:pt x="27000" y="513961"/>
                </a:cubicBezTo>
                <a:lnTo>
                  <a:pt x="205299" y="335882"/>
                </a:lnTo>
                <a:lnTo>
                  <a:pt x="27000" y="157803"/>
                </a:lnTo>
                <a:cubicBezTo>
                  <a:pt x="-9000" y="121658"/>
                  <a:pt x="-9000" y="62945"/>
                  <a:pt x="27000" y="26977"/>
                </a:cubicBezTo>
                <a:cubicBezTo>
                  <a:pt x="45000" y="8993"/>
                  <a:pt x="68691" y="0"/>
                  <a:pt x="92404" y="0"/>
                </a:cubicBezTo>
                <a:close/>
              </a:path>
            </a:pathLst>
          </a:custGeom>
          <a:solidFill>
            <a:srgbClr val="434343"/>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6" name="Google Shape;786;p34"/>
          <p:cNvSpPr/>
          <p:nvPr/>
        </p:nvSpPr>
        <p:spPr>
          <a:xfrm>
            <a:off x="7664111" y="3923375"/>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7" name="Google Shape;787;p34"/>
          <p:cNvSpPr/>
          <p:nvPr/>
        </p:nvSpPr>
        <p:spPr>
          <a:xfrm>
            <a:off x="7664111" y="4561061"/>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8" name="Google Shape;788;p34"/>
          <p:cNvSpPr/>
          <p:nvPr/>
        </p:nvSpPr>
        <p:spPr>
          <a:xfrm>
            <a:off x="7664111" y="5256966"/>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789" name="Google Shape;789;p34"/>
          <p:cNvSpPr/>
          <p:nvPr/>
        </p:nvSpPr>
        <p:spPr>
          <a:xfrm>
            <a:off x="7664111" y="2584878"/>
            <a:ext cx="394684" cy="344455"/>
          </a:xfrm>
          <a:custGeom>
            <a:avLst/>
            <a:gdLst/>
            <a:ahLst/>
            <a:cxnLst/>
            <a:rect l="l" t="t" r="r" b="b"/>
            <a:pathLst>
              <a:path w="5250" h="4113" extrusionOk="0">
                <a:moveTo>
                  <a:pt x="1845" y="4112"/>
                </a:moveTo>
                <a:lnTo>
                  <a:pt x="205" y="2473"/>
                </a:lnTo>
                <a:lnTo>
                  <a:pt x="205" y="2473"/>
                </a:lnTo>
                <a:cubicBezTo>
                  <a:pt x="0" y="2267"/>
                  <a:pt x="0" y="1935"/>
                  <a:pt x="205" y="1730"/>
                </a:cubicBezTo>
                <a:lnTo>
                  <a:pt x="205" y="1730"/>
                </a:lnTo>
                <a:cubicBezTo>
                  <a:pt x="410" y="1524"/>
                  <a:pt x="743" y="1524"/>
                  <a:pt x="948" y="1730"/>
                </a:cubicBezTo>
                <a:lnTo>
                  <a:pt x="1849" y="2630"/>
                </a:lnTo>
                <a:lnTo>
                  <a:pt x="4302" y="205"/>
                </a:lnTo>
                <a:lnTo>
                  <a:pt x="4302" y="205"/>
                </a:lnTo>
                <a:cubicBezTo>
                  <a:pt x="4508" y="0"/>
                  <a:pt x="4841" y="2"/>
                  <a:pt x="5045" y="209"/>
                </a:cubicBezTo>
                <a:lnTo>
                  <a:pt x="5045" y="209"/>
                </a:lnTo>
                <a:cubicBezTo>
                  <a:pt x="5249" y="415"/>
                  <a:pt x="5247" y="748"/>
                  <a:pt x="5041" y="952"/>
                </a:cubicBezTo>
                <a:lnTo>
                  <a:pt x="1845" y="4112"/>
                </a:lnTo>
              </a:path>
            </a:pathLst>
          </a:custGeom>
          <a:solidFill>
            <a:srgbClr val="B7B7B7"/>
          </a:solidFill>
          <a:ln>
            <a:noFill/>
          </a:ln>
        </p:spPr>
        <p:txBody>
          <a:bodyPr spcFirstLastPara="1" wrap="square" lIns="45733" tIns="22867" rIns="45733" bIns="22867"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4" name="文本框 3"/>
          <p:cNvSpPr txBox="1"/>
          <p:nvPr/>
        </p:nvSpPr>
        <p:spPr>
          <a:xfrm>
            <a:off x="1589948" y="1912795"/>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7" name="文本框 46"/>
          <p:cNvSpPr txBox="1"/>
          <p:nvPr/>
        </p:nvSpPr>
        <p:spPr>
          <a:xfrm>
            <a:off x="3656961" y="1912794"/>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8" name="文本框 47"/>
          <p:cNvSpPr txBox="1"/>
          <p:nvPr/>
        </p:nvSpPr>
        <p:spPr>
          <a:xfrm>
            <a:off x="5493347" y="1912794"/>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9" name="文本框 48"/>
          <p:cNvSpPr txBox="1"/>
          <p:nvPr/>
        </p:nvSpPr>
        <p:spPr>
          <a:xfrm>
            <a:off x="7215158" y="1912793"/>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50" name="文本框 49"/>
          <p:cNvSpPr txBox="1"/>
          <p:nvPr/>
        </p:nvSpPr>
        <p:spPr>
          <a:xfrm>
            <a:off x="1606997" y="2560240"/>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548280"/>
                </a:solidFill>
                <a:effectLst/>
                <a:uLnTx/>
                <a:uFillTx/>
                <a:cs typeface="+mn-ea"/>
                <a:sym typeface="+mn-lt"/>
              </a:rPr>
              <a:t>添加标题</a:t>
            </a:r>
            <a:endParaRPr kumimoji="0" lang="zh-CN" altLang="en-US" sz="1800" b="0" i="0" u="none" strike="noStrike" kern="1200" cap="none" spc="0" normalizeH="0" baseline="0" noProof="0" dirty="0">
              <a:ln>
                <a:noFill/>
              </a:ln>
              <a:solidFill>
                <a:srgbClr val="548280"/>
              </a:solidFill>
              <a:effectLst/>
              <a:uLnTx/>
              <a:uFillTx/>
              <a:cs typeface="+mn-ea"/>
              <a:sym typeface="+mn-lt"/>
            </a:endParaRPr>
          </a:p>
        </p:txBody>
      </p:sp>
      <p:sp>
        <p:nvSpPr>
          <p:cNvPr id="51" name="文本框 50"/>
          <p:cNvSpPr txBox="1"/>
          <p:nvPr/>
        </p:nvSpPr>
        <p:spPr>
          <a:xfrm>
            <a:off x="1632921" y="3245993"/>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548280"/>
                </a:solidFill>
                <a:effectLst/>
                <a:uLnTx/>
                <a:uFillTx/>
                <a:cs typeface="+mn-ea"/>
                <a:sym typeface="+mn-lt"/>
              </a:rPr>
              <a:t>添加标题</a:t>
            </a:r>
            <a:endParaRPr kumimoji="0" lang="zh-CN" altLang="en-US" sz="1800" b="0" i="0" u="none" strike="noStrike" kern="1200" cap="none" spc="0" normalizeH="0" baseline="0" noProof="0" dirty="0">
              <a:ln>
                <a:noFill/>
              </a:ln>
              <a:solidFill>
                <a:srgbClr val="548280"/>
              </a:solidFill>
              <a:effectLst/>
              <a:uLnTx/>
              <a:uFillTx/>
              <a:cs typeface="+mn-ea"/>
              <a:sym typeface="+mn-lt"/>
            </a:endParaRPr>
          </a:p>
        </p:txBody>
      </p:sp>
      <p:sp>
        <p:nvSpPr>
          <p:cNvPr id="52" name="文本框 51"/>
          <p:cNvSpPr txBox="1"/>
          <p:nvPr/>
        </p:nvSpPr>
        <p:spPr>
          <a:xfrm>
            <a:off x="1632921" y="3898126"/>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548280"/>
                </a:solidFill>
                <a:effectLst/>
                <a:uLnTx/>
                <a:uFillTx/>
                <a:cs typeface="+mn-ea"/>
                <a:sym typeface="+mn-lt"/>
              </a:rPr>
              <a:t>添加标题</a:t>
            </a:r>
            <a:endParaRPr kumimoji="0" lang="zh-CN" altLang="en-US" sz="1800" b="0" i="0" u="none" strike="noStrike" kern="1200" cap="none" spc="0" normalizeH="0" baseline="0" noProof="0" dirty="0">
              <a:ln>
                <a:noFill/>
              </a:ln>
              <a:solidFill>
                <a:srgbClr val="548280"/>
              </a:solidFill>
              <a:effectLst/>
              <a:uLnTx/>
              <a:uFillTx/>
              <a:cs typeface="+mn-ea"/>
              <a:sym typeface="+mn-lt"/>
            </a:endParaRPr>
          </a:p>
        </p:txBody>
      </p:sp>
      <p:sp>
        <p:nvSpPr>
          <p:cNvPr id="53" name="文本框 52"/>
          <p:cNvSpPr txBox="1"/>
          <p:nvPr/>
        </p:nvSpPr>
        <p:spPr>
          <a:xfrm>
            <a:off x="1632921" y="4559188"/>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548280"/>
                </a:solidFill>
                <a:effectLst/>
                <a:uLnTx/>
                <a:uFillTx/>
                <a:cs typeface="+mn-ea"/>
                <a:sym typeface="+mn-lt"/>
              </a:rPr>
              <a:t>添加标题</a:t>
            </a:r>
            <a:endParaRPr kumimoji="0" lang="zh-CN" altLang="en-US" sz="1800" b="0" i="0" u="none" strike="noStrike" kern="1200" cap="none" spc="0" normalizeH="0" baseline="0" noProof="0" dirty="0">
              <a:ln>
                <a:noFill/>
              </a:ln>
              <a:solidFill>
                <a:srgbClr val="548280"/>
              </a:solidFill>
              <a:effectLst/>
              <a:uLnTx/>
              <a:uFillTx/>
              <a:cs typeface="+mn-ea"/>
              <a:sym typeface="+mn-lt"/>
            </a:endParaRPr>
          </a:p>
        </p:txBody>
      </p:sp>
      <p:sp>
        <p:nvSpPr>
          <p:cNvPr id="54" name="文本框 53"/>
          <p:cNvSpPr txBox="1"/>
          <p:nvPr/>
        </p:nvSpPr>
        <p:spPr>
          <a:xfrm>
            <a:off x="1632921" y="5164366"/>
            <a:ext cx="118322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548280"/>
                </a:solidFill>
                <a:effectLst/>
                <a:uLnTx/>
                <a:uFillTx/>
                <a:cs typeface="+mn-ea"/>
                <a:sym typeface="+mn-lt"/>
              </a:rPr>
              <a:t>添加标题</a:t>
            </a:r>
            <a:endParaRPr kumimoji="0" lang="zh-CN" altLang="en-US" sz="1800" b="0" i="0" u="none" strike="noStrike" kern="1200" cap="none" spc="0" normalizeH="0" baseline="0" noProof="0" dirty="0">
              <a:ln>
                <a:noFill/>
              </a:ln>
              <a:solidFill>
                <a:srgbClr val="548280"/>
              </a:solidFill>
              <a:effectLst/>
              <a:uLnTx/>
              <a:uFillTx/>
              <a:cs typeface="+mn-ea"/>
              <a:sym typeface="+mn-lt"/>
            </a:endParaRPr>
          </a:p>
        </p:txBody>
      </p:sp>
      <p:sp>
        <p:nvSpPr>
          <p:cNvPr id="59"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60" name="图片 59"/>
          <p:cNvPicPr>
            <a:picLocks noChangeAspect="1"/>
          </p:cNvPicPr>
          <p:nvPr/>
        </p:nvPicPr>
        <p:blipFill>
          <a:blip r:embed="rId1" cstate="screen"/>
          <a:stretch>
            <a:fillRect/>
          </a:stretch>
        </p:blipFill>
        <p:spPr>
          <a:xfrm rot="5400000">
            <a:off x="-189703" y="47762"/>
            <a:ext cx="1730112" cy="1350706"/>
          </a:xfrm>
          <a:prstGeom prst="rect">
            <a:avLst/>
          </a:prstGeom>
        </p:spPr>
      </p:pic>
      <p:pic>
        <p:nvPicPr>
          <p:cNvPr id="3" name="图片 2"/>
          <p:cNvPicPr>
            <a:picLocks noChangeAspect="1"/>
          </p:cNvPicPr>
          <p:nvPr/>
        </p:nvPicPr>
        <p:blipFill>
          <a:blip r:embed="rId2" cstate="screen"/>
          <a:stretch>
            <a:fillRect/>
          </a:stretch>
        </p:blipFill>
        <p:spPr>
          <a:xfrm>
            <a:off x="9385922" y="1829608"/>
            <a:ext cx="2342393" cy="39624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47"/>
                                        </p:tgtEl>
                                        <p:attrNameLst>
                                          <p:attrName>style.visibility</p:attrName>
                                        </p:attrNameLst>
                                      </p:cBhvr>
                                      <p:to>
                                        <p:strVal val="visible"/>
                                      </p:to>
                                    </p:set>
                                    <p:animEffect transition="in" filter="randombar(horizontal)">
                                      <p:cBhvr>
                                        <p:cTn id="7" dur="500"/>
                                        <p:tgtEl>
                                          <p:spTgt spid="7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48"/>
                                        </p:tgtEl>
                                        <p:attrNameLst>
                                          <p:attrName>style.visibility</p:attrName>
                                        </p:attrNameLst>
                                      </p:cBhvr>
                                      <p:to>
                                        <p:strVal val="visible"/>
                                      </p:to>
                                    </p:set>
                                    <p:animEffect transition="in" filter="randombar(horizontal)">
                                      <p:cBhvr>
                                        <p:cTn id="10" dur="500"/>
                                        <p:tgtEl>
                                          <p:spTgt spid="74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49"/>
                                        </p:tgtEl>
                                        <p:attrNameLst>
                                          <p:attrName>style.visibility</p:attrName>
                                        </p:attrNameLst>
                                      </p:cBhvr>
                                      <p:to>
                                        <p:strVal val="visible"/>
                                      </p:to>
                                    </p:set>
                                    <p:animEffect transition="in" filter="randombar(horizontal)">
                                      <p:cBhvr>
                                        <p:cTn id="13" dur="500"/>
                                        <p:tgtEl>
                                          <p:spTgt spid="74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50"/>
                                        </p:tgtEl>
                                        <p:attrNameLst>
                                          <p:attrName>style.visibility</p:attrName>
                                        </p:attrNameLst>
                                      </p:cBhvr>
                                      <p:to>
                                        <p:strVal val="visible"/>
                                      </p:to>
                                    </p:set>
                                    <p:animEffect transition="in" filter="randombar(horizontal)">
                                      <p:cBhvr>
                                        <p:cTn id="16" dur="500"/>
                                        <p:tgtEl>
                                          <p:spTgt spid="75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51"/>
                                        </p:tgtEl>
                                        <p:attrNameLst>
                                          <p:attrName>style.visibility</p:attrName>
                                        </p:attrNameLst>
                                      </p:cBhvr>
                                      <p:to>
                                        <p:strVal val="visible"/>
                                      </p:to>
                                    </p:set>
                                    <p:animEffect transition="in" filter="randombar(horizontal)">
                                      <p:cBhvr>
                                        <p:cTn id="19" dur="500"/>
                                        <p:tgtEl>
                                          <p:spTgt spid="75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52"/>
                                        </p:tgtEl>
                                        <p:attrNameLst>
                                          <p:attrName>style.visibility</p:attrName>
                                        </p:attrNameLst>
                                      </p:cBhvr>
                                      <p:to>
                                        <p:strVal val="visible"/>
                                      </p:to>
                                    </p:set>
                                    <p:animEffect transition="in" filter="randombar(horizontal)">
                                      <p:cBhvr>
                                        <p:cTn id="22" dur="500"/>
                                        <p:tgtEl>
                                          <p:spTgt spid="75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53"/>
                                        </p:tgtEl>
                                        <p:attrNameLst>
                                          <p:attrName>style.visibility</p:attrName>
                                        </p:attrNameLst>
                                      </p:cBhvr>
                                      <p:to>
                                        <p:strVal val="visible"/>
                                      </p:to>
                                    </p:set>
                                    <p:animEffect transition="in" filter="randombar(horizontal)">
                                      <p:cBhvr>
                                        <p:cTn id="25" dur="500"/>
                                        <p:tgtEl>
                                          <p:spTgt spid="75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754"/>
                                        </p:tgtEl>
                                        <p:attrNameLst>
                                          <p:attrName>style.visibility</p:attrName>
                                        </p:attrNameLst>
                                      </p:cBhvr>
                                      <p:to>
                                        <p:strVal val="visible"/>
                                      </p:to>
                                    </p:set>
                                    <p:animEffect transition="in" filter="randombar(horizontal)">
                                      <p:cBhvr>
                                        <p:cTn id="28" dur="500"/>
                                        <p:tgtEl>
                                          <p:spTgt spid="75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55"/>
                                        </p:tgtEl>
                                        <p:attrNameLst>
                                          <p:attrName>style.visibility</p:attrName>
                                        </p:attrNameLst>
                                      </p:cBhvr>
                                      <p:to>
                                        <p:strVal val="visible"/>
                                      </p:to>
                                    </p:set>
                                    <p:animEffect transition="in" filter="randombar(horizontal)">
                                      <p:cBhvr>
                                        <p:cTn id="31" dur="500"/>
                                        <p:tgtEl>
                                          <p:spTgt spid="75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56"/>
                                        </p:tgtEl>
                                        <p:attrNameLst>
                                          <p:attrName>style.visibility</p:attrName>
                                        </p:attrNameLst>
                                      </p:cBhvr>
                                      <p:to>
                                        <p:strVal val="visible"/>
                                      </p:to>
                                    </p:set>
                                    <p:animEffect transition="in" filter="randombar(horizontal)">
                                      <p:cBhvr>
                                        <p:cTn id="34" dur="500"/>
                                        <p:tgtEl>
                                          <p:spTgt spid="75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757"/>
                                        </p:tgtEl>
                                        <p:attrNameLst>
                                          <p:attrName>style.visibility</p:attrName>
                                        </p:attrNameLst>
                                      </p:cBhvr>
                                      <p:to>
                                        <p:strVal val="visible"/>
                                      </p:to>
                                    </p:set>
                                    <p:animEffect transition="in" filter="randombar(horizontal)">
                                      <p:cBhvr>
                                        <p:cTn id="37" dur="500"/>
                                        <p:tgtEl>
                                          <p:spTgt spid="75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758"/>
                                        </p:tgtEl>
                                        <p:attrNameLst>
                                          <p:attrName>style.visibility</p:attrName>
                                        </p:attrNameLst>
                                      </p:cBhvr>
                                      <p:to>
                                        <p:strVal val="visible"/>
                                      </p:to>
                                    </p:set>
                                    <p:animEffect transition="in" filter="randombar(horizontal)">
                                      <p:cBhvr>
                                        <p:cTn id="40" dur="500"/>
                                        <p:tgtEl>
                                          <p:spTgt spid="75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59"/>
                                        </p:tgtEl>
                                        <p:attrNameLst>
                                          <p:attrName>style.visibility</p:attrName>
                                        </p:attrNameLst>
                                      </p:cBhvr>
                                      <p:to>
                                        <p:strVal val="visible"/>
                                      </p:to>
                                    </p:set>
                                    <p:animEffect transition="in" filter="randombar(horizontal)">
                                      <p:cBhvr>
                                        <p:cTn id="43" dur="500"/>
                                        <p:tgtEl>
                                          <p:spTgt spid="75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760"/>
                                        </p:tgtEl>
                                        <p:attrNameLst>
                                          <p:attrName>style.visibility</p:attrName>
                                        </p:attrNameLst>
                                      </p:cBhvr>
                                      <p:to>
                                        <p:strVal val="visible"/>
                                      </p:to>
                                    </p:set>
                                    <p:animEffect transition="in" filter="randombar(horizontal)">
                                      <p:cBhvr>
                                        <p:cTn id="46" dur="500"/>
                                        <p:tgtEl>
                                          <p:spTgt spid="76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761"/>
                                        </p:tgtEl>
                                        <p:attrNameLst>
                                          <p:attrName>style.visibility</p:attrName>
                                        </p:attrNameLst>
                                      </p:cBhvr>
                                      <p:to>
                                        <p:strVal val="visible"/>
                                      </p:to>
                                    </p:set>
                                    <p:animEffect transition="in" filter="randombar(horizontal)">
                                      <p:cBhvr>
                                        <p:cTn id="49" dur="500"/>
                                        <p:tgtEl>
                                          <p:spTgt spid="76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762"/>
                                        </p:tgtEl>
                                        <p:attrNameLst>
                                          <p:attrName>style.visibility</p:attrName>
                                        </p:attrNameLst>
                                      </p:cBhvr>
                                      <p:to>
                                        <p:strVal val="visible"/>
                                      </p:to>
                                    </p:set>
                                    <p:animEffect transition="in" filter="randombar(horizontal)">
                                      <p:cBhvr>
                                        <p:cTn id="52" dur="500"/>
                                        <p:tgtEl>
                                          <p:spTgt spid="762"/>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763"/>
                                        </p:tgtEl>
                                        <p:attrNameLst>
                                          <p:attrName>style.visibility</p:attrName>
                                        </p:attrNameLst>
                                      </p:cBhvr>
                                      <p:to>
                                        <p:strVal val="visible"/>
                                      </p:to>
                                    </p:set>
                                    <p:animEffect transition="in" filter="randombar(horizontal)">
                                      <p:cBhvr>
                                        <p:cTn id="55" dur="500"/>
                                        <p:tgtEl>
                                          <p:spTgt spid="76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764"/>
                                        </p:tgtEl>
                                        <p:attrNameLst>
                                          <p:attrName>style.visibility</p:attrName>
                                        </p:attrNameLst>
                                      </p:cBhvr>
                                      <p:to>
                                        <p:strVal val="visible"/>
                                      </p:to>
                                    </p:set>
                                    <p:animEffect transition="in" filter="randombar(horizontal)">
                                      <p:cBhvr>
                                        <p:cTn id="58" dur="500"/>
                                        <p:tgtEl>
                                          <p:spTgt spid="764"/>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765"/>
                                        </p:tgtEl>
                                        <p:attrNameLst>
                                          <p:attrName>style.visibility</p:attrName>
                                        </p:attrNameLst>
                                      </p:cBhvr>
                                      <p:to>
                                        <p:strVal val="visible"/>
                                      </p:to>
                                    </p:set>
                                    <p:animEffect transition="in" filter="randombar(horizontal)">
                                      <p:cBhvr>
                                        <p:cTn id="61" dur="500"/>
                                        <p:tgtEl>
                                          <p:spTgt spid="765"/>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766"/>
                                        </p:tgtEl>
                                        <p:attrNameLst>
                                          <p:attrName>style.visibility</p:attrName>
                                        </p:attrNameLst>
                                      </p:cBhvr>
                                      <p:to>
                                        <p:strVal val="visible"/>
                                      </p:to>
                                    </p:set>
                                    <p:animEffect transition="in" filter="randombar(horizontal)">
                                      <p:cBhvr>
                                        <p:cTn id="64" dur="500"/>
                                        <p:tgtEl>
                                          <p:spTgt spid="76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67"/>
                                        </p:tgtEl>
                                        <p:attrNameLst>
                                          <p:attrName>style.visibility</p:attrName>
                                        </p:attrNameLst>
                                      </p:cBhvr>
                                      <p:to>
                                        <p:strVal val="visible"/>
                                      </p:to>
                                    </p:set>
                                    <p:animEffect transition="in" filter="randombar(horizontal)">
                                      <p:cBhvr>
                                        <p:cTn id="67" dur="500"/>
                                        <p:tgtEl>
                                          <p:spTgt spid="76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68"/>
                                        </p:tgtEl>
                                        <p:attrNameLst>
                                          <p:attrName>style.visibility</p:attrName>
                                        </p:attrNameLst>
                                      </p:cBhvr>
                                      <p:to>
                                        <p:strVal val="visible"/>
                                      </p:to>
                                    </p:set>
                                    <p:animEffect transition="in" filter="randombar(horizontal)">
                                      <p:cBhvr>
                                        <p:cTn id="70" dur="500"/>
                                        <p:tgtEl>
                                          <p:spTgt spid="76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69"/>
                                        </p:tgtEl>
                                        <p:attrNameLst>
                                          <p:attrName>style.visibility</p:attrName>
                                        </p:attrNameLst>
                                      </p:cBhvr>
                                      <p:to>
                                        <p:strVal val="visible"/>
                                      </p:to>
                                    </p:set>
                                    <p:animEffect transition="in" filter="randombar(horizontal)">
                                      <p:cBhvr>
                                        <p:cTn id="73" dur="500"/>
                                        <p:tgtEl>
                                          <p:spTgt spid="76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770"/>
                                        </p:tgtEl>
                                        <p:attrNameLst>
                                          <p:attrName>style.visibility</p:attrName>
                                        </p:attrNameLst>
                                      </p:cBhvr>
                                      <p:to>
                                        <p:strVal val="visible"/>
                                      </p:to>
                                    </p:set>
                                    <p:animEffect transition="in" filter="randombar(horizontal)">
                                      <p:cBhvr>
                                        <p:cTn id="76" dur="500"/>
                                        <p:tgtEl>
                                          <p:spTgt spid="770"/>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775"/>
                                        </p:tgtEl>
                                        <p:attrNameLst>
                                          <p:attrName>style.visibility</p:attrName>
                                        </p:attrNameLst>
                                      </p:cBhvr>
                                      <p:to>
                                        <p:strVal val="visible"/>
                                      </p:to>
                                    </p:set>
                                    <p:animEffect transition="in" filter="randombar(horizontal)">
                                      <p:cBhvr>
                                        <p:cTn id="79" dur="500"/>
                                        <p:tgtEl>
                                          <p:spTgt spid="775"/>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776"/>
                                        </p:tgtEl>
                                        <p:attrNameLst>
                                          <p:attrName>style.visibility</p:attrName>
                                        </p:attrNameLst>
                                      </p:cBhvr>
                                      <p:to>
                                        <p:strVal val="visible"/>
                                      </p:to>
                                    </p:set>
                                    <p:animEffect transition="in" filter="randombar(horizontal)">
                                      <p:cBhvr>
                                        <p:cTn id="82" dur="500"/>
                                        <p:tgtEl>
                                          <p:spTgt spid="776"/>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777"/>
                                        </p:tgtEl>
                                        <p:attrNameLst>
                                          <p:attrName>style.visibility</p:attrName>
                                        </p:attrNameLst>
                                      </p:cBhvr>
                                      <p:to>
                                        <p:strVal val="visible"/>
                                      </p:to>
                                    </p:set>
                                    <p:animEffect transition="in" filter="randombar(horizontal)">
                                      <p:cBhvr>
                                        <p:cTn id="85" dur="500"/>
                                        <p:tgtEl>
                                          <p:spTgt spid="777"/>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778"/>
                                        </p:tgtEl>
                                        <p:attrNameLst>
                                          <p:attrName>style.visibility</p:attrName>
                                        </p:attrNameLst>
                                      </p:cBhvr>
                                      <p:to>
                                        <p:strVal val="visible"/>
                                      </p:to>
                                    </p:set>
                                    <p:animEffect transition="in" filter="randombar(horizontal)">
                                      <p:cBhvr>
                                        <p:cTn id="88" dur="500"/>
                                        <p:tgtEl>
                                          <p:spTgt spid="77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779"/>
                                        </p:tgtEl>
                                        <p:attrNameLst>
                                          <p:attrName>style.visibility</p:attrName>
                                        </p:attrNameLst>
                                      </p:cBhvr>
                                      <p:to>
                                        <p:strVal val="visible"/>
                                      </p:to>
                                    </p:set>
                                    <p:animEffect transition="in" filter="randombar(horizontal)">
                                      <p:cBhvr>
                                        <p:cTn id="91" dur="500"/>
                                        <p:tgtEl>
                                          <p:spTgt spid="779"/>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780"/>
                                        </p:tgtEl>
                                        <p:attrNameLst>
                                          <p:attrName>style.visibility</p:attrName>
                                        </p:attrNameLst>
                                      </p:cBhvr>
                                      <p:to>
                                        <p:strVal val="visible"/>
                                      </p:to>
                                    </p:set>
                                    <p:animEffect transition="in" filter="randombar(horizontal)">
                                      <p:cBhvr>
                                        <p:cTn id="94" dur="500"/>
                                        <p:tgtEl>
                                          <p:spTgt spid="780"/>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781"/>
                                        </p:tgtEl>
                                        <p:attrNameLst>
                                          <p:attrName>style.visibility</p:attrName>
                                        </p:attrNameLst>
                                      </p:cBhvr>
                                      <p:to>
                                        <p:strVal val="visible"/>
                                      </p:to>
                                    </p:set>
                                    <p:animEffect transition="in" filter="randombar(horizontal)">
                                      <p:cBhvr>
                                        <p:cTn id="97" dur="500"/>
                                        <p:tgtEl>
                                          <p:spTgt spid="781"/>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782"/>
                                        </p:tgtEl>
                                        <p:attrNameLst>
                                          <p:attrName>style.visibility</p:attrName>
                                        </p:attrNameLst>
                                      </p:cBhvr>
                                      <p:to>
                                        <p:strVal val="visible"/>
                                      </p:to>
                                    </p:set>
                                    <p:animEffect transition="in" filter="randombar(horizontal)">
                                      <p:cBhvr>
                                        <p:cTn id="100" dur="500"/>
                                        <p:tgtEl>
                                          <p:spTgt spid="782"/>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783"/>
                                        </p:tgtEl>
                                        <p:attrNameLst>
                                          <p:attrName>style.visibility</p:attrName>
                                        </p:attrNameLst>
                                      </p:cBhvr>
                                      <p:to>
                                        <p:strVal val="visible"/>
                                      </p:to>
                                    </p:set>
                                    <p:animEffect transition="in" filter="randombar(horizontal)">
                                      <p:cBhvr>
                                        <p:cTn id="103" dur="500"/>
                                        <p:tgtEl>
                                          <p:spTgt spid="783"/>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784"/>
                                        </p:tgtEl>
                                        <p:attrNameLst>
                                          <p:attrName>style.visibility</p:attrName>
                                        </p:attrNameLst>
                                      </p:cBhvr>
                                      <p:to>
                                        <p:strVal val="visible"/>
                                      </p:to>
                                    </p:set>
                                    <p:animEffect transition="in" filter="randombar(horizontal)">
                                      <p:cBhvr>
                                        <p:cTn id="106" dur="500"/>
                                        <p:tgtEl>
                                          <p:spTgt spid="784"/>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785"/>
                                        </p:tgtEl>
                                        <p:attrNameLst>
                                          <p:attrName>style.visibility</p:attrName>
                                        </p:attrNameLst>
                                      </p:cBhvr>
                                      <p:to>
                                        <p:strVal val="visible"/>
                                      </p:to>
                                    </p:set>
                                    <p:animEffect transition="in" filter="randombar(horizontal)">
                                      <p:cBhvr>
                                        <p:cTn id="109" dur="500"/>
                                        <p:tgtEl>
                                          <p:spTgt spid="785"/>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786"/>
                                        </p:tgtEl>
                                        <p:attrNameLst>
                                          <p:attrName>style.visibility</p:attrName>
                                        </p:attrNameLst>
                                      </p:cBhvr>
                                      <p:to>
                                        <p:strVal val="visible"/>
                                      </p:to>
                                    </p:set>
                                    <p:animEffect transition="in" filter="randombar(horizontal)">
                                      <p:cBhvr>
                                        <p:cTn id="112" dur="500"/>
                                        <p:tgtEl>
                                          <p:spTgt spid="786"/>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787"/>
                                        </p:tgtEl>
                                        <p:attrNameLst>
                                          <p:attrName>style.visibility</p:attrName>
                                        </p:attrNameLst>
                                      </p:cBhvr>
                                      <p:to>
                                        <p:strVal val="visible"/>
                                      </p:to>
                                    </p:set>
                                    <p:animEffect transition="in" filter="randombar(horizontal)">
                                      <p:cBhvr>
                                        <p:cTn id="115" dur="500"/>
                                        <p:tgtEl>
                                          <p:spTgt spid="787"/>
                                        </p:tgtEl>
                                      </p:cBhvr>
                                    </p:animEffect>
                                  </p:childTnLst>
                                </p:cTn>
                              </p:par>
                              <p:par>
                                <p:cTn id="116" presetID="14" presetClass="entr" presetSubtype="10" fill="hold" grpId="0" nodeType="withEffect">
                                  <p:stCondLst>
                                    <p:cond delay="0"/>
                                  </p:stCondLst>
                                  <p:childTnLst>
                                    <p:set>
                                      <p:cBhvr>
                                        <p:cTn id="117" dur="1" fill="hold">
                                          <p:stCondLst>
                                            <p:cond delay="0"/>
                                          </p:stCondLst>
                                        </p:cTn>
                                        <p:tgtEl>
                                          <p:spTgt spid="788"/>
                                        </p:tgtEl>
                                        <p:attrNameLst>
                                          <p:attrName>style.visibility</p:attrName>
                                        </p:attrNameLst>
                                      </p:cBhvr>
                                      <p:to>
                                        <p:strVal val="visible"/>
                                      </p:to>
                                    </p:set>
                                    <p:animEffect transition="in" filter="randombar(horizontal)">
                                      <p:cBhvr>
                                        <p:cTn id="118" dur="500"/>
                                        <p:tgtEl>
                                          <p:spTgt spid="788"/>
                                        </p:tgtEl>
                                      </p:cBhvr>
                                    </p:animEffect>
                                  </p:childTnLst>
                                </p:cTn>
                              </p:par>
                              <p:par>
                                <p:cTn id="119" presetID="14" presetClass="entr" presetSubtype="10" fill="hold" grpId="0" nodeType="withEffect">
                                  <p:stCondLst>
                                    <p:cond delay="0"/>
                                  </p:stCondLst>
                                  <p:childTnLst>
                                    <p:set>
                                      <p:cBhvr>
                                        <p:cTn id="120" dur="1" fill="hold">
                                          <p:stCondLst>
                                            <p:cond delay="0"/>
                                          </p:stCondLst>
                                        </p:cTn>
                                        <p:tgtEl>
                                          <p:spTgt spid="789"/>
                                        </p:tgtEl>
                                        <p:attrNameLst>
                                          <p:attrName>style.visibility</p:attrName>
                                        </p:attrNameLst>
                                      </p:cBhvr>
                                      <p:to>
                                        <p:strVal val="visible"/>
                                      </p:to>
                                    </p:set>
                                    <p:animEffect transition="in" filter="randombar(horizontal)">
                                      <p:cBhvr>
                                        <p:cTn id="121" dur="500"/>
                                        <p:tgtEl>
                                          <p:spTgt spid="789"/>
                                        </p:tgtEl>
                                      </p:cBhvr>
                                    </p:animEffect>
                                  </p:childTnLst>
                                </p:cTn>
                              </p:par>
                              <p:par>
                                <p:cTn id="122" presetID="14" presetClass="entr" presetSubtype="10" fill="hold" grpId="0" nodeType="withEffect">
                                  <p:stCondLst>
                                    <p:cond delay="0"/>
                                  </p:stCondLst>
                                  <p:childTnLst>
                                    <p:set>
                                      <p:cBhvr>
                                        <p:cTn id="123" dur="1" fill="hold">
                                          <p:stCondLst>
                                            <p:cond delay="0"/>
                                          </p:stCondLst>
                                        </p:cTn>
                                        <p:tgtEl>
                                          <p:spTgt spid="4"/>
                                        </p:tgtEl>
                                        <p:attrNameLst>
                                          <p:attrName>style.visibility</p:attrName>
                                        </p:attrNameLst>
                                      </p:cBhvr>
                                      <p:to>
                                        <p:strVal val="visible"/>
                                      </p:to>
                                    </p:set>
                                    <p:animEffect transition="in" filter="randombar(horizontal)">
                                      <p:cBhvr>
                                        <p:cTn id="124" dur="500"/>
                                        <p:tgtEl>
                                          <p:spTgt spid="4"/>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randombar(horizontal)">
                                      <p:cBhvr>
                                        <p:cTn id="127" dur="500"/>
                                        <p:tgtEl>
                                          <p:spTgt spid="47"/>
                                        </p:tgtEl>
                                      </p:cBhvr>
                                    </p:animEffect>
                                  </p:childTnLst>
                                </p:cTn>
                              </p:par>
                              <p:par>
                                <p:cTn id="128" presetID="14" presetClass="entr" presetSubtype="10" fill="hold" grpId="0" nodeType="withEffect">
                                  <p:stCondLst>
                                    <p:cond delay="0"/>
                                  </p:stCondLst>
                                  <p:childTnLst>
                                    <p:set>
                                      <p:cBhvr>
                                        <p:cTn id="129" dur="1" fill="hold">
                                          <p:stCondLst>
                                            <p:cond delay="0"/>
                                          </p:stCondLst>
                                        </p:cTn>
                                        <p:tgtEl>
                                          <p:spTgt spid="48"/>
                                        </p:tgtEl>
                                        <p:attrNameLst>
                                          <p:attrName>style.visibility</p:attrName>
                                        </p:attrNameLst>
                                      </p:cBhvr>
                                      <p:to>
                                        <p:strVal val="visible"/>
                                      </p:to>
                                    </p:set>
                                    <p:animEffect transition="in" filter="randombar(horizontal)">
                                      <p:cBhvr>
                                        <p:cTn id="130" dur="500"/>
                                        <p:tgtEl>
                                          <p:spTgt spid="48"/>
                                        </p:tgtEl>
                                      </p:cBhvr>
                                    </p:animEffect>
                                  </p:childTnLst>
                                </p:cTn>
                              </p:par>
                              <p:par>
                                <p:cTn id="131" presetID="14" presetClass="entr" presetSubtype="10" fill="hold" grpId="0" nodeType="with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randombar(horizontal)">
                                      <p:cBhvr>
                                        <p:cTn id="133" dur="500"/>
                                        <p:tgtEl>
                                          <p:spTgt spid="49"/>
                                        </p:tgtEl>
                                      </p:cBhvr>
                                    </p:animEffect>
                                  </p:childTnLst>
                                </p:cTn>
                              </p:par>
                              <p:par>
                                <p:cTn id="134" presetID="14" presetClass="entr" presetSubtype="10" fill="hold" grpId="0" nodeType="with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randombar(horizontal)">
                                      <p:cBhvr>
                                        <p:cTn id="136" dur="500"/>
                                        <p:tgtEl>
                                          <p:spTgt spid="50"/>
                                        </p:tgtEl>
                                      </p:cBhvr>
                                    </p:animEffect>
                                  </p:childTnLst>
                                </p:cTn>
                              </p:par>
                              <p:par>
                                <p:cTn id="137" presetID="14" presetClass="entr" presetSubtype="10"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randombar(horizontal)">
                                      <p:cBhvr>
                                        <p:cTn id="139" dur="500"/>
                                        <p:tgtEl>
                                          <p:spTgt spid="51"/>
                                        </p:tgtEl>
                                      </p:cBhvr>
                                    </p:animEffect>
                                  </p:childTnLst>
                                </p:cTn>
                              </p:par>
                              <p:par>
                                <p:cTn id="140" presetID="14" presetClass="entr" presetSubtype="10" fill="hold" grpId="0" nodeType="withEffect">
                                  <p:stCondLst>
                                    <p:cond delay="0"/>
                                  </p:stCondLst>
                                  <p:childTnLst>
                                    <p:set>
                                      <p:cBhvr>
                                        <p:cTn id="141" dur="1" fill="hold">
                                          <p:stCondLst>
                                            <p:cond delay="0"/>
                                          </p:stCondLst>
                                        </p:cTn>
                                        <p:tgtEl>
                                          <p:spTgt spid="52"/>
                                        </p:tgtEl>
                                        <p:attrNameLst>
                                          <p:attrName>style.visibility</p:attrName>
                                        </p:attrNameLst>
                                      </p:cBhvr>
                                      <p:to>
                                        <p:strVal val="visible"/>
                                      </p:to>
                                    </p:set>
                                    <p:animEffect transition="in" filter="randombar(horizontal)">
                                      <p:cBhvr>
                                        <p:cTn id="142" dur="500"/>
                                        <p:tgtEl>
                                          <p:spTgt spid="52"/>
                                        </p:tgtEl>
                                      </p:cBhvr>
                                    </p:animEffect>
                                  </p:childTnLst>
                                </p:cTn>
                              </p:par>
                              <p:par>
                                <p:cTn id="143" presetID="14" presetClass="entr" presetSubtype="10"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Effect transition="in" filter="randombar(horizontal)">
                                      <p:cBhvr>
                                        <p:cTn id="145" dur="500"/>
                                        <p:tgtEl>
                                          <p:spTgt spid="53"/>
                                        </p:tgtEl>
                                      </p:cBhvr>
                                    </p:animEffect>
                                  </p:childTnLst>
                                </p:cTn>
                              </p:par>
                              <p:par>
                                <p:cTn id="146" presetID="14" presetClass="entr" presetSubtype="10" fill="hold" grpId="0" nodeType="withEffect">
                                  <p:stCondLst>
                                    <p:cond delay="0"/>
                                  </p:stCondLst>
                                  <p:childTnLst>
                                    <p:set>
                                      <p:cBhvr>
                                        <p:cTn id="147" dur="1" fill="hold">
                                          <p:stCondLst>
                                            <p:cond delay="0"/>
                                          </p:stCondLst>
                                        </p:cTn>
                                        <p:tgtEl>
                                          <p:spTgt spid="54"/>
                                        </p:tgtEl>
                                        <p:attrNameLst>
                                          <p:attrName>style.visibility</p:attrName>
                                        </p:attrNameLst>
                                      </p:cBhvr>
                                      <p:to>
                                        <p:strVal val="visible"/>
                                      </p:to>
                                    </p:set>
                                    <p:animEffect transition="in" filter="randombar(horizontal)">
                                      <p:cBhvr>
                                        <p:cTn id="14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 grpId="0" animBg="1"/>
      <p:bldP spid="748" grpId="0" animBg="1"/>
      <p:bldP spid="749" grpId="0" animBg="1"/>
      <p:bldP spid="750" grpId="0" animBg="1"/>
      <p:bldP spid="751" grpId="0" animBg="1"/>
      <p:bldP spid="752" grpId="0" animBg="1"/>
      <p:bldP spid="753"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66" grpId="0" animBg="1"/>
      <p:bldP spid="767" grpId="0" animBg="1"/>
      <p:bldP spid="768" grpId="0" animBg="1"/>
      <p:bldP spid="769" grpId="0" animBg="1"/>
      <p:bldP spid="770" grpId="0" animBg="1"/>
      <p:bldP spid="775" grpId="0" animBg="1"/>
      <p:bldP spid="776" grpId="0" animBg="1"/>
      <p:bldP spid="777" grpId="0" animBg="1"/>
      <p:bldP spid="778" grpId="0" animBg="1"/>
      <p:bldP spid="779" grpId="0" animBg="1"/>
      <p:bldP spid="780" grpId="0" animBg="1"/>
      <p:bldP spid="781" grpId="0" animBg="1"/>
      <p:bldP spid="782" grpId="0" animBg="1"/>
      <p:bldP spid="783" grpId="0" animBg="1"/>
      <p:bldP spid="784" grpId="0" animBg="1"/>
      <p:bldP spid="785" grpId="0" animBg="1"/>
      <p:bldP spid="786" grpId="0" animBg="1"/>
      <p:bldP spid="787" grpId="0" animBg="1"/>
      <p:bldP spid="788" grpId="0" animBg="1"/>
      <p:bldP spid="789" grpId="0" animBg="1"/>
      <p:bldP spid="4" grpId="0"/>
      <p:bldP spid="47" grpId="0"/>
      <p:bldP spid="48" grpId="0"/>
      <p:bldP spid="49" grpId="0"/>
      <p:bldP spid="50" grpId="0"/>
      <p:bldP spid="51" grpId="0"/>
      <p:bldP spid="52" grpId="0"/>
      <p:bldP spid="53"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cs typeface="+mn-ea"/>
                <a:sym typeface="+mn-lt"/>
              </a:rPr>
              <a:t>添加章节小标题</a:t>
            </a:r>
            <a:endParaRPr kumimoji="0" lang="zh-CN" altLang="en-US" sz="2400" b="0" i="0" u="none" strike="noStrike" kern="1200" cap="none" spc="0" normalizeH="0" baseline="0" noProof="0" dirty="0">
              <a:ln>
                <a:noFill/>
              </a:ln>
              <a:solidFill>
                <a:schemeClr val="accent1"/>
              </a:solidFill>
              <a:effectLst/>
              <a:uLnTx/>
              <a:uFillTx/>
              <a:cs typeface="+mn-ea"/>
              <a:sym typeface="+mn-lt"/>
            </a:endParaRPr>
          </a:p>
        </p:txBody>
      </p:sp>
      <p:pic>
        <p:nvPicPr>
          <p:cNvPr id="25" name="图片 24"/>
          <p:cNvPicPr>
            <a:picLocks noChangeAspect="1"/>
          </p:cNvPicPr>
          <p:nvPr/>
        </p:nvPicPr>
        <p:blipFill>
          <a:blip r:embed="rId1" cstate="screen"/>
          <a:stretch>
            <a:fillRect/>
          </a:stretch>
        </p:blipFill>
        <p:spPr>
          <a:xfrm rot="5400000">
            <a:off x="-189703" y="47762"/>
            <a:ext cx="1730112" cy="1350706"/>
          </a:xfrm>
          <a:prstGeom prst="rect">
            <a:avLst/>
          </a:prstGeom>
        </p:spPr>
      </p:pic>
      <p:grpSp>
        <p:nvGrpSpPr>
          <p:cNvPr id="26" name="组合 25"/>
          <p:cNvGrpSpPr/>
          <p:nvPr/>
        </p:nvGrpSpPr>
        <p:grpSpPr>
          <a:xfrm>
            <a:off x="853102" y="2307176"/>
            <a:ext cx="10471345" cy="182881"/>
            <a:chOff x="639826" y="1875854"/>
            <a:chExt cx="7853509" cy="137161"/>
          </a:xfrm>
        </p:grpSpPr>
        <p:cxnSp>
          <p:nvCxnSpPr>
            <p:cNvPr id="27" name="Straight Connector 3"/>
            <p:cNvCxnSpPr/>
            <p:nvPr/>
          </p:nvCxnSpPr>
          <p:spPr>
            <a:xfrm>
              <a:off x="1594780" y="1944434"/>
              <a:ext cx="1067640" cy="0"/>
            </a:xfrm>
            <a:prstGeom prst="line">
              <a:avLst/>
            </a:prstGeom>
            <a:noFill/>
            <a:ln w="19050" cap="flat" cmpd="sng" algn="ctr">
              <a:solidFill>
                <a:schemeClr val="bg1">
                  <a:lumMod val="65000"/>
                </a:schemeClr>
              </a:solidFill>
              <a:prstDash val="solid"/>
              <a:miter lim="800000"/>
            </a:ln>
            <a:effectLst/>
          </p:spPr>
        </p:cxnSp>
        <p:cxnSp>
          <p:nvCxnSpPr>
            <p:cNvPr id="28" name="Straight Connector 4"/>
            <p:cNvCxnSpPr/>
            <p:nvPr/>
          </p:nvCxnSpPr>
          <p:spPr>
            <a:xfrm>
              <a:off x="639826" y="1944434"/>
              <a:ext cx="815246" cy="0"/>
            </a:xfrm>
            <a:prstGeom prst="line">
              <a:avLst/>
            </a:prstGeom>
            <a:noFill/>
            <a:ln w="19050" cap="flat" cmpd="sng" algn="ctr">
              <a:solidFill>
                <a:schemeClr val="bg1">
                  <a:lumMod val="65000"/>
                </a:schemeClr>
              </a:solidFill>
              <a:prstDash val="solid"/>
              <a:miter lim="800000"/>
              <a:headEnd type="oval"/>
            </a:ln>
            <a:effectLst/>
          </p:spPr>
        </p:cxnSp>
        <p:cxnSp>
          <p:nvCxnSpPr>
            <p:cNvPr id="29" name="Straight Connector 5"/>
            <p:cNvCxnSpPr/>
            <p:nvPr/>
          </p:nvCxnSpPr>
          <p:spPr>
            <a:xfrm>
              <a:off x="7678089" y="1944434"/>
              <a:ext cx="815246" cy="0"/>
            </a:xfrm>
            <a:prstGeom prst="line">
              <a:avLst/>
            </a:prstGeom>
            <a:noFill/>
            <a:ln w="19050" cap="flat" cmpd="sng" algn="ctr">
              <a:solidFill>
                <a:schemeClr val="bg1">
                  <a:lumMod val="65000"/>
                </a:schemeClr>
              </a:solidFill>
              <a:prstDash val="solid"/>
              <a:miter lim="800000"/>
              <a:tailEnd type="oval"/>
            </a:ln>
            <a:effectLst/>
          </p:spPr>
        </p:cxnSp>
        <p:sp>
          <p:nvSpPr>
            <p:cNvPr id="30" name="Oval 6"/>
            <p:cNvSpPr>
              <a:spLocks noChangeAspect="1"/>
            </p:cNvSpPr>
            <p:nvPr/>
          </p:nvSpPr>
          <p:spPr bwMode="auto">
            <a:xfrm rot="16200000" flipH="1" flipV="1">
              <a:off x="1463205" y="1874583"/>
              <a:ext cx="123444" cy="139707"/>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31" name="Straight Connector 7"/>
            <p:cNvCxnSpPr/>
            <p:nvPr/>
          </p:nvCxnSpPr>
          <p:spPr>
            <a:xfrm>
              <a:off x="2806893" y="1944434"/>
              <a:ext cx="1067640" cy="0"/>
            </a:xfrm>
            <a:prstGeom prst="line">
              <a:avLst/>
            </a:prstGeom>
            <a:noFill/>
            <a:ln w="19050" cap="flat" cmpd="sng" algn="ctr">
              <a:solidFill>
                <a:schemeClr val="bg1">
                  <a:lumMod val="65000"/>
                </a:schemeClr>
              </a:solidFill>
              <a:prstDash val="solid"/>
              <a:miter lim="800000"/>
            </a:ln>
            <a:effectLst/>
          </p:spPr>
        </p:cxnSp>
        <p:cxnSp>
          <p:nvCxnSpPr>
            <p:cNvPr id="32" name="Straight Connector 8"/>
            <p:cNvCxnSpPr/>
            <p:nvPr/>
          </p:nvCxnSpPr>
          <p:spPr>
            <a:xfrm>
              <a:off x="4024999" y="1944434"/>
              <a:ext cx="1067640" cy="0"/>
            </a:xfrm>
            <a:prstGeom prst="line">
              <a:avLst/>
            </a:prstGeom>
            <a:noFill/>
            <a:ln w="19050" cap="flat" cmpd="sng" algn="ctr">
              <a:solidFill>
                <a:schemeClr val="bg1">
                  <a:lumMod val="65000"/>
                </a:schemeClr>
              </a:solidFill>
              <a:prstDash val="solid"/>
              <a:miter lim="800000"/>
            </a:ln>
            <a:effectLst/>
          </p:spPr>
        </p:cxnSp>
        <p:sp>
          <p:nvSpPr>
            <p:cNvPr id="33" name="Oval 9"/>
            <p:cNvSpPr>
              <a:spLocks noChangeAspect="1"/>
            </p:cNvSpPr>
            <p:nvPr/>
          </p:nvSpPr>
          <p:spPr bwMode="auto">
            <a:xfrm rot="16200000" flipH="1" flipV="1">
              <a:off x="2671455"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34" name="Straight Connector 10"/>
            <p:cNvCxnSpPr/>
            <p:nvPr/>
          </p:nvCxnSpPr>
          <p:spPr>
            <a:xfrm>
              <a:off x="5232348" y="1944434"/>
              <a:ext cx="1067640" cy="0"/>
            </a:xfrm>
            <a:prstGeom prst="line">
              <a:avLst/>
            </a:prstGeom>
            <a:noFill/>
            <a:ln w="19050" cap="flat" cmpd="sng" algn="ctr">
              <a:solidFill>
                <a:schemeClr val="bg1">
                  <a:lumMod val="65000"/>
                </a:schemeClr>
              </a:solidFill>
              <a:prstDash val="solid"/>
              <a:miter lim="800000"/>
            </a:ln>
            <a:effectLst/>
          </p:spPr>
        </p:cxnSp>
        <p:sp>
          <p:nvSpPr>
            <p:cNvPr id="35" name="Oval 11"/>
            <p:cNvSpPr>
              <a:spLocks noChangeAspect="1"/>
            </p:cNvSpPr>
            <p:nvPr/>
          </p:nvSpPr>
          <p:spPr bwMode="auto">
            <a:xfrm rot="16200000" flipH="1" flipV="1">
              <a:off x="3878805"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36" name="Straight Connector 12"/>
            <p:cNvCxnSpPr/>
            <p:nvPr/>
          </p:nvCxnSpPr>
          <p:spPr>
            <a:xfrm>
              <a:off x="6455218" y="1944434"/>
              <a:ext cx="1067640" cy="0"/>
            </a:xfrm>
            <a:prstGeom prst="line">
              <a:avLst/>
            </a:prstGeom>
            <a:noFill/>
            <a:ln w="19050" cap="flat" cmpd="sng" algn="ctr">
              <a:solidFill>
                <a:schemeClr val="bg1">
                  <a:lumMod val="65000"/>
                </a:schemeClr>
              </a:solidFill>
              <a:prstDash val="solid"/>
              <a:miter lim="800000"/>
            </a:ln>
            <a:effectLst/>
          </p:spPr>
        </p:cxnSp>
        <p:sp>
          <p:nvSpPr>
            <p:cNvPr id="37" name="Oval 13"/>
            <p:cNvSpPr>
              <a:spLocks noChangeAspect="1"/>
            </p:cNvSpPr>
            <p:nvPr/>
          </p:nvSpPr>
          <p:spPr bwMode="auto">
            <a:xfrm rot="16200000" flipH="1" flipV="1">
              <a:off x="5101674" y="1866819"/>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38" name="Oval 14"/>
            <p:cNvSpPr>
              <a:spLocks noChangeAspect="1"/>
            </p:cNvSpPr>
            <p:nvPr/>
          </p:nvSpPr>
          <p:spPr bwMode="auto">
            <a:xfrm rot="16200000" flipH="1" flipV="1">
              <a:off x="6309024"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39" name="Oval 15"/>
            <p:cNvSpPr>
              <a:spLocks noChangeAspect="1"/>
            </p:cNvSpPr>
            <p:nvPr/>
          </p:nvSpPr>
          <p:spPr bwMode="auto">
            <a:xfrm rot="16200000" flipH="1" flipV="1">
              <a:off x="7531893" y="1866820"/>
              <a:ext cx="137160" cy="155230"/>
            </a:xfrm>
            <a:prstGeom prst="ellipse">
              <a:avLst/>
            </a:prstGeom>
            <a:noFill/>
            <a:ln w="28575">
              <a:solidFill>
                <a:schemeClr val="bg1">
                  <a:lumMod val="65000"/>
                </a:schemeClr>
              </a:solid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grpSp>
      <p:grpSp>
        <p:nvGrpSpPr>
          <p:cNvPr id="40" name="组合 39"/>
          <p:cNvGrpSpPr/>
          <p:nvPr/>
        </p:nvGrpSpPr>
        <p:grpSpPr>
          <a:xfrm>
            <a:off x="1427776" y="1764167"/>
            <a:ext cx="9253780" cy="585221"/>
            <a:chOff x="1070831" y="1468596"/>
            <a:chExt cx="6940335" cy="438915"/>
          </a:xfrm>
        </p:grpSpPr>
        <p:sp>
          <p:nvSpPr>
            <p:cNvPr id="41" name="TextBox 16"/>
            <p:cNvSpPr txBox="1"/>
            <p:nvPr/>
          </p:nvSpPr>
          <p:spPr>
            <a:xfrm>
              <a:off x="1070831" y="1468596"/>
              <a:ext cx="821379" cy="438581"/>
            </a:xfrm>
            <a:prstGeom prst="rect">
              <a:avLst/>
            </a:prstGeom>
            <a:noFill/>
          </p:spPr>
          <p:txBody>
            <a:bodyPr wrap="none">
              <a:normAutofit/>
            </a:bodyPr>
            <a:lstStyle/>
            <a:p>
              <a:pPr algn="ctr"/>
              <a:r>
                <a:rPr lang="zh-CN" altLang="en-US" sz="2000" dirty="0">
                  <a:solidFill>
                    <a:schemeClr val="accent1"/>
                  </a:solidFill>
                  <a:cs typeface="+mn-ea"/>
                  <a:sym typeface="+mn-lt"/>
                </a:rPr>
                <a:t>第</a:t>
              </a:r>
              <a:r>
                <a:rPr lang="en-US" altLang="zh-CN" sz="2000" dirty="0">
                  <a:solidFill>
                    <a:schemeClr val="accent1"/>
                  </a:solidFill>
                  <a:cs typeface="+mn-ea"/>
                  <a:sym typeface="+mn-lt"/>
                </a:rPr>
                <a:t>1</a:t>
              </a:r>
              <a:r>
                <a:rPr lang="zh-CN" altLang="en-US" sz="2000" dirty="0">
                  <a:solidFill>
                    <a:schemeClr val="accent1"/>
                  </a:solidFill>
                  <a:cs typeface="+mn-ea"/>
                  <a:sym typeface="+mn-lt"/>
                </a:rPr>
                <a:t>步</a:t>
              </a:r>
              <a:endParaRPr lang="en-US" sz="2000" dirty="0">
                <a:solidFill>
                  <a:schemeClr val="accent1"/>
                </a:solidFill>
                <a:cs typeface="+mn-ea"/>
                <a:sym typeface="+mn-lt"/>
              </a:endParaRPr>
            </a:p>
          </p:txBody>
        </p:sp>
        <p:sp>
          <p:nvSpPr>
            <p:cNvPr id="42" name="TextBox 17"/>
            <p:cNvSpPr txBox="1"/>
            <p:nvPr/>
          </p:nvSpPr>
          <p:spPr>
            <a:xfrm>
              <a:off x="2329349" y="1468930"/>
              <a:ext cx="821379" cy="438581"/>
            </a:xfrm>
            <a:prstGeom prst="rect">
              <a:avLst/>
            </a:prstGeom>
            <a:noFill/>
          </p:spPr>
          <p:txBody>
            <a:bodyPr wrap="none">
              <a:normAutofit/>
            </a:bodyPr>
            <a:lstStyle/>
            <a:p>
              <a:pPr lvl="0" algn="ctr"/>
              <a:r>
                <a:rPr lang="zh-CN" altLang="en-US" sz="2000" dirty="0">
                  <a:solidFill>
                    <a:schemeClr val="accent1"/>
                  </a:solidFill>
                  <a:cs typeface="+mn-ea"/>
                  <a:sym typeface="+mn-lt"/>
                </a:rPr>
                <a:t>第</a:t>
              </a:r>
              <a:r>
                <a:rPr lang="en-US" altLang="zh-CN" sz="2000" dirty="0">
                  <a:solidFill>
                    <a:schemeClr val="accent1"/>
                  </a:solidFill>
                  <a:cs typeface="+mn-ea"/>
                  <a:sym typeface="+mn-lt"/>
                </a:rPr>
                <a:t>2</a:t>
              </a:r>
              <a:r>
                <a:rPr lang="zh-CN" altLang="en-US" sz="2000" dirty="0">
                  <a:solidFill>
                    <a:schemeClr val="accent1"/>
                  </a:solidFill>
                  <a:cs typeface="+mn-ea"/>
                  <a:sym typeface="+mn-lt"/>
                </a:rPr>
                <a:t>步</a:t>
              </a:r>
              <a:endParaRPr lang="en-US" altLang="zh-CN" sz="2000" dirty="0">
                <a:solidFill>
                  <a:schemeClr val="accent1"/>
                </a:solidFill>
                <a:cs typeface="+mn-ea"/>
                <a:sym typeface="+mn-lt"/>
              </a:endParaRPr>
            </a:p>
          </p:txBody>
        </p:sp>
        <p:sp>
          <p:nvSpPr>
            <p:cNvPr id="43" name="TextBox 18"/>
            <p:cNvSpPr txBox="1"/>
            <p:nvPr/>
          </p:nvSpPr>
          <p:spPr>
            <a:xfrm>
              <a:off x="3536697" y="1468930"/>
              <a:ext cx="821379" cy="438581"/>
            </a:xfrm>
            <a:prstGeom prst="rect">
              <a:avLst/>
            </a:prstGeom>
            <a:noFill/>
          </p:spPr>
          <p:txBody>
            <a:bodyPr wrap="none">
              <a:normAutofit/>
            </a:bodyPr>
            <a:lstStyle/>
            <a:p>
              <a:pPr lvl="0" algn="ctr"/>
              <a:r>
                <a:rPr lang="zh-CN" altLang="en-US" sz="2000" dirty="0">
                  <a:solidFill>
                    <a:schemeClr val="accent1"/>
                  </a:solidFill>
                  <a:cs typeface="+mn-ea"/>
                  <a:sym typeface="+mn-lt"/>
                </a:rPr>
                <a:t>第</a:t>
              </a:r>
              <a:r>
                <a:rPr lang="en-US" altLang="zh-CN" sz="2000" dirty="0">
                  <a:solidFill>
                    <a:schemeClr val="accent1"/>
                  </a:solidFill>
                  <a:cs typeface="+mn-ea"/>
                  <a:sym typeface="+mn-lt"/>
                </a:rPr>
                <a:t>3</a:t>
              </a:r>
              <a:r>
                <a:rPr lang="zh-CN" altLang="en-US" sz="2000" dirty="0">
                  <a:solidFill>
                    <a:schemeClr val="accent1"/>
                  </a:solidFill>
                  <a:cs typeface="+mn-ea"/>
                  <a:sym typeface="+mn-lt"/>
                </a:rPr>
                <a:t>步</a:t>
              </a:r>
              <a:endParaRPr lang="en-US" altLang="zh-CN" sz="2000" dirty="0">
                <a:solidFill>
                  <a:schemeClr val="accent1"/>
                </a:solidFill>
                <a:cs typeface="+mn-ea"/>
                <a:sym typeface="+mn-lt"/>
              </a:endParaRPr>
            </a:p>
          </p:txBody>
        </p:sp>
        <p:sp>
          <p:nvSpPr>
            <p:cNvPr id="44" name="TextBox 19"/>
            <p:cNvSpPr txBox="1"/>
            <p:nvPr/>
          </p:nvSpPr>
          <p:spPr>
            <a:xfrm>
              <a:off x="4759568" y="1468930"/>
              <a:ext cx="821379" cy="438581"/>
            </a:xfrm>
            <a:prstGeom prst="rect">
              <a:avLst/>
            </a:prstGeom>
            <a:noFill/>
          </p:spPr>
          <p:txBody>
            <a:bodyPr wrap="none">
              <a:normAutofit/>
            </a:bodyPr>
            <a:lstStyle/>
            <a:p>
              <a:pPr lvl="0" algn="ctr"/>
              <a:r>
                <a:rPr lang="zh-CN" altLang="en-US" sz="2000" dirty="0">
                  <a:solidFill>
                    <a:schemeClr val="accent1"/>
                  </a:solidFill>
                  <a:cs typeface="+mn-ea"/>
                  <a:sym typeface="+mn-lt"/>
                </a:rPr>
                <a:t>第</a:t>
              </a:r>
              <a:r>
                <a:rPr lang="en-US" altLang="zh-CN" sz="2000" dirty="0">
                  <a:solidFill>
                    <a:schemeClr val="accent1"/>
                  </a:solidFill>
                  <a:cs typeface="+mn-ea"/>
                  <a:sym typeface="+mn-lt"/>
                </a:rPr>
                <a:t>4</a:t>
              </a:r>
              <a:r>
                <a:rPr lang="zh-CN" altLang="en-US" sz="2000" dirty="0">
                  <a:solidFill>
                    <a:schemeClr val="accent1"/>
                  </a:solidFill>
                  <a:cs typeface="+mn-ea"/>
                  <a:sym typeface="+mn-lt"/>
                </a:rPr>
                <a:t>步</a:t>
              </a:r>
              <a:endParaRPr lang="en-US" altLang="zh-CN" sz="2000" dirty="0">
                <a:solidFill>
                  <a:schemeClr val="accent1"/>
                </a:solidFill>
                <a:cs typeface="+mn-ea"/>
                <a:sym typeface="+mn-lt"/>
              </a:endParaRPr>
            </a:p>
          </p:txBody>
        </p:sp>
        <p:sp>
          <p:nvSpPr>
            <p:cNvPr id="45" name="TextBox 20"/>
            <p:cNvSpPr txBox="1"/>
            <p:nvPr/>
          </p:nvSpPr>
          <p:spPr>
            <a:xfrm>
              <a:off x="5966916" y="1468930"/>
              <a:ext cx="821379" cy="438581"/>
            </a:xfrm>
            <a:prstGeom prst="rect">
              <a:avLst/>
            </a:prstGeom>
            <a:noFill/>
          </p:spPr>
          <p:txBody>
            <a:bodyPr wrap="none">
              <a:normAutofit/>
            </a:bodyPr>
            <a:lstStyle/>
            <a:p>
              <a:pPr lvl="0" algn="ctr"/>
              <a:r>
                <a:rPr lang="zh-CN" altLang="en-US" sz="2000" dirty="0">
                  <a:solidFill>
                    <a:schemeClr val="accent1"/>
                  </a:solidFill>
                  <a:cs typeface="+mn-ea"/>
                  <a:sym typeface="+mn-lt"/>
                </a:rPr>
                <a:t>第</a:t>
              </a:r>
              <a:r>
                <a:rPr lang="en-US" altLang="zh-CN" sz="2000" dirty="0">
                  <a:solidFill>
                    <a:schemeClr val="accent1"/>
                  </a:solidFill>
                  <a:cs typeface="+mn-ea"/>
                  <a:sym typeface="+mn-lt"/>
                </a:rPr>
                <a:t>5</a:t>
              </a:r>
              <a:r>
                <a:rPr lang="zh-CN" altLang="en-US" sz="2000" dirty="0">
                  <a:solidFill>
                    <a:schemeClr val="accent1"/>
                  </a:solidFill>
                  <a:cs typeface="+mn-ea"/>
                  <a:sym typeface="+mn-lt"/>
                </a:rPr>
                <a:t>步</a:t>
              </a:r>
              <a:endParaRPr lang="en-US" altLang="zh-CN" sz="2000" dirty="0">
                <a:solidFill>
                  <a:schemeClr val="accent1"/>
                </a:solidFill>
                <a:cs typeface="+mn-ea"/>
                <a:sym typeface="+mn-lt"/>
              </a:endParaRPr>
            </a:p>
          </p:txBody>
        </p:sp>
        <p:sp>
          <p:nvSpPr>
            <p:cNvPr id="46" name="TextBox 21"/>
            <p:cNvSpPr txBox="1"/>
            <p:nvPr/>
          </p:nvSpPr>
          <p:spPr>
            <a:xfrm>
              <a:off x="7189787" y="1468930"/>
              <a:ext cx="821379" cy="438581"/>
            </a:xfrm>
            <a:prstGeom prst="rect">
              <a:avLst/>
            </a:prstGeom>
            <a:noFill/>
          </p:spPr>
          <p:txBody>
            <a:bodyPr wrap="none">
              <a:normAutofit/>
            </a:bodyPr>
            <a:lstStyle/>
            <a:p>
              <a:pPr lvl="0" algn="ctr"/>
              <a:r>
                <a:rPr lang="zh-CN" altLang="en-US" sz="2000" dirty="0">
                  <a:solidFill>
                    <a:schemeClr val="accent1"/>
                  </a:solidFill>
                  <a:cs typeface="+mn-ea"/>
                  <a:sym typeface="+mn-lt"/>
                </a:rPr>
                <a:t>第</a:t>
              </a:r>
              <a:r>
                <a:rPr lang="en-US" altLang="zh-CN" sz="2000" dirty="0">
                  <a:solidFill>
                    <a:schemeClr val="accent1"/>
                  </a:solidFill>
                  <a:cs typeface="+mn-ea"/>
                  <a:sym typeface="+mn-lt"/>
                </a:rPr>
                <a:t>6</a:t>
              </a:r>
              <a:r>
                <a:rPr lang="zh-CN" altLang="en-US" sz="2000" dirty="0">
                  <a:solidFill>
                    <a:schemeClr val="accent1"/>
                  </a:solidFill>
                  <a:cs typeface="+mn-ea"/>
                  <a:sym typeface="+mn-lt"/>
                </a:rPr>
                <a:t>步</a:t>
              </a:r>
              <a:endParaRPr lang="en-US" altLang="zh-CN" sz="2000" dirty="0">
                <a:solidFill>
                  <a:schemeClr val="accent1"/>
                </a:solidFill>
                <a:cs typeface="+mn-ea"/>
                <a:sym typeface="+mn-lt"/>
              </a:endParaRPr>
            </a:p>
          </p:txBody>
        </p:sp>
      </p:grpSp>
      <p:grpSp>
        <p:nvGrpSpPr>
          <p:cNvPr id="47" name="组合 46"/>
          <p:cNvGrpSpPr/>
          <p:nvPr/>
        </p:nvGrpSpPr>
        <p:grpSpPr>
          <a:xfrm>
            <a:off x="1618658" y="2502079"/>
            <a:ext cx="8929885" cy="1751643"/>
            <a:chOff x="1213993" y="2022032"/>
            <a:chExt cx="6697414" cy="1313732"/>
          </a:xfrm>
        </p:grpSpPr>
        <p:cxnSp>
          <p:nvCxnSpPr>
            <p:cNvPr id="48" name="Straight Connector 22"/>
            <p:cNvCxnSpPr/>
            <p:nvPr/>
          </p:nvCxnSpPr>
          <p:spPr>
            <a:xfrm>
              <a:off x="1524927" y="2022032"/>
              <a:ext cx="0" cy="717230"/>
            </a:xfrm>
            <a:prstGeom prst="line">
              <a:avLst/>
            </a:prstGeom>
            <a:noFill/>
            <a:ln w="19050" cap="flat" cmpd="sng" algn="ctr">
              <a:solidFill>
                <a:schemeClr val="accent1"/>
              </a:solidFill>
              <a:prstDash val="solid"/>
              <a:miter lim="800000"/>
            </a:ln>
            <a:effectLst/>
          </p:spPr>
        </p:cxnSp>
        <p:sp>
          <p:nvSpPr>
            <p:cNvPr id="49" name="Isosceles Triangle 23"/>
            <p:cNvSpPr/>
            <p:nvPr/>
          </p:nvSpPr>
          <p:spPr bwMode="auto">
            <a:xfrm>
              <a:off x="1213993" y="2713898"/>
              <a:ext cx="621866" cy="621866"/>
            </a:xfrm>
            <a:prstGeom prst="triangle">
              <a:avLst/>
            </a:prstGeom>
            <a:solidFill>
              <a:schemeClr val="accent1"/>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50" name="Straight Connector 24"/>
            <p:cNvCxnSpPr/>
            <p:nvPr/>
          </p:nvCxnSpPr>
          <p:spPr>
            <a:xfrm>
              <a:off x="2740035" y="2022032"/>
              <a:ext cx="0" cy="717230"/>
            </a:xfrm>
            <a:prstGeom prst="line">
              <a:avLst/>
            </a:prstGeom>
            <a:noFill/>
            <a:ln w="19050" cap="flat" cmpd="sng" algn="ctr">
              <a:solidFill>
                <a:srgbClr val="6E8F9E"/>
              </a:solidFill>
              <a:prstDash val="solid"/>
              <a:miter lim="800000"/>
            </a:ln>
            <a:effectLst/>
          </p:spPr>
        </p:cxnSp>
        <p:sp>
          <p:nvSpPr>
            <p:cNvPr id="51" name="Isosceles Triangle 25"/>
            <p:cNvSpPr/>
            <p:nvPr/>
          </p:nvSpPr>
          <p:spPr bwMode="auto">
            <a:xfrm>
              <a:off x="2429103" y="2713898"/>
              <a:ext cx="621866" cy="621866"/>
            </a:xfrm>
            <a:prstGeom prst="triangle">
              <a:avLst/>
            </a:prstGeom>
            <a:solidFill>
              <a:schemeClr val="accent1"/>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52" name="Straight Connector 26"/>
            <p:cNvCxnSpPr/>
            <p:nvPr/>
          </p:nvCxnSpPr>
          <p:spPr>
            <a:xfrm>
              <a:off x="3947385" y="2022032"/>
              <a:ext cx="0" cy="717230"/>
            </a:xfrm>
            <a:prstGeom prst="line">
              <a:avLst/>
            </a:prstGeom>
            <a:noFill/>
            <a:ln w="19050" cap="flat" cmpd="sng" algn="ctr">
              <a:solidFill>
                <a:schemeClr val="accent1"/>
              </a:solidFill>
              <a:prstDash val="solid"/>
              <a:miter lim="800000"/>
            </a:ln>
            <a:effectLst/>
          </p:spPr>
        </p:cxnSp>
        <p:sp>
          <p:nvSpPr>
            <p:cNvPr id="53" name="Isosceles Triangle 27"/>
            <p:cNvSpPr/>
            <p:nvPr/>
          </p:nvSpPr>
          <p:spPr bwMode="auto">
            <a:xfrm>
              <a:off x="3636451" y="2713898"/>
              <a:ext cx="621866" cy="621866"/>
            </a:xfrm>
            <a:prstGeom prst="triangle">
              <a:avLst/>
            </a:prstGeom>
            <a:solidFill>
              <a:schemeClr val="accent1"/>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54" name="Straight Connector 28"/>
            <p:cNvCxnSpPr/>
            <p:nvPr/>
          </p:nvCxnSpPr>
          <p:spPr>
            <a:xfrm>
              <a:off x="5170254" y="2022032"/>
              <a:ext cx="0" cy="717230"/>
            </a:xfrm>
            <a:prstGeom prst="line">
              <a:avLst/>
            </a:prstGeom>
            <a:noFill/>
            <a:ln w="19050" cap="flat" cmpd="sng" algn="ctr">
              <a:solidFill>
                <a:srgbClr val="6E8F9E"/>
              </a:solidFill>
              <a:prstDash val="solid"/>
              <a:miter lim="800000"/>
            </a:ln>
            <a:effectLst/>
          </p:spPr>
        </p:cxnSp>
        <p:sp>
          <p:nvSpPr>
            <p:cNvPr id="55" name="Isosceles Triangle 29"/>
            <p:cNvSpPr/>
            <p:nvPr/>
          </p:nvSpPr>
          <p:spPr bwMode="auto">
            <a:xfrm>
              <a:off x="4859322" y="2713898"/>
              <a:ext cx="621866" cy="621866"/>
            </a:xfrm>
            <a:prstGeom prst="triangle">
              <a:avLst/>
            </a:prstGeom>
            <a:solidFill>
              <a:schemeClr val="accent1"/>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56" name="Straight Connector 30"/>
            <p:cNvCxnSpPr/>
            <p:nvPr/>
          </p:nvCxnSpPr>
          <p:spPr>
            <a:xfrm>
              <a:off x="6377604" y="2022032"/>
              <a:ext cx="0" cy="717230"/>
            </a:xfrm>
            <a:prstGeom prst="line">
              <a:avLst/>
            </a:prstGeom>
            <a:noFill/>
            <a:ln w="19050" cap="flat" cmpd="sng" algn="ctr">
              <a:solidFill>
                <a:schemeClr val="accent1"/>
              </a:solidFill>
              <a:prstDash val="solid"/>
              <a:miter lim="800000"/>
            </a:ln>
            <a:effectLst/>
          </p:spPr>
        </p:cxnSp>
        <p:sp>
          <p:nvSpPr>
            <p:cNvPr id="57" name="Isosceles Triangle 31"/>
            <p:cNvSpPr/>
            <p:nvPr/>
          </p:nvSpPr>
          <p:spPr bwMode="auto">
            <a:xfrm>
              <a:off x="6066670" y="2713898"/>
              <a:ext cx="621866" cy="621866"/>
            </a:xfrm>
            <a:prstGeom prst="triangle">
              <a:avLst/>
            </a:prstGeom>
            <a:solidFill>
              <a:schemeClr val="accent1"/>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cxnSp>
          <p:nvCxnSpPr>
            <p:cNvPr id="58" name="Straight Connector 32"/>
            <p:cNvCxnSpPr/>
            <p:nvPr/>
          </p:nvCxnSpPr>
          <p:spPr>
            <a:xfrm>
              <a:off x="7600473" y="2022032"/>
              <a:ext cx="0" cy="717230"/>
            </a:xfrm>
            <a:prstGeom prst="line">
              <a:avLst/>
            </a:prstGeom>
            <a:noFill/>
            <a:ln w="19050" cap="flat" cmpd="sng" algn="ctr">
              <a:solidFill>
                <a:srgbClr val="6E8F9E"/>
              </a:solidFill>
              <a:prstDash val="solid"/>
              <a:miter lim="800000"/>
            </a:ln>
            <a:effectLst/>
          </p:spPr>
        </p:cxnSp>
        <p:sp>
          <p:nvSpPr>
            <p:cNvPr id="59" name="Isosceles Triangle 33"/>
            <p:cNvSpPr/>
            <p:nvPr/>
          </p:nvSpPr>
          <p:spPr bwMode="auto">
            <a:xfrm>
              <a:off x="7289541" y="2713898"/>
              <a:ext cx="621866" cy="621866"/>
            </a:xfrm>
            <a:prstGeom prst="triangle">
              <a:avLst/>
            </a:prstGeom>
            <a:solidFill>
              <a:schemeClr val="accent1"/>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60" name="Freeform: Shape 40"/>
            <p:cNvSpPr/>
            <p:nvPr/>
          </p:nvSpPr>
          <p:spPr bwMode="auto">
            <a:xfrm>
              <a:off x="1428936" y="3072148"/>
              <a:ext cx="191982" cy="15482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61" name="Freeform: Shape 41"/>
            <p:cNvSpPr/>
            <p:nvPr/>
          </p:nvSpPr>
          <p:spPr bwMode="auto">
            <a:xfrm>
              <a:off x="2633934" y="3051399"/>
              <a:ext cx="212202" cy="196322"/>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62" name="Freeform: Shape 42"/>
            <p:cNvSpPr/>
            <p:nvPr/>
          </p:nvSpPr>
          <p:spPr bwMode="auto">
            <a:xfrm>
              <a:off x="3864369" y="3057626"/>
              <a:ext cx="166030" cy="183868"/>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63" name="Freeform: Shape 43"/>
            <p:cNvSpPr>
              <a:spLocks noChangeAspect="1"/>
            </p:cNvSpPr>
            <p:nvPr/>
          </p:nvSpPr>
          <p:spPr bwMode="auto">
            <a:xfrm>
              <a:off x="5063292" y="3057815"/>
              <a:ext cx="213934" cy="18448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64" name="Freeform: Shape 44"/>
            <p:cNvSpPr>
              <a:spLocks noChangeAspect="1"/>
            </p:cNvSpPr>
            <p:nvPr/>
          </p:nvSpPr>
          <p:spPr bwMode="auto">
            <a:xfrm>
              <a:off x="6302358" y="3057408"/>
              <a:ext cx="150490" cy="184308"/>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sp>
          <p:nvSpPr>
            <p:cNvPr id="65" name="Freeform: Shape 45"/>
            <p:cNvSpPr>
              <a:spLocks noChangeAspect="1"/>
            </p:cNvSpPr>
            <p:nvPr/>
          </p:nvSpPr>
          <p:spPr bwMode="auto">
            <a:xfrm>
              <a:off x="7504746" y="3068161"/>
              <a:ext cx="191454" cy="162802"/>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dirty="0">
                <a:ln>
                  <a:noFill/>
                </a:ln>
                <a:solidFill>
                  <a:schemeClr val="accent1"/>
                </a:solidFill>
                <a:effectLst/>
                <a:uLnTx/>
                <a:uFillTx/>
                <a:cs typeface="+mn-ea"/>
                <a:sym typeface="+mn-lt"/>
              </a:endParaRPr>
            </a:p>
          </p:txBody>
        </p:sp>
      </p:grpSp>
      <p:grpSp>
        <p:nvGrpSpPr>
          <p:cNvPr id="66" name="组合 65"/>
          <p:cNvGrpSpPr/>
          <p:nvPr/>
        </p:nvGrpSpPr>
        <p:grpSpPr>
          <a:xfrm>
            <a:off x="1254212" y="4550554"/>
            <a:ext cx="1615459" cy="1130236"/>
            <a:chOff x="1424485" y="5424263"/>
            <a:chExt cx="1615459" cy="1130236"/>
          </a:xfrm>
        </p:grpSpPr>
        <p:sp>
          <p:nvSpPr>
            <p:cNvPr id="67" name="文本框 66"/>
            <p:cNvSpPr txBox="1"/>
            <p:nvPr/>
          </p:nvSpPr>
          <p:spPr>
            <a:xfrm>
              <a:off x="1424485" y="5797369"/>
              <a:ext cx="1442299" cy="757130"/>
            </a:xfrm>
            <a:prstGeom prst="rect">
              <a:avLst/>
            </a:prstGeom>
            <a:noFill/>
          </p:spPr>
          <p:txBody>
            <a:bodyPr wrap="square" rtlCol="0">
              <a:spAutoFit/>
            </a:bodyPr>
            <a:lstStyle/>
            <a:p>
              <a:pPr marR="0" lvl="0" algn="ctr" fontAlgn="auto">
                <a:lnSpc>
                  <a:spcPct val="120000"/>
                </a:lnSpc>
                <a:spcBef>
                  <a:spcPct val="20000"/>
                </a:spcBef>
                <a:spcAft>
                  <a:spcPts val="0"/>
                </a:spcAft>
                <a:buClrTx/>
                <a:buSzTx/>
                <a:defRPr/>
              </a:pPr>
              <a:r>
                <a:rPr lang="zh-CN" altLang="en-US" sz="1200" dirty="0">
                  <a:solidFill>
                    <a:schemeClr val="accent1"/>
                  </a:solidFill>
                  <a:cs typeface="+mn-ea"/>
                  <a:sym typeface="+mn-lt"/>
                </a:rPr>
                <a:t>单击此处添加标题内容，内容要与标题相符。</a:t>
              </a:r>
              <a:endParaRPr lang="zh-CN" altLang="en-US" sz="1200" dirty="0">
                <a:solidFill>
                  <a:schemeClr val="accent1"/>
                </a:solidFill>
                <a:cs typeface="+mn-ea"/>
                <a:sym typeface="+mn-lt"/>
              </a:endParaRPr>
            </a:p>
          </p:txBody>
        </p:sp>
        <p:sp>
          <p:nvSpPr>
            <p:cNvPr id="68" name="文本框 67"/>
            <p:cNvSpPr txBox="1"/>
            <p:nvPr/>
          </p:nvSpPr>
          <p:spPr>
            <a:xfrm>
              <a:off x="1490080" y="5424263"/>
              <a:ext cx="154986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400" normalizeH="0" baseline="0" noProof="0" dirty="0">
                  <a:ln>
                    <a:noFill/>
                  </a:ln>
                  <a:solidFill>
                    <a:schemeClr val="accent1"/>
                  </a:solidFill>
                  <a:effectLst/>
                  <a:uLnTx/>
                  <a:uFillTx/>
                  <a:cs typeface="+mn-ea"/>
                  <a:sym typeface="+mn-lt"/>
                </a:rPr>
                <a:t>添加标题</a:t>
              </a:r>
              <a:endParaRPr kumimoji="0" lang="zh-CN" altLang="en-US" sz="2000" b="1" i="0" u="none" strike="noStrike" kern="1200" cap="none" spc="400" normalizeH="0" baseline="0" noProof="0" dirty="0">
                <a:ln>
                  <a:noFill/>
                </a:ln>
                <a:solidFill>
                  <a:schemeClr val="accent1"/>
                </a:solidFill>
                <a:effectLst/>
                <a:uLnTx/>
                <a:uFillTx/>
                <a:cs typeface="+mn-ea"/>
                <a:sym typeface="+mn-lt"/>
              </a:endParaRPr>
            </a:p>
          </p:txBody>
        </p:sp>
      </p:grpSp>
      <p:grpSp>
        <p:nvGrpSpPr>
          <p:cNvPr id="69" name="组合 68"/>
          <p:cNvGrpSpPr/>
          <p:nvPr/>
        </p:nvGrpSpPr>
        <p:grpSpPr>
          <a:xfrm>
            <a:off x="2897793" y="4550554"/>
            <a:ext cx="1884436" cy="1117012"/>
            <a:chOff x="1434442" y="5424263"/>
            <a:chExt cx="1884436" cy="1117012"/>
          </a:xfrm>
        </p:grpSpPr>
        <p:sp>
          <p:nvSpPr>
            <p:cNvPr id="70" name="文本框 69"/>
            <p:cNvSpPr txBox="1"/>
            <p:nvPr/>
          </p:nvSpPr>
          <p:spPr>
            <a:xfrm>
              <a:off x="1434442" y="5784145"/>
              <a:ext cx="1474856" cy="757130"/>
            </a:xfrm>
            <a:prstGeom prst="rect">
              <a:avLst/>
            </a:prstGeom>
            <a:noFill/>
          </p:spPr>
          <p:txBody>
            <a:bodyPr wrap="square" rtlCol="0">
              <a:spAutoFit/>
            </a:bodyPr>
            <a:lstStyle/>
            <a:p>
              <a:pPr marR="0" lvl="0" algn="ctr" fontAlgn="auto">
                <a:lnSpc>
                  <a:spcPct val="120000"/>
                </a:lnSpc>
                <a:spcBef>
                  <a:spcPct val="20000"/>
                </a:spcBef>
                <a:spcAft>
                  <a:spcPts val="0"/>
                </a:spcAft>
                <a:buClrTx/>
                <a:buSzTx/>
                <a:defRPr/>
              </a:pPr>
              <a:r>
                <a:rPr lang="zh-CN" altLang="en-US" sz="1200" dirty="0">
                  <a:solidFill>
                    <a:schemeClr val="accent1"/>
                  </a:solidFill>
                  <a:cs typeface="+mn-ea"/>
                  <a:sym typeface="+mn-lt"/>
                </a:rPr>
                <a:t>单击此处添加标题内容，内容要与标题相符。</a:t>
              </a:r>
              <a:endParaRPr lang="zh-CN" altLang="en-US" sz="1200" dirty="0">
                <a:solidFill>
                  <a:schemeClr val="accent1"/>
                </a:solidFill>
                <a:cs typeface="+mn-ea"/>
                <a:sym typeface="+mn-lt"/>
              </a:endParaRPr>
            </a:p>
          </p:txBody>
        </p:sp>
        <p:sp>
          <p:nvSpPr>
            <p:cNvPr id="71" name="文本框 70"/>
            <p:cNvSpPr txBox="1"/>
            <p:nvPr/>
          </p:nvSpPr>
          <p:spPr>
            <a:xfrm>
              <a:off x="1490079" y="5424263"/>
              <a:ext cx="18287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400" normalizeH="0" baseline="0" noProof="0" dirty="0">
                  <a:ln>
                    <a:noFill/>
                  </a:ln>
                  <a:solidFill>
                    <a:schemeClr val="accent1"/>
                  </a:solidFill>
                  <a:effectLst/>
                  <a:uLnTx/>
                  <a:uFillTx/>
                  <a:cs typeface="+mn-ea"/>
                  <a:sym typeface="+mn-lt"/>
                </a:rPr>
                <a:t>添加标题</a:t>
              </a:r>
              <a:endParaRPr kumimoji="0" lang="zh-CN" altLang="en-US" sz="2000" b="1" i="0" u="none" strike="noStrike" kern="1200" cap="none" spc="400" normalizeH="0" baseline="0" noProof="0" dirty="0">
                <a:ln>
                  <a:noFill/>
                </a:ln>
                <a:solidFill>
                  <a:schemeClr val="accent1"/>
                </a:solidFill>
                <a:effectLst/>
                <a:uLnTx/>
                <a:uFillTx/>
                <a:cs typeface="+mn-ea"/>
                <a:sym typeface="+mn-lt"/>
              </a:endParaRPr>
            </a:p>
          </p:txBody>
        </p:sp>
      </p:grpSp>
      <p:grpSp>
        <p:nvGrpSpPr>
          <p:cNvPr id="72" name="组合 71"/>
          <p:cNvGrpSpPr/>
          <p:nvPr/>
        </p:nvGrpSpPr>
        <p:grpSpPr>
          <a:xfrm>
            <a:off x="4545942" y="4550554"/>
            <a:ext cx="1869911" cy="1130236"/>
            <a:chOff x="1448967" y="5424263"/>
            <a:chExt cx="1869911" cy="1130236"/>
          </a:xfrm>
        </p:grpSpPr>
        <p:sp>
          <p:nvSpPr>
            <p:cNvPr id="73" name="文本框 72"/>
            <p:cNvSpPr txBox="1"/>
            <p:nvPr/>
          </p:nvSpPr>
          <p:spPr>
            <a:xfrm>
              <a:off x="1448967" y="5797369"/>
              <a:ext cx="1531844" cy="757130"/>
            </a:xfrm>
            <a:prstGeom prst="rect">
              <a:avLst/>
            </a:prstGeom>
            <a:noFill/>
          </p:spPr>
          <p:txBody>
            <a:bodyPr wrap="square" rtlCol="0">
              <a:spAutoFit/>
            </a:bodyPr>
            <a:lstStyle/>
            <a:p>
              <a:pPr marR="0" lvl="0" algn="ctr" fontAlgn="auto">
                <a:lnSpc>
                  <a:spcPct val="120000"/>
                </a:lnSpc>
                <a:spcBef>
                  <a:spcPct val="20000"/>
                </a:spcBef>
                <a:spcAft>
                  <a:spcPts val="0"/>
                </a:spcAft>
                <a:buClrTx/>
                <a:buSzTx/>
                <a:defRPr/>
              </a:pPr>
              <a:r>
                <a:rPr lang="zh-CN" altLang="en-US" sz="1200" dirty="0">
                  <a:solidFill>
                    <a:schemeClr val="accent1"/>
                  </a:solidFill>
                  <a:cs typeface="+mn-ea"/>
                  <a:sym typeface="+mn-lt"/>
                </a:rPr>
                <a:t>单击此处添加标题内容，内容要与标题相符。</a:t>
              </a:r>
              <a:endParaRPr lang="zh-CN" altLang="en-US" sz="1200" dirty="0">
                <a:solidFill>
                  <a:schemeClr val="accent1"/>
                </a:solidFill>
                <a:cs typeface="+mn-ea"/>
                <a:sym typeface="+mn-lt"/>
              </a:endParaRPr>
            </a:p>
          </p:txBody>
        </p:sp>
        <p:sp>
          <p:nvSpPr>
            <p:cNvPr id="74" name="文本框 73"/>
            <p:cNvSpPr txBox="1"/>
            <p:nvPr/>
          </p:nvSpPr>
          <p:spPr>
            <a:xfrm>
              <a:off x="1490079" y="5424263"/>
              <a:ext cx="18287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400" normalizeH="0" baseline="0" noProof="0" dirty="0">
                  <a:ln>
                    <a:noFill/>
                  </a:ln>
                  <a:solidFill>
                    <a:schemeClr val="accent1"/>
                  </a:solidFill>
                  <a:effectLst/>
                  <a:uLnTx/>
                  <a:uFillTx/>
                  <a:cs typeface="+mn-ea"/>
                  <a:sym typeface="+mn-lt"/>
                </a:rPr>
                <a:t>添加标题</a:t>
              </a:r>
              <a:endParaRPr kumimoji="0" lang="zh-CN" altLang="en-US" sz="2000" b="1" i="0" u="none" strike="noStrike" kern="1200" cap="none" spc="400" normalizeH="0" baseline="0" noProof="0" dirty="0">
                <a:ln>
                  <a:noFill/>
                </a:ln>
                <a:solidFill>
                  <a:schemeClr val="accent1"/>
                </a:solidFill>
                <a:effectLst/>
                <a:uLnTx/>
                <a:uFillTx/>
                <a:cs typeface="+mn-ea"/>
                <a:sym typeface="+mn-lt"/>
              </a:endParaRPr>
            </a:p>
          </p:txBody>
        </p:sp>
      </p:grpSp>
      <p:grpSp>
        <p:nvGrpSpPr>
          <p:cNvPr id="75" name="组合 74"/>
          <p:cNvGrpSpPr/>
          <p:nvPr/>
        </p:nvGrpSpPr>
        <p:grpSpPr>
          <a:xfrm>
            <a:off x="6177784" y="4550554"/>
            <a:ext cx="1845897" cy="1139326"/>
            <a:chOff x="1472981" y="5424263"/>
            <a:chExt cx="1845897" cy="1139326"/>
          </a:xfrm>
        </p:grpSpPr>
        <p:sp>
          <p:nvSpPr>
            <p:cNvPr id="76" name="文本框 75"/>
            <p:cNvSpPr txBox="1"/>
            <p:nvPr/>
          </p:nvSpPr>
          <p:spPr>
            <a:xfrm>
              <a:off x="1472981" y="5784145"/>
              <a:ext cx="1531844" cy="779444"/>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defRPr/>
              </a:pPr>
              <a:r>
                <a:rPr lang="zh-CN" altLang="en-US" sz="1200" dirty="0">
                  <a:solidFill>
                    <a:schemeClr val="accent1"/>
                  </a:solidFill>
                  <a:cs typeface="+mn-ea"/>
                  <a:sym typeface="+mn-lt"/>
                </a:rPr>
                <a:t>单击此处添加标题内容，内容要与标题相符</a:t>
              </a:r>
              <a:r>
                <a:rPr kumimoji="0" lang="zh-CN" altLang="en-US" sz="1400" b="0" i="0" u="none" strike="noStrike" kern="1200" cap="none" spc="0" normalizeH="0" baseline="0" noProof="0" dirty="0">
                  <a:ln>
                    <a:noFill/>
                  </a:ln>
                  <a:solidFill>
                    <a:schemeClr val="accent1"/>
                  </a:solidFill>
                  <a:effectLst/>
                  <a:uLnTx/>
                  <a:uFillTx/>
                  <a:cs typeface="+mn-ea"/>
                  <a:sym typeface="+mn-lt"/>
                </a:rPr>
                <a:t>。</a:t>
              </a:r>
              <a:endParaRPr kumimoji="0" lang="zh-CN" altLang="en-US" sz="1400" b="0" i="0" u="none" strike="noStrike" kern="1200" cap="none" spc="0" normalizeH="0" baseline="0" noProof="0" dirty="0">
                <a:ln>
                  <a:noFill/>
                </a:ln>
                <a:solidFill>
                  <a:schemeClr val="accent1"/>
                </a:solidFill>
                <a:effectLst/>
                <a:uLnTx/>
                <a:uFillTx/>
                <a:cs typeface="+mn-ea"/>
                <a:sym typeface="+mn-lt"/>
              </a:endParaRPr>
            </a:p>
          </p:txBody>
        </p:sp>
        <p:sp>
          <p:nvSpPr>
            <p:cNvPr id="77" name="文本框 76"/>
            <p:cNvSpPr txBox="1"/>
            <p:nvPr/>
          </p:nvSpPr>
          <p:spPr>
            <a:xfrm>
              <a:off x="1490079" y="5424263"/>
              <a:ext cx="18287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400" normalizeH="0" baseline="0" noProof="0" dirty="0">
                  <a:ln>
                    <a:noFill/>
                  </a:ln>
                  <a:solidFill>
                    <a:schemeClr val="accent1"/>
                  </a:solidFill>
                  <a:effectLst/>
                  <a:uLnTx/>
                  <a:uFillTx/>
                  <a:cs typeface="+mn-ea"/>
                  <a:sym typeface="+mn-lt"/>
                </a:rPr>
                <a:t>添加标题</a:t>
              </a:r>
              <a:endParaRPr kumimoji="0" lang="zh-CN" altLang="en-US" sz="2000" b="1" i="0" u="none" strike="noStrike" kern="1200" cap="none" spc="400" normalizeH="0" baseline="0" noProof="0" dirty="0">
                <a:ln>
                  <a:noFill/>
                </a:ln>
                <a:solidFill>
                  <a:schemeClr val="accent1"/>
                </a:solidFill>
                <a:effectLst/>
                <a:uLnTx/>
                <a:uFillTx/>
                <a:cs typeface="+mn-ea"/>
                <a:sym typeface="+mn-lt"/>
              </a:endParaRPr>
            </a:p>
          </p:txBody>
        </p:sp>
      </p:grpSp>
      <p:grpSp>
        <p:nvGrpSpPr>
          <p:cNvPr id="78" name="组合 77"/>
          <p:cNvGrpSpPr/>
          <p:nvPr/>
        </p:nvGrpSpPr>
        <p:grpSpPr>
          <a:xfrm>
            <a:off x="7747067" y="4550554"/>
            <a:ext cx="1844110" cy="1130236"/>
            <a:chOff x="1474768" y="5424263"/>
            <a:chExt cx="1844110" cy="1130236"/>
          </a:xfrm>
        </p:grpSpPr>
        <p:sp>
          <p:nvSpPr>
            <p:cNvPr id="79" name="文本框 78"/>
            <p:cNvSpPr txBox="1"/>
            <p:nvPr/>
          </p:nvSpPr>
          <p:spPr>
            <a:xfrm>
              <a:off x="1474768" y="5797369"/>
              <a:ext cx="1527735" cy="757130"/>
            </a:xfrm>
            <a:prstGeom prst="rect">
              <a:avLst/>
            </a:prstGeom>
            <a:noFill/>
          </p:spPr>
          <p:txBody>
            <a:bodyPr wrap="square" rtlCol="0">
              <a:spAutoFit/>
            </a:bodyPr>
            <a:lstStyle/>
            <a:p>
              <a:pPr marR="0" lvl="0" algn="ctr" fontAlgn="auto">
                <a:lnSpc>
                  <a:spcPct val="120000"/>
                </a:lnSpc>
                <a:spcBef>
                  <a:spcPct val="20000"/>
                </a:spcBef>
                <a:spcAft>
                  <a:spcPts val="0"/>
                </a:spcAft>
                <a:buClrTx/>
                <a:buSzTx/>
                <a:defRPr/>
              </a:pPr>
              <a:r>
                <a:rPr lang="zh-CN" altLang="en-US" sz="1200" dirty="0">
                  <a:solidFill>
                    <a:schemeClr val="accent1"/>
                  </a:solidFill>
                  <a:cs typeface="+mn-ea"/>
                  <a:sym typeface="+mn-lt"/>
                </a:rPr>
                <a:t>单击此处添加标题内容，内容要与标题相符。</a:t>
              </a:r>
              <a:endParaRPr lang="zh-CN" altLang="en-US" sz="1200" dirty="0">
                <a:solidFill>
                  <a:schemeClr val="accent1"/>
                </a:solidFill>
                <a:cs typeface="+mn-ea"/>
                <a:sym typeface="+mn-lt"/>
              </a:endParaRPr>
            </a:p>
          </p:txBody>
        </p:sp>
        <p:sp>
          <p:nvSpPr>
            <p:cNvPr id="80" name="文本框 79"/>
            <p:cNvSpPr txBox="1"/>
            <p:nvPr/>
          </p:nvSpPr>
          <p:spPr>
            <a:xfrm>
              <a:off x="1490079" y="5424263"/>
              <a:ext cx="18287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400" normalizeH="0" baseline="0" noProof="0" dirty="0">
                  <a:ln>
                    <a:noFill/>
                  </a:ln>
                  <a:solidFill>
                    <a:schemeClr val="accent1"/>
                  </a:solidFill>
                  <a:effectLst/>
                  <a:uLnTx/>
                  <a:uFillTx/>
                  <a:cs typeface="+mn-ea"/>
                  <a:sym typeface="+mn-lt"/>
                </a:rPr>
                <a:t>添加标题</a:t>
              </a:r>
              <a:endParaRPr kumimoji="0" lang="zh-CN" altLang="en-US" sz="2000" b="1" i="0" u="none" strike="noStrike" kern="1200" cap="none" spc="400" normalizeH="0" baseline="0" noProof="0" dirty="0">
                <a:ln>
                  <a:noFill/>
                </a:ln>
                <a:solidFill>
                  <a:schemeClr val="accent1"/>
                </a:solidFill>
                <a:effectLst/>
                <a:uLnTx/>
                <a:uFillTx/>
                <a:cs typeface="+mn-ea"/>
                <a:sym typeface="+mn-lt"/>
              </a:endParaRPr>
            </a:p>
          </p:txBody>
        </p:sp>
      </p:grpSp>
      <p:grpSp>
        <p:nvGrpSpPr>
          <p:cNvPr id="81" name="组合 80"/>
          <p:cNvGrpSpPr/>
          <p:nvPr/>
        </p:nvGrpSpPr>
        <p:grpSpPr>
          <a:xfrm>
            <a:off x="9375638" y="4550554"/>
            <a:ext cx="1911365" cy="1152550"/>
            <a:chOff x="1407513" y="5424263"/>
            <a:chExt cx="1911365" cy="1152550"/>
          </a:xfrm>
        </p:grpSpPr>
        <p:sp>
          <p:nvSpPr>
            <p:cNvPr id="82" name="文本框 81"/>
            <p:cNvSpPr txBox="1"/>
            <p:nvPr/>
          </p:nvSpPr>
          <p:spPr>
            <a:xfrm>
              <a:off x="1407513" y="5797369"/>
              <a:ext cx="1527735" cy="779444"/>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defRPr/>
              </a:pPr>
              <a:r>
                <a:rPr lang="zh-CN" altLang="en-US" sz="1200" dirty="0">
                  <a:solidFill>
                    <a:schemeClr val="accent1"/>
                  </a:solidFill>
                  <a:cs typeface="+mn-ea"/>
                  <a:sym typeface="+mn-lt"/>
                </a:rPr>
                <a:t>单击此处添加标题内容，内容要与标题相符</a:t>
              </a:r>
              <a:r>
                <a:rPr kumimoji="0" lang="zh-CN" altLang="en-US" sz="1400" b="0" i="0" u="none" strike="noStrike" kern="1200" cap="none" spc="0" normalizeH="0" baseline="0" noProof="0" dirty="0">
                  <a:ln>
                    <a:noFill/>
                  </a:ln>
                  <a:solidFill>
                    <a:schemeClr val="accent1"/>
                  </a:solidFill>
                  <a:effectLst/>
                  <a:uLnTx/>
                  <a:uFillTx/>
                  <a:cs typeface="+mn-ea"/>
                  <a:sym typeface="+mn-lt"/>
                </a:rPr>
                <a:t>。</a:t>
              </a:r>
              <a:endParaRPr kumimoji="0" lang="zh-CN" altLang="en-US" sz="1400" b="0" i="0" u="none" strike="noStrike" kern="1200" cap="none" spc="0" normalizeH="0" baseline="0" noProof="0" dirty="0">
                <a:ln>
                  <a:noFill/>
                </a:ln>
                <a:solidFill>
                  <a:schemeClr val="accent1"/>
                </a:solidFill>
                <a:effectLst/>
                <a:uLnTx/>
                <a:uFillTx/>
                <a:cs typeface="+mn-ea"/>
                <a:sym typeface="+mn-lt"/>
              </a:endParaRPr>
            </a:p>
          </p:txBody>
        </p:sp>
        <p:sp>
          <p:nvSpPr>
            <p:cNvPr id="83" name="文本框 82"/>
            <p:cNvSpPr txBox="1"/>
            <p:nvPr/>
          </p:nvSpPr>
          <p:spPr>
            <a:xfrm>
              <a:off x="1490079" y="5424263"/>
              <a:ext cx="18287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400" normalizeH="0" baseline="0" noProof="0" dirty="0">
                  <a:ln>
                    <a:noFill/>
                  </a:ln>
                  <a:solidFill>
                    <a:schemeClr val="accent1"/>
                  </a:solidFill>
                  <a:effectLst/>
                  <a:uLnTx/>
                  <a:uFillTx/>
                  <a:cs typeface="+mn-ea"/>
                  <a:sym typeface="+mn-lt"/>
                </a:rPr>
                <a:t>添加标题</a:t>
              </a:r>
              <a:endParaRPr kumimoji="0" lang="zh-CN" altLang="en-US" sz="2000" b="1" i="0" u="none" strike="noStrike" kern="1200" cap="none" spc="400" normalizeH="0" baseline="0" noProof="0" dirty="0">
                <a:ln>
                  <a:noFill/>
                </a:ln>
                <a:solidFill>
                  <a:schemeClr val="accent1"/>
                </a:solidFill>
                <a:effectLst/>
                <a:uLnTx/>
                <a:uFillTx/>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up)">
                                      <p:cBhvr>
                                        <p:cTn id="20" dur="500"/>
                                        <p:tgtEl>
                                          <p:spTgt spid="47"/>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1000"/>
                                        <p:tgtEl>
                                          <p:spTgt spid="66"/>
                                        </p:tgtEl>
                                      </p:cBhvr>
                                    </p:animEffect>
                                    <p:anim calcmode="lin" valueType="num">
                                      <p:cBhvr>
                                        <p:cTn id="25" dur="1000" fill="hold"/>
                                        <p:tgtEl>
                                          <p:spTgt spid="66"/>
                                        </p:tgtEl>
                                        <p:attrNameLst>
                                          <p:attrName>ppt_x</p:attrName>
                                        </p:attrNameLst>
                                      </p:cBhvr>
                                      <p:tavLst>
                                        <p:tav tm="0">
                                          <p:val>
                                            <p:strVal val="#ppt_x"/>
                                          </p:val>
                                        </p:tav>
                                        <p:tav tm="100000">
                                          <p:val>
                                            <p:strVal val="#ppt_x"/>
                                          </p:val>
                                        </p:tav>
                                      </p:tavLst>
                                    </p:anim>
                                    <p:anim calcmode="lin" valueType="num">
                                      <p:cBhvr>
                                        <p:cTn id="26" dur="1000" fill="hold"/>
                                        <p:tgtEl>
                                          <p:spTgt spid="6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fade">
                                      <p:cBhvr>
                                        <p:cTn id="30" dur="1000"/>
                                        <p:tgtEl>
                                          <p:spTgt spid="69"/>
                                        </p:tgtEl>
                                      </p:cBhvr>
                                    </p:animEffect>
                                    <p:anim calcmode="lin" valueType="num">
                                      <p:cBhvr>
                                        <p:cTn id="31" dur="1000" fill="hold"/>
                                        <p:tgtEl>
                                          <p:spTgt spid="69"/>
                                        </p:tgtEl>
                                        <p:attrNameLst>
                                          <p:attrName>ppt_x</p:attrName>
                                        </p:attrNameLst>
                                      </p:cBhvr>
                                      <p:tavLst>
                                        <p:tav tm="0">
                                          <p:val>
                                            <p:strVal val="#ppt_x"/>
                                          </p:val>
                                        </p:tav>
                                        <p:tav tm="100000">
                                          <p:val>
                                            <p:strVal val="#ppt_x"/>
                                          </p:val>
                                        </p:tav>
                                      </p:tavLst>
                                    </p:anim>
                                    <p:anim calcmode="lin" valueType="num">
                                      <p:cBhvr>
                                        <p:cTn id="32" dur="1000" fill="hold"/>
                                        <p:tgtEl>
                                          <p:spTgt spid="6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fade">
                                      <p:cBhvr>
                                        <p:cTn id="36" dur="1000"/>
                                        <p:tgtEl>
                                          <p:spTgt spid="72"/>
                                        </p:tgtEl>
                                      </p:cBhvr>
                                    </p:animEffect>
                                    <p:anim calcmode="lin" valueType="num">
                                      <p:cBhvr>
                                        <p:cTn id="37" dur="1000" fill="hold"/>
                                        <p:tgtEl>
                                          <p:spTgt spid="72"/>
                                        </p:tgtEl>
                                        <p:attrNameLst>
                                          <p:attrName>ppt_x</p:attrName>
                                        </p:attrNameLst>
                                      </p:cBhvr>
                                      <p:tavLst>
                                        <p:tav tm="0">
                                          <p:val>
                                            <p:strVal val="#ppt_x"/>
                                          </p:val>
                                        </p:tav>
                                        <p:tav tm="100000">
                                          <p:val>
                                            <p:strVal val="#ppt_x"/>
                                          </p:val>
                                        </p:tav>
                                      </p:tavLst>
                                    </p:anim>
                                    <p:anim calcmode="lin" valueType="num">
                                      <p:cBhvr>
                                        <p:cTn id="38" dur="1000" fill="hold"/>
                                        <p:tgtEl>
                                          <p:spTgt spid="72"/>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1000"/>
                                        <p:tgtEl>
                                          <p:spTgt spid="75"/>
                                        </p:tgtEl>
                                      </p:cBhvr>
                                    </p:animEffect>
                                    <p:anim calcmode="lin" valueType="num">
                                      <p:cBhvr>
                                        <p:cTn id="43" dur="1000" fill="hold"/>
                                        <p:tgtEl>
                                          <p:spTgt spid="75"/>
                                        </p:tgtEl>
                                        <p:attrNameLst>
                                          <p:attrName>ppt_x</p:attrName>
                                        </p:attrNameLst>
                                      </p:cBhvr>
                                      <p:tavLst>
                                        <p:tav tm="0">
                                          <p:val>
                                            <p:strVal val="#ppt_x"/>
                                          </p:val>
                                        </p:tav>
                                        <p:tav tm="100000">
                                          <p:val>
                                            <p:strVal val="#ppt_x"/>
                                          </p:val>
                                        </p:tav>
                                      </p:tavLst>
                                    </p:anim>
                                    <p:anim calcmode="lin" valueType="num">
                                      <p:cBhvr>
                                        <p:cTn id="44" dur="10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2" presetClass="entr" presetSubtype="0" fill="hold" nodeType="after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fade">
                                      <p:cBhvr>
                                        <p:cTn id="48" dur="1000"/>
                                        <p:tgtEl>
                                          <p:spTgt spid="78"/>
                                        </p:tgtEl>
                                      </p:cBhvr>
                                    </p:animEffect>
                                    <p:anim calcmode="lin" valueType="num">
                                      <p:cBhvr>
                                        <p:cTn id="49" dur="1000" fill="hold"/>
                                        <p:tgtEl>
                                          <p:spTgt spid="78"/>
                                        </p:tgtEl>
                                        <p:attrNameLst>
                                          <p:attrName>ppt_x</p:attrName>
                                        </p:attrNameLst>
                                      </p:cBhvr>
                                      <p:tavLst>
                                        <p:tav tm="0">
                                          <p:val>
                                            <p:strVal val="#ppt_x"/>
                                          </p:val>
                                        </p:tav>
                                        <p:tav tm="100000">
                                          <p:val>
                                            <p:strVal val="#ppt_x"/>
                                          </p:val>
                                        </p:tav>
                                      </p:tavLst>
                                    </p:anim>
                                    <p:anim calcmode="lin" valueType="num">
                                      <p:cBhvr>
                                        <p:cTn id="50" dur="1000" fill="hold"/>
                                        <p:tgtEl>
                                          <p:spTgt spid="78"/>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tretch>
            <a:fillRect/>
          </a:stretch>
        </p:blipFill>
        <p:spPr>
          <a:xfrm rot="5400000">
            <a:off x="2658355" y="-2675645"/>
            <a:ext cx="6858001" cy="12209291"/>
          </a:xfrm>
          <a:prstGeom prst="rect">
            <a:avLst/>
          </a:prstGeom>
        </p:spPr>
      </p:pic>
      <p:sp>
        <p:nvSpPr>
          <p:cNvPr id="7" name="文本框 6"/>
          <p:cNvSpPr txBox="1"/>
          <p:nvPr/>
        </p:nvSpPr>
        <p:spPr>
          <a:xfrm>
            <a:off x="3896192" y="2714253"/>
            <a:ext cx="4522763" cy="1015663"/>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lang="zh-CN" altLang="en-US" sz="6000" spc="300" dirty="0">
                <a:solidFill>
                  <a:srgbClr val="000000"/>
                </a:solidFill>
                <a:cs typeface="+mn-ea"/>
                <a:sym typeface="+mn-lt"/>
              </a:rPr>
              <a:t>课后练习</a:t>
            </a:r>
            <a:endParaRPr kumimoji="0" lang="zh-CN" altLang="en-US" sz="6000" b="0" i="0" u="none" strike="noStrike" kern="1200" cap="none" spc="300" normalizeH="0" baseline="0" noProof="0" dirty="0">
              <a:ln>
                <a:noFill/>
              </a:ln>
              <a:solidFill>
                <a:srgbClr val="000000"/>
              </a:solidFill>
              <a:effectLst/>
              <a:uLnTx/>
              <a:uFillTx/>
              <a:cs typeface="+mn-ea"/>
              <a:sym typeface="+mn-lt"/>
            </a:endParaRPr>
          </a:p>
        </p:txBody>
      </p:sp>
      <p:sp>
        <p:nvSpPr>
          <p:cNvPr id="8" name="TextBox 7"/>
          <p:cNvSpPr txBox="1"/>
          <p:nvPr/>
        </p:nvSpPr>
        <p:spPr>
          <a:xfrm>
            <a:off x="4412134" y="3702163"/>
            <a:ext cx="3490878" cy="548548"/>
          </a:xfrm>
          <a:prstGeom prst="rect">
            <a:avLst/>
          </a:prstGeom>
          <a:noFill/>
        </p:spPr>
        <p:txBody>
          <a:bodyPr vert="horz"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Sed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ut</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perspiciatis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unde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omnis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iste</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natus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error sit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voluptatem</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accusantium</a:t>
            </a:r>
            <a:endPar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9" name="文本框 6"/>
          <p:cNvSpPr txBox="1"/>
          <p:nvPr/>
        </p:nvSpPr>
        <p:spPr>
          <a:xfrm>
            <a:off x="5016652" y="1690321"/>
            <a:ext cx="2281842" cy="830997"/>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300" normalizeH="0" baseline="0" noProof="0" dirty="0">
                <a:ln>
                  <a:noFill/>
                </a:ln>
                <a:solidFill>
                  <a:srgbClr val="548280"/>
                </a:solidFill>
                <a:effectLst/>
                <a:uLnTx/>
                <a:uFillTx/>
                <a:cs typeface="+mn-ea"/>
                <a:sym typeface="+mn-lt"/>
              </a:rPr>
              <a:t>【</a:t>
            </a:r>
            <a:r>
              <a:rPr kumimoji="0" lang="zh-CN" altLang="en-US" sz="4800" b="0" i="0" u="none" strike="noStrike" kern="1200" cap="none" spc="300" normalizeH="0" baseline="0" noProof="0" dirty="0">
                <a:ln>
                  <a:noFill/>
                </a:ln>
                <a:solidFill>
                  <a:srgbClr val="548280"/>
                </a:solidFill>
                <a:effectLst/>
                <a:uLnTx/>
                <a:uFillTx/>
                <a:cs typeface="+mn-ea"/>
                <a:sym typeface="+mn-lt"/>
              </a:rPr>
              <a:t>肆</a:t>
            </a:r>
            <a:r>
              <a:rPr kumimoji="0" lang="en-US" altLang="zh-CN" sz="4800" b="0" i="0" u="none" strike="noStrike" kern="1200" cap="none" spc="300" normalizeH="0" baseline="0" noProof="0" dirty="0">
                <a:ln>
                  <a:noFill/>
                </a:ln>
                <a:solidFill>
                  <a:srgbClr val="548280"/>
                </a:solidFill>
                <a:effectLst/>
                <a:uLnTx/>
                <a:uFillTx/>
                <a:cs typeface="+mn-ea"/>
                <a:sym typeface="+mn-lt"/>
              </a:rPr>
              <a:t>】</a:t>
            </a:r>
            <a:endParaRPr kumimoji="0" lang="zh-CN" altLang="en-US" sz="4800" b="0" i="0" u="none" strike="noStrike" kern="1200" cap="none" spc="300" normalizeH="0" baseline="0" noProof="0" dirty="0">
              <a:ln>
                <a:noFill/>
              </a:ln>
              <a:solidFill>
                <a:srgbClr val="548280"/>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900" decel="100000" fill="hold"/>
                                        <p:tgtEl>
                                          <p:spTgt spid="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31" name="图片 30"/>
          <p:cNvPicPr>
            <a:picLocks noChangeAspect="1"/>
          </p:cNvPicPr>
          <p:nvPr/>
        </p:nvPicPr>
        <p:blipFill>
          <a:blip r:embed="rId1" cstate="screen"/>
          <a:stretch>
            <a:fillRect/>
          </a:stretch>
        </p:blipFill>
        <p:spPr>
          <a:xfrm rot="5400000">
            <a:off x="-189703" y="47762"/>
            <a:ext cx="1730112" cy="1350706"/>
          </a:xfrm>
          <a:prstGeom prst="rect">
            <a:avLst/>
          </a:prstGeom>
        </p:spPr>
      </p:pic>
      <p:sp>
        <p:nvSpPr>
          <p:cNvPr id="32" name="Freeform: Shape 3"/>
          <p:cNvSpPr/>
          <p:nvPr/>
        </p:nvSpPr>
        <p:spPr>
          <a:xfrm>
            <a:off x="4977729" y="2284425"/>
            <a:ext cx="2228892" cy="2529491"/>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bg1">
              <a:lumMod val="85000"/>
            </a:schemeClr>
          </a:solidFill>
          <a:ln w="12700">
            <a:miter lim="400000"/>
          </a:ln>
        </p:spPr>
        <p:txBody>
          <a:bodyPr anchor="ctr"/>
          <a:lstStyle/>
          <a:p>
            <a:pPr algn="ctr"/>
            <a:endParaRPr dirty="0">
              <a:solidFill>
                <a:schemeClr val="accent1"/>
              </a:solidFill>
              <a:cs typeface="+mn-ea"/>
              <a:sym typeface="+mn-lt"/>
            </a:endParaRPr>
          </a:p>
        </p:txBody>
      </p:sp>
      <p:grpSp>
        <p:nvGrpSpPr>
          <p:cNvPr id="33" name="组合 32"/>
          <p:cNvGrpSpPr/>
          <p:nvPr/>
        </p:nvGrpSpPr>
        <p:grpSpPr>
          <a:xfrm>
            <a:off x="7047449" y="3150167"/>
            <a:ext cx="780930" cy="780955"/>
            <a:chOff x="7047449" y="3150167"/>
            <a:chExt cx="780930" cy="780955"/>
          </a:xfrm>
        </p:grpSpPr>
        <p:sp>
          <p:nvSpPr>
            <p:cNvPr id="34" name="Freeform: Shape 8"/>
            <p:cNvSpPr/>
            <p:nvPr/>
          </p:nvSpPr>
          <p:spPr>
            <a:xfrm>
              <a:off x="7047449" y="3150167"/>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1"/>
            </a:solidFill>
            <a:ln w="12700" cap="flat">
              <a:noFill/>
              <a:miter lim="400000"/>
            </a:ln>
            <a:effectLst/>
          </p:spPr>
          <p:txBody>
            <a:bodyPr anchor="ctr"/>
            <a:lstStyle/>
            <a:p>
              <a:pPr algn="ctr"/>
              <a:endParaRPr dirty="0">
                <a:solidFill>
                  <a:schemeClr val="accent1"/>
                </a:solidFill>
                <a:cs typeface="+mn-ea"/>
                <a:sym typeface="+mn-lt"/>
              </a:endParaRPr>
            </a:p>
          </p:txBody>
        </p:sp>
        <p:sp>
          <p:nvSpPr>
            <p:cNvPr id="35" name="Freeform: Shape 8"/>
            <p:cNvSpPr/>
            <p:nvPr/>
          </p:nvSpPr>
          <p:spPr>
            <a:xfrm>
              <a:off x="7266198" y="3369209"/>
              <a:ext cx="343432" cy="34287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chemeClr val="accent1"/>
                </a:solidFill>
                <a:cs typeface="+mn-ea"/>
                <a:sym typeface="+mn-lt"/>
              </a:endParaRPr>
            </a:p>
          </p:txBody>
        </p:sp>
      </p:grpSp>
      <p:grpSp>
        <p:nvGrpSpPr>
          <p:cNvPr id="36" name="组合 35"/>
          <p:cNvGrpSpPr/>
          <p:nvPr/>
        </p:nvGrpSpPr>
        <p:grpSpPr>
          <a:xfrm>
            <a:off x="6380163" y="4297152"/>
            <a:ext cx="780959" cy="780950"/>
            <a:chOff x="6380163" y="4297152"/>
            <a:chExt cx="780959" cy="780950"/>
          </a:xfrm>
        </p:grpSpPr>
        <p:sp>
          <p:nvSpPr>
            <p:cNvPr id="37" name="Freeform: Shape 11"/>
            <p:cNvSpPr/>
            <p:nvPr/>
          </p:nvSpPr>
          <p:spPr>
            <a:xfrm>
              <a:off x="6380163" y="4297152"/>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1"/>
            </a:solidFill>
            <a:ln w="12700" cap="flat">
              <a:noFill/>
              <a:miter lim="400000"/>
            </a:ln>
            <a:effectLst/>
          </p:spPr>
          <p:txBody>
            <a:bodyPr anchor="ctr"/>
            <a:lstStyle/>
            <a:p>
              <a:pPr algn="ctr"/>
              <a:endParaRPr dirty="0">
                <a:solidFill>
                  <a:schemeClr val="accent1"/>
                </a:solidFill>
                <a:cs typeface="+mn-ea"/>
                <a:sym typeface="+mn-lt"/>
              </a:endParaRPr>
            </a:p>
          </p:txBody>
        </p:sp>
        <p:sp>
          <p:nvSpPr>
            <p:cNvPr id="38" name="Freeform: Shape 11"/>
            <p:cNvSpPr/>
            <p:nvPr/>
          </p:nvSpPr>
          <p:spPr>
            <a:xfrm>
              <a:off x="6614037" y="4515909"/>
              <a:ext cx="313212" cy="343436"/>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chemeClr val="accent1"/>
                </a:solidFill>
                <a:cs typeface="+mn-ea"/>
                <a:sym typeface="+mn-lt"/>
              </a:endParaRPr>
            </a:p>
          </p:txBody>
        </p:sp>
      </p:grpSp>
      <p:grpSp>
        <p:nvGrpSpPr>
          <p:cNvPr id="39" name="组合 38"/>
          <p:cNvGrpSpPr/>
          <p:nvPr/>
        </p:nvGrpSpPr>
        <p:grpSpPr>
          <a:xfrm>
            <a:off x="4366990" y="3150172"/>
            <a:ext cx="780959" cy="780944"/>
            <a:chOff x="4366990" y="3150172"/>
            <a:chExt cx="780959" cy="780944"/>
          </a:xfrm>
        </p:grpSpPr>
        <p:sp>
          <p:nvSpPr>
            <p:cNvPr id="40" name="Freeform: Shape 20"/>
            <p:cNvSpPr/>
            <p:nvPr/>
          </p:nvSpPr>
          <p:spPr>
            <a:xfrm>
              <a:off x="4366990" y="3150172"/>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dirty="0">
                <a:solidFill>
                  <a:schemeClr val="accent1"/>
                </a:solidFill>
                <a:cs typeface="+mn-ea"/>
                <a:sym typeface="+mn-lt"/>
              </a:endParaRPr>
            </a:p>
          </p:txBody>
        </p:sp>
        <p:sp>
          <p:nvSpPr>
            <p:cNvPr id="41" name="Freeform: Shape 20"/>
            <p:cNvSpPr/>
            <p:nvPr/>
          </p:nvSpPr>
          <p:spPr>
            <a:xfrm>
              <a:off x="4591312" y="3368926"/>
              <a:ext cx="332315" cy="343436"/>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chemeClr val="accent1"/>
                </a:solidFill>
                <a:cs typeface="+mn-ea"/>
                <a:sym typeface="+mn-lt"/>
              </a:endParaRPr>
            </a:p>
          </p:txBody>
        </p:sp>
      </p:grpSp>
      <p:grpSp>
        <p:nvGrpSpPr>
          <p:cNvPr id="42" name="组合 41"/>
          <p:cNvGrpSpPr/>
          <p:nvPr/>
        </p:nvGrpSpPr>
        <p:grpSpPr>
          <a:xfrm>
            <a:off x="6368851" y="2022926"/>
            <a:ext cx="780937" cy="780944"/>
            <a:chOff x="6368851" y="2022926"/>
            <a:chExt cx="780937" cy="780944"/>
          </a:xfrm>
        </p:grpSpPr>
        <p:sp>
          <p:nvSpPr>
            <p:cNvPr id="43" name="Freeform: Shape 5"/>
            <p:cNvSpPr/>
            <p:nvPr/>
          </p:nvSpPr>
          <p:spPr>
            <a:xfrm>
              <a:off x="6368851" y="2022926"/>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1"/>
            </a:solidFill>
            <a:ln w="12700" cap="flat">
              <a:noFill/>
              <a:miter lim="400000"/>
            </a:ln>
            <a:effectLst/>
          </p:spPr>
          <p:txBody>
            <a:bodyPr anchor="ctr"/>
            <a:lstStyle/>
            <a:p>
              <a:pPr algn="ctr"/>
              <a:endParaRPr dirty="0">
                <a:solidFill>
                  <a:schemeClr val="accent1"/>
                </a:solidFill>
                <a:cs typeface="+mn-ea"/>
                <a:sym typeface="+mn-lt"/>
              </a:endParaRPr>
            </a:p>
          </p:txBody>
        </p:sp>
        <p:sp>
          <p:nvSpPr>
            <p:cNvPr id="44" name="Freeform: Shape 5"/>
            <p:cNvSpPr/>
            <p:nvPr/>
          </p:nvSpPr>
          <p:spPr>
            <a:xfrm>
              <a:off x="6602717" y="2241683"/>
              <a:ext cx="313206" cy="343430"/>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chemeClr val="accent1"/>
                </a:solidFill>
                <a:cs typeface="+mn-ea"/>
                <a:sym typeface="+mn-lt"/>
              </a:endParaRPr>
            </a:p>
          </p:txBody>
        </p:sp>
      </p:grpSp>
      <p:grpSp>
        <p:nvGrpSpPr>
          <p:cNvPr id="45" name="组合 44"/>
          <p:cNvGrpSpPr/>
          <p:nvPr/>
        </p:nvGrpSpPr>
        <p:grpSpPr>
          <a:xfrm>
            <a:off x="5045587" y="4297155"/>
            <a:ext cx="780930" cy="780944"/>
            <a:chOff x="5045587" y="4297155"/>
            <a:chExt cx="780930" cy="780944"/>
          </a:xfrm>
        </p:grpSpPr>
        <p:sp>
          <p:nvSpPr>
            <p:cNvPr id="46" name="Freeform: Shape 14"/>
            <p:cNvSpPr/>
            <p:nvPr/>
          </p:nvSpPr>
          <p:spPr>
            <a:xfrm>
              <a:off x="5045587" y="4297155"/>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1"/>
            </a:solidFill>
            <a:ln w="12700" cap="flat">
              <a:noFill/>
              <a:miter lim="400000"/>
            </a:ln>
            <a:effectLst/>
          </p:spPr>
          <p:txBody>
            <a:bodyPr anchor="ctr"/>
            <a:lstStyle/>
            <a:p>
              <a:pPr algn="ctr"/>
              <a:endParaRPr dirty="0">
                <a:solidFill>
                  <a:schemeClr val="accent1"/>
                </a:solidFill>
                <a:cs typeface="+mn-ea"/>
                <a:sym typeface="+mn-lt"/>
              </a:endParaRPr>
            </a:p>
          </p:txBody>
        </p:sp>
        <p:sp>
          <p:nvSpPr>
            <p:cNvPr id="47" name="Freeform: Shape 14"/>
            <p:cNvSpPr/>
            <p:nvPr/>
          </p:nvSpPr>
          <p:spPr>
            <a:xfrm>
              <a:off x="5293130" y="4515913"/>
              <a:ext cx="285844" cy="343428"/>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chemeClr val="accent1"/>
                </a:solidFill>
                <a:cs typeface="+mn-ea"/>
                <a:sym typeface="+mn-lt"/>
              </a:endParaRPr>
            </a:p>
          </p:txBody>
        </p:sp>
      </p:grpSp>
      <p:grpSp>
        <p:nvGrpSpPr>
          <p:cNvPr id="48" name="组合 47"/>
          <p:cNvGrpSpPr/>
          <p:nvPr/>
        </p:nvGrpSpPr>
        <p:grpSpPr>
          <a:xfrm>
            <a:off x="5034279" y="2022916"/>
            <a:ext cx="780942" cy="780965"/>
            <a:chOff x="5034279" y="2022916"/>
            <a:chExt cx="780942" cy="780965"/>
          </a:xfrm>
        </p:grpSpPr>
        <p:sp>
          <p:nvSpPr>
            <p:cNvPr id="49" name="Freeform: Shape 17"/>
            <p:cNvSpPr/>
            <p:nvPr/>
          </p:nvSpPr>
          <p:spPr>
            <a:xfrm>
              <a:off x="5034279" y="2022916"/>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dirty="0">
                <a:solidFill>
                  <a:schemeClr val="accent1"/>
                </a:solidFill>
                <a:cs typeface="+mn-ea"/>
                <a:sym typeface="+mn-lt"/>
              </a:endParaRPr>
            </a:p>
          </p:txBody>
        </p:sp>
        <p:sp>
          <p:nvSpPr>
            <p:cNvPr id="50" name="Freeform: Shape 17"/>
            <p:cNvSpPr/>
            <p:nvPr/>
          </p:nvSpPr>
          <p:spPr>
            <a:xfrm>
              <a:off x="5281451" y="2241680"/>
              <a:ext cx="286597" cy="343438"/>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chemeClr val="accent1"/>
                </a:solidFill>
                <a:cs typeface="+mn-ea"/>
                <a:sym typeface="+mn-lt"/>
              </a:endParaRPr>
            </a:p>
          </p:txBody>
        </p:sp>
      </p:grpSp>
      <p:sp>
        <p:nvSpPr>
          <p:cNvPr id="51" name="矩形 50"/>
          <p:cNvSpPr/>
          <p:nvPr/>
        </p:nvSpPr>
        <p:spPr>
          <a:xfrm>
            <a:off x="7990296" y="1680940"/>
            <a:ext cx="2501951" cy="399918"/>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accent1"/>
                </a:solidFill>
                <a:cs typeface="+mn-ea"/>
                <a:sym typeface="+mn-lt"/>
              </a:rPr>
              <a:t>标题文字添加</a:t>
            </a:r>
            <a:endParaRPr lang="zh-CN" altLang="en-US" dirty="0">
              <a:solidFill>
                <a:schemeClr val="accent1"/>
              </a:solidFill>
              <a:cs typeface="+mn-ea"/>
              <a:sym typeface="+mn-lt"/>
            </a:endParaRPr>
          </a:p>
        </p:txBody>
      </p:sp>
      <p:sp>
        <p:nvSpPr>
          <p:cNvPr id="52" name="矩形 51"/>
          <p:cNvSpPr/>
          <p:nvPr/>
        </p:nvSpPr>
        <p:spPr>
          <a:xfrm>
            <a:off x="7990296" y="4774149"/>
            <a:ext cx="2501951" cy="399918"/>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accent1"/>
                </a:solidFill>
                <a:cs typeface="+mn-ea"/>
                <a:sym typeface="+mn-lt"/>
              </a:rPr>
              <a:t>标题文字添加</a:t>
            </a:r>
            <a:endParaRPr lang="zh-CN" altLang="en-US" dirty="0">
              <a:solidFill>
                <a:schemeClr val="accent1"/>
              </a:solidFill>
              <a:cs typeface="+mn-ea"/>
              <a:sym typeface="+mn-lt"/>
            </a:endParaRPr>
          </a:p>
        </p:txBody>
      </p:sp>
      <p:grpSp>
        <p:nvGrpSpPr>
          <p:cNvPr id="53" name="组合 52"/>
          <p:cNvGrpSpPr/>
          <p:nvPr/>
        </p:nvGrpSpPr>
        <p:grpSpPr>
          <a:xfrm>
            <a:off x="1235671" y="1680940"/>
            <a:ext cx="2965476" cy="1017715"/>
            <a:chOff x="8386922" y="2192795"/>
            <a:chExt cx="2965476" cy="1017715"/>
          </a:xfrm>
        </p:grpSpPr>
        <p:sp>
          <p:nvSpPr>
            <p:cNvPr id="54" name="矩形 53"/>
            <p:cNvSpPr/>
            <p:nvPr/>
          </p:nvSpPr>
          <p:spPr>
            <a:xfrm>
              <a:off x="8850447" y="2192795"/>
              <a:ext cx="2501951" cy="39991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accent1"/>
                  </a:solidFill>
                  <a:cs typeface="+mn-ea"/>
                  <a:sym typeface="+mn-lt"/>
                </a:rPr>
                <a:t>标题文字添加</a:t>
              </a:r>
              <a:endParaRPr lang="zh-CN" altLang="en-US" dirty="0">
                <a:solidFill>
                  <a:schemeClr val="accent1"/>
                </a:solidFill>
                <a:cs typeface="+mn-ea"/>
                <a:sym typeface="+mn-lt"/>
              </a:endParaRPr>
            </a:p>
          </p:txBody>
        </p:sp>
        <p:sp>
          <p:nvSpPr>
            <p:cNvPr id="55" name="文本框 54"/>
            <p:cNvSpPr txBox="1"/>
            <p:nvPr/>
          </p:nvSpPr>
          <p:spPr>
            <a:xfrm>
              <a:off x="8386922" y="2594572"/>
              <a:ext cx="2965476" cy="615938"/>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accent1"/>
                  </a:solidFill>
                  <a:cs typeface="+mn-ea"/>
                  <a:sym typeface="+mn-lt"/>
                </a:rPr>
                <a:t>点击输入简要文字内容，文字内容需概括精炼，言简意赅的说明分项内容点击输入</a:t>
              </a:r>
              <a:endParaRPr lang="en-US" altLang="zh-CN" sz="1200" dirty="0">
                <a:solidFill>
                  <a:schemeClr val="accent1"/>
                </a:solidFill>
                <a:cs typeface="+mn-ea"/>
                <a:sym typeface="+mn-lt"/>
              </a:endParaRPr>
            </a:p>
          </p:txBody>
        </p:sp>
      </p:grpSp>
      <p:sp>
        <p:nvSpPr>
          <p:cNvPr id="57" name="矩形 56"/>
          <p:cNvSpPr/>
          <p:nvPr/>
        </p:nvSpPr>
        <p:spPr>
          <a:xfrm>
            <a:off x="1699196" y="4774149"/>
            <a:ext cx="2501951" cy="39991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accent1"/>
                </a:solidFill>
                <a:cs typeface="+mn-ea"/>
                <a:sym typeface="+mn-lt"/>
              </a:rPr>
              <a:t>标题文字添加</a:t>
            </a:r>
            <a:endParaRPr lang="zh-CN" altLang="en-US" dirty="0">
              <a:solidFill>
                <a:schemeClr val="accent1"/>
              </a:solidFill>
              <a:cs typeface="+mn-ea"/>
              <a:sym typeface="+mn-lt"/>
            </a:endParaRPr>
          </a:p>
        </p:txBody>
      </p:sp>
      <p:sp>
        <p:nvSpPr>
          <p:cNvPr id="58" name="矩形 57"/>
          <p:cNvSpPr/>
          <p:nvPr/>
        </p:nvSpPr>
        <p:spPr>
          <a:xfrm>
            <a:off x="7990296" y="3227545"/>
            <a:ext cx="2501951" cy="399918"/>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accent1"/>
                </a:solidFill>
                <a:cs typeface="+mn-ea"/>
                <a:sym typeface="+mn-lt"/>
              </a:rPr>
              <a:t>标题文字添加</a:t>
            </a:r>
            <a:endParaRPr lang="zh-CN" altLang="en-US" dirty="0">
              <a:solidFill>
                <a:schemeClr val="accent1"/>
              </a:solidFill>
              <a:cs typeface="+mn-ea"/>
              <a:sym typeface="+mn-lt"/>
            </a:endParaRPr>
          </a:p>
        </p:txBody>
      </p:sp>
      <p:sp>
        <p:nvSpPr>
          <p:cNvPr id="59" name="矩形 58"/>
          <p:cNvSpPr/>
          <p:nvPr/>
        </p:nvSpPr>
        <p:spPr>
          <a:xfrm>
            <a:off x="1699196" y="3227545"/>
            <a:ext cx="2501951" cy="39991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accent1"/>
                </a:solidFill>
                <a:cs typeface="+mn-ea"/>
                <a:sym typeface="+mn-lt"/>
              </a:rPr>
              <a:t>标题文字添加</a:t>
            </a:r>
            <a:endParaRPr lang="zh-CN" altLang="en-US" dirty="0">
              <a:solidFill>
                <a:schemeClr val="accent1"/>
              </a:solidFill>
              <a:cs typeface="+mn-ea"/>
              <a:sym typeface="+mn-lt"/>
            </a:endParaRPr>
          </a:p>
        </p:txBody>
      </p:sp>
      <p:sp>
        <p:nvSpPr>
          <p:cNvPr id="60" name="zoom-tool_72585"/>
          <p:cNvSpPr>
            <a:spLocks noChangeAspect="1"/>
          </p:cNvSpPr>
          <p:nvPr/>
        </p:nvSpPr>
        <p:spPr bwMode="auto">
          <a:xfrm>
            <a:off x="5767224" y="3239547"/>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chemeClr val="tx1">
              <a:lumMod val="65000"/>
              <a:lumOff val="35000"/>
            </a:schemeClr>
          </a:solidFill>
          <a:ln>
            <a:noFill/>
          </a:ln>
        </p:spPr>
        <p:txBody>
          <a:bodyPr/>
          <a:lstStyle/>
          <a:p>
            <a:endParaRPr lang="zh-CN" altLang="en-US">
              <a:cs typeface="+mn-ea"/>
              <a:sym typeface="+mn-lt"/>
            </a:endParaRPr>
          </a:p>
        </p:txBody>
      </p:sp>
      <p:sp>
        <p:nvSpPr>
          <p:cNvPr id="61" name="文本框 60"/>
          <p:cNvSpPr txBox="1"/>
          <p:nvPr/>
        </p:nvSpPr>
        <p:spPr>
          <a:xfrm>
            <a:off x="1188717" y="3632632"/>
            <a:ext cx="2965476" cy="615938"/>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accent1"/>
                </a:solidFill>
                <a:cs typeface="+mn-ea"/>
                <a:sym typeface="+mn-lt"/>
              </a:rPr>
              <a:t>点击输入简要文字内容，文字内容需概括精炼，言简意赅的说明分项内容点击输入</a:t>
            </a:r>
            <a:endParaRPr lang="en-US" altLang="zh-CN" sz="1200" dirty="0">
              <a:solidFill>
                <a:schemeClr val="accent1"/>
              </a:solidFill>
              <a:cs typeface="+mn-ea"/>
              <a:sym typeface="+mn-lt"/>
            </a:endParaRPr>
          </a:p>
        </p:txBody>
      </p:sp>
      <p:sp>
        <p:nvSpPr>
          <p:cNvPr id="62" name="文本框 61"/>
          <p:cNvSpPr txBox="1"/>
          <p:nvPr/>
        </p:nvSpPr>
        <p:spPr>
          <a:xfrm>
            <a:off x="1235671" y="5175787"/>
            <a:ext cx="2965476" cy="615938"/>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accent1"/>
                </a:solidFill>
                <a:cs typeface="+mn-ea"/>
                <a:sym typeface="+mn-lt"/>
              </a:rPr>
              <a:t>点击输入简要文字内容，文字内容需概括精炼，言简意赅的说明分项内容点击输入</a:t>
            </a:r>
            <a:endParaRPr lang="en-US" altLang="zh-CN" sz="1200" dirty="0">
              <a:solidFill>
                <a:schemeClr val="accent1"/>
              </a:solidFill>
              <a:cs typeface="+mn-ea"/>
              <a:sym typeface="+mn-lt"/>
            </a:endParaRPr>
          </a:p>
        </p:txBody>
      </p:sp>
      <p:sp>
        <p:nvSpPr>
          <p:cNvPr id="63" name="文本框 62"/>
          <p:cNvSpPr txBox="1"/>
          <p:nvPr/>
        </p:nvSpPr>
        <p:spPr>
          <a:xfrm>
            <a:off x="7983203" y="2064885"/>
            <a:ext cx="2965476" cy="615938"/>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accent1"/>
                </a:solidFill>
                <a:cs typeface="+mn-ea"/>
                <a:sym typeface="+mn-lt"/>
              </a:rPr>
              <a:t>点击输入简要文字内容，文字内容需概括精炼，言简意赅的说明分项内容点击输入</a:t>
            </a:r>
            <a:endParaRPr lang="en-US" altLang="zh-CN" sz="1200" dirty="0">
              <a:solidFill>
                <a:schemeClr val="accent1"/>
              </a:solidFill>
              <a:cs typeface="+mn-ea"/>
              <a:sym typeface="+mn-lt"/>
            </a:endParaRPr>
          </a:p>
        </p:txBody>
      </p:sp>
      <p:sp>
        <p:nvSpPr>
          <p:cNvPr id="66" name="文本框 65"/>
          <p:cNvSpPr txBox="1"/>
          <p:nvPr/>
        </p:nvSpPr>
        <p:spPr>
          <a:xfrm>
            <a:off x="7943719" y="3601030"/>
            <a:ext cx="2965476" cy="615938"/>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accent1"/>
                </a:solidFill>
                <a:cs typeface="+mn-ea"/>
                <a:sym typeface="+mn-lt"/>
              </a:rPr>
              <a:t>点击输入简要文字内容，文字内容需概括精炼，言简意赅的说明分项内容点击输入</a:t>
            </a:r>
            <a:endParaRPr lang="en-US" altLang="zh-CN" sz="1200" dirty="0">
              <a:solidFill>
                <a:schemeClr val="accent1"/>
              </a:solidFill>
              <a:cs typeface="+mn-ea"/>
              <a:sym typeface="+mn-lt"/>
            </a:endParaRPr>
          </a:p>
        </p:txBody>
      </p:sp>
      <p:sp>
        <p:nvSpPr>
          <p:cNvPr id="67" name="文本框 66"/>
          <p:cNvSpPr txBox="1"/>
          <p:nvPr/>
        </p:nvSpPr>
        <p:spPr>
          <a:xfrm>
            <a:off x="8039753" y="5175787"/>
            <a:ext cx="2965476" cy="615938"/>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accent1"/>
                </a:solidFill>
                <a:cs typeface="+mn-ea"/>
                <a:sym typeface="+mn-lt"/>
              </a:rPr>
              <a:t>点击输入简要文字内容，文字内容需概括精炼，言简意赅的说明分项内容点击输入</a:t>
            </a:r>
            <a:endParaRPr lang="en-US" altLang="zh-CN" sz="1200" dirty="0">
              <a:solidFill>
                <a:schemeClr val="accent1"/>
              </a:soli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par>
                                <p:cTn id="11" presetID="53" presetClass="entr" presetSubtype="16" fill="hold" nodeType="with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500"/>
                            </p:stCondLst>
                            <p:childTnLst>
                              <p:par>
                                <p:cTn id="17" presetID="49" presetClass="entr" presetSubtype="0"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360"/>
                                          </p:val>
                                        </p:tav>
                                        <p:tav tm="100000">
                                          <p:val>
                                            <p:fltVal val="0"/>
                                          </p:val>
                                        </p:tav>
                                      </p:tavLst>
                                    </p:anim>
                                    <p:animEffect transition="in" filter="fade">
                                      <p:cBhvr>
                                        <p:cTn id="22" dur="500"/>
                                        <p:tgtEl>
                                          <p:spTgt spid="39"/>
                                        </p:tgtEl>
                                      </p:cBhvr>
                                    </p:animEffect>
                                  </p:childTnLst>
                                </p:cTn>
                              </p:par>
                              <p:par>
                                <p:cTn id="23" presetID="53" presetClass="entr" presetSubtype="528"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anim calcmode="lin" valueType="num">
                                      <p:cBhvr>
                                        <p:cTn id="28" dur="500" fill="hold"/>
                                        <p:tgtEl>
                                          <p:spTgt spid="39"/>
                                        </p:tgtEl>
                                        <p:attrNameLst>
                                          <p:attrName>ppt_x</p:attrName>
                                        </p:attrNameLst>
                                      </p:cBhvr>
                                      <p:tavLst>
                                        <p:tav tm="0">
                                          <p:val>
                                            <p:fltVal val="0.5"/>
                                          </p:val>
                                        </p:tav>
                                        <p:tav tm="100000">
                                          <p:val>
                                            <p:strVal val="#ppt_x"/>
                                          </p:val>
                                        </p:tav>
                                      </p:tavLst>
                                    </p:anim>
                                    <p:anim calcmode="lin" valueType="num">
                                      <p:cBhvr>
                                        <p:cTn id="29" dur="500" fill="hold"/>
                                        <p:tgtEl>
                                          <p:spTgt spid="39"/>
                                        </p:tgtEl>
                                        <p:attrNameLst>
                                          <p:attrName>ppt_y</p:attrName>
                                        </p:attrNameLst>
                                      </p:cBhvr>
                                      <p:tavLst>
                                        <p:tav tm="0">
                                          <p:val>
                                            <p:fltVal val="0.5"/>
                                          </p:val>
                                        </p:tav>
                                        <p:tav tm="100000">
                                          <p:val>
                                            <p:strVal val="#ppt_y"/>
                                          </p:val>
                                        </p:tav>
                                      </p:tavLst>
                                    </p:anim>
                                  </p:childTnLst>
                                </p:cTn>
                              </p:par>
                              <p:par>
                                <p:cTn id="30" presetID="49" presetClass="entr" presetSubtype="0" decel="100000" fill="hold"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 calcmode="lin" valueType="num">
                                      <p:cBhvr>
                                        <p:cTn id="34" dur="500" fill="hold"/>
                                        <p:tgtEl>
                                          <p:spTgt spid="48"/>
                                        </p:tgtEl>
                                        <p:attrNameLst>
                                          <p:attrName>style.rotation</p:attrName>
                                        </p:attrNameLst>
                                      </p:cBhvr>
                                      <p:tavLst>
                                        <p:tav tm="0">
                                          <p:val>
                                            <p:fltVal val="360"/>
                                          </p:val>
                                        </p:tav>
                                        <p:tav tm="100000">
                                          <p:val>
                                            <p:fltVal val="0"/>
                                          </p:val>
                                        </p:tav>
                                      </p:tavLst>
                                    </p:anim>
                                    <p:animEffect transition="in" filter="fade">
                                      <p:cBhvr>
                                        <p:cTn id="35" dur="500"/>
                                        <p:tgtEl>
                                          <p:spTgt spid="48"/>
                                        </p:tgtEl>
                                      </p:cBhvr>
                                    </p:animEffect>
                                  </p:childTnLst>
                                </p:cTn>
                              </p:par>
                              <p:par>
                                <p:cTn id="36" presetID="53" presetClass="entr" presetSubtype="528"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Effect transition="in" filter="fade">
                                      <p:cBhvr>
                                        <p:cTn id="40" dur="500"/>
                                        <p:tgtEl>
                                          <p:spTgt spid="48"/>
                                        </p:tgtEl>
                                      </p:cBhvr>
                                    </p:animEffect>
                                    <p:anim calcmode="lin" valueType="num">
                                      <p:cBhvr>
                                        <p:cTn id="41" dur="500" fill="hold"/>
                                        <p:tgtEl>
                                          <p:spTgt spid="48"/>
                                        </p:tgtEl>
                                        <p:attrNameLst>
                                          <p:attrName>ppt_x</p:attrName>
                                        </p:attrNameLst>
                                      </p:cBhvr>
                                      <p:tavLst>
                                        <p:tav tm="0">
                                          <p:val>
                                            <p:fltVal val="0.5"/>
                                          </p:val>
                                        </p:tav>
                                        <p:tav tm="100000">
                                          <p:val>
                                            <p:strVal val="#ppt_x"/>
                                          </p:val>
                                        </p:tav>
                                      </p:tavLst>
                                    </p:anim>
                                    <p:anim calcmode="lin" valueType="num">
                                      <p:cBhvr>
                                        <p:cTn id="42" dur="500" fill="hold"/>
                                        <p:tgtEl>
                                          <p:spTgt spid="48"/>
                                        </p:tgtEl>
                                        <p:attrNameLst>
                                          <p:attrName>ppt_y</p:attrName>
                                        </p:attrNameLst>
                                      </p:cBhvr>
                                      <p:tavLst>
                                        <p:tav tm="0">
                                          <p:val>
                                            <p:fltVal val="0.5"/>
                                          </p:val>
                                        </p:tav>
                                        <p:tav tm="100000">
                                          <p:val>
                                            <p:strVal val="#ppt_y"/>
                                          </p:val>
                                        </p:tav>
                                      </p:tavLst>
                                    </p:anim>
                                  </p:childTnLst>
                                </p:cTn>
                              </p:par>
                              <p:par>
                                <p:cTn id="43" presetID="49" presetClass="entr" presetSubtype="0" decel="10000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 calcmode="lin" valueType="num">
                                      <p:cBhvr>
                                        <p:cTn id="47" dur="500" fill="hold"/>
                                        <p:tgtEl>
                                          <p:spTgt spid="42"/>
                                        </p:tgtEl>
                                        <p:attrNameLst>
                                          <p:attrName>style.rotation</p:attrName>
                                        </p:attrNameLst>
                                      </p:cBhvr>
                                      <p:tavLst>
                                        <p:tav tm="0">
                                          <p:val>
                                            <p:fltVal val="360"/>
                                          </p:val>
                                        </p:tav>
                                        <p:tav tm="100000">
                                          <p:val>
                                            <p:fltVal val="0"/>
                                          </p:val>
                                        </p:tav>
                                      </p:tavLst>
                                    </p:anim>
                                    <p:animEffect transition="in" filter="fade">
                                      <p:cBhvr>
                                        <p:cTn id="48" dur="500"/>
                                        <p:tgtEl>
                                          <p:spTgt spid="42"/>
                                        </p:tgtEl>
                                      </p:cBhvr>
                                    </p:animEffect>
                                  </p:childTnLst>
                                </p:cTn>
                              </p:par>
                              <p:par>
                                <p:cTn id="49" presetID="53" presetClass="entr" presetSubtype="528"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anim calcmode="lin" valueType="num">
                                      <p:cBhvr>
                                        <p:cTn id="54" dur="500" fill="hold"/>
                                        <p:tgtEl>
                                          <p:spTgt spid="42"/>
                                        </p:tgtEl>
                                        <p:attrNameLst>
                                          <p:attrName>ppt_x</p:attrName>
                                        </p:attrNameLst>
                                      </p:cBhvr>
                                      <p:tavLst>
                                        <p:tav tm="0">
                                          <p:val>
                                            <p:fltVal val="0.5"/>
                                          </p:val>
                                        </p:tav>
                                        <p:tav tm="100000">
                                          <p:val>
                                            <p:strVal val="#ppt_x"/>
                                          </p:val>
                                        </p:tav>
                                      </p:tavLst>
                                    </p:anim>
                                    <p:anim calcmode="lin" valueType="num">
                                      <p:cBhvr>
                                        <p:cTn id="55" dur="500" fill="hold"/>
                                        <p:tgtEl>
                                          <p:spTgt spid="42"/>
                                        </p:tgtEl>
                                        <p:attrNameLst>
                                          <p:attrName>ppt_y</p:attrName>
                                        </p:attrNameLst>
                                      </p:cBhvr>
                                      <p:tavLst>
                                        <p:tav tm="0">
                                          <p:val>
                                            <p:fltVal val="0.5"/>
                                          </p:val>
                                        </p:tav>
                                        <p:tav tm="100000">
                                          <p:val>
                                            <p:strVal val="#ppt_y"/>
                                          </p:val>
                                        </p:tav>
                                      </p:tavLst>
                                    </p:anim>
                                  </p:childTnLst>
                                </p:cTn>
                              </p:par>
                              <p:par>
                                <p:cTn id="56" presetID="49" presetClass="entr" presetSubtype="0" decel="100000"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 calcmode="lin" valueType="num">
                                      <p:cBhvr>
                                        <p:cTn id="60" dur="500" fill="hold"/>
                                        <p:tgtEl>
                                          <p:spTgt spid="33"/>
                                        </p:tgtEl>
                                        <p:attrNameLst>
                                          <p:attrName>style.rotation</p:attrName>
                                        </p:attrNameLst>
                                      </p:cBhvr>
                                      <p:tavLst>
                                        <p:tav tm="0">
                                          <p:val>
                                            <p:fltVal val="360"/>
                                          </p:val>
                                        </p:tav>
                                        <p:tav tm="100000">
                                          <p:val>
                                            <p:fltVal val="0"/>
                                          </p:val>
                                        </p:tav>
                                      </p:tavLst>
                                    </p:anim>
                                    <p:animEffect transition="in" filter="fade">
                                      <p:cBhvr>
                                        <p:cTn id="61" dur="500"/>
                                        <p:tgtEl>
                                          <p:spTgt spid="33"/>
                                        </p:tgtEl>
                                      </p:cBhvr>
                                    </p:animEffect>
                                  </p:childTnLst>
                                </p:cTn>
                              </p:par>
                              <p:par>
                                <p:cTn id="62" presetID="53" presetClass="entr" presetSubtype="528"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anim calcmode="lin" valueType="num">
                                      <p:cBhvr>
                                        <p:cTn id="67" dur="500" fill="hold"/>
                                        <p:tgtEl>
                                          <p:spTgt spid="33"/>
                                        </p:tgtEl>
                                        <p:attrNameLst>
                                          <p:attrName>ppt_x</p:attrName>
                                        </p:attrNameLst>
                                      </p:cBhvr>
                                      <p:tavLst>
                                        <p:tav tm="0">
                                          <p:val>
                                            <p:fltVal val="0.5"/>
                                          </p:val>
                                        </p:tav>
                                        <p:tav tm="100000">
                                          <p:val>
                                            <p:strVal val="#ppt_x"/>
                                          </p:val>
                                        </p:tav>
                                      </p:tavLst>
                                    </p:anim>
                                    <p:anim calcmode="lin" valueType="num">
                                      <p:cBhvr>
                                        <p:cTn id="68" dur="500" fill="hold"/>
                                        <p:tgtEl>
                                          <p:spTgt spid="33"/>
                                        </p:tgtEl>
                                        <p:attrNameLst>
                                          <p:attrName>ppt_y</p:attrName>
                                        </p:attrNameLst>
                                      </p:cBhvr>
                                      <p:tavLst>
                                        <p:tav tm="0">
                                          <p:val>
                                            <p:fltVal val="0.5"/>
                                          </p:val>
                                        </p:tav>
                                        <p:tav tm="100000">
                                          <p:val>
                                            <p:strVal val="#ppt_y"/>
                                          </p:val>
                                        </p:tav>
                                      </p:tavLst>
                                    </p:anim>
                                  </p:childTnLst>
                                </p:cTn>
                              </p:par>
                              <p:par>
                                <p:cTn id="69" presetID="49" presetClass="entr" presetSubtype="0" decel="10000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 calcmode="lin" valueType="num">
                                      <p:cBhvr>
                                        <p:cTn id="73" dur="500" fill="hold"/>
                                        <p:tgtEl>
                                          <p:spTgt spid="36"/>
                                        </p:tgtEl>
                                        <p:attrNameLst>
                                          <p:attrName>style.rotation</p:attrName>
                                        </p:attrNameLst>
                                      </p:cBhvr>
                                      <p:tavLst>
                                        <p:tav tm="0">
                                          <p:val>
                                            <p:fltVal val="360"/>
                                          </p:val>
                                        </p:tav>
                                        <p:tav tm="100000">
                                          <p:val>
                                            <p:fltVal val="0"/>
                                          </p:val>
                                        </p:tav>
                                      </p:tavLst>
                                    </p:anim>
                                    <p:animEffect transition="in" filter="fade">
                                      <p:cBhvr>
                                        <p:cTn id="74" dur="500"/>
                                        <p:tgtEl>
                                          <p:spTgt spid="36"/>
                                        </p:tgtEl>
                                      </p:cBhvr>
                                    </p:animEffect>
                                  </p:childTnLst>
                                </p:cTn>
                              </p:par>
                              <p:par>
                                <p:cTn id="75" presetID="53" presetClass="entr" presetSubtype="528" fill="hold"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Effect transition="in" filter="fade">
                                      <p:cBhvr>
                                        <p:cTn id="79" dur="500"/>
                                        <p:tgtEl>
                                          <p:spTgt spid="36"/>
                                        </p:tgtEl>
                                      </p:cBhvr>
                                    </p:animEffect>
                                    <p:anim calcmode="lin" valueType="num">
                                      <p:cBhvr>
                                        <p:cTn id="80" dur="500" fill="hold"/>
                                        <p:tgtEl>
                                          <p:spTgt spid="36"/>
                                        </p:tgtEl>
                                        <p:attrNameLst>
                                          <p:attrName>ppt_x</p:attrName>
                                        </p:attrNameLst>
                                      </p:cBhvr>
                                      <p:tavLst>
                                        <p:tav tm="0">
                                          <p:val>
                                            <p:fltVal val="0.5"/>
                                          </p:val>
                                        </p:tav>
                                        <p:tav tm="100000">
                                          <p:val>
                                            <p:strVal val="#ppt_x"/>
                                          </p:val>
                                        </p:tav>
                                      </p:tavLst>
                                    </p:anim>
                                    <p:anim calcmode="lin" valueType="num">
                                      <p:cBhvr>
                                        <p:cTn id="81" dur="500" fill="hold"/>
                                        <p:tgtEl>
                                          <p:spTgt spid="36"/>
                                        </p:tgtEl>
                                        <p:attrNameLst>
                                          <p:attrName>ppt_y</p:attrName>
                                        </p:attrNameLst>
                                      </p:cBhvr>
                                      <p:tavLst>
                                        <p:tav tm="0">
                                          <p:val>
                                            <p:fltVal val="0.5"/>
                                          </p:val>
                                        </p:tav>
                                        <p:tav tm="100000">
                                          <p:val>
                                            <p:strVal val="#ppt_y"/>
                                          </p:val>
                                        </p:tav>
                                      </p:tavLst>
                                    </p:anim>
                                  </p:childTnLst>
                                </p:cTn>
                              </p:par>
                              <p:par>
                                <p:cTn id="82" presetID="49" presetClass="entr" presetSubtype="0" decel="100000" fill="hold" nodeType="with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500" fill="hold"/>
                                        <p:tgtEl>
                                          <p:spTgt spid="45"/>
                                        </p:tgtEl>
                                        <p:attrNameLst>
                                          <p:attrName>ppt_w</p:attrName>
                                        </p:attrNameLst>
                                      </p:cBhvr>
                                      <p:tavLst>
                                        <p:tav tm="0">
                                          <p:val>
                                            <p:fltVal val="0"/>
                                          </p:val>
                                        </p:tav>
                                        <p:tav tm="100000">
                                          <p:val>
                                            <p:strVal val="#ppt_w"/>
                                          </p:val>
                                        </p:tav>
                                      </p:tavLst>
                                    </p:anim>
                                    <p:anim calcmode="lin" valueType="num">
                                      <p:cBhvr>
                                        <p:cTn id="85" dur="500" fill="hold"/>
                                        <p:tgtEl>
                                          <p:spTgt spid="45"/>
                                        </p:tgtEl>
                                        <p:attrNameLst>
                                          <p:attrName>ppt_h</p:attrName>
                                        </p:attrNameLst>
                                      </p:cBhvr>
                                      <p:tavLst>
                                        <p:tav tm="0">
                                          <p:val>
                                            <p:fltVal val="0"/>
                                          </p:val>
                                        </p:tav>
                                        <p:tav tm="100000">
                                          <p:val>
                                            <p:strVal val="#ppt_h"/>
                                          </p:val>
                                        </p:tav>
                                      </p:tavLst>
                                    </p:anim>
                                    <p:anim calcmode="lin" valueType="num">
                                      <p:cBhvr>
                                        <p:cTn id="86" dur="500" fill="hold"/>
                                        <p:tgtEl>
                                          <p:spTgt spid="45"/>
                                        </p:tgtEl>
                                        <p:attrNameLst>
                                          <p:attrName>style.rotation</p:attrName>
                                        </p:attrNameLst>
                                      </p:cBhvr>
                                      <p:tavLst>
                                        <p:tav tm="0">
                                          <p:val>
                                            <p:fltVal val="360"/>
                                          </p:val>
                                        </p:tav>
                                        <p:tav tm="100000">
                                          <p:val>
                                            <p:fltVal val="0"/>
                                          </p:val>
                                        </p:tav>
                                      </p:tavLst>
                                    </p:anim>
                                    <p:animEffect transition="in" filter="fade">
                                      <p:cBhvr>
                                        <p:cTn id="87" dur="500"/>
                                        <p:tgtEl>
                                          <p:spTgt spid="45"/>
                                        </p:tgtEl>
                                      </p:cBhvr>
                                    </p:animEffect>
                                  </p:childTnLst>
                                </p:cTn>
                              </p:par>
                              <p:par>
                                <p:cTn id="88" presetID="53" presetClass="entr" presetSubtype="528" fill="hold" nodeType="with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p:cTn id="90" dur="500" fill="hold"/>
                                        <p:tgtEl>
                                          <p:spTgt spid="45"/>
                                        </p:tgtEl>
                                        <p:attrNameLst>
                                          <p:attrName>ppt_w</p:attrName>
                                        </p:attrNameLst>
                                      </p:cBhvr>
                                      <p:tavLst>
                                        <p:tav tm="0">
                                          <p:val>
                                            <p:fltVal val="0"/>
                                          </p:val>
                                        </p:tav>
                                        <p:tav tm="100000">
                                          <p:val>
                                            <p:strVal val="#ppt_w"/>
                                          </p:val>
                                        </p:tav>
                                      </p:tavLst>
                                    </p:anim>
                                    <p:anim calcmode="lin" valueType="num">
                                      <p:cBhvr>
                                        <p:cTn id="91" dur="500" fill="hold"/>
                                        <p:tgtEl>
                                          <p:spTgt spid="45"/>
                                        </p:tgtEl>
                                        <p:attrNameLst>
                                          <p:attrName>ppt_h</p:attrName>
                                        </p:attrNameLst>
                                      </p:cBhvr>
                                      <p:tavLst>
                                        <p:tav tm="0">
                                          <p:val>
                                            <p:fltVal val="0"/>
                                          </p:val>
                                        </p:tav>
                                        <p:tav tm="100000">
                                          <p:val>
                                            <p:strVal val="#ppt_h"/>
                                          </p:val>
                                        </p:tav>
                                      </p:tavLst>
                                    </p:anim>
                                    <p:animEffect transition="in" filter="fade">
                                      <p:cBhvr>
                                        <p:cTn id="92" dur="500"/>
                                        <p:tgtEl>
                                          <p:spTgt spid="45"/>
                                        </p:tgtEl>
                                      </p:cBhvr>
                                    </p:animEffect>
                                    <p:anim calcmode="lin" valueType="num">
                                      <p:cBhvr>
                                        <p:cTn id="93" dur="500" fill="hold"/>
                                        <p:tgtEl>
                                          <p:spTgt spid="45"/>
                                        </p:tgtEl>
                                        <p:attrNameLst>
                                          <p:attrName>ppt_x</p:attrName>
                                        </p:attrNameLst>
                                      </p:cBhvr>
                                      <p:tavLst>
                                        <p:tav tm="0">
                                          <p:val>
                                            <p:fltVal val="0.5"/>
                                          </p:val>
                                        </p:tav>
                                        <p:tav tm="100000">
                                          <p:val>
                                            <p:strVal val="#ppt_x"/>
                                          </p:val>
                                        </p:tav>
                                      </p:tavLst>
                                    </p:anim>
                                    <p:anim calcmode="lin" valueType="num">
                                      <p:cBhvr>
                                        <p:cTn id="94" dur="500" fill="hold"/>
                                        <p:tgtEl>
                                          <p:spTgt spid="45"/>
                                        </p:tgtEl>
                                        <p:attrNameLst>
                                          <p:attrName>ppt_y</p:attrName>
                                        </p:attrNameLst>
                                      </p:cBhvr>
                                      <p:tavLst>
                                        <p:tav tm="0">
                                          <p:val>
                                            <p:fltVal val="0.5"/>
                                          </p:val>
                                        </p:tav>
                                        <p:tav tm="100000">
                                          <p:val>
                                            <p:strVal val="#ppt_y"/>
                                          </p:val>
                                        </p:tav>
                                      </p:tavLst>
                                    </p:anim>
                                  </p:childTnLst>
                                </p:cTn>
                              </p:par>
                            </p:childTnLst>
                          </p:cTn>
                        </p:par>
                        <p:par>
                          <p:cTn id="95" fill="hold">
                            <p:stCondLst>
                              <p:cond delay="1000"/>
                            </p:stCondLst>
                            <p:childTnLst>
                              <p:par>
                                <p:cTn id="96" presetID="2" presetClass="entr" presetSubtype="8"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additive="base">
                                        <p:cTn id="98" dur="500" fill="hold"/>
                                        <p:tgtEl>
                                          <p:spTgt spid="53"/>
                                        </p:tgtEl>
                                        <p:attrNameLst>
                                          <p:attrName>ppt_x</p:attrName>
                                        </p:attrNameLst>
                                      </p:cBhvr>
                                      <p:tavLst>
                                        <p:tav tm="0">
                                          <p:val>
                                            <p:strVal val="0-#ppt_w/2"/>
                                          </p:val>
                                        </p:tav>
                                        <p:tav tm="100000">
                                          <p:val>
                                            <p:strVal val="#ppt_x"/>
                                          </p:val>
                                        </p:tav>
                                      </p:tavLst>
                                    </p:anim>
                                    <p:anim calcmode="lin" valueType="num">
                                      <p:cBhvr additive="base">
                                        <p:cTn id="99"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rot="5400000">
            <a:off x="2658355" y="-2675645"/>
            <a:ext cx="6858001" cy="12209291"/>
          </a:xfrm>
          <a:prstGeom prst="rect">
            <a:avLst/>
          </a:prstGeom>
        </p:spPr>
      </p:pic>
      <p:sp>
        <p:nvSpPr>
          <p:cNvPr id="5" name="文本框 4"/>
          <p:cNvSpPr txBox="1"/>
          <p:nvPr/>
        </p:nvSpPr>
        <p:spPr>
          <a:xfrm>
            <a:off x="4817616" y="645006"/>
            <a:ext cx="2539478" cy="1323439"/>
          </a:xfrm>
          <a:prstGeom prst="rect">
            <a:avLst/>
          </a:prstGeom>
          <a:noFill/>
        </p:spPr>
        <p:txBody>
          <a:bodyPr vert="horz"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srgbClr val="000000"/>
                </a:solidFill>
                <a:effectLst/>
                <a:uLnTx/>
                <a:uFillTx/>
                <a:cs typeface="+mn-ea"/>
                <a:sym typeface="+mn-lt"/>
              </a:rPr>
              <a:t>目 录</a:t>
            </a:r>
            <a:endParaRPr kumimoji="0" lang="zh-CN" altLang="en-US" sz="8000" b="0" i="0" u="none" strike="noStrike" kern="1200" cap="none" spc="0" normalizeH="0" baseline="0" noProof="0" dirty="0">
              <a:ln>
                <a:noFill/>
              </a:ln>
              <a:solidFill>
                <a:srgbClr val="000000"/>
              </a:solidFill>
              <a:effectLst/>
              <a:uLnTx/>
              <a:uFillTx/>
              <a:cs typeface="+mn-ea"/>
              <a:sym typeface="+mn-lt"/>
            </a:endParaRPr>
          </a:p>
        </p:txBody>
      </p:sp>
      <p:grpSp>
        <p:nvGrpSpPr>
          <p:cNvPr id="7" name="组合 6"/>
          <p:cNvGrpSpPr/>
          <p:nvPr/>
        </p:nvGrpSpPr>
        <p:grpSpPr>
          <a:xfrm>
            <a:off x="1791145" y="4123805"/>
            <a:ext cx="3733139" cy="1531501"/>
            <a:chOff x="880977" y="4057206"/>
            <a:chExt cx="3733139" cy="1531501"/>
          </a:xfrm>
        </p:grpSpPr>
        <p:sp>
          <p:nvSpPr>
            <p:cNvPr id="11" name="Rectangle: Rounded Corners 20"/>
            <p:cNvSpPr/>
            <p:nvPr/>
          </p:nvSpPr>
          <p:spPr>
            <a:xfrm>
              <a:off x="880977" y="4057206"/>
              <a:ext cx="3733139" cy="1314174"/>
            </a:xfrm>
            <a:prstGeom prst="roundRect">
              <a:avLst>
                <a:gd name="adj" fmla="val 7060"/>
              </a:avLst>
            </a:prstGeom>
            <a:solidFill>
              <a:schemeClr val="bg1"/>
            </a:solidFill>
            <a:ln>
              <a:noFill/>
            </a:ln>
            <a:effectLst>
              <a:outerShdw blurRad="698500" dist="241300" dir="5400000" sx="84000" sy="84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16" name="TextBox 18"/>
            <p:cNvSpPr txBox="1"/>
            <p:nvPr/>
          </p:nvSpPr>
          <p:spPr>
            <a:xfrm>
              <a:off x="1170150" y="4337464"/>
              <a:ext cx="3159888"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000000"/>
                  </a:solidFill>
                  <a:effectLst/>
                  <a:uLnTx/>
                  <a:uFillTx/>
                  <a:cs typeface="+mn-ea"/>
                  <a:sym typeface="+mn-lt"/>
                </a:rPr>
                <a:t>三、课程总结</a:t>
              </a:r>
              <a:endParaRPr kumimoji="0" lang="zh-CN" altLang="en-US" sz="3600" b="0" i="0" u="none" strike="noStrike" kern="1200" cap="none" spc="0" normalizeH="0" baseline="0" noProof="0" dirty="0">
                <a:ln>
                  <a:noFill/>
                </a:ln>
                <a:solidFill>
                  <a:srgbClr val="000000"/>
                </a:solidFill>
                <a:effectLst/>
                <a:uLnTx/>
                <a:uFillTx/>
                <a:cs typeface="+mn-ea"/>
                <a:sym typeface="+mn-lt"/>
              </a:endParaRPr>
            </a:p>
          </p:txBody>
        </p:sp>
        <p:grpSp>
          <p:nvGrpSpPr>
            <p:cNvPr id="13" name="Group 40"/>
            <p:cNvGrpSpPr/>
            <p:nvPr/>
          </p:nvGrpSpPr>
          <p:grpSpPr>
            <a:xfrm>
              <a:off x="2517210" y="5167961"/>
              <a:ext cx="420746" cy="420746"/>
              <a:chOff x="5578277" y="2257871"/>
              <a:chExt cx="353961" cy="353961"/>
            </a:xfrm>
          </p:grpSpPr>
          <p:sp>
            <p:nvSpPr>
              <p:cNvPr id="14" name="Rectangle: Rounded Corners 38"/>
              <p:cNvSpPr/>
              <p:nvPr/>
            </p:nvSpPr>
            <p:spPr>
              <a:xfrm>
                <a:off x="5578277" y="2257871"/>
                <a:ext cx="353961" cy="353961"/>
              </a:xfrm>
              <a:prstGeom prst="roundRect">
                <a:avLst>
                  <a:gd name="adj" fmla="val 13079"/>
                </a:avLst>
              </a:prstGeom>
              <a:solidFill>
                <a:srgbClr val="BDD5CA"/>
              </a:solidFill>
              <a:ln>
                <a:noFill/>
              </a:ln>
              <a:effectLst>
                <a:outerShdw blurRad="241300" dist="101600" dir="5400000" sx="93000" sy="93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15" name="Freeform 4549"/>
              <p:cNvSpPr/>
              <p:nvPr/>
            </p:nvSpPr>
            <p:spPr bwMode="auto">
              <a:xfrm>
                <a:off x="5722973" y="2371917"/>
                <a:ext cx="64569" cy="125868"/>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solidFill>
                <a:schemeClr val="bg1"/>
              </a:solidFill>
              <a:ln>
                <a:solidFill>
                  <a:schemeClr val="bg1"/>
                </a:solidFill>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000000"/>
                  </a:solidFill>
                  <a:effectLst/>
                  <a:uLnTx/>
                  <a:uFillTx/>
                  <a:cs typeface="+mn-ea"/>
                  <a:sym typeface="+mn-lt"/>
                </a:endParaRPr>
              </a:p>
            </p:txBody>
          </p:sp>
        </p:grpSp>
      </p:grpSp>
      <p:grpSp>
        <p:nvGrpSpPr>
          <p:cNvPr id="2" name="组合 1"/>
          <p:cNvGrpSpPr/>
          <p:nvPr/>
        </p:nvGrpSpPr>
        <p:grpSpPr>
          <a:xfrm>
            <a:off x="1727111" y="2310517"/>
            <a:ext cx="3733139" cy="1487877"/>
            <a:chOff x="560702" y="2198464"/>
            <a:chExt cx="3733139" cy="1487877"/>
          </a:xfrm>
        </p:grpSpPr>
        <p:sp>
          <p:nvSpPr>
            <p:cNvPr id="19" name="Rectangle: Rounded Corners 43"/>
            <p:cNvSpPr/>
            <p:nvPr/>
          </p:nvSpPr>
          <p:spPr>
            <a:xfrm>
              <a:off x="560702" y="2198464"/>
              <a:ext cx="3733139" cy="1314174"/>
            </a:xfrm>
            <a:prstGeom prst="roundRect">
              <a:avLst>
                <a:gd name="adj" fmla="val 7060"/>
              </a:avLst>
            </a:prstGeom>
            <a:solidFill>
              <a:schemeClr val="bg1"/>
            </a:solidFill>
            <a:ln>
              <a:noFill/>
            </a:ln>
            <a:effectLst>
              <a:outerShdw blurRad="698500" dist="241300" dir="5400000" sx="84000" sy="84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24" name="TextBox 48"/>
            <p:cNvSpPr txBox="1"/>
            <p:nvPr/>
          </p:nvSpPr>
          <p:spPr>
            <a:xfrm>
              <a:off x="913909" y="2501398"/>
              <a:ext cx="3159888"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000000"/>
                  </a:solidFill>
                  <a:effectLst/>
                  <a:uLnTx/>
                  <a:uFillTx/>
                  <a:cs typeface="+mn-ea"/>
                  <a:sym typeface="+mn-lt"/>
                </a:rPr>
                <a:t>一、课程背景</a:t>
              </a:r>
              <a:endParaRPr kumimoji="0" lang="zh-CN" altLang="en-US" sz="3600" b="0" i="0" u="none" strike="noStrike" kern="1200" cap="none" spc="0" normalizeH="0" baseline="0" noProof="0" dirty="0">
                <a:ln>
                  <a:noFill/>
                </a:ln>
                <a:solidFill>
                  <a:srgbClr val="000000"/>
                </a:solidFill>
                <a:effectLst/>
                <a:uLnTx/>
                <a:uFillTx/>
                <a:cs typeface="+mn-ea"/>
                <a:sym typeface="+mn-lt"/>
              </a:endParaRPr>
            </a:p>
          </p:txBody>
        </p:sp>
        <p:grpSp>
          <p:nvGrpSpPr>
            <p:cNvPr id="21" name="Group 45"/>
            <p:cNvGrpSpPr/>
            <p:nvPr/>
          </p:nvGrpSpPr>
          <p:grpSpPr>
            <a:xfrm>
              <a:off x="2539256" y="3265595"/>
              <a:ext cx="420746" cy="420746"/>
              <a:chOff x="5578277" y="2257871"/>
              <a:chExt cx="353961" cy="353961"/>
            </a:xfrm>
          </p:grpSpPr>
          <p:sp>
            <p:nvSpPr>
              <p:cNvPr id="22" name="Rectangle: Rounded Corners 46"/>
              <p:cNvSpPr/>
              <p:nvPr/>
            </p:nvSpPr>
            <p:spPr>
              <a:xfrm>
                <a:off x="5578277" y="2257871"/>
                <a:ext cx="353961" cy="353961"/>
              </a:xfrm>
              <a:prstGeom prst="roundRect">
                <a:avLst>
                  <a:gd name="adj" fmla="val 13079"/>
                </a:avLst>
              </a:prstGeom>
              <a:solidFill>
                <a:srgbClr val="BDD5CA"/>
              </a:solidFill>
              <a:ln>
                <a:noFill/>
              </a:ln>
              <a:effectLst>
                <a:outerShdw blurRad="241300" dist="101600" dir="5400000" sx="93000" sy="93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23" name="Freeform 4549"/>
              <p:cNvSpPr/>
              <p:nvPr/>
            </p:nvSpPr>
            <p:spPr bwMode="auto">
              <a:xfrm>
                <a:off x="5722973" y="2371917"/>
                <a:ext cx="64569" cy="125868"/>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solidFill>
                <a:schemeClr val="bg1"/>
              </a:solidFill>
              <a:ln>
                <a:solidFill>
                  <a:schemeClr val="bg1"/>
                </a:solidFill>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000000"/>
                  </a:solidFill>
                  <a:effectLst/>
                  <a:uLnTx/>
                  <a:uFillTx/>
                  <a:cs typeface="+mn-ea"/>
                  <a:sym typeface="+mn-lt"/>
                </a:endParaRPr>
              </a:p>
            </p:txBody>
          </p:sp>
        </p:grpSp>
      </p:grpSp>
      <p:grpSp>
        <p:nvGrpSpPr>
          <p:cNvPr id="6" name="组合 5"/>
          <p:cNvGrpSpPr/>
          <p:nvPr/>
        </p:nvGrpSpPr>
        <p:grpSpPr>
          <a:xfrm>
            <a:off x="6271810" y="4123805"/>
            <a:ext cx="3733139" cy="1531501"/>
            <a:chOff x="5361642" y="4057206"/>
            <a:chExt cx="3733139" cy="1531501"/>
          </a:xfrm>
        </p:grpSpPr>
        <p:sp>
          <p:nvSpPr>
            <p:cNvPr id="27" name="Rectangle: Rounded Corners 61"/>
            <p:cNvSpPr/>
            <p:nvPr/>
          </p:nvSpPr>
          <p:spPr>
            <a:xfrm>
              <a:off x="5361642" y="4057206"/>
              <a:ext cx="3733139" cy="1314174"/>
            </a:xfrm>
            <a:prstGeom prst="roundRect">
              <a:avLst>
                <a:gd name="adj" fmla="val 7060"/>
              </a:avLst>
            </a:prstGeom>
            <a:solidFill>
              <a:schemeClr val="bg1"/>
            </a:solidFill>
            <a:ln>
              <a:noFill/>
            </a:ln>
            <a:effectLst>
              <a:outerShdw blurRad="698500" dist="241300" dir="5400000" sx="84000" sy="84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32" name="TextBox 66"/>
            <p:cNvSpPr txBox="1"/>
            <p:nvPr/>
          </p:nvSpPr>
          <p:spPr>
            <a:xfrm>
              <a:off x="5650815" y="4337464"/>
              <a:ext cx="3159888"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000000"/>
                  </a:solidFill>
                  <a:effectLst/>
                  <a:uLnTx/>
                  <a:uFillTx/>
                  <a:cs typeface="+mn-ea"/>
                  <a:sym typeface="+mn-lt"/>
                </a:rPr>
                <a:t>四、课后练习</a:t>
              </a:r>
              <a:endParaRPr kumimoji="0" lang="zh-CN" altLang="en-US" sz="3600" b="0" i="0" u="none" strike="noStrike" kern="1200" cap="none" spc="0" normalizeH="0" baseline="0" noProof="0" dirty="0">
                <a:ln>
                  <a:noFill/>
                </a:ln>
                <a:solidFill>
                  <a:srgbClr val="000000"/>
                </a:solidFill>
                <a:effectLst/>
                <a:uLnTx/>
                <a:uFillTx/>
                <a:cs typeface="+mn-ea"/>
                <a:sym typeface="+mn-lt"/>
              </a:endParaRPr>
            </a:p>
          </p:txBody>
        </p:sp>
        <p:grpSp>
          <p:nvGrpSpPr>
            <p:cNvPr id="29" name="Group 63"/>
            <p:cNvGrpSpPr/>
            <p:nvPr/>
          </p:nvGrpSpPr>
          <p:grpSpPr>
            <a:xfrm>
              <a:off x="6997875" y="5167961"/>
              <a:ext cx="420746" cy="420746"/>
              <a:chOff x="5578277" y="2257871"/>
              <a:chExt cx="353961" cy="353961"/>
            </a:xfrm>
          </p:grpSpPr>
          <p:sp>
            <p:nvSpPr>
              <p:cNvPr id="30" name="Rectangle: Rounded Corners 64"/>
              <p:cNvSpPr/>
              <p:nvPr/>
            </p:nvSpPr>
            <p:spPr>
              <a:xfrm>
                <a:off x="5578277" y="2257871"/>
                <a:ext cx="353961" cy="353961"/>
              </a:xfrm>
              <a:prstGeom prst="roundRect">
                <a:avLst>
                  <a:gd name="adj" fmla="val 13079"/>
                </a:avLst>
              </a:prstGeom>
              <a:solidFill>
                <a:srgbClr val="BDD5CA"/>
              </a:solidFill>
              <a:ln>
                <a:noFill/>
              </a:ln>
              <a:effectLst>
                <a:outerShdw blurRad="241300" dist="101600" dir="5400000" sx="93000" sy="93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31" name="Freeform 4549"/>
              <p:cNvSpPr/>
              <p:nvPr/>
            </p:nvSpPr>
            <p:spPr bwMode="auto">
              <a:xfrm>
                <a:off x="5722973" y="2371917"/>
                <a:ext cx="64569" cy="125868"/>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solidFill>
                <a:schemeClr val="bg1"/>
              </a:solidFill>
              <a:ln>
                <a:solidFill>
                  <a:schemeClr val="bg1"/>
                </a:solidFill>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000000"/>
                  </a:solidFill>
                  <a:effectLst/>
                  <a:uLnTx/>
                  <a:uFillTx/>
                  <a:cs typeface="+mn-ea"/>
                  <a:sym typeface="+mn-lt"/>
                </a:endParaRPr>
              </a:p>
            </p:txBody>
          </p:sp>
        </p:grpSp>
      </p:grpSp>
      <p:grpSp>
        <p:nvGrpSpPr>
          <p:cNvPr id="3" name="组合 2"/>
          <p:cNvGrpSpPr/>
          <p:nvPr/>
        </p:nvGrpSpPr>
        <p:grpSpPr>
          <a:xfrm>
            <a:off x="6213470" y="2229944"/>
            <a:ext cx="3733139" cy="1524548"/>
            <a:chOff x="5303302" y="2163345"/>
            <a:chExt cx="3733139" cy="1524548"/>
          </a:xfrm>
        </p:grpSpPr>
        <p:sp>
          <p:nvSpPr>
            <p:cNvPr id="35" name="Rectangle: Rounded Corners 54"/>
            <p:cNvSpPr/>
            <p:nvPr/>
          </p:nvSpPr>
          <p:spPr>
            <a:xfrm>
              <a:off x="5303302" y="2163345"/>
              <a:ext cx="3733139" cy="1314174"/>
            </a:xfrm>
            <a:prstGeom prst="roundRect">
              <a:avLst>
                <a:gd name="adj" fmla="val 7060"/>
              </a:avLst>
            </a:prstGeom>
            <a:solidFill>
              <a:schemeClr val="bg1"/>
            </a:solidFill>
            <a:ln>
              <a:noFill/>
            </a:ln>
            <a:effectLst>
              <a:outerShdw blurRad="698500" dist="241300" dir="5400000" sx="84000" sy="84000" algn="t"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40" name="TextBox 59"/>
            <p:cNvSpPr txBox="1"/>
            <p:nvPr/>
          </p:nvSpPr>
          <p:spPr>
            <a:xfrm>
              <a:off x="5650815" y="2490066"/>
              <a:ext cx="3159888"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000000"/>
                  </a:solidFill>
                  <a:effectLst/>
                  <a:uLnTx/>
                  <a:uFillTx/>
                  <a:cs typeface="+mn-ea"/>
                  <a:sym typeface="+mn-lt"/>
                </a:rPr>
                <a:t>二、具体内容</a:t>
              </a:r>
              <a:endParaRPr kumimoji="0" lang="zh-CN" altLang="en-US" sz="3600" b="0" i="0" u="none" strike="noStrike" kern="1200" cap="none" spc="0" normalizeH="0" baseline="0" noProof="0" dirty="0">
                <a:ln>
                  <a:noFill/>
                </a:ln>
                <a:solidFill>
                  <a:srgbClr val="000000"/>
                </a:solidFill>
                <a:effectLst/>
                <a:uLnTx/>
                <a:uFillTx/>
                <a:cs typeface="+mn-ea"/>
                <a:sym typeface="+mn-lt"/>
              </a:endParaRPr>
            </a:p>
          </p:txBody>
        </p:sp>
        <p:grpSp>
          <p:nvGrpSpPr>
            <p:cNvPr id="37" name="Group 56"/>
            <p:cNvGrpSpPr/>
            <p:nvPr/>
          </p:nvGrpSpPr>
          <p:grpSpPr>
            <a:xfrm>
              <a:off x="7004432" y="3267147"/>
              <a:ext cx="420746" cy="420746"/>
              <a:chOff x="5578277" y="2257871"/>
              <a:chExt cx="353961" cy="353961"/>
            </a:xfrm>
          </p:grpSpPr>
          <p:sp>
            <p:nvSpPr>
              <p:cNvPr id="38" name="Rectangle: Rounded Corners 57"/>
              <p:cNvSpPr/>
              <p:nvPr/>
            </p:nvSpPr>
            <p:spPr>
              <a:xfrm>
                <a:off x="5578277" y="2257871"/>
                <a:ext cx="353961" cy="353961"/>
              </a:xfrm>
              <a:prstGeom prst="roundRect">
                <a:avLst>
                  <a:gd name="adj" fmla="val 13079"/>
                </a:avLst>
              </a:prstGeom>
              <a:solidFill>
                <a:srgbClr val="BDD5CA"/>
              </a:solidFill>
              <a:ln>
                <a:noFill/>
              </a:ln>
              <a:effectLst>
                <a:outerShdw blurRad="241300" dist="101600" dir="5400000" sx="93000" sy="93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39" name="Freeform 4549"/>
              <p:cNvSpPr/>
              <p:nvPr/>
            </p:nvSpPr>
            <p:spPr bwMode="auto">
              <a:xfrm>
                <a:off x="5722973" y="2371917"/>
                <a:ext cx="64569" cy="125868"/>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solidFill>
                <a:schemeClr val="bg1"/>
              </a:solidFill>
              <a:ln>
                <a:solidFill>
                  <a:schemeClr val="bg1"/>
                </a:solidFill>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000000"/>
                  </a:solidFill>
                  <a:effectLst/>
                  <a:uLnTx/>
                  <a:uFillTx/>
                  <a:cs typeface="+mn-ea"/>
                  <a:sym typeface="+mn-lt"/>
                </a:endParaRPr>
              </a:p>
            </p:txBody>
          </p:sp>
        </p:grpSp>
      </p:grpSp>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îśľîďè"/>
          <p:cNvSpPr/>
          <p:nvPr/>
        </p:nvSpPr>
        <p:spPr bwMode="auto">
          <a:xfrm>
            <a:off x="614101" y="3429000"/>
            <a:ext cx="1041400" cy="2056150"/>
          </a:xfrm>
          <a:custGeom>
            <a:avLst/>
            <a:gdLst>
              <a:gd name="connsiteX0" fmla="*/ 0 w 1041400"/>
              <a:gd name="connsiteY0" fmla="*/ 0 h 2967068"/>
              <a:gd name="connsiteX1" fmla="*/ 1041400 w 1041400"/>
              <a:gd name="connsiteY1" fmla="*/ 0 h 2967068"/>
              <a:gd name="connsiteX2" fmla="*/ 1041400 w 1041400"/>
              <a:gd name="connsiteY2" fmla="*/ 2967068 h 2967068"/>
              <a:gd name="connsiteX3" fmla="*/ 0 w 1041400"/>
              <a:gd name="connsiteY3" fmla="*/ 2967068 h 2967068"/>
              <a:gd name="connsiteX4" fmla="*/ 0 w 1041400"/>
              <a:gd name="connsiteY4" fmla="*/ 0 h 29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400" h="2967068">
                <a:moveTo>
                  <a:pt x="0" y="0"/>
                </a:moveTo>
                <a:lnTo>
                  <a:pt x="1041400" y="0"/>
                </a:lnTo>
                <a:lnTo>
                  <a:pt x="1041400" y="2967068"/>
                </a:lnTo>
                <a:lnTo>
                  <a:pt x="0" y="2967068"/>
                </a:lnTo>
                <a:lnTo>
                  <a:pt x="0" y="0"/>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srgbClr val="FFFFFF"/>
              </a:solidFill>
              <a:effectLst/>
              <a:uLnTx/>
              <a:uFillTx/>
              <a:cs typeface="+mn-ea"/>
              <a:sym typeface="+mn-lt"/>
            </a:endParaRPr>
          </a:p>
        </p:txBody>
      </p:sp>
      <p:sp>
        <p:nvSpPr>
          <p:cNvPr id="6" name="ïṥļïďé"/>
          <p:cNvSpPr/>
          <p:nvPr/>
        </p:nvSpPr>
        <p:spPr bwMode="auto">
          <a:xfrm>
            <a:off x="7579033" y="3429000"/>
            <a:ext cx="3893568" cy="2056150"/>
          </a:xfrm>
          <a:custGeom>
            <a:avLst/>
            <a:gdLst>
              <a:gd name="connsiteX0" fmla="*/ 0 w 9169400"/>
              <a:gd name="connsiteY0" fmla="*/ 0 h 2967068"/>
              <a:gd name="connsiteX1" fmla="*/ 9169400 w 9169400"/>
              <a:gd name="connsiteY1" fmla="*/ 0 h 2967068"/>
              <a:gd name="connsiteX2" fmla="*/ 9169400 w 9169400"/>
              <a:gd name="connsiteY2" fmla="*/ 2967068 h 2967068"/>
              <a:gd name="connsiteX3" fmla="*/ 0 w 9169400"/>
              <a:gd name="connsiteY3" fmla="*/ 2967068 h 2967068"/>
              <a:gd name="connsiteX4" fmla="*/ 0 w 9169400"/>
              <a:gd name="connsiteY4" fmla="*/ 0 h 29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400" h="2967068">
                <a:moveTo>
                  <a:pt x="0" y="0"/>
                </a:moveTo>
                <a:lnTo>
                  <a:pt x="9169400" y="0"/>
                </a:lnTo>
                <a:lnTo>
                  <a:pt x="9169400" y="2967068"/>
                </a:lnTo>
                <a:lnTo>
                  <a:pt x="0" y="2967068"/>
                </a:lnTo>
                <a:lnTo>
                  <a:pt x="0" y="0"/>
                </a:lnTo>
                <a:close/>
              </a:path>
            </a:pathLst>
          </a:custGeom>
          <a:blipFill>
            <a:blip r:embed="rId1" cstate="screen"/>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7" name="íṣ1ide"/>
          <p:cNvSpPr/>
          <p:nvPr/>
        </p:nvSpPr>
        <p:spPr bwMode="auto">
          <a:xfrm>
            <a:off x="1730115" y="3429000"/>
            <a:ext cx="5834630" cy="2056150"/>
          </a:xfrm>
          <a:custGeom>
            <a:avLst/>
            <a:gdLst>
              <a:gd name="connsiteX0" fmla="*/ 0 w 1041400"/>
              <a:gd name="connsiteY0" fmla="*/ 0 h 2967068"/>
              <a:gd name="connsiteX1" fmla="*/ 1041400 w 1041400"/>
              <a:gd name="connsiteY1" fmla="*/ 0 h 2967068"/>
              <a:gd name="connsiteX2" fmla="*/ 1041400 w 1041400"/>
              <a:gd name="connsiteY2" fmla="*/ 2967068 h 2967068"/>
              <a:gd name="connsiteX3" fmla="*/ 0 w 1041400"/>
              <a:gd name="connsiteY3" fmla="*/ 2967068 h 2967068"/>
              <a:gd name="connsiteX4" fmla="*/ 0 w 1041400"/>
              <a:gd name="connsiteY4" fmla="*/ 0 h 29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400" h="2967068">
                <a:moveTo>
                  <a:pt x="0" y="0"/>
                </a:moveTo>
                <a:lnTo>
                  <a:pt x="1041400" y="0"/>
                </a:lnTo>
                <a:lnTo>
                  <a:pt x="1041400" y="2967068"/>
                </a:lnTo>
                <a:lnTo>
                  <a:pt x="0" y="2967068"/>
                </a:lnTo>
                <a:lnTo>
                  <a:pt x="0" y="0"/>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srgbClr val="FFFFFF"/>
              </a:solidFill>
              <a:effectLst/>
              <a:uLnTx/>
              <a:uFillTx/>
              <a:cs typeface="+mn-ea"/>
              <a:sym typeface="+mn-lt"/>
            </a:endParaRPr>
          </a:p>
        </p:txBody>
      </p:sp>
      <p:sp>
        <p:nvSpPr>
          <p:cNvPr id="12" name="íŝḷîďê"/>
          <p:cNvSpPr/>
          <p:nvPr/>
        </p:nvSpPr>
        <p:spPr bwMode="auto">
          <a:xfrm>
            <a:off x="724154" y="2380995"/>
            <a:ext cx="404813" cy="57150"/>
          </a:xfrm>
          <a:prstGeom prst="rect">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3" name="íŝ1îḋé"/>
          <p:cNvSpPr/>
          <p:nvPr/>
        </p:nvSpPr>
        <p:spPr bwMode="auto">
          <a:xfrm>
            <a:off x="11193201" y="3429000"/>
            <a:ext cx="293688" cy="2056150"/>
          </a:xfrm>
          <a:custGeom>
            <a:avLst/>
            <a:gdLst>
              <a:gd name="connsiteX0" fmla="*/ 0 w 1041400"/>
              <a:gd name="connsiteY0" fmla="*/ 0 h 2967068"/>
              <a:gd name="connsiteX1" fmla="*/ 1041400 w 1041400"/>
              <a:gd name="connsiteY1" fmla="*/ 0 h 2967068"/>
              <a:gd name="connsiteX2" fmla="*/ 1041400 w 1041400"/>
              <a:gd name="connsiteY2" fmla="*/ 2967068 h 2967068"/>
              <a:gd name="connsiteX3" fmla="*/ 0 w 1041400"/>
              <a:gd name="connsiteY3" fmla="*/ 2967068 h 2967068"/>
              <a:gd name="connsiteX4" fmla="*/ 0 w 1041400"/>
              <a:gd name="connsiteY4" fmla="*/ 0 h 29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400" h="2967068">
                <a:moveTo>
                  <a:pt x="0" y="0"/>
                </a:moveTo>
                <a:lnTo>
                  <a:pt x="1041400" y="0"/>
                </a:lnTo>
                <a:lnTo>
                  <a:pt x="1041400" y="2967068"/>
                </a:lnTo>
                <a:lnTo>
                  <a:pt x="0" y="2967068"/>
                </a:lnTo>
                <a:lnTo>
                  <a:pt x="0" y="0"/>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srgbClr val="FFFFFF"/>
              </a:solidFill>
              <a:effectLst/>
              <a:uLnTx/>
              <a:uFillTx/>
              <a:cs typeface="+mn-ea"/>
              <a:sym typeface="+mn-lt"/>
            </a:endParaRPr>
          </a:p>
        </p:txBody>
      </p:sp>
      <p:cxnSp>
        <p:nvCxnSpPr>
          <p:cNvPr id="14" name="直接连接符 13"/>
          <p:cNvCxnSpPr/>
          <p:nvPr/>
        </p:nvCxnSpPr>
        <p:spPr>
          <a:xfrm flipH="1">
            <a:off x="1412111" y="2892091"/>
            <a:ext cx="1955800" cy="0"/>
          </a:xfrm>
          <a:prstGeom prst="line">
            <a:avLst/>
          </a:prstGeom>
          <a:ln w="31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5" name="isḷîḓé"/>
          <p:cNvSpPr/>
          <p:nvPr/>
        </p:nvSpPr>
        <p:spPr>
          <a:xfrm>
            <a:off x="1386836" y="2222016"/>
            <a:ext cx="1761628" cy="463485"/>
          </a:xfrm>
          <a:prstGeom prst="roundRect">
            <a:avLst>
              <a:gd name="adj" fmla="val 50000"/>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 </a:t>
            </a:r>
            <a:endParaRPr kumimoji="0" sz="2000" b="1" i="0" u="none" strike="noStrike" kern="1200" cap="none" spc="0" normalizeH="0" baseline="0" noProof="0" dirty="0">
              <a:ln>
                <a:noFill/>
              </a:ln>
              <a:solidFill>
                <a:srgbClr val="FFFFFF"/>
              </a:solidFill>
              <a:effectLst/>
              <a:uLnTx/>
              <a:uFillTx/>
              <a:cs typeface="+mn-ea"/>
              <a:sym typeface="+mn-lt"/>
            </a:endParaRPr>
          </a:p>
        </p:txBody>
      </p:sp>
      <p:sp>
        <p:nvSpPr>
          <p:cNvPr id="16" name="文本框 15"/>
          <p:cNvSpPr txBox="1"/>
          <p:nvPr/>
        </p:nvSpPr>
        <p:spPr>
          <a:xfrm>
            <a:off x="1573855" y="2261197"/>
            <a:ext cx="138896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cs typeface="+mn-ea"/>
                <a:sym typeface="+mn-lt"/>
              </a:rPr>
              <a:t>添加标题</a:t>
            </a:r>
            <a:endParaRPr kumimoji="0" lang="zh-CN" altLang="en-US" sz="2000" b="0" i="0" u="none" strike="noStrike" kern="1200" cap="none" spc="0" normalizeH="0" baseline="0" noProof="0" dirty="0">
              <a:ln>
                <a:noFill/>
              </a:ln>
              <a:solidFill>
                <a:srgbClr val="FFFFFF"/>
              </a:solidFill>
              <a:effectLst/>
              <a:uLnTx/>
              <a:uFillTx/>
              <a:cs typeface="+mn-ea"/>
              <a:sym typeface="+mn-lt"/>
            </a:endParaRPr>
          </a:p>
        </p:txBody>
      </p:sp>
      <p:sp>
        <p:nvSpPr>
          <p:cNvPr id="17" name="Synergistically utilize technically sound portals with frictionless chains. Dramatically customize…"/>
          <p:cNvSpPr txBox="1"/>
          <p:nvPr/>
        </p:nvSpPr>
        <p:spPr>
          <a:xfrm>
            <a:off x="4149216" y="1603525"/>
            <a:ext cx="3893567" cy="1696618"/>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 Synergistically, Synergistically, Synergistically utilize technically sound portals with, Synergistically, Synergistically utilize, Synergistically utilize technically sound portals with, Synergistically, Synergistically</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18" name="Synergistically utilize technically sound portals with frictionless chains. Dramatically customize…"/>
          <p:cNvSpPr txBox="1"/>
          <p:nvPr/>
        </p:nvSpPr>
        <p:spPr>
          <a:xfrm>
            <a:off x="8973942" y="1651950"/>
            <a:ext cx="2350353" cy="1454244"/>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 Synergistically, Synergistically, </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22"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23" name="图片 22"/>
          <p:cNvPicPr>
            <a:picLocks noChangeAspect="1"/>
          </p:cNvPicPr>
          <p:nvPr/>
        </p:nvPicPr>
        <p:blipFill>
          <a:blip r:embed="rId2" cstate="screen"/>
          <a:stretch>
            <a:fillRect/>
          </a:stretch>
        </p:blipFill>
        <p:spPr>
          <a:xfrm rot="5400000">
            <a:off x="-189703" y="47762"/>
            <a:ext cx="1730112" cy="1350706"/>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41"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cs typeface="+mn-ea"/>
                <a:sym typeface="+mn-lt"/>
              </a:rPr>
              <a:t>添加章节小标题</a:t>
            </a:r>
            <a:endParaRPr kumimoji="0" lang="zh-CN" altLang="en-US" sz="2400" b="0" i="0" u="none" strike="noStrike" kern="1200" cap="none" spc="0" normalizeH="0" baseline="0" noProof="0" dirty="0">
              <a:ln>
                <a:noFill/>
              </a:ln>
              <a:solidFill>
                <a:schemeClr val="accent1"/>
              </a:solidFill>
              <a:effectLst/>
              <a:uLnTx/>
              <a:uFillTx/>
              <a:cs typeface="+mn-ea"/>
              <a:sym typeface="+mn-lt"/>
            </a:endParaRPr>
          </a:p>
        </p:txBody>
      </p:sp>
      <p:pic>
        <p:nvPicPr>
          <p:cNvPr id="3" name="图片 2"/>
          <p:cNvPicPr>
            <a:picLocks noChangeAspect="1"/>
          </p:cNvPicPr>
          <p:nvPr/>
        </p:nvPicPr>
        <p:blipFill>
          <a:blip r:embed="rId1" cstate="screen"/>
          <a:stretch>
            <a:fillRect/>
          </a:stretch>
        </p:blipFill>
        <p:spPr>
          <a:xfrm rot="5400000">
            <a:off x="-189703" y="47762"/>
            <a:ext cx="1730112" cy="1350706"/>
          </a:xfrm>
          <a:prstGeom prst="rect">
            <a:avLst/>
          </a:prstGeom>
        </p:spPr>
      </p:pic>
      <p:grpSp>
        <p:nvGrpSpPr>
          <p:cNvPr id="42" name="Group 33"/>
          <p:cNvGrpSpPr/>
          <p:nvPr/>
        </p:nvGrpSpPr>
        <p:grpSpPr>
          <a:xfrm>
            <a:off x="5111910" y="1201063"/>
            <a:ext cx="6382910" cy="3985737"/>
            <a:chOff x="4280204" y="1234493"/>
            <a:chExt cx="7161658" cy="4472018"/>
          </a:xfrm>
        </p:grpSpPr>
        <p:sp>
          <p:nvSpPr>
            <p:cNvPr id="43" name="等腰三角形 33"/>
            <p:cNvSpPr/>
            <p:nvPr/>
          </p:nvSpPr>
          <p:spPr>
            <a:xfrm rot="16200000">
              <a:off x="3992172" y="3328916"/>
              <a:ext cx="2304256" cy="1728192"/>
            </a:xfrm>
            <a:prstGeom prst="triangle">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44" name="椭圆 34"/>
            <p:cNvSpPr/>
            <p:nvPr/>
          </p:nvSpPr>
          <p:spPr>
            <a:xfrm>
              <a:off x="5300220" y="3652598"/>
              <a:ext cx="432049" cy="43204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45" name="椭圆 35"/>
            <p:cNvSpPr/>
            <p:nvPr/>
          </p:nvSpPr>
          <p:spPr>
            <a:xfrm>
              <a:off x="5387858" y="3748382"/>
              <a:ext cx="243873" cy="243873"/>
            </a:xfrm>
            <a:prstGeom prst="ellipse">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46" name="椭圆 36"/>
            <p:cNvSpPr/>
            <p:nvPr/>
          </p:nvSpPr>
          <p:spPr>
            <a:xfrm>
              <a:off x="5551855" y="4051744"/>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47" name="矩形 37"/>
            <p:cNvSpPr/>
            <p:nvPr/>
          </p:nvSpPr>
          <p:spPr>
            <a:xfrm>
              <a:off x="5936389" y="4193012"/>
              <a:ext cx="4824536" cy="107659"/>
            </a:xfrm>
            <a:prstGeom prst="rect">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48" name="等腰三角形 7"/>
            <p:cNvSpPr/>
            <p:nvPr/>
          </p:nvSpPr>
          <p:spPr>
            <a:xfrm rot="16200000">
              <a:off x="10168273" y="3744134"/>
              <a:ext cx="1541765" cy="1005412"/>
            </a:xfrm>
            <a:custGeom>
              <a:avLst/>
              <a:gdLst/>
              <a:ahLst/>
              <a:cxnLst/>
              <a:rect l="l" t="t" r="r" b="b"/>
              <a:pathLst>
                <a:path w="1541765" h="1005412">
                  <a:moveTo>
                    <a:pt x="1541765" y="1005412"/>
                  </a:moveTo>
                  <a:lnTo>
                    <a:pt x="0" y="1005412"/>
                  </a:lnTo>
                  <a:lnTo>
                    <a:pt x="670275" y="0"/>
                  </a:lnTo>
                  <a:lnTo>
                    <a:pt x="871491" y="0"/>
                  </a:lnTo>
                  <a:close/>
                </a:path>
              </a:pathLst>
            </a:cu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49" name="矩形 39"/>
            <p:cNvSpPr/>
            <p:nvPr/>
          </p:nvSpPr>
          <p:spPr>
            <a:xfrm>
              <a:off x="6584459" y="3073812"/>
              <a:ext cx="504056" cy="1043763"/>
            </a:xfrm>
            <a:prstGeom prst="rect">
              <a:avLst/>
            </a:prstGeom>
            <a:solidFill>
              <a:schemeClr val="bg1">
                <a:lumMod val="75000"/>
              </a:schemeClr>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0" name="矩形 40"/>
            <p:cNvSpPr/>
            <p:nvPr/>
          </p:nvSpPr>
          <p:spPr>
            <a:xfrm>
              <a:off x="6584459" y="3895362"/>
              <a:ext cx="504056" cy="222213"/>
            </a:xfrm>
            <a:prstGeom prst="rect">
              <a:avLst/>
            </a:prstGeom>
            <a:solidFill>
              <a:schemeClr val="accent2"/>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1" name="矩形 41"/>
            <p:cNvSpPr/>
            <p:nvPr/>
          </p:nvSpPr>
          <p:spPr>
            <a:xfrm>
              <a:off x="7520563" y="2569756"/>
              <a:ext cx="504056" cy="1547819"/>
            </a:xfrm>
            <a:prstGeom prst="rect">
              <a:avLst/>
            </a:prstGeom>
            <a:solidFill>
              <a:schemeClr val="bg1">
                <a:lumMod val="75000"/>
              </a:schemeClr>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2" name="矩形 42"/>
            <p:cNvSpPr/>
            <p:nvPr/>
          </p:nvSpPr>
          <p:spPr>
            <a:xfrm>
              <a:off x="7520563" y="3500661"/>
              <a:ext cx="504056" cy="616914"/>
            </a:xfrm>
            <a:prstGeom prst="rect">
              <a:avLst/>
            </a:prstGeom>
            <a:solidFill>
              <a:schemeClr val="accent2"/>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3" name="矩形 43"/>
            <p:cNvSpPr/>
            <p:nvPr/>
          </p:nvSpPr>
          <p:spPr>
            <a:xfrm>
              <a:off x="8462389" y="2040999"/>
              <a:ext cx="504056" cy="2076576"/>
            </a:xfrm>
            <a:prstGeom prst="rect">
              <a:avLst/>
            </a:prstGeom>
            <a:solidFill>
              <a:schemeClr val="bg1">
                <a:lumMod val="75000"/>
              </a:schemeClr>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4" name="矩形 44"/>
            <p:cNvSpPr/>
            <p:nvPr/>
          </p:nvSpPr>
          <p:spPr>
            <a:xfrm>
              <a:off x="8462390" y="3071063"/>
              <a:ext cx="504056" cy="1046512"/>
            </a:xfrm>
            <a:prstGeom prst="rect">
              <a:avLst/>
            </a:prstGeom>
            <a:solidFill>
              <a:schemeClr val="accent2"/>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5" name="矩形 45"/>
            <p:cNvSpPr/>
            <p:nvPr/>
          </p:nvSpPr>
          <p:spPr>
            <a:xfrm>
              <a:off x="9464779" y="1608950"/>
              <a:ext cx="504056" cy="2508625"/>
            </a:xfrm>
            <a:prstGeom prst="rect">
              <a:avLst/>
            </a:prstGeom>
            <a:solidFill>
              <a:schemeClr val="bg1">
                <a:lumMod val="75000"/>
              </a:schemeClr>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6" name="矩形 46"/>
            <p:cNvSpPr/>
            <p:nvPr/>
          </p:nvSpPr>
          <p:spPr>
            <a:xfrm>
              <a:off x="9464779" y="2536828"/>
              <a:ext cx="504056" cy="1580747"/>
            </a:xfrm>
            <a:prstGeom prst="rect">
              <a:avLst/>
            </a:prstGeom>
            <a:solidFill>
              <a:schemeClr val="accent2"/>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7" name="任意多边形 47"/>
            <p:cNvSpPr/>
            <p:nvPr/>
          </p:nvSpPr>
          <p:spPr>
            <a:xfrm>
              <a:off x="6809773"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58" name="TextBox 18"/>
            <p:cNvSpPr txBox="1"/>
            <p:nvPr/>
          </p:nvSpPr>
          <p:spPr>
            <a:xfrm flipH="1">
              <a:off x="6474455" y="2608835"/>
              <a:ext cx="758076" cy="3553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en-US" altLang="zh-CN" sz="1325" dirty="0">
                  <a:solidFill>
                    <a:schemeClr val="accent1"/>
                  </a:solidFill>
                  <a:latin typeface="+mn-lt"/>
                  <a:ea typeface="+mn-ea"/>
                  <a:cs typeface="+mn-ea"/>
                  <a:sym typeface="+mn-lt"/>
                </a:rPr>
                <a:t>10%</a:t>
              </a:r>
              <a:endParaRPr lang="zh-CN" altLang="en-US" sz="1325" dirty="0">
                <a:solidFill>
                  <a:schemeClr val="accent1"/>
                </a:solidFill>
                <a:latin typeface="+mn-lt"/>
                <a:ea typeface="+mn-ea"/>
                <a:cs typeface="+mn-ea"/>
                <a:sym typeface="+mn-lt"/>
              </a:endParaRPr>
            </a:p>
          </p:txBody>
        </p:sp>
        <p:sp>
          <p:nvSpPr>
            <p:cNvPr id="59" name="TextBox 19"/>
            <p:cNvSpPr txBox="1"/>
            <p:nvPr/>
          </p:nvSpPr>
          <p:spPr>
            <a:xfrm flipH="1">
              <a:off x="7393553" y="2104780"/>
              <a:ext cx="758076" cy="3553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en-US" altLang="zh-CN" sz="1325" dirty="0">
                  <a:solidFill>
                    <a:schemeClr val="accent1"/>
                  </a:solidFill>
                  <a:latin typeface="+mn-lt"/>
                  <a:ea typeface="+mn-ea"/>
                  <a:cs typeface="+mn-ea"/>
                  <a:sym typeface="+mn-lt"/>
                </a:rPr>
                <a:t>20%</a:t>
              </a:r>
              <a:endParaRPr lang="zh-CN" altLang="en-US" sz="1325" dirty="0">
                <a:solidFill>
                  <a:schemeClr val="accent1"/>
                </a:solidFill>
                <a:latin typeface="+mn-lt"/>
                <a:ea typeface="+mn-ea"/>
                <a:cs typeface="+mn-ea"/>
                <a:sym typeface="+mn-lt"/>
              </a:endParaRPr>
            </a:p>
          </p:txBody>
        </p:sp>
        <p:sp>
          <p:nvSpPr>
            <p:cNvPr id="60" name="TextBox 20"/>
            <p:cNvSpPr txBox="1"/>
            <p:nvPr/>
          </p:nvSpPr>
          <p:spPr>
            <a:xfrm flipH="1">
              <a:off x="8374783" y="1678631"/>
              <a:ext cx="758076" cy="3553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en-US" altLang="zh-CN" sz="1325" dirty="0">
                  <a:solidFill>
                    <a:schemeClr val="accent1"/>
                  </a:solidFill>
                  <a:latin typeface="+mn-lt"/>
                  <a:ea typeface="+mn-ea"/>
                  <a:cs typeface="+mn-ea"/>
                  <a:sym typeface="+mn-lt"/>
                </a:rPr>
                <a:t>50%</a:t>
              </a:r>
              <a:endParaRPr lang="zh-CN" altLang="en-US" sz="1325" dirty="0">
                <a:solidFill>
                  <a:schemeClr val="accent1"/>
                </a:solidFill>
                <a:latin typeface="+mn-lt"/>
                <a:ea typeface="+mn-ea"/>
                <a:cs typeface="+mn-ea"/>
                <a:sym typeface="+mn-lt"/>
              </a:endParaRPr>
            </a:p>
          </p:txBody>
        </p:sp>
        <p:sp>
          <p:nvSpPr>
            <p:cNvPr id="61" name="TextBox 21"/>
            <p:cNvSpPr txBox="1"/>
            <p:nvPr/>
          </p:nvSpPr>
          <p:spPr>
            <a:xfrm flipH="1">
              <a:off x="9367561" y="1234493"/>
              <a:ext cx="758076" cy="3553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en-US" altLang="zh-CN" sz="1325" dirty="0">
                  <a:solidFill>
                    <a:schemeClr val="accent1"/>
                  </a:solidFill>
                  <a:latin typeface="+mn-lt"/>
                  <a:ea typeface="+mn-ea"/>
                  <a:cs typeface="+mn-ea"/>
                  <a:sym typeface="+mn-lt"/>
                </a:rPr>
                <a:t>70%</a:t>
              </a:r>
              <a:endParaRPr lang="zh-CN" altLang="en-US" sz="1325" dirty="0">
                <a:solidFill>
                  <a:schemeClr val="accent1"/>
                </a:solidFill>
                <a:latin typeface="+mn-lt"/>
                <a:ea typeface="+mn-ea"/>
                <a:cs typeface="+mn-ea"/>
                <a:sym typeface="+mn-lt"/>
              </a:endParaRPr>
            </a:p>
          </p:txBody>
        </p:sp>
        <p:sp>
          <p:nvSpPr>
            <p:cNvPr id="62" name="TextBox 22"/>
            <p:cNvSpPr txBox="1"/>
            <p:nvPr/>
          </p:nvSpPr>
          <p:spPr>
            <a:xfrm rot="2514057" flipH="1">
              <a:off x="6847638" y="5348450"/>
              <a:ext cx="1657783" cy="35806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zh-CN" altLang="en-US" sz="1325" b="0" dirty="0">
                  <a:solidFill>
                    <a:schemeClr val="accent1"/>
                  </a:solidFill>
                  <a:latin typeface="+mn-lt"/>
                  <a:ea typeface="+mn-ea"/>
                  <a:cs typeface="+mn-ea"/>
                  <a:sym typeface="+mn-lt"/>
                </a:rPr>
                <a:t>请替换文字内容</a:t>
              </a:r>
              <a:endParaRPr lang="zh-CN" altLang="en-US" sz="1325" b="0" dirty="0">
                <a:solidFill>
                  <a:schemeClr val="accent1"/>
                </a:solidFill>
                <a:latin typeface="+mn-lt"/>
                <a:ea typeface="+mn-ea"/>
                <a:cs typeface="+mn-ea"/>
                <a:sym typeface="+mn-lt"/>
              </a:endParaRPr>
            </a:p>
          </p:txBody>
        </p:sp>
        <p:sp>
          <p:nvSpPr>
            <p:cNvPr id="63" name="任意多边形 54"/>
            <p:cNvSpPr/>
            <p:nvPr/>
          </p:nvSpPr>
          <p:spPr>
            <a:xfrm>
              <a:off x="7738904"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64" name="TextBox 25"/>
            <p:cNvSpPr txBox="1"/>
            <p:nvPr/>
          </p:nvSpPr>
          <p:spPr>
            <a:xfrm rot="2514057" flipH="1">
              <a:off x="7776769" y="5348450"/>
              <a:ext cx="1657783" cy="35806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zh-CN" altLang="en-US" sz="1325" b="0" dirty="0">
                  <a:solidFill>
                    <a:schemeClr val="accent1"/>
                  </a:solidFill>
                  <a:latin typeface="+mn-lt"/>
                  <a:ea typeface="+mn-ea"/>
                  <a:cs typeface="+mn-ea"/>
                  <a:sym typeface="+mn-lt"/>
                </a:rPr>
                <a:t>请替换文字内容</a:t>
              </a:r>
              <a:endParaRPr lang="zh-CN" altLang="en-US" sz="1325" b="0" dirty="0">
                <a:solidFill>
                  <a:schemeClr val="accent1"/>
                </a:solidFill>
                <a:latin typeface="+mn-lt"/>
                <a:ea typeface="+mn-ea"/>
                <a:cs typeface="+mn-ea"/>
                <a:sym typeface="+mn-lt"/>
              </a:endParaRPr>
            </a:p>
          </p:txBody>
        </p:sp>
        <p:sp>
          <p:nvSpPr>
            <p:cNvPr id="65" name="任意多边形 57"/>
            <p:cNvSpPr/>
            <p:nvPr/>
          </p:nvSpPr>
          <p:spPr>
            <a:xfrm>
              <a:off x="8668035"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66" name="TextBox 28"/>
            <p:cNvSpPr txBox="1"/>
            <p:nvPr/>
          </p:nvSpPr>
          <p:spPr>
            <a:xfrm rot="2514057" flipH="1">
              <a:off x="8705900" y="5348450"/>
              <a:ext cx="1657783" cy="35806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zh-CN" altLang="en-US" sz="1325" b="0" dirty="0">
                  <a:solidFill>
                    <a:schemeClr val="accent1"/>
                  </a:solidFill>
                  <a:latin typeface="+mn-lt"/>
                  <a:ea typeface="+mn-ea"/>
                  <a:cs typeface="+mn-ea"/>
                  <a:sym typeface="+mn-lt"/>
                </a:rPr>
                <a:t>请替换文字内容</a:t>
              </a:r>
              <a:endParaRPr lang="zh-CN" altLang="en-US" sz="1325" b="0" dirty="0">
                <a:solidFill>
                  <a:schemeClr val="accent1"/>
                </a:solidFill>
                <a:latin typeface="+mn-lt"/>
                <a:ea typeface="+mn-ea"/>
                <a:cs typeface="+mn-ea"/>
                <a:sym typeface="+mn-lt"/>
              </a:endParaRPr>
            </a:p>
          </p:txBody>
        </p:sp>
        <p:sp>
          <p:nvSpPr>
            <p:cNvPr id="67" name="任意多边形 60"/>
            <p:cNvSpPr/>
            <p:nvPr/>
          </p:nvSpPr>
          <p:spPr>
            <a:xfrm>
              <a:off x="9597166"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sp>
          <p:nvSpPr>
            <p:cNvPr id="68" name="TextBox 31"/>
            <p:cNvSpPr txBox="1"/>
            <p:nvPr/>
          </p:nvSpPr>
          <p:spPr>
            <a:xfrm rot="2514057" flipH="1">
              <a:off x="9635031" y="5348450"/>
              <a:ext cx="1657783" cy="35806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defTabSz="814705" fontAlgn="base">
                <a:lnSpc>
                  <a:spcPct val="120000"/>
                </a:lnSpc>
                <a:spcBef>
                  <a:spcPct val="0"/>
                </a:spcBef>
                <a:spcAft>
                  <a:spcPct val="0"/>
                </a:spcAft>
                <a:defRPr/>
              </a:pPr>
              <a:r>
                <a:rPr lang="zh-CN" altLang="en-US" sz="1325" b="0" dirty="0">
                  <a:solidFill>
                    <a:schemeClr val="accent1"/>
                  </a:solidFill>
                  <a:latin typeface="+mn-lt"/>
                  <a:ea typeface="+mn-ea"/>
                  <a:cs typeface="+mn-ea"/>
                  <a:sym typeface="+mn-lt"/>
                </a:rPr>
                <a:t>请替换文字内容</a:t>
              </a:r>
              <a:endParaRPr lang="zh-CN" altLang="en-US" sz="1325" b="0" dirty="0">
                <a:solidFill>
                  <a:schemeClr val="accent1"/>
                </a:solidFill>
                <a:latin typeface="+mn-lt"/>
                <a:ea typeface="+mn-ea"/>
                <a:cs typeface="+mn-ea"/>
                <a:sym typeface="+mn-lt"/>
              </a:endParaRPr>
            </a:p>
          </p:txBody>
        </p:sp>
        <p:sp>
          <p:nvSpPr>
            <p:cNvPr id="69" name="椭圆 62"/>
            <p:cNvSpPr/>
            <p:nvPr/>
          </p:nvSpPr>
          <p:spPr>
            <a:xfrm>
              <a:off x="5504339" y="3832972"/>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noAutofit/>
            </a:bodyPr>
            <a:lstStyle/>
            <a:p>
              <a:pPr algn="ctr" defTabSz="814705" fontAlgn="base">
                <a:lnSpc>
                  <a:spcPct val="120000"/>
                </a:lnSpc>
                <a:spcBef>
                  <a:spcPct val="0"/>
                </a:spcBef>
                <a:spcAft>
                  <a:spcPct val="0"/>
                </a:spcAft>
                <a:defRPr/>
              </a:pPr>
              <a:endParaRPr lang="en-US" sz="1325" kern="0" dirty="0">
                <a:solidFill>
                  <a:schemeClr val="accent1"/>
                </a:solidFill>
                <a:cs typeface="+mn-ea"/>
                <a:sym typeface="+mn-lt"/>
              </a:endParaRPr>
            </a:p>
          </p:txBody>
        </p:sp>
      </p:grpSp>
      <p:grpSp>
        <p:nvGrpSpPr>
          <p:cNvPr id="70" name="组合 69"/>
          <p:cNvGrpSpPr/>
          <p:nvPr/>
        </p:nvGrpSpPr>
        <p:grpSpPr>
          <a:xfrm>
            <a:off x="794543" y="1856255"/>
            <a:ext cx="3638402" cy="3109463"/>
            <a:chOff x="4820810" y="1030213"/>
            <a:chExt cx="3638402" cy="3109463"/>
          </a:xfrm>
        </p:grpSpPr>
        <p:sp>
          <p:nvSpPr>
            <p:cNvPr id="71" name="文本框 70"/>
            <p:cNvSpPr txBox="1"/>
            <p:nvPr/>
          </p:nvSpPr>
          <p:spPr>
            <a:xfrm>
              <a:off x="4820810" y="1462020"/>
              <a:ext cx="3638402" cy="2677656"/>
            </a:xfrm>
            <a:prstGeom prst="rect">
              <a:avLst/>
            </a:prstGeom>
            <a:noFill/>
          </p:spPr>
          <p:txBody>
            <a:bodyPr wrap="square" rtlCol="0">
              <a:spAutoFit/>
            </a:bodyPr>
            <a:lstStyle/>
            <a:p>
              <a:pPr algn="just">
                <a:lnSpc>
                  <a:spcPct val="200000"/>
                </a:lnSpc>
              </a:pPr>
              <a:r>
                <a:rPr lang="zh-CN" altLang="en-US" sz="1400" dirty="0">
                  <a:solidFill>
                    <a:schemeClr val="accent1"/>
                  </a:solidFill>
                  <a:cs typeface="+mn-ea"/>
                  <a:sym typeface="+mn-lt"/>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zh-CN" altLang="en-US" sz="1400" dirty="0">
                <a:solidFill>
                  <a:schemeClr val="accent1"/>
                </a:solidFill>
                <a:cs typeface="+mn-ea"/>
                <a:sym typeface="+mn-lt"/>
              </a:endParaRPr>
            </a:p>
          </p:txBody>
        </p:sp>
        <p:sp>
          <p:nvSpPr>
            <p:cNvPr id="72" name="文本框 71"/>
            <p:cNvSpPr txBox="1"/>
            <p:nvPr/>
          </p:nvSpPr>
          <p:spPr>
            <a:xfrm>
              <a:off x="4820810" y="1030213"/>
              <a:ext cx="1828799" cy="461665"/>
            </a:xfrm>
            <a:prstGeom prst="rect">
              <a:avLst/>
            </a:prstGeom>
            <a:noFill/>
          </p:spPr>
          <p:txBody>
            <a:bodyPr wrap="square" rtlCol="0">
              <a:spAutoFit/>
            </a:bodyPr>
            <a:lstStyle/>
            <a:p>
              <a:r>
                <a:rPr lang="zh-CN" altLang="en-US" sz="2400" spc="400" dirty="0">
                  <a:solidFill>
                    <a:schemeClr val="accent1"/>
                  </a:solidFill>
                  <a:cs typeface="+mn-ea"/>
                  <a:sym typeface="+mn-lt"/>
                </a:rPr>
                <a:t>添加标题</a:t>
              </a:r>
              <a:endParaRPr lang="zh-CN" altLang="en-US" sz="2400" spc="400" dirty="0">
                <a:solidFill>
                  <a:schemeClr val="accent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0-#ppt_w/2"/>
                                          </p:val>
                                        </p:tav>
                                        <p:tav tm="100000">
                                          <p:val>
                                            <p:strVal val="#ppt_x"/>
                                          </p:val>
                                        </p:tav>
                                      </p:tavLst>
                                    </p:anim>
                                    <p:anim calcmode="lin" valueType="num">
                                      <p:cBhvr additive="base">
                                        <p:cTn id="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65"/>
        <p:cNvGrpSpPr/>
        <p:nvPr/>
      </p:nvGrpSpPr>
      <p:grpSpPr>
        <a:xfrm>
          <a:off x="0" y="0"/>
          <a:ext cx="0" cy="0"/>
          <a:chOff x="0" y="0"/>
          <a:chExt cx="0" cy="0"/>
        </a:xfrm>
      </p:grpSpPr>
      <p:sp>
        <p:nvSpPr>
          <p:cNvPr id="1067" name="Google Shape;1067;p42"/>
          <p:cNvSpPr/>
          <p:nvPr/>
        </p:nvSpPr>
        <p:spPr>
          <a:xfrm flipH="1">
            <a:off x="7618931" y="2418899"/>
            <a:ext cx="55511" cy="56479"/>
          </a:xfrm>
          <a:custGeom>
            <a:avLst/>
            <a:gdLst/>
            <a:ahLst/>
            <a:cxnLst/>
            <a:rect l="l" t="t" r="r" b="b"/>
            <a:pathLst>
              <a:path w="1769" h="1769" extrusionOk="0">
                <a:moveTo>
                  <a:pt x="901" y="1768"/>
                </a:moveTo>
                <a:cubicBezTo>
                  <a:pt x="401" y="1768"/>
                  <a:pt x="0" y="1368"/>
                  <a:pt x="0" y="868"/>
                </a:cubicBezTo>
                <a:cubicBezTo>
                  <a:pt x="0" y="401"/>
                  <a:pt x="401" y="0"/>
                  <a:pt x="901" y="0"/>
                </a:cubicBezTo>
                <a:cubicBezTo>
                  <a:pt x="1401" y="0"/>
                  <a:pt x="1768" y="401"/>
                  <a:pt x="1768" y="868"/>
                </a:cubicBezTo>
                <a:cubicBezTo>
                  <a:pt x="1768" y="1368"/>
                  <a:pt x="1401" y="1768"/>
                  <a:pt x="901" y="1768"/>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76" name="Google Shape;1076;p42"/>
          <p:cNvSpPr/>
          <p:nvPr/>
        </p:nvSpPr>
        <p:spPr>
          <a:xfrm>
            <a:off x="4682914" y="2036995"/>
            <a:ext cx="3923462" cy="494021"/>
          </a:xfrm>
          <a:prstGeom prst="roundRect">
            <a:avLst>
              <a:gd name="adj" fmla="val 50000"/>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77" name="Google Shape;1077;p42"/>
          <p:cNvSpPr/>
          <p:nvPr/>
        </p:nvSpPr>
        <p:spPr>
          <a:xfrm>
            <a:off x="4682914" y="2036995"/>
            <a:ext cx="2022384" cy="494021"/>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78" name="Google Shape;1078;p42"/>
          <p:cNvSpPr txBox="1"/>
          <p:nvPr/>
        </p:nvSpPr>
        <p:spPr>
          <a:xfrm>
            <a:off x="3561065" y="1952497"/>
            <a:ext cx="1121849" cy="663016"/>
          </a:xfrm>
          <a:prstGeom prst="rect">
            <a:avLst/>
          </a:prstGeom>
          <a:no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3465" b="0" i="0" u="none" strike="noStrike" kern="0" cap="none" spc="0" normalizeH="0" baseline="0" noProof="0">
                <a:ln>
                  <a:noFill/>
                </a:ln>
                <a:solidFill>
                  <a:srgbClr val="548280"/>
                </a:solidFill>
                <a:effectLst/>
                <a:uLnTx/>
                <a:uFillTx/>
                <a:cs typeface="+mn-ea"/>
                <a:sym typeface="+mn-lt"/>
              </a:rPr>
              <a:t>50</a:t>
            </a:r>
            <a:r>
              <a:rPr kumimoji="0" lang="en-GB" sz="2665" b="0" i="0" u="none" strike="noStrike" kern="0" cap="none" spc="0" normalizeH="0" baseline="0" noProof="0">
                <a:ln>
                  <a:noFill/>
                </a:ln>
                <a:solidFill>
                  <a:srgbClr val="548280"/>
                </a:solidFill>
                <a:effectLst/>
                <a:uLnTx/>
                <a:uFillTx/>
                <a:cs typeface="+mn-ea"/>
                <a:sym typeface="+mn-lt"/>
              </a:rPr>
              <a:t>%</a:t>
            </a:r>
            <a:endParaRPr kumimoji="0" sz="2665" b="0" i="0" u="none" strike="noStrike" kern="0" cap="none" spc="0" normalizeH="0" baseline="0" noProof="0">
              <a:ln>
                <a:noFill/>
              </a:ln>
              <a:solidFill>
                <a:srgbClr val="548280"/>
              </a:solidFill>
              <a:effectLst/>
              <a:uLnTx/>
              <a:uFillTx/>
              <a:cs typeface="+mn-ea"/>
              <a:sym typeface="+mn-lt"/>
            </a:endParaRPr>
          </a:p>
        </p:txBody>
      </p:sp>
      <p:cxnSp>
        <p:nvCxnSpPr>
          <p:cNvPr id="1079" name="Google Shape;1079;p42"/>
          <p:cNvCxnSpPr>
            <a:stCxn id="1078" idx="1"/>
          </p:cNvCxnSpPr>
          <p:nvPr/>
        </p:nvCxnSpPr>
        <p:spPr>
          <a:xfrm rot="10800000">
            <a:off x="2249849" y="2284005"/>
            <a:ext cx="1311216" cy="0"/>
          </a:xfrm>
          <a:prstGeom prst="straightConnector1">
            <a:avLst/>
          </a:prstGeom>
          <a:noFill/>
          <a:ln w="28575" cap="flat" cmpd="sng">
            <a:solidFill>
              <a:schemeClr val="accent1"/>
            </a:solidFill>
            <a:prstDash val="solid"/>
            <a:round/>
            <a:headEnd type="none" w="med" len="med"/>
            <a:tailEnd type="oval" w="med" len="med"/>
          </a:ln>
        </p:spPr>
      </p:cxnSp>
      <p:sp>
        <p:nvSpPr>
          <p:cNvPr id="1082" name="Google Shape;1082;p42"/>
          <p:cNvSpPr/>
          <p:nvPr/>
        </p:nvSpPr>
        <p:spPr>
          <a:xfrm>
            <a:off x="4682914" y="3604066"/>
            <a:ext cx="3923462" cy="494021"/>
          </a:xfrm>
          <a:prstGeom prst="roundRect">
            <a:avLst>
              <a:gd name="adj" fmla="val 50000"/>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83" name="Google Shape;1083;p42"/>
          <p:cNvSpPr/>
          <p:nvPr/>
        </p:nvSpPr>
        <p:spPr>
          <a:xfrm>
            <a:off x="4682914" y="3604075"/>
            <a:ext cx="2744664" cy="494021"/>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84" name="Google Shape;1084;p42"/>
          <p:cNvSpPr txBox="1"/>
          <p:nvPr/>
        </p:nvSpPr>
        <p:spPr>
          <a:xfrm>
            <a:off x="3561065" y="3519559"/>
            <a:ext cx="1121849" cy="663016"/>
          </a:xfrm>
          <a:prstGeom prst="rect">
            <a:avLst/>
          </a:prstGeom>
          <a:no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3465" b="0" i="0" u="none" strike="noStrike" kern="0" cap="none" spc="0" normalizeH="0" baseline="0" noProof="0">
                <a:ln>
                  <a:noFill/>
                </a:ln>
                <a:solidFill>
                  <a:srgbClr val="548280"/>
                </a:solidFill>
                <a:effectLst/>
                <a:uLnTx/>
                <a:uFillTx/>
                <a:cs typeface="+mn-ea"/>
                <a:sym typeface="+mn-lt"/>
              </a:rPr>
              <a:t>60</a:t>
            </a:r>
            <a:r>
              <a:rPr kumimoji="0" lang="en-GB" sz="2665" b="0" i="0" u="none" strike="noStrike" kern="0" cap="none" spc="0" normalizeH="0" baseline="0" noProof="0">
                <a:ln>
                  <a:noFill/>
                </a:ln>
                <a:solidFill>
                  <a:srgbClr val="548280"/>
                </a:solidFill>
                <a:effectLst/>
                <a:uLnTx/>
                <a:uFillTx/>
                <a:cs typeface="+mn-ea"/>
                <a:sym typeface="+mn-lt"/>
              </a:rPr>
              <a:t>%</a:t>
            </a:r>
            <a:endParaRPr kumimoji="0" sz="2265" b="0" i="0" u="none" strike="noStrike" kern="0" cap="none" spc="0" normalizeH="0" baseline="0" noProof="0">
              <a:ln>
                <a:noFill/>
              </a:ln>
              <a:solidFill>
                <a:srgbClr val="548280"/>
              </a:solidFill>
              <a:effectLst/>
              <a:uLnTx/>
              <a:uFillTx/>
              <a:cs typeface="+mn-ea"/>
              <a:sym typeface="+mn-lt"/>
            </a:endParaRPr>
          </a:p>
        </p:txBody>
      </p:sp>
      <p:cxnSp>
        <p:nvCxnSpPr>
          <p:cNvPr id="1085" name="Google Shape;1085;p42"/>
          <p:cNvCxnSpPr/>
          <p:nvPr/>
        </p:nvCxnSpPr>
        <p:spPr>
          <a:xfrm rot="10800000">
            <a:off x="2249849" y="3851086"/>
            <a:ext cx="1311216" cy="0"/>
          </a:xfrm>
          <a:prstGeom prst="straightConnector1">
            <a:avLst/>
          </a:prstGeom>
          <a:noFill/>
          <a:ln w="28575" cap="flat" cmpd="sng">
            <a:solidFill>
              <a:schemeClr val="accent1"/>
            </a:solidFill>
            <a:prstDash val="solid"/>
            <a:round/>
            <a:headEnd type="none" w="med" len="med"/>
            <a:tailEnd type="oval" w="med" len="med"/>
          </a:ln>
        </p:spPr>
      </p:cxnSp>
      <p:sp>
        <p:nvSpPr>
          <p:cNvPr id="1088" name="Google Shape;1088;p42"/>
          <p:cNvSpPr/>
          <p:nvPr/>
        </p:nvSpPr>
        <p:spPr>
          <a:xfrm>
            <a:off x="4682914" y="5171117"/>
            <a:ext cx="3923462" cy="494021"/>
          </a:xfrm>
          <a:prstGeom prst="roundRect">
            <a:avLst>
              <a:gd name="adj" fmla="val 50000"/>
            </a:avLst>
          </a:prstGeom>
          <a:solidFill>
            <a:schemeClr val="accent5">
              <a:lumMod val="100000"/>
            </a:schemeClr>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89" name="Google Shape;1089;p42"/>
          <p:cNvSpPr/>
          <p:nvPr/>
        </p:nvSpPr>
        <p:spPr>
          <a:xfrm>
            <a:off x="4682914" y="5171098"/>
            <a:ext cx="3452128" cy="494021"/>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90" name="Google Shape;1090;p42"/>
          <p:cNvSpPr txBox="1"/>
          <p:nvPr/>
        </p:nvSpPr>
        <p:spPr>
          <a:xfrm>
            <a:off x="3561065" y="5086621"/>
            <a:ext cx="1121849" cy="663016"/>
          </a:xfrm>
          <a:prstGeom prst="rect">
            <a:avLst/>
          </a:prstGeom>
          <a:no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r>
              <a:rPr kumimoji="0" lang="en-GB" sz="3465" b="0" i="0" u="none" strike="noStrike" kern="0" cap="none" spc="0" normalizeH="0" baseline="0" noProof="0">
                <a:ln>
                  <a:noFill/>
                </a:ln>
                <a:solidFill>
                  <a:srgbClr val="548280"/>
                </a:solidFill>
                <a:effectLst/>
                <a:uLnTx/>
                <a:uFillTx/>
                <a:cs typeface="+mn-ea"/>
                <a:sym typeface="+mn-lt"/>
              </a:rPr>
              <a:t>80</a:t>
            </a:r>
            <a:r>
              <a:rPr kumimoji="0" lang="en-GB" sz="2665" b="0" i="0" u="none" strike="noStrike" kern="0" cap="none" spc="0" normalizeH="0" baseline="0" noProof="0">
                <a:ln>
                  <a:noFill/>
                </a:ln>
                <a:solidFill>
                  <a:srgbClr val="548280"/>
                </a:solidFill>
                <a:effectLst/>
                <a:uLnTx/>
                <a:uFillTx/>
                <a:cs typeface="+mn-ea"/>
                <a:sym typeface="+mn-lt"/>
              </a:rPr>
              <a:t>%</a:t>
            </a:r>
            <a:endParaRPr kumimoji="0" sz="2265" b="0" i="0" u="none" strike="noStrike" kern="0" cap="none" spc="0" normalizeH="0" baseline="0" noProof="0">
              <a:ln>
                <a:noFill/>
              </a:ln>
              <a:solidFill>
                <a:srgbClr val="548280"/>
              </a:solidFill>
              <a:effectLst/>
              <a:uLnTx/>
              <a:uFillTx/>
              <a:cs typeface="+mn-ea"/>
              <a:sym typeface="+mn-lt"/>
            </a:endParaRPr>
          </a:p>
        </p:txBody>
      </p:sp>
      <p:cxnSp>
        <p:nvCxnSpPr>
          <p:cNvPr id="1091" name="Google Shape;1091;p42"/>
          <p:cNvCxnSpPr/>
          <p:nvPr/>
        </p:nvCxnSpPr>
        <p:spPr>
          <a:xfrm rot="10800000">
            <a:off x="2249849" y="5418109"/>
            <a:ext cx="1311216" cy="0"/>
          </a:xfrm>
          <a:prstGeom prst="straightConnector1">
            <a:avLst/>
          </a:prstGeom>
          <a:noFill/>
          <a:ln w="28575" cap="flat" cmpd="sng">
            <a:solidFill>
              <a:schemeClr val="accent1"/>
            </a:solidFill>
            <a:prstDash val="solid"/>
            <a:round/>
            <a:headEnd type="none" w="med" len="med"/>
            <a:tailEnd type="oval" w="med" len="med"/>
          </a:ln>
        </p:spPr>
      </p:cxnSp>
      <p:sp>
        <p:nvSpPr>
          <p:cNvPr id="1093" name="Google Shape;1093;p42"/>
          <p:cNvSpPr/>
          <p:nvPr/>
        </p:nvSpPr>
        <p:spPr>
          <a:xfrm>
            <a:off x="1113186" y="1811492"/>
            <a:ext cx="945549" cy="945621"/>
          </a:xfrm>
          <a:custGeom>
            <a:avLst/>
            <a:gdLst/>
            <a:ahLst/>
            <a:cxnLst/>
            <a:rect l="l" t="t" r="r" b="b"/>
            <a:pathLst>
              <a:path w="15578" h="15612" extrusionOk="0">
                <a:moveTo>
                  <a:pt x="7806" y="0"/>
                </a:moveTo>
                <a:cubicBezTo>
                  <a:pt x="3503" y="0"/>
                  <a:pt x="0" y="3503"/>
                  <a:pt x="0" y="7806"/>
                </a:cubicBezTo>
                <a:cubicBezTo>
                  <a:pt x="0" y="12109"/>
                  <a:pt x="3503" y="15611"/>
                  <a:pt x="7806" y="15611"/>
                </a:cubicBezTo>
                <a:cubicBezTo>
                  <a:pt x="12109" y="15611"/>
                  <a:pt x="15578" y="12109"/>
                  <a:pt x="15578" y="7806"/>
                </a:cubicBezTo>
                <a:cubicBezTo>
                  <a:pt x="15578" y="3503"/>
                  <a:pt x="12109" y="0"/>
                  <a:pt x="780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94" name="Google Shape;1094;p42"/>
          <p:cNvSpPr/>
          <p:nvPr/>
        </p:nvSpPr>
        <p:spPr>
          <a:xfrm>
            <a:off x="1360172" y="1999811"/>
            <a:ext cx="463124" cy="571419"/>
          </a:xfrm>
          <a:custGeom>
            <a:avLst/>
            <a:gdLst/>
            <a:ahLst/>
            <a:cxnLst/>
            <a:rect l="l" t="t" r="r" b="b"/>
            <a:pathLst>
              <a:path w="7630" h="9434" extrusionOk="0">
                <a:moveTo>
                  <a:pt x="3765" y="0"/>
                </a:moveTo>
                <a:cubicBezTo>
                  <a:pt x="3591" y="0"/>
                  <a:pt x="3414" y="9"/>
                  <a:pt x="3236" y="27"/>
                </a:cubicBezTo>
                <a:cubicBezTo>
                  <a:pt x="1669" y="227"/>
                  <a:pt x="134" y="1495"/>
                  <a:pt x="67" y="3296"/>
                </a:cubicBezTo>
                <a:cubicBezTo>
                  <a:pt x="1" y="4397"/>
                  <a:pt x="334" y="5231"/>
                  <a:pt x="1368" y="5464"/>
                </a:cubicBezTo>
                <a:cubicBezTo>
                  <a:pt x="1835" y="4663"/>
                  <a:pt x="1235" y="4463"/>
                  <a:pt x="1135" y="3896"/>
                </a:cubicBezTo>
                <a:cubicBezTo>
                  <a:pt x="873" y="2181"/>
                  <a:pt x="2397" y="875"/>
                  <a:pt x="3884" y="875"/>
                </a:cubicBezTo>
                <a:cubicBezTo>
                  <a:pt x="4480" y="875"/>
                  <a:pt x="5071" y="1084"/>
                  <a:pt x="5538" y="1561"/>
                </a:cubicBezTo>
                <a:cubicBezTo>
                  <a:pt x="6617" y="2640"/>
                  <a:pt x="6005" y="5924"/>
                  <a:pt x="4363" y="5924"/>
                </a:cubicBezTo>
                <a:cubicBezTo>
                  <a:pt x="4279" y="5924"/>
                  <a:pt x="4193" y="5915"/>
                  <a:pt x="4104" y="5898"/>
                </a:cubicBezTo>
                <a:cubicBezTo>
                  <a:pt x="2336" y="5531"/>
                  <a:pt x="4938" y="2695"/>
                  <a:pt x="3537" y="2162"/>
                </a:cubicBezTo>
                <a:cubicBezTo>
                  <a:pt x="3412" y="2110"/>
                  <a:pt x="3294" y="2087"/>
                  <a:pt x="3183" y="2087"/>
                </a:cubicBezTo>
                <a:cubicBezTo>
                  <a:pt x="2284" y="2087"/>
                  <a:pt x="1861" y="3628"/>
                  <a:pt x="2336" y="4430"/>
                </a:cubicBezTo>
                <a:cubicBezTo>
                  <a:pt x="2036" y="5998"/>
                  <a:pt x="1335" y="7465"/>
                  <a:pt x="1635" y="9434"/>
                </a:cubicBezTo>
                <a:cubicBezTo>
                  <a:pt x="2536" y="8800"/>
                  <a:pt x="2836" y="7532"/>
                  <a:pt x="3070" y="6231"/>
                </a:cubicBezTo>
                <a:cubicBezTo>
                  <a:pt x="3537" y="6498"/>
                  <a:pt x="3770" y="6798"/>
                  <a:pt x="4337" y="6832"/>
                </a:cubicBezTo>
                <a:cubicBezTo>
                  <a:pt x="4412" y="6838"/>
                  <a:pt x="4485" y="6840"/>
                  <a:pt x="4557" y="6840"/>
                </a:cubicBezTo>
                <a:cubicBezTo>
                  <a:pt x="6552" y="6840"/>
                  <a:pt x="7629" y="4657"/>
                  <a:pt x="7339" y="2629"/>
                </a:cubicBezTo>
                <a:cubicBezTo>
                  <a:pt x="7096" y="927"/>
                  <a:pt x="5552" y="0"/>
                  <a:pt x="3765"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96" name="Google Shape;1096;p42"/>
          <p:cNvSpPr/>
          <p:nvPr/>
        </p:nvSpPr>
        <p:spPr>
          <a:xfrm>
            <a:off x="1112156" y="4865335"/>
            <a:ext cx="946479" cy="946479"/>
          </a:xfrm>
          <a:custGeom>
            <a:avLst/>
            <a:gdLst/>
            <a:ahLst/>
            <a:cxnLst/>
            <a:rect l="l" t="t" r="r" b="b"/>
            <a:pathLst>
              <a:path w="16780" h="16780" extrusionOk="0">
                <a:moveTo>
                  <a:pt x="8406" y="0"/>
                </a:moveTo>
                <a:cubicBezTo>
                  <a:pt x="3770" y="0"/>
                  <a:pt x="0" y="3770"/>
                  <a:pt x="0" y="8406"/>
                </a:cubicBezTo>
                <a:cubicBezTo>
                  <a:pt x="0" y="13010"/>
                  <a:pt x="3770" y="16779"/>
                  <a:pt x="8406" y="16779"/>
                </a:cubicBezTo>
                <a:cubicBezTo>
                  <a:pt x="13043" y="16779"/>
                  <a:pt x="16779" y="13010"/>
                  <a:pt x="16779" y="8406"/>
                </a:cubicBezTo>
                <a:cubicBezTo>
                  <a:pt x="16779" y="3770"/>
                  <a:pt x="13043" y="0"/>
                  <a:pt x="840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97" name="Google Shape;1097;p42"/>
          <p:cNvSpPr/>
          <p:nvPr/>
        </p:nvSpPr>
        <p:spPr>
          <a:xfrm>
            <a:off x="1343594" y="5094856"/>
            <a:ext cx="485480" cy="487397"/>
          </a:xfrm>
          <a:custGeom>
            <a:avLst/>
            <a:gdLst/>
            <a:ahLst/>
            <a:cxnLst/>
            <a:rect l="l" t="t" r="r" b="b"/>
            <a:pathLst>
              <a:path w="8607" h="8641" extrusionOk="0">
                <a:moveTo>
                  <a:pt x="7506" y="935"/>
                </a:moveTo>
                <a:cubicBezTo>
                  <a:pt x="7639" y="935"/>
                  <a:pt x="7673" y="1002"/>
                  <a:pt x="7673" y="1102"/>
                </a:cubicBezTo>
                <a:lnTo>
                  <a:pt x="7673" y="1969"/>
                </a:lnTo>
                <a:cubicBezTo>
                  <a:pt x="7673" y="2102"/>
                  <a:pt x="7639" y="2169"/>
                  <a:pt x="7506" y="2169"/>
                </a:cubicBezTo>
                <a:lnTo>
                  <a:pt x="6638" y="2169"/>
                </a:lnTo>
                <a:cubicBezTo>
                  <a:pt x="6505" y="2169"/>
                  <a:pt x="6438" y="2102"/>
                  <a:pt x="6438" y="1969"/>
                </a:cubicBezTo>
                <a:lnTo>
                  <a:pt x="6438" y="1102"/>
                </a:lnTo>
                <a:cubicBezTo>
                  <a:pt x="6438" y="1002"/>
                  <a:pt x="6505" y="935"/>
                  <a:pt x="6638" y="935"/>
                </a:cubicBezTo>
                <a:close/>
                <a:moveTo>
                  <a:pt x="4303" y="2603"/>
                </a:moveTo>
                <a:cubicBezTo>
                  <a:pt x="5237" y="2603"/>
                  <a:pt x="6005" y="3370"/>
                  <a:pt x="6005" y="4337"/>
                </a:cubicBezTo>
                <a:cubicBezTo>
                  <a:pt x="6005" y="5271"/>
                  <a:pt x="5237" y="6039"/>
                  <a:pt x="4303" y="6039"/>
                </a:cubicBezTo>
                <a:cubicBezTo>
                  <a:pt x="3336" y="6039"/>
                  <a:pt x="2569" y="5271"/>
                  <a:pt x="2569" y="4337"/>
                </a:cubicBezTo>
                <a:cubicBezTo>
                  <a:pt x="2569" y="3370"/>
                  <a:pt x="3336" y="2603"/>
                  <a:pt x="4303" y="2603"/>
                </a:cubicBezTo>
                <a:close/>
                <a:moveTo>
                  <a:pt x="7673" y="3870"/>
                </a:moveTo>
                <a:lnTo>
                  <a:pt x="7673" y="7540"/>
                </a:lnTo>
                <a:cubicBezTo>
                  <a:pt x="7673" y="7673"/>
                  <a:pt x="7639" y="7706"/>
                  <a:pt x="7506" y="7706"/>
                </a:cubicBezTo>
                <a:lnTo>
                  <a:pt x="1068" y="7706"/>
                </a:lnTo>
                <a:cubicBezTo>
                  <a:pt x="968" y="7706"/>
                  <a:pt x="901" y="7673"/>
                  <a:pt x="901" y="7540"/>
                </a:cubicBezTo>
                <a:lnTo>
                  <a:pt x="901" y="3870"/>
                </a:lnTo>
                <a:lnTo>
                  <a:pt x="1768" y="3870"/>
                </a:lnTo>
                <a:cubicBezTo>
                  <a:pt x="1735" y="4004"/>
                  <a:pt x="1735" y="4171"/>
                  <a:pt x="1735" y="4304"/>
                </a:cubicBezTo>
                <a:cubicBezTo>
                  <a:pt x="1735" y="5705"/>
                  <a:pt x="2869" y="6873"/>
                  <a:pt x="4303" y="6873"/>
                </a:cubicBezTo>
                <a:cubicBezTo>
                  <a:pt x="5704" y="6873"/>
                  <a:pt x="6872" y="5705"/>
                  <a:pt x="6872" y="4304"/>
                </a:cubicBezTo>
                <a:cubicBezTo>
                  <a:pt x="6872" y="4171"/>
                  <a:pt x="6872" y="4004"/>
                  <a:pt x="6805" y="3870"/>
                </a:cubicBezTo>
                <a:close/>
                <a:moveTo>
                  <a:pt x="868" y="1"/>
                </a:moveTo>
                <a:cubicBezTo>
                  <a:pt x="401" y="1"/>
                  <a:pt x="0" y="435"/>
                  <a:pt x="0" y="902"/>
                </a:cubicBezTo>
                <a:lnTo>
                  <a:pt x="0" y="7740"/>
                </a:lnTo>
                <a:cubicBezTo>
                  <a:pt x="0" y="8207"/>
                  <a:pt x="401" y="8640"/>
                  <a:pt x="868" y="8640"/>
                </a:cubicBezTo>
                <a:lnTo>
                  <a:pt x="7706" y="8640"/>
                </a:lnTo>
                <a:cubicBezTo>
                  <a:pt x="8173" y="8640"/>
                  <a:pt x="8607" y="8207"/>
                  <a:pt x="8607" y="7740"/>
                </a:cubicBezTo>
                <a:lnTo>
                  <a:pt x="8607" y="902"/>
                </a:lnTo>
                <a:cubicBezTo>
                  <a:pt x="8607" y="435"/>
                  <a:pt x="8173" y="1"/>
                  <a:pt x="7706"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099" name="Google Shape;1099;p42"/>
          <p:cNvSpPr/>
          <p:nvPr/>
        </p:nvSpPr>
        <p:spPr>
          <a:xfrm>
            <a:off x="1112013" y="3377842"/>
            <a:ext cx="946487" cy="946441"/>
          </a:xfrm>
          <a:custGeom>
            <a:avLst/>
            <a:gdLst/>
            <a:ahLst/>
            <a:cxnLst/>
            <a:rect l="l" t="t" r="r" b="b"/>
            <a:pathLst>
              <a:path w="20516" h="20515" extrusionOk="0">
                <a:moveTo>
                  <a:pt x="10275" y="0"/>
                </a:moveTo>
                <a:cubicBezTo>
                  <a:pt x="4604" y="0"/>
                  <a:pt x="1" y="4570"/>
                  <a:pt x="1" y="10241"/>
                </a:cubicBezTo>
                <a:cubicBezTo>
                  <a:pt x="1" y="15912"/>
                  <a:pt x="4604" y="20515"/>
                  <a:pt x="10275" y="20515"/>
                </a:cubicBezTo>
                <a:cubicBezTo>
                  <a:pt x="15946" y="20515"/>
                  <a:pt x="20515" y="15912"/>
                  <a:pt x="20515" y="10241"/>
                </a:cubicBezTo>
                <a:cubicBezTo>
                  <a:pt x="20515" y="4570"/>
                  <a:pt x="15946" y="0"/>
                  <a:pt x="10275"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100" name="Google Shape;1100;p42"/>
          <p:cNvSpPr/>
          <p:nvPr/>
        </p:nvSpPr>
        <p:spPr>
          <a:xfrm>
            <a:off x="1453691" y="3573273"/>
            <a:ext cx="261626" cy="563296"/>
          </a:xfrm>
          <a:custGeom>
            <a:avLst/>
            <a:gdLst/>
            <a:ahLst/>
            <a:cxnLst/>
            <a:rect l="l" t="t" r="r" b="b"/>
            <a:pathLst>
              <a:path w="5671" h="12210" extrusionOk="0">
                <a:moveTo>
                  <a:pt x="3769" y="1"/>
                </a:moveTo>
                <a:cubicBezTo>
                  <a:pt x="1668" y="1"/>
                  <a:pt x="1201" y="1568"/>
                  <a:pt x="1201" y="2569"/>
                </a:cubicBezTo>
                <a:lnTo>
                  <a:pt x="1201" y="3970"/>
                </a:lnTo>
                <a:lnTo>
                  <a:pt x="0" y="3970"/>
                </a:lnTo>
                <a:lnTo>
                  <a:pt x="0" y="6105"/>
                </a:lnTo>
                <a:lnTo>
                  <a:pt x="1201" y="6105"/>
                </a:lnTo>
                <a:lnTo>
                  <a:pt x="1201" y="12209"/>
                </a:lnTo>
                <a:lnTo>
                  <a:pt x="3736" y="12209"/>
                </a:lnTo>
                <a:lnTo>
                  <a:pt x="3736" y="6105"/>
                </a:lnTo>
                <a:lnTo>
                  <a:pt x="5471" y="6105"/>
                </a:lnTo>
                <a:lnTo>
                  <a:pt x="5671" y="3970"/>
                </a:lnTo>
                <a:lnTo>
                  <a:pt x="3736" y="3970"/>
                </a:lnTo>
                <a:lnTo>
                  <a:pt x="3736" y="2703"/>
                </a:lnTo>
                <a:cubicBezTo>
                  <a:pt x="3736" y="2202"/>
                  <a:pt x="4070" y="2102"/>
                  <a:pt x="4270" y="2102"/>
                </a:cubicBezTo>
                <a:lnTo>
                  <a:pt x="5637" y="2102"/>
                </a:lnTo>
                <a:lnTo>
                  <a:pt x="5637" y="1"/>
                </a:lnTo>
                <a:close/>
              </a:path>
            </a:pathLst>
          </a:custGeom>
          <a:solidFill>
            <a:srgbClr val="FFFFFF"/>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4" name="文本框 3"/>
          <p:cNvSpPr txBox="1"/>
          <p:nvPr/>
        </p:nvSpPr>
        <p:spPr>
          <a:xfrm>
            <a:off x="2129951" y="2419285"/>
            <a:ext cx="1516072"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548280"/>
                </a:solidFill>
                <a:effectLst/>
                <a:uLnTx/>
                <a:uFillTx/>
                <a:cs typeface="+mn-ea"/>
                <a:sym typeface="+mn-lt"/>
              </a:rPr>
              <a:t>添加标题文本</a:t>
            </a:r>
            <a:endParaRPr kumimoji="0" lang="en-US" altLang="zh-CN" sz="1000" b="0" i="0" u="none" strike="noStrike" kern="1200" cap="none" spc="0" normalizeH="0" baseline="0" noProof="0" dirty="0">
              <a:ln>
                <a:noFill/>
              </a:ln>
              <a:solidFill>
                <a:srgbClr val="548280"/>
              </a:solidFill>
              <a:effectLst/>
              <a:uLnTx/>
              <a:uFillTx/>
              <a:cs typeface="+mn-ea"/>
              <a:sym typeface="+mn-lt"/>
            </a:endParaRPr>
          </a:p>
        </p:txBody>
      </p:sp>
      <p:sp>
        <p:nvSpPr>
          <p:cNvPr id="36" name="文本框 35"/>
          <p:cNvSpPr txBox="1"/>
          <p:nvPr/>
        </p:nvSpPr>
        <p:spPr>
          <a:xfrm>
            <a:off x="2143219" y="3955583"/>
            <a:ext cx="1502803"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548280"/>
                </a:solidFill>
                <a:effectLst/>
                <a:uLnTx/>
                <a:uFillTx/>
                <a:cs typeface="+mn-ea"/>
                <a:sym typeface="+mn-lt"/>
              </a:rPr>
              <a:t>添加标题文本</a:t>
            </a:r>
            <a:endParaRPr kumimoji="0" lang="en-US" altLang="zh-CN" sz="1200" b="0" i="0" u="none" strike="noStrike" kern="1200" cap="none" spc="0" normalizeH="0" baseline="0" noProof="0" dirty="0">
              <a:ln>
                <a:noFill/>
              </a:ln>
              <a:solidFill>
                <a:srgbClr val="548280"/>
              </a:solidFill>
              <a:effectLst/>
              <a:uLnTx/>
              <a:uFillTx/>
              <a:cs typeface="+mn-ea"/>
              <a:sym typeface="+mn-lt"/>
            </a:endParaRPr>
          </a:p>
        </p:txBody>
      </p:sp>
      <p:sp>
        <p:nvSpPr>
          <p:cNvPr id="37" name="文本框 36"/>
          <p:cNvSpPr txBox="1"/>
          <p:nvPr/>
        </p:nvSpPr>
        <p:spPr>
          <a:xfrm>
            <a:off x="2168822" y="5524378"/>
            <a:ext cx="1502803"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548280"/>
                </a:solidFill>
                <a:effectLst/>
                <a:uLnTx/>
                <a:uFillTx/>
                <a:cs typeface="+mn-ea"/>
                <a:sym typeface="+mn-lt"/>
              </a:rPr>
              <a:t>添加标题文本</a:t>
            </a:r>
            <a:endParaRPr kumimoji="0" lang="en-US" altLang="zh-CN" sz="1200" b="0" i="0" u="none" strike="noStrike" kern="1200" cap="none" spc="0" normalizeH="0" baseline="0" noProof="0" dirty="0">
              <a:ln>
                <a:noFill/>
              </a:ln>
              <a:solidFill>
                <a:srgbClr val="548280"/>
              </a:solidFill>
              <a:effectLst/>
              <a:uLnTx/>
              <a:uFillTx/>
              <a:cs typeface="+mn-ea"/>
              <a:sym typeface="+mn-lt"/>
            </a:endParaRPr>
          </a:p>
        </p:txBody>
      </p:sp>
      <p:sp>
        <p:nvSpPr>
          <p:cNvPr id="38" name="Synergistically utilize technically sound portals with frictionless chains. Dramatically customize…"/>
          <p:cNvSpPr txBox="1"/>
          <p:nvPr/>
        </p:nvSpPr>
        <p:spPr>
          <a:xfrm>
            <a:off x="8852110" y="1789847"/>
            <a:ext cx="2560527" cy="1211870"/>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39" name="Synergistically utilize technically sound portals with frictionless chains. Dramatically customize…"/>
          <p:cNvSpPr txBox="1"/>
          <p:nvPr/>
        </p:nvSpPr>
        <p:spPr>
          <a:xfrm>
            <a:off x="8822160" y="3322540"/>
            <a:ext cx="2560527" cy="1211870"/>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40" name="Synergistically utilize technically sound portals with frictionless chains. Dramatically customize…"/>
          <p:cNvSpPr txBox="1"/>
          <p:nvPr/>
        </p:nvSpPr>
        <p:spPr>
          <a:xfrm>
            <a:off x="8822160" y="4855233"/>
            <a:ext cx="2560527" cy="1211870"/>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33"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cs typeface="+mn-ea"/>
                <a:sym typeface="+mn-lt"/>
              </a:rPr>
              <a:t>添加章节小标题</a:t>
            </a:r>
            <a:endParaRPr kumimoji="0" lang="zh-CN" altLang="en-US" sz="2400" b="0" i="0" u="none" strike="noStrike" kern="1200" cap="none" spc="0" normalizeH="0" baseline="0" noProof="0" dirty="0">
              <a:ln>
                <a:noFill/>
              </a:ln>
              <a:solidFill>
                <a:schemeClr val="accent1"/>
              </a:solidFill>
              <a:effectLst/>
              <a:uLnTx/>
              <a:uFillTx/>
              <a:cs typeface="+mn-ea"/>
              <a:sym typeface="+mn-lt"/>
            </a:endParaRPr>
          </a:p>
        </p:txBody>
      </p:sp>
      <p:pic>
        <p:nvPicPr>
          <p:cNvPr id="34" name="图片 33"/>
          <p:cNvPicPr>
            <a:picLocks noChangeAspect="1"/>
          </p:cNvPicPr>
          <p:nvPr/>
        </p:nvPicPr>
        <p:blipFill>
          <a:blip r:embed="rId1" cstate="screen"/>
          <a:stretch>
            <a:fillRect/>
          </a:stretch>
        </p:blipFill>
        <p:spPr>
          <a:xfrm rot="5400000">
            <a:off x="-189703" y="47762"/>
            <a:ext cx="1730112" cy="1350706"/>
          </a:xfrm>
          <a:prstGeom prst="rect">
            <a:avLst/>
          </a:prstGeom>
        </p:spPr>
      </p:pic>
      <p:pic>
        <p:nvPicPr>
          <p:cNvPr id="3" name="图片 2"/>
          <p:cNvPicPr>
            <a:picLocks noChangeAspect="1"/>
          </p:cNvPicPr>
          <p:nvPr/>
        </p:nvPicPr>
        <p:blipFill>
          <a:blip r:embed="rId2" cstate="screen"/>
          <a:stretch>
            <a:fillRect/>
          </a:stretch>
        </p:blipFill>
        <p:spPr>
          <a:xfrm>
            <a:off x="4987714" y="1789847"/>
            <a:ext cx="2042781" cy="44830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rot="5400000">
            <a:off x="2657361" y="-2657361"/>
            <a:ext cx="6877278" cy="12192000"/>
          </a:xfrm>
          <a:prstGeom prst="rect">
            <a:avLst/>
          </a:prstGeom>
        </p:spPr>
      </p:pic>
      <p:sp>
        <p:nvSpPr>
          <p:cNvPr id="3" name="文本框 2"/>
          <p:cNvSpPr txBox="1"/>
          <p:nvPr/>
        </p:nvSpPr>
        <p:spPr>
          <a:xfrm>
            <a:off x="4157011" y="1769561"/>
            <a:ext cx="3877985" cy="1200329"/>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7200" b="0" i="0" u="none" strike="noStrike" kern="1200" cap="none" spc="0" normalizeH="0" baseline="0" noProof="0" dirty="0">
                <a:ln>
                  <a:noFill/>
                </a:ln>
                <a:solidFill>
                  <a:srgbClr val="548280"/>
                </a:solidFill>
                <a:effectLst/>
                <a:uLnTx/>
                <a:uFillTx/>
                <a:cs typeface="+mn-ea"/>
                <a:sym typeface="+mn-lt"/>
              </a:rPr>
              <a:t>演示完毕</a:t>
            </a:r>
            <a:endParaRPr kumimoji="0" lang="zh-CN" altLang="en-US" sz="7200" b="0" i="0" u="none" strike="noStrike" kern="1200" cap="none" spc="0" normalizeH="0" baseline="0" noProof="0" dirty="0">
              <a:ln>
                <a:noFill/>
              </a:ln>
              <a:solidFill>
                <a:srgbClr val="548280"/>
              </a:solidFill>
              <a:effectLst/>
              <a:uLnTx/>
              <a:uFillTx/>
              <a:cs typeface="+mn-ea"/>
              <a:sym typeface="+mn-lt"/>
            </a:endParaRPr>
          </a:p>
        </p:txBody>
      </p:sp>
      <p:sp>
        <p:nvSpPr>
          <p:cNvPr id="17" name="TextBox 7"/>
          <p:cNvSpPr txBox="1"/>
          <p:nvPr/>
        </p:nvSpPr>
        <p:spPr>
          <a:xfrm>
            <a:off x="3148706" y="4841914"/>
            <a:ext cx="5894596" cy="553085"/>
          </a:xfrm>
          <a:prstGeom prst="rect">
            <a:avLst/>
          </a:prstGeom>
          <a:noFill/>
        </p:spPr>
        <p:txBody>
          <a:bodyPr wrap="square" rtlCol="0">
            <a:spAutoFit/>
          </a:bodyPr>
          <a:lstStyle/>
          <a:p>
            <a:pPr lvl="0" algn="ctr" defTabSz="457200">
              <a:lnSpc>
                <a:spcPct val="150000"/>
              </a:lnSpc>
              <a:defRPr/>
            </a:pPr>
            <a:r>
              <a:rPr lang="zh-CN" altLang="en-US" sz="2000" spc="300" dirty="0">
                <a:solidFill>
                  <a:srgbClr val="000000">
                    <a:lumMod val="50000"/>
                    <a:lumOff val="50000"/>
                  </a:srgbClr>
                </a:solidFill>
                <a:cs typeface="+mn-ea"/>
                <a:sym typeface="+mn-lt"/>
              </a:rPr>
              <a:t>汇报人</a:t>
            </a:r>
            <a:r>
              <a:rPr lang="zh-CN" altLang="en-US" sz="2000" spc="300" dirty="0" smtClean="0">
                <a:solidFill>
                  <a:srgbClr val="000000">
                    <a:lumMod val="50000"/>
                    <a:lumOff val="50000"/>
                  </a:srgbClr>
                </a:solidFill>
                <a:cs typeface="+mn-ea"/>
                <a:sym typeface="+mn-lt"/>
              </a:rPr>
              <a:t>：</a:t>
            </a:r>
            <a:r>
              <a:rPr lang="en-US" sz="2000" spc="300" dirty="0">
                <a:solidFill>
                  <a:srgbClr val="000000">
                    <a:lumMod val="50000"/>
                    <a:lumOff val="50000"/>
                  </a:srgbClr>
                </a:solidFill>
                <a:cs typeface="+mn-ea"/>
                <a:sym typeface="+mn-lt"/>
              </a:rPr>
              <a:t>XXX</a:t>
            </a:r>
            <a:r>
              <a:rPr lang="en-US" altLang="zh-CN" sz="2000" spc="300" dirty="0" smtClean="0">
                <a:solidFill>
                  <a:srgbClr val="000000">
                    <a:lumMod val="50000"/>
                    <a:lumOff val="50000"/>
                  </a:srgbClr>
                </a:solidFill>
                <a:cs typeface="+mn-ea"/>
                <a:sym typeface="+mn-lt"/>
              </a:rPr>
              <a:t>   </a:t>
            </a:r>
            <a:r>
              <a:rPr lang="zh-CN" altLang="en-US" sz="2000" spc="300" dirty="0">
                <a:solidFill>
                  <a:srgbClr val="000000">
                    <a:lumMod val="50000"/>
                    <a:lumOff val="50000"/>
                  </a:srgbClr>
                </a:solidFill>
                <a:cs typeface="+mn-ea"/>
                <a:sym typeface="+mn-lt"/>
              </a:rPr>
              <a:t>时间：</a:t>
            </a:r>
            <a:r>
              <a:rPr lang="en-US" altLang="zh-CN" sz="2000" spc="300" dirty="0">
                <a:solidFill>
                  <a:srgbClr val="000000">
                    <a:lumMod val="50000"/>
                    <a:lumOff val="50000"/>
                  </a:srgbClr>
                </a:solidFill>
                <a:cs typeface="+mn-ea"/>
                <a:sym typeface="+mn-lt"/>
              </a:rPr>
              <a:t>20XX.XX</a:t>
            </a:r>
            <a:endParaRPr lang="en-US" altLang="zh-CN" sz="2000" spc="300" dirty="0">
              <a:solidFill>
                <a:srgbClr val="000000">
                  <a:lumMod val="50000"/>
                  <a:lumOff val="50000"/>
                </a:srgbClr>
              </a:solidFill>
              <a:cs typeface="+mn-ea"/>
              <a:sym typeface="+mn-lt"/>
            </a:endParaRPr>
          </a:p>
        </p:txBody>
      </p:sp>
      <p:sp>
        <p:nvSpPr>
          <p:cNvPr id="31" name="文本框 2"/>
          <p:cNvSpPr txBox="1"/>
          <p:nvPr/>
        </p:nvSpPr>
        <p:spPr>
          <a:xfrm>
            <a:off x="3002850" y="2996979"/>
            <a:ext cx="6186309" cy="129266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7800" b="0" i="0" u="none" strike="noStrike" kern="1200" cap="none" spc="0" normalizeH="0" baseline="0" noProof="0" dirty="0">
                <a:ln>
                  <a:noFill/>
                </a:ln>
                <a:solidFill>
                  <a:srgbClr val="000000">
                    <a:lumMod val="65000"/>
                    <a:lumOff val="35000"/>
                  </a:srgbClr>
                </a:solidFill>
                <a:effectLst/>
                <a:uLnTx/>
                <a:uFillTx/>
                <a:cs typeface="+mn-ea"/>
                <a:sym typeface="+mn-lt"/>
              </a:rPr>
              <a:t>感谢大家聆听</a:t>
            </a:r>
            <a:endParaRPr kumimoji="0" lang="zh-CN" altLang="en-US" sz="78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750"/>
                                        <p:tgtEl>
                                          <p:spTgt spid="31"/>
                                        </p:tgtEl>
                                      </p:cBhvr>
                                    </p:animEffect>
                                    <p:anim calcmode="lin" valueType="num">
                                      <p:cBhvr>
                                        <p:cTn id="13" dur="750" fill="hold"/>
                                        <p:tgtEl>
                                          <p:spTgt spid="31"/>
                                        </p:tgtEl>
                                        <p:attrNameLst>
                                          <p:attrName>ppt_x</p:attrName>
                                        </p:attrNameLst>
                                      </p:cBhvr>
                                      <p:tavLst>
                                        <p:tav tm="0">
                                          <p:val>
                                            <p:strVal val="#ppt_x"/>
                                          </p:val>
                                        </p:tav>
                                        <p:tav tm="100000">
                                          <p:val>
                                            <p:strVal val="#ppt_x"/>
                                          </p:val>
                                        </p:tav>
                                      </p:tavLst>
                                    </p:anim>
                                    <p:anim calcmode="lin" valueType="num">
                                      <p:cBhvr>
                                        <p:cTn id="14" dur="75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outVertical)">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tretch>
            <a:fillRect/>
          </a:stretch>
        </p:blipFill>
        <p:spPr>
          <a:xfrm rot="5400000">
            <a:off x="2658355" y="-2675645"/>
            <a:ext cx="6858001" cy="12209291"/>
          </a:xfrm>
          <a:prstGeom prst="rect">
            <a:avLst/>
          </a:prstGeom>
        </p:spPr>
      </p:pic>
      <p:sp>
        <p:nvSpPr>
          <p:cNvPr id="7" name="文本框 6"/>
          <p:cNvSpPr txBox="1"/>
          <p:nvPr/>
        </p:nvSpPr>
        <p:spPr>
          <a:xfrm>
            <a:off x="3896192" y="2714253"/>
            <a:ext cx="4522763" cy="1015663"/>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300" normalizeH="0" baseline="0" noProof="0" dirty="0">
                <a:ln>
                  <a:noFill/>
                </a:ln>
                <a:solidFill>
                  <a:srgbClr val="000000"/>
                </a:solidFill>
                <a:effectLst/>
                <a:uLnTx/>
                <a:uFillTx/>
                <a:cs typeface="+mn-ea"/>
                <a:sym typeface="+mn-lt"/>
              </a:rPr>
              <a:t>课程背景</a:t>
            </a:r>
            <a:endParaRPr kumimoji="0" lang="zh-CN" altLang="en-US" sz="6000" b="0" i="0" u="none" strike="noStrike" kern="1200" cap="none" spc="300" normalizeH="0" baseline="0" noProof="0" dirty="0">
              <a:ln>
                <a:noFill/>
              </a:ln>
              <a:solidFill>
                <a:srgbClr val="000000"/>
              </a:solidFill>
              <a:effectLst/>
              <a:uLnTx/>
              <a:uFillTx/>
              <a:cs typeface="+mn-ea"/>
              <a:sym typeface="+mn-lt"/>
            </a:endParaRPr>
          </a:p>
        </p:txBody>
      </p:sp>
      <p:sp>
        <p:nvSpPr>
          <p:cNvPr id="8" name="TextBox 7"/>
          <p:cNvSpPr txBox="1"/>
          <p:nvPr/>
        </p:nvSpPr>
        <p:spPr>
          <a:xfrm>
            <a:off x="4412134" y="3702163"/>
            <a:ext cx="3490878" cy="548548"/>
          </a:xfrm>
          <a:prstGeom prst="rect">
            <a:avLst/>
          </a:prstGeom>
          <a:noFill/>
        </p:spPr>
        <p:txBody>
          <a:bodyPr vert="horz"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Sed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ut</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perspiciatis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unde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omnis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iste</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natus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error sit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voluptatem</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accusantium</a:t>
            </a:r>
            <a:endPar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9" name="文本框 6"/>
          <p:cNvSpPr txBox="1"/>
          <p:nvPr/>
        </p:nvSpPr>
        <p:spPr>
          <a:xfrm>
            <a:off x="5016652" y="1690321"/>
            <a:ext cx="2281842" cy="830997"/>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300" normalizeH="0" baseline="0" noProof="0" dirty="0">
                <a:ln>
                  <a:noFill/>
                </a:ln>
                <a:solidFill>
                  <a:srgbClr val="548280"/>
                </a:solidFill>
                <a:effectLst/>
                <a:uLnTx/>
                <a:uFillTx/>
                <a:cs typeface="+mn-ea"/>
                <a:sym typeface="+mn-lt"/>
              </a:rPr>
              <a:t>【</a:t>
            </a:r>
            <a:r>
              <a:rPr kumimoji="0" lang="zh-CN" altLang="en-US" sz="4800" b="0" i="0" u="none" strike="noStrike" kern="1200" cap="none" spc="300" normalizeH="0" baseline="0" noProof="0" dirty="0">
                <a:ln>
                  <a:noFill/>
                </a:ln>
                <a:solidFill>
                  <a:srgbClr val="548280"/>
                </a:solidFill>
                <a:effectLst/>
                <a:uLnTx/>
                <a:uFillTx/>
                <a:cs typeface="+mn-ea"/>
                <a:sym typeface="+mn-lt"/>
              </a:rPr>
              <a:t>壹</a:t>
            </a:r>
            <a:r>
              <a:rPr kumimoji="0" lang="en-US" altLang="zh-CN" sz="4800" b="0" i="0" u="none" strike="noStrike" kern="1200" cap="none" spc="300" normalizeH="0" baseline="0" noProof="0" dirty="0">
                <a:ln>
                  <a:noFill/>
                </a:ln>
                <a:solidFill>
                  <a:srgbClr val="548280"/>
                </a:solidFill>
                <a:effectLst/>
                <a:uLnTx/>
                <a:uFillTx/>
                <a:cs typeface="+mn-ea"/>
                <a:sym typeface="+mn-lt"/>
              </a:rPr>
              <a:t>】</a:t>
            </a:r>
            <a:endParaRPr kumimoji="0" lang="zh-CN" altLang="en-US" sz="4800" b="0" i="0" u="none" strike="noStrike" kern="1200" cap="none" spc="300" normalizeH="0" baseline="0" noProof="0" dirty="0">
              <a:ln>
                <a:noFill/>
              </a:ln>
              <a:solidFill>
                <a:srgbClr val="548280"/>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900" decel="100000" fill="hold"/>
                                        <p:tgtEl>
                                          <p:spTgt spid="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screen"/>
          <a:srcRect/>
          <a:stretch>
            <a:fillRect/>
          </a:stretch>
        </p:blipFill>
        <p:spPr>
          <a:xfrm>
            <a:off x="698486" y="1791209"/>
            <a:ext cx="5394353" cy="3600450"/>
          </a:xfrm>
          <a:prstGeom prst="rect">
            <a:avLst/>
          </a:prstGeom>
        </p:spPr>
      </p:pic>
      <p:grpSp>
        <p:nvGrpSpPr>
          <p:cNvPr id="30" name="组合 29"/>
          <p:cNvGrpSpPr/>
          <p:nvPr/>
        </p:nvGrpSpPr>
        <p:grpSpPr>
          <a:xfrm>
            <a:off x="6390946" y="1783770"/>
            <a:ext cx="2405392" cy="3615327"/>
            <a:chOff x="6390945" y="2347033"/>
            <a:chExt cx="2405392" cy="3615327"/>
          </a:xfrm>
        </p:grpSpPr>
        <p:grpSp>
          <p:nvGrpSpPr>
            <p:cNvPr id="31" name="组合 30"/>
            <p:cNvGrpSpPr/>
            <p:nvPr/>
          </p:nvGrpSpPr>
          <p:grpSpPr>
            <a:xfrm>
              <a:off x="6390945" y="2347033"/>
              <a:ext cx="2405392" cy="3615327"/>
              <a:chOff x="6390945" y="2693397"/>
              <a:chExt cx="2405392" cy="3615327"/>
            </a:xfrm>
            <a:solidFill>
              <a:srgbClr val="D19F62"/>
            </a:solidFill>
          </p:grpSpPr>
          <p:sp>
            <p:nvSpPr>
              <p:cNvPr id="33" name="矩形 32"/>
              <p:cNvSpPr/>
              <p:nvPr/>
            </p:nvSpPr>
            <p:spPr>
              <a:xfrm>
                <a:off x="6390945" y="2693397"/>
                <a:ext cx="2405392" cy="361532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34" name="组合 33"/>
              <p:cNvGrpSpPr/>
              <p:nvPr/>
            </p:nvGrpSpPr>
            <p:grpSpPr>
              <a:xfrm>
                <a:off x="6575188" y="3545560"/>
                <a:ext cx="2036906" cy="2448216"/>
                <a:chOff x="6575188" y="3685782"/>
                <a:chExt cx="2036906" cy="2448216"/>
              </a:xfrm>
              <a:grpFill/>
            </p:grpSpPr>
            <p:sp>
              <p:nvSpPr>
                <p:cNvPr id="35" name="文本框 34"/>
                <p:cNvSpPr txBox="1"/>
                <p:nvPr/>
              </p:nvSpPr>
              <p:spPr>
                <a:xfrm>
                  <a:off x="6575188" y="4102673"/>
                  <a:ext cx="2036906" cy="2031325"/>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white"/>
                      </a:solidFill>
                      <a:effectLst/>
                      <a:uLnTx/>
                      <a:uFillTx/>
                      <a:cs typeface="+mn-ea"/>
                      <a:sym typeface="+mn-lt"/>
                    </a:rPr>
                    <a:t>在这里添加你的详细小段落文本内容，与标题相关并符合整体语言风格内容请简洁，将你需要表达的意思表述清楚完整，保持美观大方。在这里添加你的详细小段落文本内容。</a:t>
                  </a:r>
                  <a:endParaRPr kumimoji="0" lang="zh-CN" altLang="en-US" sz="1200" b="0" i="0" u="none" strike="noStrike" kern="0" cap="none" spc="0" normalizeH="0" baseline="0" noProof="0" dirty="0">
                    <a:ln>
                      <a:noFill/>
                    </a:ln>
                    <a:solidFill>
                      <a:prstClr val="white"/>
                    </a:solidFill>
                    <a:effectLst/>
                    <a:uLnTx/>
                    <a:uFillTx/>
                    <a:cs typeface="+mn-ea"/>
                    <a:sym typeface="+mn-lt"/>
                  </a:endParaRPr>
                </a:p>
              </p:txBody>
            </p:sp>
            <p:sp>
              <p:nvSpPr>
                <p:cNvPr id="36" name="文本框 35"/>
                <p:cNvSpPr txBox="1"/>
                <p:nvPr/>
              </p:nvSpPr>
              <p:spPr>
                <a:xfrm>
                  <a:off x="6910221" y="3685782"/>
                  <a:ext cx="1366840"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cs typeface="+mn-ea"/>
                      <a:sym typeface="+mn-lt"/>
                    </a:rPr>
                    <a:t>添加标题</a:t>
                  </a: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grpSp>
        </p:grpSp>
        <p:sp>
          <p:nvSpPr>
            <p:cNvPr id="32" name="Oval 9"/>
            <p:cNvSpPr/>
            <p:nvPr/>
          </p:nvSpPr>
          <p:spPr>
            <a:xfrm>
              <a:off x="7444694" y="2782598"/>
              <a:ext cx="297894" cy="297373"/>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cs typeface="+mn-ea"/>
                <a:sym typeface="+mn-lt"/>
              </a:endParaRPr>
            </a:p>
          </p:txBody>
        </p:sp>
      </p:grpSp>
      <p:grpSp>
        <p:nvGrpSpPr>
          <p:cNvPr id="37" name="组合 36"/>
          <p:cNvGrpSpPr/>
          <p:nvPr/>
        </p:nvGrpSpPr>
        <p:grpSpPr>
          <a:xfrm>
            <a:off x="9091284" y="1783770"/>
            <a:ext cx="2405392" cy="3615327"/>
            <a:chOff x="9091283" y="2347033"/>
            <a:chExt cx="2405392" cy="3615327"/>
          </a:xfrm>
        </p:grpSpPr>
        <p:grpSp>
          <p:nvGrpSpPr>
            <p:cNvPr id="38" name="组合 37"/>
            <p:cNvGrpSpPr/>
            <p:nvPr/>
          </p:nvGrpSpPr>
          <p:grpSpPr>
            <a:xfrm>
              <a:off x="9091283" y="2347033"/>
              <a:ext cx="2405392" cy="3615327"/>
              <a:chOff x="9091283" y="2693397"/>
              <a:chExt cx="2405392" cy="3615327"/>
            </a:xfrm>
          </p:grpSpPr>
          <p:sp>
            <p:nvSpPr>
              <p:cNvPr id="40" name="矩形 39"/>
              <p:cNvSpPr/>
              <p:nvPr/>
            </p:nvSpPr>
            <p:spPr>
              <a:xfrm>
                <a:off x="9091283" y="2693397"/>
                <a:ext cx="2405392" cy="361532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41" name="组合 40"/>
              <p:cNvGrpSpPr/>
              <p:nvPr/>
            </p:nvGrpSpPr>
            <p:grpSpPr>
              <a:xfrm>
                <a:off x="9315613" y="3588277"/>
                <a:ext cx="2036906" cy="2405499"/>
                <a:chOff x="6615275" y="3728499"/>
                <a:chExt cx="2036906" cy="2405499"/>
              </a:xfrm>
            </p:grpSpPr>
            <p:sp>
              <p:nvSpPr>
                <p:cNvPr id="42" name="文本框 41"/>
                <p:cNvSpPr txBox="1"/>
                <p:nvPr/>
              </p:nvSpPr>
              <p:spPr>
                <a:xfrm>
                  <a:off x="6615275" y="4102673"/>
                  <a:ext cx="2036906" cy="2031325"/>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white"/>
                      </a:solidFill>
                      <a:effectLst/>
                      <a:uLnTx/>
                      <a:uFillTx/>
                      <a:cs typeface="+mn-ea"/>
                      <a:sym typeface="+mn-lt"/>
                    </a:rPr>
                    <a:t>在这里添加你的详细小段落文本内容，与标题相关并符合整体语言风格内容请简洁，将你需要表达的意思表述清楚完整，保持美观大方。在这里添加你的详细小段落文本内容。</a:t>
                  </a:r>
                  <a:endParaRPr kumimoji="0" lang="zh-CN" altLang="en-US" sz="1200" b="0" i="0" u="none" strike="noStrike" kern="0" cap="none" spc="0" normalizeH="0" baseline="0" noProof="0" dirty="0">
                    <a:ln>
                      <a:noFill/>
                    </a:ln>
                    <a:solidFill>
                      <a:prstClr val="white"/>
                    </a:solidFill>
                    <a:effectLst/>
                    <a:uLnTx/>
                    <a:uFillTx/>
                    <a:cs typeface="+mn-ea"/>
                    <a:sym typeface="+mn-lt"/>
                  </a:endParaRPr>
                </a:p>
              </p:txBody>
            </p:sp>
            <p:sp>
              <p:nvSpPr>
                <p:cNvPr id="43" name="文本框 42"/>
                <p:cNvSpPr txBox="1"/>
                <p:nvPr/>
              </p:nvSpPr>
              <p:spPr>
                <a:xfrm>
                  <a:off x="6780047" y="3728499"/>
                  <a:ext cx="155440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uLnTx/>
                      <a:uFillTx/>
                      <a:cs typeface="+mn-ea"/>
                      <a:sym typeface="+mn-lt"/>
                    </a:rPr>
                    <a:t>添加标题</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sp>
          <p:nvSpPr>
            <p:cNvPr id="39" name="Oval 12"/>
            <p:cNvSpPr/>
            <p:nvPr/>
          </p:nvSpPr>
          <p:spPr>
            <a:xfrm>
              <a:off x="10196271" y="2759148"/>
              <a:ext cx="297895" cy="297442"/>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
        <p:nvSpPr>
          <p:cNvPr id="2" name="文本框 1"/>
          <p:cNvSpPr txBox="1"/>
          <p:nvPr/>
        </p:nvSpPr>
        <p:spPr>
          <a:xfrm>
            <a:off x="7444695" y="816746"/>
            <a:ext cx="2035691" cy="276999"/>
          </a:xfrm>
          <a:prstGeom prst="rect">
            <a:avLst/>
          </a:prstGeom>
          <a:noFill/>
        </p:spPr>
        <p:txBody>
          <a:bodyPr wrap="square" rtlCol="0">
            <a:spAutoFit/>
          </a:bodyPr>
          <a:lstStyle/>
          <a:p>
            <a:r>
              <a:rPr lang="en-US" altLang="zh-CN" sz="1200" dirty="0">
                <a:solidFill>
                  <a:srgbClr val="FEFBF6"/>
                </a:solidFill>
              </a:rPr>
              <a:t>https://www.ypppt.com/</a:t>
            </a:r>
            <a:endParaRPr lang="zh-CN" altLang="en-US" sz="1200" dirty="0">
              <a:solidFill>
                <a:srgbClr val="FEFBF6"/>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500" fill="hold"/>
                                        <p:tgtEl>
                                          <p:spTgt spid="29"/>
                                        </p:tgtEl>
                                        <p:attrNameLst>
                                          <p:attrName>ppt_x</p:attrName>
                                        </p:attrNameLst>
                                      </p:cBhvr>
                                      <p:tavLst>
                                        <p:tav tm="0">
                                          <p:val>
                                            <p:strVal val="0-#ppt_w/2"/>
                                          </p:val>
                                        </p:tav>
                                        <p:tav tm="100000">
                                          <p:val>
                                            <p:strVal val="#ppt_x"/>
                                          </p:val>
                                        </p:tav>
                                      </p:tavLst>
                                    </p:anim>
                                    <p:anim calcmode="lin" valueType="num">
                                      <p:cBhvr additive="base">
                                        <p:cTn id="8" dur="1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500" fill="hold"/>
                                        <p:tgtEl>
                                          <p:spTgt spid="30"/>
                                        </p:tgtEl>
                                        <p:attrNameLst>
                                          <p:attrName>ppt_x</p:attrName>
                                        </p:attrNameLst>
                                      </p:cBhvr>
                                      <p:tavLst>
                                        <p:tav tm="0">
                                          <p:val>
                                            <p:strVal val="1+#ppt_w/2"/>
                                          </p:val>
                                        </p:tav>
                                        <p:tav tm="100000">
                                          <p:val>
                                            <p:strVal val="#ppt_x"/>
                                          </p:val>
                                        </p:tav>
                                      </p:tavLst>
                                    </p:anim>
                                    <p:anim calcmode="lin" valueType="num">
                                      <p:cBhvr additive="base">
                                        <p:cTn id="12" dur="1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1+#ppt_w/2"/>
                                          </p:val>
                                        </p:tav>
                                        <p:tav tm="100000">
                                          <p:val>
                                            <p:strVal val="#ppt_x"/>
                                          </p:val>
                                        </p:tav>
                                      </p:tavLst>
                                    </p:anim>
                                    <p:anim calcmode="lin" valueType="num">
                                      <p:cBhvr additive="base">
                                        <p:cTn id="16" dur="1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sp>
        <p:nvSpPr>
          <p:cNvPr id="1169" name="Google Shape;1169;p45"/>
          <p:cNvSpPr/>
          <p:nvPr/>
        </p:nvSpPr>
        <p:spPr>
          <a:xfrm rot="-5400000" flipH="1">
            <a:off x="7842370" y="2624057"/>
            <a:ext cx="373309" cy="3758080"/>
          </a:xfrm>
          <a:custGeom>
            <a:avLst/>
            <a:gdLst/>
            <a:ahLst/>
            <a:cxnLst/>
            <a:rect l="l" t="t" r="r" b="b"/>
            <a:pathLst>
              <a:path w="6145" h="45490" extrusionOk="0">
                <a:moveTo>
                  <a:pt x="3072" y="0"/>
                </a:moveTo>
                <a:lnTo>
                  <a:pt x="2760" y="9"/>
                </a:lnTo>
                <a:lnTo>
                  <a:pt x="2161" y="134"/>
                </a:lnTo>
                <a:lnTo>
                  <a:pt x="1608" y="366"/>
                </a:lnTo>
                <a:lnTo>
                  <a:pt x="1117" y="697"/>
                </a:lnTo>
                <a:lnTo>
                  <a:pt x="697" y="1117"/>
                </a:lnTo>
                <a:lnTo>
                  <a:pt x="366" y="1608"/>
                </a:lnTo>
                <a:lnTo>
                  <a:pt x="134" y="2161"/>
                </a:lnTo>
                <a:lnTo>
                  <a:pt x="9" y="2760"/>
                </a:lnTo>
                <a:lnTo>
                  <a:pt x="0" y="3072"/>
                </a:lnTo>
                <a:lnTo>
                  <a:pt x="0" y="42418"/>
                </a:lnTo>
                <a:lnTo>
                  <a:pt x="9" y="42730"/>
                </a:lnTo>
                <a:lnTo>
                  <a:pt x="134" y="43337"/>
                </a:lnTo>
                <a:lnTo>
                  <a:pt x="366" y="43882"/>
                </a:lnTo>
                <a:lnTo>
                  <a:pt x="697" y="44373"/>
                </a:lnTo>
                <a:lnTo>
                  <a:pt x="1117" y="44793"/>
                </a:lnTo>
                <a:lnTo>
                  <a:pt x="1608" y="45123"/>
                </a:lnTo>
                <a:lnTo>
                  <a:pt x="2161" y="45355"/>
                </a:lnTo>
                <a:lnTo>
                  <a:pt x="2760" y="45481"/>
                </a:lnTo>
                <a:lnTo>
                  <a:pt x="3072" y="45489"/>
                </a:lnTo>
                <a:lnTo>
                  <a:pt x="3394" y="45481"/>
                </a:lnTo>
                <a:lnTo>
                  <a:pt x="3992" y="45355"/>
                </a:lnTo>
                <a:lnTo>
                  <a:pt x="4546" y="45123"/>
                </a:lnTo>
                <a:lnTo>
                  <a:pt x="5028" y="44793"/>
                </a:lnTo>
                <a:lnTo>
                  <a:pt x="5448" y="44373"/>
                </a:lnTo>
                <a:lnTo>
                  <a:pt x="5778" y="43882"/>
                </a:lnTo>
                <a:lnTo>
                  <a:pt x="6010" y="43337"/>
                </a:lnTo>
                <a:lnTo>
                  <a:pt x="6135" y="42730"/>
                </a:lnTo>
                <a:lnTo>
                  <a:pt x="6144" y="42418"/>
                </a:lnTo>
                <a:lnTo>
                  <a:pt x="6144" y="3072"/>
                </a:lnTo>
                <a:lnTo>
                  <a:pt x="6135" y="2760"/>
                </a:lnTo>
                <a:lnTo>
                  <a:pt x="6010" y="2161"/>
                </a:lnTo>
                <a:lnTo>
                  <a:pt x="5778" y="1608"/>
                </a:lnTo>
                <a:lnTo>
                  <a:pt x="5448" y="1117"/>
                </a:lnTo>
                <a:lnTo>
                  <a:pt x="5028" y="697"/>
                </a:lnTo>
                <a:lnTo>
                  <a:pt x="4546" y="366"/>
                </a:lnTo>
                <a:lnTo>
                  <a:pt x="3992" y="134"/>
                </a:lnTo>
                <a:lnTo>
                  <a:pt x="3394" y="9"/>
                </a:lnTo>
                <a:lnTo>
                  <a:pt x="3072" y="0"/>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70" name="Google Shape;1170;p45"/>
          <p:cNvSpPr/>
          <p:nvPr/>
        </p:nvSpPr>
        <p:spPr>
          <a:xfrm rot="-5400000" flipH="1">
            <a:off x="8552095" y="936516"/>
            <a:ext cx="373309" cy="2338701"/>
          </a:xfrm>
          <a:custGeom>
            <a:avLst/>
            <a:gdLst/>
            <a:ahLst/>
            <a:cxnLst/>
            <a:rect l="l" t="t" r="r" b="b"/>
            <a:pathLst>
              <a:path w="6145" h="28309" extrusionOk="0">
                <a:moveTo>
                  <a:pt x="3073" y="1"/>
                </a:moveTo>
                <a:lnTo>
                  <a:pt x="2760" y="9"/>
                </a:lnTo>
                <a:lnTo>
                  <a:pt x="2153" y="126"/>
                </a:lnTo>
                <a:lnTo>
                  <a:pt x="1608" y="367"/>
                </a:lnTo>
                <a:lnTo>
                  <a:pt x="1117" y="697"/>
                </a:lnTo>
                <a:lnTo>
                  <a:pt x="697" y="1108"/>
                </a:lnTo>
                <a:lnTo>
                  <a:pt x="367" y="1599"/>
                </a:lnTo>
                <a:lnTo>
                  <a:pt x="135" y="2153"/>
                </a:lnTo>
                <a:lnTo>
                  <a:pt x="10" y="2751"/>
                </a:lnTo>
                <a:lnTo>
                  <a:pt x="1" y="3072"/>
                </a:lnTo>
                <a:lnTo>
                  <a:pt x="1" y="25237"/>
                </a:lnTo>
                <a:lnTo>
                  <a:pt x="10" y="25549"/>
                </a:lnTo>
                <a:lnTo>
                  <a:pt x="135" y="26156"/>
                </a:lnTo>
                <a:lnTo>
                  <a:pt x="367" y="26701"/>
                </a:lnTo>
                <a:lnTo>
                  <a:pt x="697" y="27192"/>
                </a:lnTo>
                <a:lnTo>
                  <a:pt x="1117" y="27612"/>
                </a:lnTo>
                <a:lnTo>
                  <a:pt x="1608" y="27942"/>
                </a:lnTo>
                <a:lnTo>
                  <a:pt x="2153" y="28174"/>
                </a:lnTo>
                <a:lnTo>
                  <a:pt x="2760" y="28300"/>
                </a:lnTo>
                <a:lnTo>
                  <a:pt x="3073" y="28308"/>
                </a:lnTo>
                <a:lnTo>
                  <a:pt x="3385" y="28300"/>
                </a:lnTo>
                <a:lnTo>
                  <a:pt x="3983" y="28174"/>
                </a:lnTo>
                <a:lnTo>
                  <a:pt x="4537" y="27942"/>
                </a:lnTo>
                <a:lnTo>
                  <a:pt x="5028" y="27612"/>
                </a:lnTo>
                <a:lnTo>
                  <a:pt x="5448" y="27192"/>
                </a:lnTo>
                <a:lnTo>
                  <a:pt x="5778" y="26701"/>
                </a:lnTo>
                <a:lnTo>
                  <a:pt x="6011" y="26156"/>
                </a:lnTo>
                <a:lnTo>
                  <a:pt x="6136" y="25549"/>
                </a:lnTo>
                <a:lnTo>
                  <a:pt x="6144" y="25237"/>
                </a:lnTo>
                <a:lnTo>
                  <a:pt x="6144" y="3072"/>
                </a:lnTo>
                <a:lnTo>
                  <a:pt x="6136" y="2751"/>
                </a:lnTo>
                <a:lnTo>
                  <a:pt x="6011" y="2153"/>
                </a:lnTo>
                <a:lnTo>
                  <a:pt x="5778" y="1599"/>
                </a:lnTo>
                <a:lnTo>
                  <a:pt x="5448" y="1108"/>
                </a:lnTo>
                <a:lnTo>
                  <a:pt x="5028" y="697"/>
                </a:lnTo>
                <a:lnTo>
                  <a:pt x="4537" y="367"/>
                </a:lnTo>
                <a:lnTo>
                  <a:pt x="3983" y="126"/>
                </a:lnTo>
                <a:lnTo>
                  <a:pt x="3385" y="9"/>
                </a:lnTo>
                <a:lnTo>
                  <a:pt x="3073" y="1"/>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71" name="Google Shape;1171;p45"/>
          <p:cNvSpPr/>
          <p:nvPr/>
        </p:nvSpPr>
        <p:spPr>
          <a:xfrm rot="-5400000" flipH="1">
            <a:off x="8238191" y="1801263"/>
            <a:ext cx="373309" cy="2966480"/>
          </a:xfrm>
          <a:custGeom>
            <a:avLst/>
            <a:gdLst/>
            <a:ahLst/>
            <a:cxnLst/>
            <a:rect l="l" t="t" r="r" b="b"/>
            <a:pathLst>
              <a:path w="6145" h="35908" extrusionOk="0">
                <a:moveTo>
                  <a:pt x="3072" y="0"/>
                </a:moveTo>
                <a:lnTo>
                  <a:pt x="2751" y="9"/>
                </a:lnTo>
                <a:lnTo>
                  <a:pt x="2153" y="134"/>
                </a:lnTo>
                <a:lnTo>
                  <a:pt x="1599" y="366"/>
                </a:lnTo>
                <a:lnTo>
                  <a:pt x="1108" y="697"/>
                </a:lnTo>
                <a:lnTo>
                  <a:pt x="697" y="1116"/>
                </a:lnTo>
                <a:lnTo>
                  <a:pt x="367" y="1608"/>
                </a:lnTo>
                <a:lnTo>
                  <a:pt x="125" y="2161"/>
                </a:lnTo>
                <a:lnTo>
                  <a:pt x="9" y="2759"/>
                </a:lnTo>
                <a:lnTo>
                  <a:pt x="0" y="3072"/>
                </a:lnTo>
                <a:lnTo>
                  <a:pt x="0" y="32836"/>
                </a:lnTo>
                <a:lnTo>
                  <a:pt x="9" y="33148"/>
                </a:lnTo>
                <a:lnTo>
                  <a:pt x="125" y="33755"/>
                </a:lnTo>
                <a:lnTo>
                  <a:pt x="367" y="34300"/>
                </a:lnTo>
                <a:lnTo>
                  <a:pt x="697" y="34791"/>
                </a:lnTo>
                <a:lnTo>
                  <a:pt x="1108" y="35211"/>
                </a:lnTo>
                <a:lnTo>
                  <a:pt x="1599" y="35541"/>
                </a:lnTo>
                <a:lnTo>
                  <a:pt x="2153" y="35773"/>
                </a:lnTo>
                <a:lnTo>
                  <a:pt x="2751" y="35899"/>
                </a:lnTo>
                <a:lnTo>
                  <a:pt x="3072" y="35907"/>
                </a:lnTo>
                <a:lnTo>
                  <a:pt x="3385" y="35899"/>
                </a:lnTo>
                <a:lnTo>
                  <a:pt x="3983" y="35773"/>
                </a:lnTo>
                <a:lnTo>
                  <a:pt x="4537" y="35541"/>
                </a:lnTo>
                <a:lnTo>
                  <a:pt x="5028" y="35211"/>
                </a:lnTo>
                <a:lnTo>
                  <a:pt x="5448" y="34791"/>
                </a:lnTo>
                <a:lnTo>
                  <a:pt x="5778" y="34300"/>
                </a:lnTo>
                <a:lnTo>
                  <a:pt x="6010" y="33755"/>
                </a:lnTo>
                <a:lnTo>
                  <a:pt x="6126" y="33148"/>
                </a:lnTo>
                <a:lnTo>
                  <a:pt x="6144" y="32836"/>
                </a:lnTo>
                <a:lnTo>
                  <a:pt x="6144" y="3072"/>
                </a:lnTo>
                <a:lnTo>
                  <a:pt x="6126" y="2759"/>
                </a:lnTo>
                <a:lnTo>
                  <a:pt x="6010" y="2161"/>
                </a:lnTo>
                <a:lnTo>
                  <a:pt x="5778" y="1608"/>
                </a:lnTo>
                <a:lnTo>
                  <a:pt x="5448" y="1116"/>
                </a:lnTo>
                <a:lnTo>
                  <a:pt x="5028" y="697"/>
                </a:lnTo>
                <a:lnTo>
                  <a:pt x="4537" y="366"/>
                </a:lnTo>
                <a:lnTo>
                  <a:pt x="3983" y="134"/>
                </a:lnTo>
                <a:lnTo>
                  <a:pt x="3385" y="9"/>
                </a:lnTo>
                <a:lnTo>
                  <a:pt x="3072" y="0"/>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72" name="Google Shape;1172;p45"/>
          <p:cNvSpPr/>
          <p:nvPr/>
        </p:nvSpPr>
        <p:spPr>
          <a:xfrm rot="-5400000" flipH="1">
            <a:off x="7424400" y="3443629"/>
            <a:ext cx="373309" cy="4593868"/>
          </a:xfrm>
          <a:custGeom>
            <a:avLst/>
            <a:gdLst/>
            <a:ahLst/>
            <a:cxnLst/>
            <a:rect l="l" t="t" r="r" b="b"/>
            <a:pathLst>
              <a:path w="6145" h="64931" extrusionOk="0">
                <a:moveTo>
                  <a:pt x="3072" y="1"/>
                </a:moveTo>
                <a:lnTo>
                  <a:pt x="2760" y="19"/>
                </a:lnTo>
                <a:lnTo>
                  <a:pt x="2153" y="135"/>
                </a:lnTo>
                <a:lnTo>
                  <a:pt x="1608" y="376"/>
                </a:lnTo>
                <a:lnTo>
                  <a:pt x="1117" y="706"/>
                </a:lnTo>
                <a:lnTo>
                  <a:pt x="697" y="1117"/>
                </a:lnTo>
                <a:lnTo>
                  <a:pt x="367" y="1608"/>
                </a:lnTo>
                <a:lnTo>
                  <a:pt x="134" y="2162"/>
                </a:lnTo>
                <a:lnTo>
                  <a:pt x="9" y="2760"/>
                </a:lnTo>
                <a:lnTo>
                  <a:pt x="1" y="3082"/>
                </a:lnTo>
                <a:lnTo>
                  <a:pt x="1" y="61859"/>
                </a:lnTo>
                <a:lnTo>
                  <a:pt x="9" y="62171"/>
                </a:lnTo>
                <a:lnTo>
                  <a:pt x="134" y="62778"/>
                </a:lnTo>
                <a:lnTo>
                  <a:pt x="367" y="63323"/>
                </a:lnTo>
                <a:lnTo>
                  <a:pt x="697" y="63814"/>
                </a:lnTo>
                <a:lnTo>
                  <a:pt x="1117" y="64234"/>
                </a:lnTo>
                <a:lnTo>
                  <a:pt x="1608" y="64564"/>
                </a:lnTo>
                <a:lnTo>
                  <a:pt x="2153" y="64796"/>
                </a:lnTo>
                <a:lnTo>
                  <a:pt x="2760" y="64922"/>
                </a:lnTo>
                <a:lnTo>
                  <a:pt x="3072" y="64930"/>
                </a:lnTo>
                <a:lnTo>
                  <a:pt x="3385" y="64922"/>
                </a:lnTo>
                <a:lnTo>
                  <a:pt x="3992" y="64796"/>
                </a:lnTo>
                <a:lnTo>
                  <a:pt x="4537" y="64564"/>
                </a:lnTo>
                <a:lnTo>
                  <a:pt x="5028" y="64234"/>
                </a:lnTo>
                <a:lnTo>
                  <a:pt x="5448" y="63814"/>
                </a:lnTo>
                <a:lnTo>
                  <a:pt x="5778" y="63323"/>
                </a:lnTo>
                <a:lnTo>
                  <a:pt x="6010" y="62778"/>
                </a:lnTo>
                <a:lnTo>
                  <a:pt x="6135" y="62171"/>
                </a:lnTo>
                <a:lnTo>
                  <a:pt x="6144" y="61859"/>
                </a:lnTo>
                <a:lnTo>
                  <a:pt x="6144" y="3082"/>
                </a:lnTo>
                <a:lnTo>
                  <a:pt x="6135" y="2760"/>
                </a:lnTo>
                <a:lnTo>
                  <a:pt x="6010" y="2162"/>
                </a:lnTo>
                <a:lnTo>
                  <a:pt x="5778" y="1608"/>
                </a:lnTo>
                <a:lnTo>
                  <a:pt x="5448" y="1117"/>
                </a:lnTo>
                <a:lnTo>
                  <a:pt x="5028" y="706"/>
                </a:lnTo>
                <a:lnTo>
                  <a:pt x="4537" y="376"/>
                </a:lnTo>
                <a:lnTo>
                  <a:pt x="3992" y="135"/>
                </a:lnTo>
                <a:lnTo>
                  <a:pt x="3385" y="19"/>
                </a:lnTo>
                <a:lnTo>
                  <a:pt x="3072" y="1"/>
                </a:ln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73" name="Google Shape;1173;p45"/>
          <p:cNvSpPr txBox="1"/>
          <p:nvPr/>
        </p:nvSpPr>
        <p:spPr>
          <a:xfrm flipH="1">
            <a:off x="9907795" y="1712467"/>
            <a:ext cx="1197600" cy="786800"/>
          </a:xfrm>
          <a:prstGeom prst="rect">
            <a:avLst/>
          </a:prstGeom>
          <a:noFill/>
          <a:ln>
            <a:no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200" b="0" i="0" u="none" strike="noStrike" kern="0" cap="none" spc="0" normalizeH="0" baseline="0" noProof="0">
                <a:ln>
                  <a:noFill/>
                </a:ln>
                <a:solidFill>
                  <a:srgbClr val="548280"/>
                </a:solidFill>
                <a:effectLst/>
                <a:uLnTx/>
                <a:uFillTx/>
                <a:cs typeface="+mn-ea"/>
                <a:sym typeface="+mn-lt"/>
              </a:rPr>
              <a:t>30%</a:t>
            </a:r>
            <a:endParaRPr kumimoji="0" sz="3200" b="0" i="0" u="none" strike="noStrike" kern="0" cap="none" spc="0" normalizeH="0" baseline="0" noProof="0">
              <a:ln>
                <a:noFill/>
              </a:ln>
              <a:solidFill>
                <a:srgbClr val="548280"/>
              </a:solidFill>
              <a:effectLst/>
              <a:uLnTx/>
              <a:uFillTx/>
              <a:cs typeface="+mn-ea"/>
              <a:sym typeface="+mn-lt"/>
            </a:endParaRPr>
          </a:p>
        </p:txBody>
      </p:sp>
      <p:sp>
        <p:nvSpPr>
          <p:cNvPr id="1174" name="Google Shape;1174;p45"/>
          <p:cNvSpPr txBox="1"/>
          <p:nvPr/>
        </p:nvSpPr>
        <p:spPr>
          <a:xfrm flipH="1">
            <a:off x="9907795" y="2891103"/>
            <a:ext cx="1197600" cy="786800"/>
          </a:xfrm>
          <a:prstGeom prst="rect">
            <a:avLst/>
          </a:prstGeom>
          <a:noFill/>
          <a:ln>
            <a:no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200" b="0" i="0" u="none" strike="noStrike" kern="0" cap="none" spc="0" normalizeH="0" baseline="0" noProof="0">
                <a:ln>
                  <a:noFill/>
                </a:ln>
                <a:solidFill>
                  <a:srgbClr val="548280"/>
                </a:solidFill>
                <a:effectLst/>
                <a:uLnTx/>
                <a:uFillTx/>
                <a:cs typeface="+mn-ea"/>
                <a:sym typeface="+mn-lt"/>
              </a:rPr>
              <a:t>40%</a:t>
            </a:r>
            <a:endParaRPr kumimoji="0" sz="3200" b="0" i="0" u="none" strike="noStrike" kern="0" cap="none" spc="0" normalizeH="0" baseline="0" noProof="0">
              <a:ln>
                <a:noFill/>
              </a:ln>
              <a:solidFill>
                <a:srgbClr val="548280"/>
              </a:solidFill>
              <a:effectLst/>
              <a:uLnTx/>
              <a:uFillTx/>
              <a:cs typeface="+mn-ea"/>
              <a:sym typeface="+mn-lt"/>
            </a:endParaRPr>
          </a:p>
        </p:txBody>
      </p:sp>
      <p:sp>
        <p:nvSpPr>
          <p:cNvPr id="1175" name="Google Shape;1175;p45"/>
          <p:cNvSpPr txBox="1"/>
          <p:nvPr/>
        </p:nvSpPr>
        <p:spPr>
          <a:xfrm flipH="1">
            <a:off x="9907795" y="4109697"/>
            <a:ext cx="1197600" cy="786800"/>
          </a:xfrm>
          <a:prstGeom prst="rect">
            <a:avLst/>
          </a:prstGeom>
          <a:noFill/>
          <a:ln>
            <a:no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200" b="0" i="0" u="none" strike="noStrike" kern="0" cap="none" spc="0" normalizeH="0" baseline="0" noProof="0">
                <a:ln>
                  <a:noFill/>
                </a:ln>
                <a:solidFill>
                  <a:srgbClr val="548280"/>
                </a:solidFill>
                <a:effectLst/>
                <a:uLnTx/>
                <a:uFillTx/>
                <a:cs typeface="+mn-ea"/>
                <a:sym typeface="+mn-lt"/>
              </a:rPr>
              <a:t>50%</a:t>
            </a:r>
            <a:endParaRPr kumimoji="0" sz="3200" b="0" i="0" u="none" strike="noStrike" kern="0" cap="none" spc="0" normalizeH="0" baseline="0" noProof="0">
              <a:ln>
                <a:noFill/>
              </a:ln>
              <a:solidFill>
                <a:srgbClr val="548280"/>
              </a:solidFill>
              <a:effectLst/>
              <a:uLnTx/>
              <a:uFillTx/>
              <a:cs typeface="+mn-ea"/>
              <a:sym typeface="+mn-lt"/>
            </a:endParaRPr>
          </a:p>
        </p:txBody>
      </p:sp>
      <p:sp>
        <p:nvSpPr>
          <p:cNvPr id="1176" name="Google Shape;1176;p45"/>
          <p:cNvSpPr txBox="1"/>
          <p:nvPr/>
        </p:nvSpPr>
        <p:spPr>
          <a:xfrm flipH="1">
            <a:off x="9907795" y="5347161"/>
            <a:ext cx="1197600" cy="786800"/>
          </a:xfrm>
          <a:prstGeom prst="rect">
            <a:avLst/>
          </a:prstGeom>
          <a:noFill/>
          <a:ln>
            <a:no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en-GB" sz="3200" b="0" i="0" u="none" strike="noStrike" kern="0" cap="none" spc="0" normalizeH="0" baseline="0" noProof="0">
                <a:ln>
                  <a:noFill/>
                </a:ln>
                <a:solidFill>
                  <a:srgbClr val="548280"/>
                </a:solidFill>
                <a:effectLst/>
                <a:uLnTx/>
                <a:uFillTx/>
                <a:cs typeface="+mn-ea"/>
                <a:sym typeface="+mn-lt"/>
              </a:rPr>
              <a:t>60%</a:t>
            </a:r>
            <a:endParaRPr kumimoji="0" sz="3200" b="0" i="0" u="none" strike="noStrike" kern="0" cap="none" spc="0" normalizeH="0" baseline="0" noProof="0">
              <a:ln>
                <a:noFill/>
              </a:ln>
              <a:solidFill>
                <a:srgbClr val="548280"/>
              </a:solidFill>
              <a:effectLst/>
              <a:uLnTx/>
              <a:uFillTx/>
              <a:cs typeface="+mn-ea"/>
              <a:sym typeface="+mn-lt"/>
            </a:endParaRPr>
          </a:p>
        </p:txBody>
      </p:sp>
      <p:grpSp>
        <p:nvGrpSpPr>
          <p:cNvPr id="1181" name="Google Shape;1181;p45"/>
          <p:cNvGrpSpPr/>
          <p:nvPr/>
        </p:nvGrpSpPr>
        <p:grpSpPr>
          <a:xfrm flipH="1">
            <a:off x="4897138" y="1866969"/>
            <a:ext cx="408688" cy="477799"/>
            <a:chOff x="-48237000" y="2342650"/>
            <a:chExt cx="256800" cy="300225"/>
          </a:xfrm>
        </p:grpSpPr>
        <p:sp>
          <p:nvSpPr>
            <p:cNvPr id="1182" name="Google Shape;1182;p45"/>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83" name="Google Shape;1183;p45"/>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75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84" name="Google Shape;1184;p45"/>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sp>
        <p:nvSpPr>
          <p:cNvPr id="1185" name="Google Shape;1185;p45"/>
          <p:cNvSpPr/>
          <p:nvPr/>
        </p:nvSpPr>
        <p:spPr>
          <a:xfrm flipH="1">
            <a:off x="4342426" y="3046640"/>
            <a:ext cx="476365" cy="475729"/>
          </a:xfrm>
          <a:custGeom>
            <a:avLst/>
            <a:gdLst/>
            <a:ahLst/>
            <a:cxnLst/>
            <a:rect l="l" t="t" r="r" b="b"/>
            <a:pathLst>
              <a:path w="11973" h="11957" extrusionOk="0">
                <a:moveTo>
                  <a:pt x="5986" y="748"/>
                </a:moveTo>
                <a:lnTo>
                  <a:pt x="8003" y="1756"/>
                </a:lnTo>
                <a:lnTo>
                  <a:pt x="5986" y="2796"/>
                </a:lnTo>
                <a:lnTo>
                  <a:pt x="4002" y="1756"/>
                </a:lnTo>
                <a:lnTo>
                  <a:pt x="5986" y="748"/>
                </a:lnTo>
                <a:close/>
                <a:moveTo>
                  <a:pt x="3561" y="2324"/>
                </a:moveTo>
                <a:lnTo>
                  <a:pt x="5671" y="3395"/>
                </a:lnTo>
                <a:lnTo>
                  <a:pt x="5671" y="6136"/>
                </a:lnTo>
                <a:lnTo>
                  <a:pt x="3561" y="5064"/>
                </a:lnTo>
                <a:lnTo>
                  <a:pt x="3561" y="2324"/>
                </a:lnTo>
                <a:close/>
                <a:moveTo>
                  <a:pt x="8475" y="2324"/>
                </a:moveTo>
                <a:lnTo>
                  <a:pt x="8475" y="5064"/>
                </a:lnTo>
                <a:lnTo>
                  <a:pt x="6364" y="6136"/>
                </a:lnTo>
                <a:lnTo>
                  <a:pt x="6364" y="3395"/>
                </a:lnTo>
                <a:lnTo>
                  <a:pt x="8475" y="2324"/>
                </a:lnTo>
                <a:close/>
                <a:moveTo>
                  <a:pt x="3214" y="5663"/>
                </a:moveTo>
                <a:lnTo>
                  <a:pt x="5230" y="6703"/>
                </a:lnTo>
                <a:lnTo>
                  <a:pt x="3214" y="7711"/>
                </a:lnTo>
                <a:lnTo>
                  <a:pt x="1166" y="6703"/>
                </a:lnTo>
                <a:lnTo>
                  <a:pt x="3214" y="5663"/>
                </a:lnTo>
                <a:close/>
                <a:moveTo>
                  <a:pt x="8822" y="5663"/>
                </a:moveTo>
                <a:lnTo>
                  <a:pt x="10870" y="6703"/>
                </a:lnTo>
                <a:lnTo>
                  <a:pt x="8822" y="7711"/>
                </a:lnTo>
                <a:lnTo>
                  <a:pt x="6837" y="6703"/>
                </a:lnTo>
                <a:lnTo>
                  <a:pt x="8822" y="5663"/>
                </a:lnTo>
                <a:close/>
                <a:moveTo>
                  <a:pt x="5671" y="7238"/>
                </a:moveTo>
                <a:lnTo>
                  <a:pt x="5671" y="9948"/>
                </a:lnTo>
                <a:lnTo>
                  <a:pt x="3561" y="11019"/>
                </a:lnTo>
                <a:lnTo>
                  <a:pt x="3561" y="8309"/>
                </a:lnTo>
                <a:lnTo>
                  <a:pt x="5671" y="7238"/>
                </a:lnTo>
                <a:close/>
                <a:moveTo>
                  <a:pt x="11311" y="7238"/>
                </a:moveTo>
                <a:lnTo>
                  <a:pt x="11311" y="10011"/>
                </a:lnTo>
                <a:lnTo>
                  <a:pt x="9200" y="11050"/>
                </a:lnTo>
                <a:lnTo>
                  <a:pt x="9200" y="8309"/>
                </a:lnTo>
                <a:lnTo>
                  <a:pt x="11311" y="7238"/>
                </a:lnTo>
                <a:close/>
                <a:moveTo>
                  <a:pt x="725" y="7270"/>
                </a:moveTo>
                <a:lnTo>
                  <a:pt x="2836" y="8341"/>
                </a:lnTo>
                <a:lnTo>
                  <a:pt x="2836" y="11082"/>
                </a:lnTo>
                <a:lnTo>
                  <a:pt x="725" y="10042"/>
                </a:lnTo>
                <a:lnTo>
                  <a:pt x="725" y="7270"/>
                </a:lnTo>
                <a:close/>
                <a:moveTo>
                  <a:pt x="6364" y="7270"/>
                </a:moveTo>
                <a:lnTo>
                  <a:pt x="8475" y="8341"/>
                </a:lnTo>
                <a:lnTo>
                  <a:pt x="8475" y="11082"/>
                </a:lnTo>
                <a:lnTo>
                  <a:pt x="6364" y="10042"/>
                </a:lnTo>
                <a:lnTo>
                  <a:pt x="6364" y="7270"/>
                </a:lnTo>
                <a:close/>
                <a:moveTo>
                  <a:pt x="5998" y="0"/>
                </a:moveTo>
                <a:cubicBezTo>
                  <a:pt x="5947" y="0"/>
                  <a:pt x="5892" y="8"/>
                  <a:pt x="5829" y="24"/>
                </a:cubicBezTo>
                <a:lnTo>
                  <a:pt x="3056" y="1441"/>
                </a:lnTo>
                <a:cubicBezTo>
                  <a:pt x="2930" y="1536"/>
                  <a:pt x="2836" y="1662"/>
                  <a:pt x="2836" y="1756"/>
                </a:cubicBezTo>
                <a:lnTo>
                  <a:pt x="2836" y="5064"/>
                </a:lnTo>
                <a:lnTo>
                  <a:pt x="221" y="6388"/>
                </a:lnTo>
                <a:cubicBezTo>
                  <a:pt x="95" y="6451"/>
                  <a:pt x="0" y="6577"/>
                  <a:pt x="0" y="6703"/>
                </a:cubicBezTo>
                <a:lnTo>
                  <a:pt x="0" y="10200"/>
                </a:lnTo>
                <a:cubicBezTo>
                  <a:pt x="0" y="10326"/>
                  <a:pt x="95" y="10420"/>
                  <a:pt x="221" y="10515"/>
                </a:cubicBezTo>
                <a:lnTo>
                  <a:pt x="3056" y="11933"/>
                </a:lnTo>
                <a:cubicBezTo>
                  <a:pt x="3088" y="11948"/>
                  <a:pt x="3135" y="11956"/>
                  <a:pt x="3190" y="11956"/>
                </a:cubicBezTo>
                <a:cubicBezTo>
                  <a:pt x="3245" y="11956"/>
                  <a:pt x="3308" y="11948"/>
                  <a:pt x="3371" y="11933"/>
                </a:cubicBezTo>
                <a:lnTo>
                  <a:pt x="5986" y="10578"/>
                </a:lnTo>
                <a:lnTo>
                  <a:pt x="8633" y="11933"/>
                </a:lnTo>
                <a:cubicBezTo>
                  <a:pt x="8680" y="11948"/>
                  <a:pt x="8727" y="11956"/>
                  <a:pt x="8779" y="11956"/>
                </a:cubicBezTo>
                <a:cubicBezTo>
                  <a:pt x="8830" y="11956"/>
                  <a:pt x="8885" y="11948"/>
                  <a:pt x="8948" y="11933"/>
                </a:cubicBezTo>
                <a:lnTo>
                  <a:pt x="11783" y="10515"/>
                </a:lnTo>
                <a:cubicBezTo>
                  <a:pt x="11909" y="10420"/>
                  <a:pt x="11972" y="10326"/>
                  <a:pt x="11972" y="10200"/>
                </a:cubicBezTo>
                <a:lnTo>
                  <a:pt x="11972" y="6703"/>
                </a:lnTo>
                <a:cubicBezTo>
                  <a:pt x="11972" y="6577"/>
                  <a:pt x="11941" y="6451"/>
                  <a:pt x="11783" y="6388"/>
                </a:cubicBezTo>
                <a:lnTo>
                  <a:pt x="9137" y="5064"/>
                </a:lnTo>
                <a:lnTo>
                  <a:pt x="9137" y="1756"/>
                </a:lnTo>
                <a:cubicBezTo>
                  <a:pt x="9137" y="1662"/>
                  <a:pt x="9074" y="1536"/>
                  <a:pt x="8948" y="1441"/>
                </a:cubicBezTo>
                <a:lnTo>
                  <a:pt x="6144" y="24"/>
                </a:lnTo>
                <a:cubicBezTo>
                  <a:pt x="6097" y="8"/>
                  <a:pt x="6049" y="0"/>
                  <a:pt x="5998"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nvGrpSpPr>
          <p:cNvPr id="1186" name="Google Shape;1186;p45"/>
          <p:cNvGrpSpPr/>
          <p:nvPr/>
        </p:nvGrpSpPr>
        <p:grpSpPr>
          <a:xfrm flipH="1">
            <a:off x="3684675" y="4316442"/>
            <a:ext cx="454144" cy="453557"/>
            <a:chOff x="5053900" y="2021500"/>
            <a:chExt cx="483750" cy="483125"/>
          </a:xfrm>
        </p:grpSpPr>
        <p:sp>
          <p:nvSpPr>
            <p:cNvPr id="1187" name="Google Shape;1187;p45"/>
            <p:cNvSpPr/>
            <p:nvPr/>
          </p:nvSpPr>
          <p:spPr>
            <a:xfrm>
              <a:off x="5281350" y="2078100"/>
              <a:ext cx="127375" cy="127350"/>
            </a:xfrm>
            <a:custGeom>
              <a:avLst/>
              <a:gdLst/>
              <a:ahLst/>
              <a:cxnLst/>
              <a:rect l="l" t="t" r="r" b="b"/>
              <a:pathLst>
                <a:path w="5095" h="5094" extrusionOk="0">
                  <a:moveTo>
                    <a:pt x="565" y="0"/>
                  </a:moveTo>
                  <a:cubicBezTo>
                    <a:pt x="251" y="0"/>
                    <a:pt x="1" y="254"/>
                    <a:pt x="1" y="568"/>
                  </a:cubicBezTo>
                  <a:cubicBezTo>
                    <a:pt x="1" y="879"/>
                    <a:pt x="251" y="1132"/>
                    <a:pt x="565" y="1132"/>
                  </a:cubicBezTo>
                  <a:cubicBezTo>
                    <a:pt x="2440" y="1135"/>
                    <a:pt x="3959" y="2654"/>
                    <a:pt x="3962" y="4529"/>
                  </a:cubicBezTo>
                  <a:cubicBezTo>
                    <a:pt x="3962" y="4843"/>
                    <a:pt x="4216" y="5094"/>
                    <a:pt x="4530" y="5094"/>
                  </a:cubicBezTo>
                  <a:cubicBezTo>
                    <a:pt x="4841" y="5094"/>
                    <a:pt x="5094" y="4843"/>
                    <a:pt x="5094" y="4529"/>
                  </a:cubicBezTo>
                  <a:cubicBezTo>
                    <a:pt x="5091" y="2029"/>
                    <a:pt x="3065" y="3"/>
                    <a:pt x="565"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88" name="Google Shape;1188;p45"/>
            <p:cNvSpPr/>
            <p:nvPr/>
          </p:nvSpPr>
          <p:spPr>
            <a:xfrm>
              <a:off x="5118000" y="2021500"/>
              <a:ext cx="368700" cy="483125"/>
            </a:xfrm>
            <a:custGeom>
              <a:avLst/>
              <a:gdLst/>
              <a:ahLst/>
              <a:cxnLst/>
              <a:rect l="l" t="t" r="r" b="b"/>
              <a:pathLst>
                <a:path w="14748" h="19325" extrusionOk="0">
                  <a:moveTo>
                    <a:pt x="7088" y="1135"/>
                  </a:moveTo>
                  <a:cubicBezTo>
                    <a:pt x="8391" y="1135"/>
                    <a:pt x="9651" y="1571"/>
                    <a:pt x="10668" y="2397"/>
                  </a:cubicBezTo>
                  <a:cubicBezTo>
                    <a:pt x="13159" y="4417"/>
                    <a:pt x="13473" y="8104"/>
                    <a:pt x="11360" y="10516"/>
                  </a:cubicBezTo>
                  <a:cubicBezTo>
                    <a:pt x="10572" y="11419"/>
                    <a:pt x="10085" y="12503"/>
                    <a:pt x="9962" y="13626"/>
                  </a:cubicBezTo>
                  <a:lnTo>
                    <a:pt x="4237" y="13626"/>
                  </a:lnTo>
                  <a:cubicBezTo>
                    <a:pt x="4107" y="12482"/>
                    <a:pt x="3630" y="11407"/>
                    <a:pt x="2866" y="10550"/>
                  </a:cubicBezTo>
                  <a:cubicBezTo>
                    <a:pt x="1658" y="9191"/>
                    <a:pt x="1184" y="7367"/>
                    <a:pt x="1571" y="5549"/>
                  </a:cubicBezTo>
                  <a:cubicBezTo>
                    <a:pt x="2020" y="3427"/>
                    <a:pt x="3748" y="1706"/>
                    <a:pt x="5873" y="1262"/>
                  </a:cubicBezTo>
                  <a:cubicBezTo>
                    <a:pt x="6278" y="1177"/>
                    <a:pt x="6685" y="1135"/>
                    <a:pt x="7088" y="1135"/>
                  </a:cubicBezTo>
                  <a:close/>
                  <a:moveTo>
                    <a:pt x="9931" y="14759"/>
                  </a:moveTo>
                  <a:lnTo>
                    <a:pt x="9931" y="15323"/>
                  </a:lnTo>
                  <a:cubicBezTo>
                    <a:pt x="9931" y="15637"/>
                    <a:pt x="9678" y="15891"/>
                    <a:pt x="9364" y="15891"/>
                  </a:cubicBezTo>
                  <a:lnTo>
                    <a:pt x="4835" y="15891"/>
                  </a:lnTo>
                  <a:cubicBezTo>
                    <a:pt x="4521" y="15891"/>
                    <a:pt x="4270" y="15637"/>
                    <a:pt x="4270" y="15323"/>
                  </a:cubicBezTo>
                  <a:lnTo>
                    <a:pt x="4270" y="14759"/>
                  </a:lnTo>
                  <a:close/>
                  <a:moveTo>
                    <a:pt x="8699" y="17023"/>
                  </a:moveTo>
                  <a:cubicBezTo>
                    <a:pt x="8464" y="17694"/>
                    <a:pt x="7827" y="18192"/>
                    <a:pt x="7099" y="18192"/>
                  </a:cubicBezTo>
                  <a:cubicBezTo>
                    <a:pt x="6371" y="18192"/>
                    <a:pt x="5734" y="17694"/>
                    <a:pt x="5499" y="17023"/>
                  </a:cubicBezTo>
                  <a:close/>
                  <a:moveTo>
                    <a:pt x="7087" y="0"/>
                  </a:moveTo>
                  <a:cubicBezTo>
                    <a:pt x="6607" y="0"/>
                    <a:pt x="6123" y="50"/>
                    <a:pt x="5641" y="151"/>
                  </a:cubicBezTo>
                  <a:cubicBezTo>
                    <a:pt x="3053" y="712"/>
                    <a:pt x="1027" y="2729"/>
                    <a:pt x="462" y="5314"/>
                  </a:cubicBezTo>
                  <a:cubicBezTo>
                    <a:pt x="0" y="7488"/>
                    <a:pt x="568" y="9671"/>
                    <a:pt x="2020" y="11301"/>
                  </a:cubicBezTo>
                  <a:cubicBezTo>
                    <a:pt x="2730" y="12099"/>
                    <a:pt x="3135" y="13149"/>
                    <a:pt x="3135" y="14191"/>
                  </a:cubicBezTo>
                  <a:lnTo>
                    <a:pt x="3135" y="15323"/>
                  </a:lnTo>
                  <a:cubicBezTo>
                    <a:pt x="3138" y="16060"/>
                    <a:pt x="3612" y="16709"/>
                    <a:pt x="4309" y="16939"/>
                  </a:cubicBezTo>
                  <a:cubicBezTo>
                    <a:pt x="4409" y="17518"/>
                    <a:pt x="4681" y="18053"/>
                    <a:pt x="5094" y="18473"/>
                  </a:cubicBezTo>
                  <a:cubicBezTo>
                    <a:pt x="5642" y="19040"/>
                    <a:pt x="6371" y="19324"/>
                    <a:pt x="7099" y="19324"/>
                  </a:cubicBezTo>
                  <a:cubicBezTo>
                    <a:pt x="7828" y="19324"/>
                    <a:pt x="8556" y="19040"/>
                    <a:pt x="9104" y="18473"/>
                  </a:cubicBezTo>
                  <a:cubicBezTo>
                    <a:pt x="9518" y="18053"/>
                    <a:pt x="9790" y="17518"/>
                    <a:pt x="9889" y="16939"/>
                  </a:cubicBezTo>
                  <a:cubicBezTo>
                    <a:pt x="10587" y="16709"/>
                    <a:pt x="11061" y="16060"/>
                    <a:pt x="11064" y="15323"/>
                  </a:cubicBezTo>
                  <a:lnTo>
                    <a:pt x="11064" y="14191"/>
                  </a:lnTo>
                  <a:cubicBezTo>
                    <a:pt x="11064" y="13149"/>
                    <a:pt x="11471" y="12108"/>
                    <a:pt x="12211" y="11262"/>
                  </a:cubicBezTo>
                  <a:cubicBezTo>
                    <a:pt x="14747" y="8366"/>
                    <a:pt x="14370" y="3943"/>
                    <a:pt x="11381" y="1518"/>
                  </a:cubicBezTo>
                  <a:cubicBezTo>
                    <a:pt x="10159" y="525"/>
                    <a:pt x="8647" y="0"/>
                    <a:pt x="7087"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89" name="Google Shape;1189;p45"/>
            <p:cNvSpPr/>
            <p:nvPr/>
          </p:nvSpPr>
          <p:spPr>
            <a:xfrm>
              <a:off x="5053900" y="2191325"/>
              <a:ext cx="56650" cy="28325"/>
            </a:xfrm>
            <a:custGeom>
              <a:avLst/>
              <a:gdLst/>
              <a:ahLst/>
              <a:cxnLst/>
              <a:rect l="l" t="t" r="r" b="b"/>
              <a:pathLst>
                <a:path w="2266" h="1133" extrusionOk="0">
                  <a:moveTo>
                    <a:pt x="569" y="0"/>
                  </a:moveTo>
                  <a:cubicBezTo>
                    <a:pt x="255" y="0"/>
                    <a:pt x="1" y="254"/>
                    <a:pt x="1" y="568"/>
                  </a:cubicBezTo>
                  <a:cubicBezTo>
                    <a:pt x="1" y="879"/>
                    <a:pt x="255" y="1133"/>
                    <a:pt x="569" y="1133"/>
                  </a:cubicBezTo>
                  <a:lnTo>
                    <a:pt x="1701" y="1133"/>
                  </a:lnTo>
                  <a:cubicBezTo>
                    <a:pt x="2012" y="1133"/>
                    <a:pt x="2266" y="879"/>
                    <a:pt x="2266" y="568"/>
                  </a:cubicBezTo>
                  <a:cubicBezTo>
                    <a:pt x="2266" y="254"/>
                    <a:pt x="2012" y="0"/>
                    <a:pt x="1701"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90" name="Google Shape;1190;p45"/>
            <p:cNvSpPr/>
            <p:nvPr/>
          </p:nvSpPr>
          <p:spPr>
            <a:xfrm>
              <a:off x="5056850" y="2096550"/>
              <a:ext cx="50750" cy="48025"/>
            </a:xfrm>
            <a:custGeom>
              <a:avLst/>
              <a:gdLst/>
              <a:ahLst/>
              <a:cxnLst/>
              <a:rect l="l" t="t" r="r" b="b"/>
              <a:pathLst>
                <a:path w="2030" h="1921" extrusionOk="0">
                  <a:moveTo>
                    <a:pt x="622" y="0"/>
                  </a:moveTo>
                  <a:cubicBezTo>
                    <a:pt x="476" y="0"/>
                    <a:pt x="331" y="56"/>
                    <a:pt x="221" y="168"/>
                  </a:cubicBezTo>
                  <a:cubicBezTo>
                    <a:pt x="4" y="385"/>
                    <a:pt x="1" y="739"/>
                    <a:pt x="215" y="962"/>
                  </a:cubicBezTo>
                  <a:lnTo>
                    <a:pt x="1015" y="1762"/>
                  </a:lnTo>
                  <a:cubicBezTo>
                    <a:pt x="1125" y="1868"/>
                    <a:pt x="1267" y="1921"/>
                    <a:pt x="1409" y="1921"/>
                  </a:cubicBezTo>
                  <a:cubicBezTo>
                    <a:pt x="1554" y="1921"/>
                    <a:pt x="1699" y="1865"/>
                    <a:pt x="1809" y="1753"/>
                  </a:cubicBezTo>
                  <a:cubicBezTo>
                    <a:pt x="2027" y="1536"/>
                    <a:pt x="2030" y="1183"/>
                    <a:pt x="1815" y="962"/>
                  </a:cubicBezTo>
                  <a:lnTo>
                    <a:pt x="1015" y="159"/>
                  </a:lnTo>
                  <a:cubicBezTo>
                    <a:pt x="905" y="53"/>
                    <a:pt x="763" y="0"/>
                    <a:pt x="622"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91" name="Google Shape;1191;p45"/>
            <p:cNvSpPr/>
            <p:nvPr/>
          </p:nvSpPr>
          <p:spPr>
            <a:xfrm>
              <a:off x="5056400" y="2266400"/>
              <a:ext cx="51200" cy="48350"/>
            </a:xfrm>
            <a:custGeom>
              <a:avLst/>
              <a:gdLst/>
              <a:ahLst/>
              <a:cxnLst/>
              <a:rect l="l" t="t" r="r" b="b"/>
              <a:pathLst>
                <a:path w="2048" h="1934" extrusionOk="0">
                  <a:moveTo>
                    <a:pt x="1427" y="0"/>
                  </a:moveTo>
                  <a:cubicBezTo>
                    <a:pt x="1285" y="0"/>
                    <a:pt x="1143" y="53"/>
                    <a:pt x="1033" y="159"/>
                  </a:cubicBezTo>
                  <a:lnTo>
                    <a:pt x="233" y="962"/>
                  </a:lnTo>
                  <a:cubicBezTo>
                    <a:pt x="4" y="1179"/>
                    <a:pt x="1" y="1545"/>
                    <a:pt x="227" y="1768"/>
                  </a:cubicBezTo>
                  <a:cubicBezTo>
                    <a:pt x="338" y="1879"/>
                    <a:pt x="482" y="1934"/>
                    <a:pt x="627" y="1934"/>
                  </a:cubicBezTo>
                  <a:cubicBezTo>
                    <a:pt x="774" y="1934"/>
                    <a:pt x="922" y="1876"/>
                    <a:pt x="1033" y="1762"/>
                  </a:cubicBezTo>
                  <a:lnTo>
                    <a:pt x="1833" y="962"/>
                  </a:lnTo>
                  <a:cubicBezTo>
                    <a:pt x="2048" y="738"/>
                    <a:pt x="2045" y="385"/>
                    <a:pt x="1827" y="168"/>
                  </a:cubicBezTo>
                  <a:cubicBezTo>
                    <a:pt x="1717" y="56"/>
                    <a:pt x="1572" y="0"/>
                    <a:pt x="1427"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92" name="Google Shape;1192;p45"/>
            <p:cNvSpPr/>
            <p:nvPr/>
          </p:nvSpPr>
          <p:spPr>
            <a:xfrm>
              <a:off x="5480400" y="2191325"/>
              <a:ext cx="56650" cy="28325"/>
            </a:xfrm>
            <a:custGeom>
              <a:avLst/>
              <a:gdLst/>
              <a:ahLst/>
              <a:cxnLst/>
              <a:rect l="l" t="t" r="r" b="b"/>
              <a:pathLst>
                <a:path w="2266" h="1133" extrusionOk="0">
                  <a:moveTo>
                    <a:pt x="568" y="0"/>
                  </a:moveTo>
                  <a:cubicBezTo>
                    <a:pt x="254" y="0"/>
                    <a:pt x="1" y="254"/>
                    <a:pt x="1" y="568"/>
                  </a:cubicBezTo>
                  <a:cubicBezTo>
                    <a:pt x="1" y="879"/>
                    <a:pt x="254" y="1133"/>
                    <a:pt x="568" y="1133"/>
                  </a:cubicBezTo>
                  <a:lnTo>
                    <a:pt x="1701" y="1133"/>
                  </a:lnTo>
                  <a:cubicBezTo>
                    <a:pt x="2012" y="1133"/>
                    <a:pt x="2265" y="879"/>
                    <a:pt x="2265" y="568"/>
                  </a:cubicBezTo>
                  <a:cubicBezTo>
                    <a:pt x="2265" y="254"/>
                    <a:pt x="2012" y="0"/>
                    <a:pt x="1701"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93" name="Google Shape;1193;p45"/>
            <p:cNvSpPr/>
            <p:nvPr/>
          </p:nvSpPr>
          <p:spPr>
            <a:xfrm>
              <a:off x="5479800" y="2096550"/>
              <a:ext cx="54300" cy="48225"/>
            </a:xfrm>
            <a:custGeom>
              <a:avLst/>
              <a:gdLst/>
              <a:ahLst/>
              <a:cxnLst/>
              <a:rect l="l" t="t" r="r" b="b"/>
              <a:pathLst>
                <a:path w="2172" h="1929" extrusionOk="0">
                  <a:moveTo>
                    <a:pt x="1550" y="0"/>
                  </a:moveTo>
                  <a:cubicBezTo>
                    <a:pt x="1409" y="0"/>
                    <a:pt x="1267" y="53"/>
                    <a:pt x="1157" y="159"/>
                  </a:cubicBezTo>
                  <a:lnTo>
                    <a:pt x="357" y="962"/>
                  </a:lnTo>
                  <a:cubicBezTo>
                    <a:pt x="1" y="1318"/>
                    <a:pt x="251" y="1928"/>
                    <a:pt x="756" y="1928"/>
                  </a:cubicBezTo>
                  <a:cubicBezTo>
                    <a:pt x="907" y="1928"/>
                    <a:pt x="1051" y="1868"/>
                    <a:pt x="1157" y="1762"/>
                  </a:cubicBezTo>
                  <a:lnTo>
                    <a:pt x="1957" y="959"/>
                  </a:lnTo>
                  <a:cubicBezTo>
                    <a:pt x="2172" y="739"/>
                    <a:pt x="2169" y="385"/>
                    <a:pt x="1951" y="168"/>
                  </a:cubicBezTo>
                  <a:cubicBezTo>
                    <a:pt x="1841" y="56"/>
                    <a:pt x="1696" y="0"/>
                    <a:pt x="1550"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1194" name="Google Shape;1194;p45"/>
            <p:cNvSpPr/>
            <p:nvPr/>
          </p:nvSpPr>
          <p:spPr>
            <a:xfrm>
              <a:off x="5483350" y="2266400"/>
              <a:ext cx="54300" cy="48225"/>
            </a:xfrm>
            <a:custGeom>
              <a:avLst/>
              <a:gdLst/>
              <a:ahLst/>
              <a:cxnLst/>
              <a:rect l="l" t="t" r="r" b="b"/>
              <a:pathLst>
                <a:path w="2172" h="1929" extrusionOk="0">
                  <a:moveTo>
                    <a:pt x="622" y="0"/>
                  </a:moveTo>
                  <a:cubicBezTo>
                    <a:pt x="476" y="0"/>
                    <a:pt x="331" y="56"/>
                    <a:pt x="221" y="168"/>
                  </a:cubicBezTo>
                  <a:cubicBezTo>
                    <a:pt x="4" y="385"/>
                    <a:pt x="1" y="738"/>
                    <a:pt x="215" y="962"/>
                  </a:cubicBezTo>
                  <a:lnTo>
                    <a:pt x="1015" y="1762"/>
                  </a:lnTo>
                  <a:cubicBezTo>
                    <a:pt x="1121" y="1868"/>
                    <a:pt x="1266" y="1928"/>
                    <a:pt x="1417" y="1928"/>
                  </a:cubicBezTo>
                  <a:cubicBezTo>
                    <a:pt x="1921" y="1928"/>
                    <a:pt x="2172" y="1318"/>
                    <a:pt x="1815" y="962"/>
                  </a:cubicBezTo>
                  <a:lnTo>
                    <a:pt x="1015" y="159"/>
                  </a:lnTo>
                  <a:cubicBezTo>
                    <a:pt x="905" y="53"/>
                    <a:pt x="763" y="0"/>
                    <a:pt x="622"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grpSp>
      <p:sp>
        <p:nvSpPr>
          <p:cNvPr id="1195" name="Google Shape;1195;p45"/>
          <p:cNvSpPr/>
          <p:nvPr/>
        </p:nvSpPr>
        <p:spPr>
          <a:xfrm flipH="1">
            <a:off x="3109547" y="5496998"/>
            <a:ext cx="487164" cy="487125"/>
          </a:xfrm>
          <a:custGeom>
            <a:avLst/>
            <a:gdLst/>
            <a:ahLst/>
            <a:cxnLst/>
            <a:rect l="l" t="t" r="r" b="b"/>
            <a:pathLst>
              <a:path w="12635" h="12634" extrusionOk="0">
                <a:moveTo>
                  <a:pt x="6302" y="2741"/>
                </a:moveTo>
                <a:cubicBezTo>
                  <a:pt x="6774" y="2741"/>
                  <a:pt x="7152" y="3087"/>
                  <a:pt x="7152" y="3560"/>
                </a:cubicBezTo>
                <a:cubicBezTo>
                  <a:pt x="7152" y="4033"/>
                  <a:pt x="6774" y="4411"/>
                  <a:pt x="6302" y="4411"/>
                </a:cubicBezTo>
                <a:cubicBezTo>
                  <a:pt x="5861" y="4411"/>
                  <a:pt x="5483" y="4033"/>
                  <a:pt x="5483" y="3560"/>
                </a:cubicBezTo>
                <a:cubicBezTo>
                  <a:pt x="5483" y="3087"/>
                  <a:pt x="5829" y="2741"/>
                  <a:pt x="6302" y="2741"/>
                </a:cubicBezTo>
                <a:close/>
                <a:moveTo>
                  <a:pt x="11910" y="819"/>
                </a:moveTo>
                <a:lnTo>
                  <a:pt x="11910" y="5230"/>
                </a:lnTo>
                <a:lnTo>
                  <a:pt x="8161" y="5230"/>
                </a:lnTo>
                <a:cubicBezTo>
                  <a:pt x="7972" y="5041"/>
                  <a:pt x="7751" y="4820"/>
                  <a:pt x="7530" y="4726"/>
                </a:cubicBezTo>
                <a:cubicBezTo>
                  <a:pt x="7814" y="4411"/>
                  <a:pt x="8003" y="4001"/>
                  <a:pt x="8003" y="3560"/>
                </a:cubicBezTo>
                <a:cubicBezTo>
                  <a:pt x="8003" y="2678"/>
                  <a:pt x="7247" y="1922"/>
                  <a:pt x="6333" y="1922"/>
                </a:cubicBezTo>
                <a:cubicBezTo>
                  <a:pt x="5451" y="1922"/>
                  <a:pt x="4695" y="2678"/>
                  <a:pt x="4695" y="3560"/>
                </a:cubicBezTo>
                <a:cubicBezTo>
                  <a:pt x="4695" y="4001"/>
                  <a:pt x="4853" y="4411"/>
                  <a:pt x="5168" y="4726"/>
                </a:cubicBezTo>
                <a:cubicBezTo>
                  <a:pt x="4916" y="4820"/>
                  <a:pt x="4695" y="5041"/>
                  <a:pt x="4537" y="5230"/>
                </a:cubicBezTo>
                <a:lnTo>
                  <a:pt x="883" y="5230"/>
                </a:lnTo>
                <a:lnTo>
                  <a:pt x="883" y="819"/>
                </a:lnTo>
                <a:close/>
                <a:moveTo>
                  <a:pt x="6302" y="5230"/>
                </a:moveTo>
                <a:cubicBezTo>
                  <a:pt x="7215" y="5230"/>
                  <a:pt x="7972" y="5986"/>
                  <a:pt x="7972" y="6868"/>
                </a:cubicBezTo>
                <a:lnTo>
                  <a:pt x="4664" y="6868"/>
                </a:lnTo>
                <a:cubicBezTo>
                  <a:pt x="4664" y="5986"/>
                  <a:pt x="5388" y="5230"/>
                  <a:pt x="6302" y="5230"/>
                </a:cubicBezTo>
                <a:close/>
                <a:moveTo>
                  <a:pt x="8287" y="7719"/>
                </a:moveTo>
                <a:lnTo>
                  <a:pt x="7593" y="11846"/>
                </a:lnTo>
                <a:lnTo>
                  <a:pt x="5010" y="11846"/>
                </a:lnTo>
                <a:lnTo>
                  <a:pt x="4285" y="7719"/>
                </a:lnTo>
                <a:close/>
                <a:moveTo>
                  <a:pt x="410" y="0"/>
                </a:moveTo>
                <a:cubicBezTo>
                  <a:pt x="158" y="0"/>
                  <a:pt x="1" y="189"/>
                  <a:pt x="1" y="378"/>
                </a:cubicBezTo>
                <a:lnTo>
                  <a:pt x="1" y="5608"/>
                </a:lnTo>
                <a:cubicBezTo>
                  <a:pt x="1" y="5860"/>
                  <a:pt x="190" y="6017"/>
                  <a:pt x="410" y="6017"/>
                </a:cubicBezTo>
                <a:lnTo>
                  <a:pt x="3970" y="6017"/>
                </a:lnTo>
                <a:cubicBezTo>
                  <a:pt x="3907" y="6301"/>
                  <a:pt x="3813" y="6553"/>
                  <a:pt x="3813" y="6837"/>
                </a:cubicBezTo>
                <a:lnTo>
                  <a:pt x="2994" y="6837"/>
                </a:lnTo>
                <a:cubicBezTo>
                  <a:pt x="2773" y="6837"/>
                  <a:pt x="2616" y="7026"/>
                  <a:pt x="2616" y="7246"/>
                </a:cubicBezTo>
                <a:cubicBezTo>
                  <a:pt x="2616" y="7467"/>
                  <a:pt x="2805" y="7656"/>
                  <a:pt x="2994" y="7656"/>
                </a:cubicBezTo>
                <a:lnTo>
                  <a:pt x="3466" y="7656"/>
                </a:lnTo>
                <a:lnTo>
                  <a:pt x="4254" y="12255"/>
                </a:lnTo>
                <a:cubicBezTo>
                  <a:pt x="4285" y="12476"/>
                  <a:pt x="4443" y="12633"/>
                  <a:pt x="4664" y="12633"/>
                </a:cubicBezTo>
                <a:lnTo>
                  <a:pt x="7972" y="12633"/>
                </a:lnTo>
                <a:cubicBezTo>
                  <a:pt x="8161" y="12633"/>
                  <a:pt x="8350" y="12476"/>
                  <a:pt x="8350" y="12255"/>
                </a:cubicBezTo>
                <a:lnTo>
                  <a:pt x="9137" y="7656"/>
                </a:lnTo>
                <a:lnTo>
                  <a:pt x="9610" y="7656"/>
                </a:lnTo>
                <a:cubicBezTo>
                  <a:pt x="9862" y="7656"/>
                  <a:pt x="10019" y="7467"/>
                  <a:pt x="10019" y="7215"/>
                </a:cubicBezTo>
                <a:cubicBezTo>
                  <a:pt x="10019" y="6994"/>
                  <a:pt x="9799" y="6837"/>
                  <a:pt x="9610" y="6837"/>
                </a:cubicBezTo>
                <a:lnTo>
                  <a:pt x="8791" y="6837"/>
                </a:lnTo>
                <a:cubicBezTo>
                  <a:pt x="8791" y="6553"/>
                  <a:pt x="8759" y="6269"/>
                  <a:pt x="8633" y="6017"/>
                </a:cubicBezTo>
                <a:lnTo>
                  <a:pt x="12225" y="6017"/>
                </a:lnTo>
                <a:cubicBezTo>
                  <a:pt x="12445" y="6017"/>
                  <a:pt x="12603" y="5797"/>
                  <a:pt x="12603" y="5608"/>
                </a:cubicBezTo>
                <a:lnTo>
                  <a:pt x="12603" y="378"/>
                </a:lnTo>
                <a:cubicBezTo>
                  <a:pt x="12634" y="189"/>
                  <a:pt x="12445" y="0"/>
                  <a:pt x="12256"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a:ln>
                <a:noFill/>
              </a:ln>
              <a:solidFill>
                <a:srgbClr val="FFFFFF"/>
              </a:solidFill>
              <a:effectLst/>
              <a:uLnTx/>
              <a:uFillTx/>
              <a:cs typeface="+mn-ea"/>
              <a:sym typeface="+mn-lt"/>
            </a:endParaRPr>
          </a:p>
        </p:txBody>
      </p:sp>
      <p:sp>
        <p:nvSpPr>
          <p:cNvPr id="4" name="文本框 3"/>
          <p:cNvSpPr txBox="1"/>
          <p:nvPr/>
        </p:nvSpPr>
        <p:spPr>
          <a:xfrm>
            <a:off x="5548097" y="1895825"/>
            <a:ext cx="1709226"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sp>
        <p:nvSpPr>
          <p:cNvPr id="35" name="文本框 34"/>
          <p:cNvSpPr txBox="1"/>
          <p:nvPr/>
        </p:nvSpPr>
        <p:spPr>
          <a:xfrm>
            <a:off x="5071048" y="3065619"/>
            <a:ext cx="1709226"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sp>
        <p:nvSpPr>
          <p:cNvPr id="36" name="文本框 35"/>
          <p:cNvSpPr txBox="1"/>
          <p:nvPr/>
        </p:nvSpPr>
        <p:spPr>
          <a:xfrm>
            <a:off x="4251127" y="4303397"/>
            <a:ext cx="1709226"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sp>
        <p:nvSpPr>
          <p:cNvPr id="37" name="文本框 36"/>
          <p:cNvSpPr txBox="1"/>
          <p:nvPr/>
        </p:nvSpPr>
        <p:spPr>
          <a:xfrm>
            <a:off x="3569764" y="5517218"/>
            <a:ext cx="1709226"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sp>
        <p:nvSpPr>
          <p:cNvPr id="38" name="Synergistically utilize technically sound portals with frictionless chains. Dramatically customize…"/>
          <p:cNvSpPr txBox="1"/>
          <p:nvPr/>
        </p:nvSpPr>
        <p:spPr>
          <a:xfrm>
            <a:off x="2334758" y="1818801"/>
            <a:ext cx="2257826" cy="887231"/>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0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00" b="0" i="0" u="none" strike="noStrike" kern="0" cap="none" spc="0" normalizeH="0" baseline="0" noProof="0" dirty="0">
                <a:ln>
                  <a:noFill/>
                </a:ln>
                <a:solidFill>
                  <a:srgbClr val="548280"/>
                </a:solidFill>
                <a:effectLst/>
                <a:uLnTx/>
                <a:uFillTx/>
                <a:cs typeface="+mn-ea"/>
                <a:sym typeface="+mn-lt"/>
              </a:rPr>
              <a:t>,</a:t>
            </a:r>
            <a:r>
              <a:rPr kumimoji="0" lang="en-US" altLang="zh-CN" sz="1000" b="0" i="0" u="none" strike="noStrike" kern="0" cap="none" spc="0" normalizeH="0" baseline="0" noProof="0" dirty="0">
                <a:ln>
                  <a:noFill/>
                </a:ln>
                <a:solidFill>
                  <a:srgbClr val="548280"/>
                </a:solidFill>
                <a:effectLst/>
                <a:uLnTx/>
                <a:uFillTx/>
                <a:cs typeface="+mn-ea"/>
                <a:sym typeface="+mn-lt"/>
              </a:rPr>
              <a:t> Synergistically, Synergistically utilize</a:t>
            </a:r>
            <a:endParaRPr kumimoji="0" lang="en-US" altLang="zh-CN" sz="1000" b="0" i="0" u="none" strike="noStrike" kern="0" cap="none" spc="0" normalizeH="0" baseline="0" noProof="0" dirty="0">
              <a:ln>
                <a:noFill/>
              </a:ln>
              <a:solidFill>
                <a:srgbClr val="548280"/>
              </a:solidFill>
              <a:effectLst/>
              <a:uLnTx/>
              <a:uFillTx/>
              <a:cs typeface="+mn-ea"/>
              <a:sym typeface="+mn-lt"/>
            </a:endParaRPr>
          </a:p>
        </p:txBody>
      </p:sp>
      <p:sp>
        <p:nvSpPr>
          <p:cNvPr id="39" name="Synergistically utilize technically sound portals with frictionless chains. Dramatically customize…"/>
          <p:cNvSpPr txBox="1"/>
          <p:nvPr/>
        </p:nvSpPr>
        <p:spPr>
          <a:xfrm>
            <a:off x="1542599" y="2886014"/>
            <a:ext cx="2257826" cy="887231"/>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0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00" b="0" i="0" u="none" strike="noStrike" kern="0" cap="none" spc="0" normalizeH="0" baseline="0" noProof="0" dirty="0">
                <a:ln>
                  <a:noFill/>
                </a:ln>
                <a:solidFill>
                  <a:srgbClr val="548280"/>
                </a:solidFill>
                <a:effectLst/>
                <a:uLnTx/>
                <a:uFillTx/>
                <a:cs typeface="+mn-ea"/>
                <a:sym typeface="+mn-lt"/>
              </a:rPr>
              <a:t>,</a:t>
            </a:r>
            <a:r>
              <a:rPr kumimoji="0" lang="en-US" altLang="zh-CN" sz="1000" b="0" i="0" u="none" strike="noStrike" kern="0" cap="none" spc="0" normalizeH="0" baseline="0" noProof="0" dirty="0">
                <a:ln>
                  <a:noFill/>
                </a:ln>
                <a:solidFill>
                  <a:srgbClr val="548280"/>
                </a:solidFill>
                <a:effectLst/>
                <a:uLnTx/>
                <a:uFillTx/>
                <a:cs typeface="+mn-ea"/>
                <a:sym typeface="+mn-lt"/>
              </a:rPr>
              <a:t> Synergistically, Synergistically utilize</a:t>
            </a:r>
            <a:endParaRPr kumimoji="0" lang="en-US" altLang="zh-CN" sz="1000" b="0" i="0" u="none" strike="noStrike" kern="0" cap="none" spc="0" normalizeH="0" baseline="0" noProof="0" dirty="0">
              <a:ln>
                <a:noFill/>
              </a:ln>
              <a:solidFill>
                <a:srgbClr val="548280"/>
              </a:solidFill>
              <a:effectLst/>
              <a:uLnTx/>
              <a:uFillTx/>
              <a:cs typeface="+mn-ea"/>
              <a:sym typeface="+mn-lt"/>
            </a:endParaRPr>
          </a:p>
        </p:txBody>
      </p:sp>
      <p:sp>
        <p:nvSpPr>
          <p:cNvPr id="40" name="Synergistically utilize technically sound portals with frictionless chains. Dramatically customize…"/>
          <p:cNvSpPr txBox="1"/>
          <p:nvPr/>
        </p:nvSpPr>
        <p:spPr>
          <a:xfrm>
            <a:off x="941736" y="4078747"/>
            <a:ext cx="2257826" cy="887231"/>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0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00" b="0" i="0" u="none" strike="noStrike" kern="0" cap="none" spc="0" normalizeH="0" baseline="0" noProof="0" dirty="0">
                <a:ln>
                  <a:noFill/>
                </a:ln>
                <a:solidFill>
                  <a:srgbClr val="548280"/>
                </a:solidFill>
                <a:effectLst/>
                <a:uLnTx/>
                <a:uFillTx/>
                <a:cs typeface="+mn-ea"/>
                <a:sym typeface="+mn-lt"/>
              </a:rPr>
              <a:t>,</a:t>
            </a:r>
            <a:r>
              <a:rPr kumimoji="0" lang="en-US" altLang="zh-CN" sz="1000" b="0" i="0" u="none" strike="noStrike" kern="0" cap="none" spc="0" normalizeH="0" baseline="0" noProof="0" dirty="0">
                <a:ln>
                  <a:noFill/>
                </a:ln>
                <a:solidFill>
                  <a:srgbClr val="548280"/>
                </a:solidFill>
                <a:effectLst/>
                <a:uLnTx/>
                <a:uFillTx/>
                <a:cs typeface="+mn-ea"/>
                <a:sym typeface="+mn-lt"/>
              </a:rPr>
              <a:t> Synergistically, Synergistically utilize</a:t>
            </a:r>
            <a:endParaRPr kumimoji="0" lang="en-US" altLang="zh-CN" sz="1000" b="0" i="0" u="none" strike="noStrike" kern="0" cap="none" spc="0" normalizeH="0" baseline="0" noProof="0" dirty="0">
              <a:ln>
                <a:noFill/>
              </a:ln>
              <a:solidFill>
                <a:srgbClr val="548280"/>
              </a:solidFill>
              <a:effectLst/>
              <a:uLnTx/>
              <a:uFillTx/>
              <a:cs typeface="+mn-ea"/>
              <a:sym typeface="+mn-lt"/>
            </a:endParaRPr>
          </a:p>
        </p:txBody>
      </p:sp>
      <p:sp>
        <p:nvSpPr>
          <p:cNvPr id="41" name="Synergistically utilize technically sound portals with frictionless chains. Dramatically customize…"/>
          <p:cNvSpPr txBox="1"/>
          <p:nvPr/>
        </p:nvSpPr>
        <p:spPr>
          <a:xfrm>
            <a:off x="537837" y="5347161"/>
            <a:ext cx="2257826" cy="887231"/>
          </a:xfrm>
          <a:prstGeom prst="rect">
            <a:avLst/>
          </a:prstGeom>
          <a:ln w="12700">
            <a:miter lim="400000"/>
          </a:ln>
        </p:spPr>
        <p:txBody>
          <a:bodyPr wrap="square" lIns="0" tIns="0" rIns="0" bIns="0">
            <a:spAutoFit/>
          </a:bodyPr>
          <a:lstStyle/>
          <a:p>
            <a:pPr marL="0" marR="0" lvl="0" indent="0" algn="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0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00" b="0" i="0" u="none" strike="noStrike" kern="0" cap="none" spc="0" normalizeH="0" baseline="0" noProof="0" dirty="0">
                <a:ln>
                  <a:noFill/>
                </a:ln>
                <a:solidFill>
                  <a:srgbClr val="548280"/>
                </a:solidFill>
                <a:effectLst/>
                <a:uLnTx/>
                <a:uFillTx/>
                <a:cs typeface="+mn-ea"/>
                <a:sym typeface="+mn-lt"/>
              </a:rPr>
              <a:t>,</a:t>
            </a:r>
            <a:r>
              <a:rPr kumimoji="0" lang="en-US" altLang="zh-CN" sz="1000" b="0" i="0" u="none" strike="noStrike" kern="0" cap="none" spc="0" normalizeH="0" baseline="0" noProof="0" dirty="0">
                <a:ln>
                  <a:noFill/>
                </a:ln>
                <a:solidFill>
                  <a:srgbClr val="548280"/>
                </a:solidFill>
                <a:effectLst/>
                <a:uLnTx/>
                <a:uFillTx/>
                <a:cs typeface="+mn-ea"/>
                <a:sym typeface="+mn-lt"/>
              </a:rPr>
              <a:t> Synergistically, Synergistically utilize</a:t>
            </a:r>
            <a:endParaRPr kumimoji="0" lang="en-US" altLang="zh-CN" sz="1000" b="0" i="0" u="none" strike="noStrike" kern="0" cap="none" spc="0" normalizeH="0" baseline="0" noProof="0" dirty="0">
              <a:ln>
                <a:noFill/>
              </a:ln>
              <a:solidFill>
                <a:srgbClr val="548280"/>
              </a:solidFill>
              <a:effectLst/>
              <a:uLnTx/>
              <a:uFillTx/>
              <a:cs typeface="+mn-ea"/>
              <a:sym typeface="+mn-lt"/>
            </a:endParaRPr>
          </a:p>
        </p:txBody>
      </p:sp>
      <p:pic>
        <p:nvPicPr>
          <p:cNvPr id="6" name="图片 5"/>
          <p:cNvPicPr>
            <a:picLocks noChangeAspect="1"/>
          </p:cNvPicPr>
          <p:nvPr/>
        </p:nvPicPr>
        <p:blipFill>
          <a:blip r:embed="rId1" cstate="screen"/>
          <a:stretch>
            <a:fillRect/>
          </a:stretch>
        </p:blipFill>
        <p:spPr>
          <a:xfrm rot="1321702">
            <a:off x="7095671" y="1437811"/>
            <a:ext cx="2434959" cy="5343773"/>
          </a:xfrm>
          <a:prstGeom prst="rect">
            <a:avLst/>
          </a:prstGeom>
        </p:spPr>
      </p:pic>
      <p:sp>
        <p:nvSpPr>
          <p:cNvPr id="46"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47" name="图片 46"/>
          <p:cNvPicPr>
            <a:picLocks noChangeAspect="1"/>
          </p:cNvPicPr>
          <p:nvPr/>
        </p:nvPicPr>
        <p:blipFill>
          <a:blip r:embed="rId2" cstate="screen"/>
          <a:stretch>
            <a:fillRect/>
          </a:stretch>
        </p:blipFill>
        <p:spPr>
          <a:xfrm rot="5400000">
            <a:off x="-189703" y="47762"/>
            <a:ext cx="1730112" cy="13507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îšlídê"/>
          <p:cNvSpPr/>
          <p:nvPr/>
        </p:nvSpPr>
        <p:spPr>
          <a:xfrm>
            <a:off x="949820" y="3666297"/>
            <a:ext cx="2246572" cy="2372497"/>
          </a:xfrm>
          <a:prstGeom prst="rect">
            <a:avLst/>
          </a:prstGeom>
          <a:ln w="285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7" name="íS1iḋe"/>
          <p:cNvSpPr/>
          <p:nvPr/>
        </p:nvSpPr>
        <p:spPr>
          <a:xfrm>
            <a:off x="3609200" y="3666298"/>
            <a:ext cx="2246572" cy="2372497"/>
          </a:xfrm>
          <a:prstGeom prst="rect">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8" name="íṧḷîḍê"/>
          <p:cNvSpPr/>
          <p:nvPr/>
        </p:nvSpPr>
        <p:spPr>
          <a:xfrm>
            <a:off x="6274295" y="3666298"/>
            <a:ext cx="2246572" cy="2372497"/>
          </a:xfrm>
          <a:prstGeom prst="rect">
            <a:avLst/>
          </a:prstGeom>
          <a:ln w="285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9" name="íṩliḍè"/>
          <p:cNvSpPr/>
          <p:nvPr/>
        </p:nvSpPr>
        <p:spPr>
          <a:xfrm>
            <a:off x="8913990" y="3666297"/>
            <a:ext cx="2246572" cy="2372497"/>
          </a:xfrm>
          <a:prstGeom prst="rect">
            <a:avLst/>
          </a:prstGeom>
          <a:ln w="285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0" name="ïṡľîḍê"/>
          <p:cNvSpPr/>
          <p:nvPr/>
        </p:nvSpPr>
        <p:spPr>
          <a:xfrm rot="8100000">
            <a:off x="1656565" y="2301948"/>
            <a:ext cx="833082" cy="833080"/>
          </a:xfrm>
          <a:prstGeom prst="teardrop">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1" name="iśļïḓe"/>
          <p:cNvSpPr/>
          <p:nvPr/>
        </p:nvSpPr>
        <p:spPr>
          <a:xfrm rot="8100000">
            <a:off x="4315945" y="2301949"/>
            <a:ext cx="833082" cy="833080"/>
          </a:xfrm>
          <a:prstGeom prst="teardrop">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2" name="í$lîḑe"/>
          <p:cNvSpPr/>
          <p:nvPr/>
        </p:nvSpPr>
        <p:spPr>
          <a:xfrm rot="8100000">
            <a:off x="6996819" y="2301949"/>
            <a:ext cx="833082" cy="833080"/>
          </a:xfrm>
          <a:prstGeom prst="teardrop">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3" name="îśḻîḓé"/>
          <p:cNvSpPr/>
          <p:nvPr/>
        </p:nvSpPr>
        <p:spPr>
          <a:xfrm rot="8100000">
            <a:off x="9620735" y="2301948"/>
            <a:ext cx="833082" cy="833080"/>
          </a:xfrm>
          <a:prstGeom prst="teardrop">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3" name="îṩļíďé"/>
          <p:cNvSpPr/>
          <p:nvPr/>
        </p:nvSpPr>
        <p:spPr>
          <a:xfrm>
            <a:off x="1845871" y="2494856"/>
            <a:ext cx="454470" cy="447264"/>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4" name="işlíḑe"/>
          <p:cNvSpPr/>
          <p:nvPr/>
        </p:nvSpPr>
        <p:spPr>
          <a:xfrm>
            <a:off x="4505251" y="2494856"/>
            <a:ext cx="454470" cy="447264"/>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5" name="iṣḻidè"/>
          <p:cNvSpPr/>
          <p:nvPr/>
        </p:nvSpPr>
        <p:spPr>
          <a:xfrm>
            <a:off x="7170346" y="2494856"/>
            <a:ext cx="454470" cy="447264"/>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6" name="išľïḓê"/>
          <p:cNvSpPr/>
          <p:nvPr/>
        </p:nvSpPr>
        <p:spPr>
          <a:xfrm>
            <a:off x="9810041" y="2494856"/>
            <a:ext cx="454470" cy="447264"/>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cxnSp>
        <p:nvCxnSpPr>
          <p:cNvPr id="27" name="直接连接符 26"/>
          <p:cNvCxnSpPr/>
          <p:nvPr/>
        </p:nvCxnSpPr>
        <p:spPr>
          <a:xfrm flipH="1">
            <a:off x="-6985" y="3448990"/>
            <a:ext cx="12192635" cy="0"/>
          </a:xfrm>
          <a:prstGeom prst="line">
            <a:avLst/>
          </a:prstGeom>
          <a:ln w="63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îšľïḍê"/>
          <p:cNvSpPr/>
          <p:nvPr/>
        </p:nvSpPr>
        <p:spPr>
          <a:xfrm>
            <a:off x="1983105" y="3338500"/>
            <a:ext cx="180001" cy="180001"/>
          </a:xfrm>
          <a:prstGeom prst="ellipse">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9" name="ïṥlide"/>
          <p:cNvSpPr/>
          <p:nvPr/>
        </p:nvSpPr>
        <p:spPr>
          <a:xfrm>
            <a:off x="4642485" y="3338500"/>
            <a:ext cx="180001" cy="180001"/>
          </a:xfrm>
          <a:prstGeom prst="ellipse">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30" name="ïṥḷiḑê"/>
          <p:cNvSpPr/>
          <p:nvPr/>
        </p:nvSpPr>
        <p:spPr>
          <a:xfrm>
            <a:off x="7307580" y="3338500"/>
            <a:ext cx="180001" cy="180001"/>
          </a:xfrm>
          <a:prstGeom prst="ellipse">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31" name="ïṩḻîḑé"/>
          <p:cNvSpPr/>
          <p:nvPr/>
        </p:nvSpPr>
        <p:spPr>
          <a:xfrm>
            <a:off x="9947275" y="3338500"/>
            <a:ext cx="180001" cy="180001"/>
          </a:xfrm>
          <a:prstGeom prst="ellipse">
            <a:avLst/>
          </a:prstGeom>
          <a:solidFill>
            <a:schemeClr val="accent1"/>
          </a:solidFill>
          <a:ln w="571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2" name="Synergistically utilize technically sound portals with frictionless chains. Dramatically customize…"/>
          <p:cNvSpPr txBox="1"/>
          <p:nvPr/>
        </p:nvSpPr>
        <p:spPr>
          <a:xfrm>
            <a:off x="1183699" y="4259562"/>
            <a:ext cx="1792784" cy="1454244"/>
          </a:xfrm>
          <a:prstGeom prst="rect">
            <a:avLst/>
          </a:prstGeom>
          <a:ln w="12700">
            <a:miter lim="400000"/>
          </a:ln>
        </p:spPr>
        <p:txBody>
          <a:bodyPr wrap="square" lIns="0" tIns="0" rIns="0" bIns="0">
            <a:spAutoFit/>
          </a:bodyPr>
          <a:lstStyle/>
          <a:p>
            <a:pPr marL="0" marR="0" lvl="0" indent="0" algn="ct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32" name="Synergistically utilize technically sound portals with frictionless chains. Dramatically customize…"/>
          <p:cNvSpPr txBox="1"/>
          <p:nvPr/>
        </p:nvSpPr>
        <p:spPr>
          <a:xfrm>
            <a:off x="3785618" y="4259562"/>
            <a:ext cx="1792784" cy="1454244"/>
          </a:xfrm>
          <a:prstGeom prst="rect">
            <a:avLst/>
          </a:prstGeom>
          <a:ln w="12700">
            <a:miter lim="400000"/>
          </a:ln>
        </p:spPr>
        <p:txBody>
          <a:bodyPr wrap="square" lIns="0" tIns="0" rIns="0" bIns="0">
            <a:spAutoFit/>
          </a:bodyPr>
          <a:lstStyle/>
          <a:p>
            <a:pPr marL="0" marR="0" lvl="0" indent="0" algn="ct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FFFFFF"/>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FFFFFF"/>
                </a:solidFill>
                <a:effectLst/>
                <a:uLnTx/>
                <a:uFillTx/>
                <a:cs typeface="+mn-ea"/>
                <a:sym typeface="+mn-lt"/>
              </a:rPr>
              <a:t>,</a:t>
            </a:r>
            <a:r>
              <a:rPr kumimoji="0" lang="en-US" altLang="zh-CN" sz="1050" b="0" i="0" u="none" strike="noStrike" kern="0" cap="none" spc="0" normalizeH="0" baseline="0" noProof="0" dirty="0">
                <a:ln>
                  <a:noFill/>
                </a:ln>
                <a:solidFill>
                  <a:srgbClr val="FFFFFF"/>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FFFFFF"/>
              </a:solidFill>
              <a:effectLst/>
              <a:uLnTx/>
              <a:uFillTx/>
              <a:cs typeface="+mn-ea"/>
              <a:sym typeface="+mn-lt"/>
            </a:endParaRPr>
          </a:p>
        </p:txBody>
      </p:sp>
      <p:sp>
        <p:nvSpPr>
          <p:cNvPr id="33" name="Synergistically utilize technically sound portals with frictionless chains. Dramatically customize…"/>
          <p:cNvSpPr txBox="1"/>
          <p:nvPr/>
        </p:nvSpPr>
        <p:spPr>
          <a:xfrm>
            <a:off x="6501188" y="4259562"/>
            <a:ext cx="1792784" cy="1454244"/>
          </a:xfrm>
          <a:prstGeom prst="rect">
            <a:avLst/>
          </a:prstGeom>
          <a:ln w="12700">
            <a:miter lim="400000"/>
          </a:ln>
        </p:spPr>
        <p:txBody>
          <a:bodyPr wrap="square" lIns="0" tIns="0" rIns="0" bIns="0">
            <a:spAutoFit/>
          </a:bodyPr>
          <a:lstStyle/>
          <a:p>
            <a:pPr marL="0" marR="0" lvl="0" indent="0" algn="ct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34" name="Synergistically utilize technically sound portals with frictionless chains. Dramatically customize…"/>
          <p:cNvSpPr txBox="1"/>
          <p:nvPr/>
        </p:nvSpPr>
        <p:spPr>
          <a:xfrm>
            <a:off x="9140883" y="4259562"/>
            <a:ext cx="1792784" cy="1454244"/>
          </a:xfrm>
          <a:prstGeom prst="rect">
            <a:avLst/>
          </a:prstGeom>
          <a:ln w="12700">
            <a:miter lim="400000"/>
          </a:ln>
        </p:spPr>
        <p:txBody>
          <a:bodyPr wrap="square" lIns="0" tIns="0" rIns="0" bIns="0">
            <a:spAutoFit/>
          </a:bodyPr>
          <a:lstStyle/>
          <a:p>
            <a:pPr marL="0" marR="0" lvl="0" indent="0" algn="ct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35" name="Synergistically utilize technically sound portals with frictionless chains. Dramatically customize…"/>
          <p:cNvSpPr txBox="1"/>
          <p:nvPr/>
        </p:nvSpPr>
        <p:spPr>
          <a:xfrm>
            <a:off x="2438791" y="1564541"/>
            <a:ext cx="7301082" cy="446854"/>
          </a:xfrm>
          <a:prstGeom prst="rect">
            <a:avLst/>
          </a:prstGeom>
          <a:ln w="12700">
            <a:miter lim="400000"/>
          </a:ln>
        </p:spPr>
        <p:txBody>
          <a:bodyPr wrap="square" lIns="0" tIns="0" rIns="0" bIns="0">
            <a:spAutoFit/>
          </a:bodyPr>
          <a:lstStyle/>
          <a:p>
            <a:pPr marL="0" marR="0" lvl="0" indent="0" algn="ctr"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FFFFFF">
                    <a:lumMod val="50000"/>
                  </a:srgbClr>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FFFFFF">
                    <a:lumMod val="50000"/>
                  </a:srgbClr>
                </a:solidFill>
                <a:effectLst/>
                <a:uLnTx/>
                <a:uFillTx/>
                <a:cs typeface="+mn-ea"/>
                <a:sym typeface="+mn-lt"/>
              </a:rPr>
              <a:t>,</a:t>
            </a:r>
            <a:r>
              <a:rPr kumimoji="0" lang="en-US" altLang="zh-CN" sz="1050" b="0" i="0" u="none" strike="noStrike" kern="0" cap="none" spc="0" normalizeH="0" baseline="0" noProof="0" dirty="0">
                <a:ln>
                  <a:noFill/>
                </a:ln>
                <a:solidFill>
                  <a:srgbClr val="FFFFFF">
                    <a:lumMod val="50000"/>
                  </a:srgbClr>
                </a:solidFill>
                <a:effectLst/>
                <a:uLnTx/>
                <a:uFillTx/>
                <a:cs typeface="+mn-ea"/>
                <a:sym typeface="+mn-lt"/>
              </a:rPr>
              <a:t> Synergistically, Synergistically utilize, Synergistically utilize technically sound</a:t>
            </a:r>
            <a:endParaRPr kumimoji="0" lang="en-US" altLang="zh-CN" sz="1050" b="0" i="0" u="none" strike="noStrike" kern="0" cap="none" spc="0" normalizeH="0" baseline="0" noProof="0" dirty="0">
              <a:ln>
                <a:noFill/>
              </a:ln>
              <a:solidFill>
                <a:srgbClr val="FFFFFF">
                  <a:lumMod val="50000"/>
                </a:srgbClr>
              </a:solidFill>
              <a:effectLst/>
              <a:uLnTx/>
              <a:uFillTx/>
              <a:cs typeface="+mn-ea"/>
              <a:sym typeface="+mn-lt"/>
            </a:endParaRPr>
          </a:p>
        </p:txBody>
      </p:sp>
      <p:sp>
        <p:nvSpPr>
          <p:cNvPr id="41"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42" name="图片 41"/>
          <p:cNvPicPr>
            <a:picLocks noChangeAspect="1"/>
          </p:cNvPicPr>
          <p:nvPr/>
        </p:nvPicPr>
        <p:blipFill>
          <a:blip r:embed="rId1" cstate="screen"/>
          <a:stretch>
            <a:fillRect/>
          </a:stretch>
        </p:blipFill>
        <p:spPr>
          <a:xfrm rot="5400000">
            <a:off x="-189703" y="47762"/>
            <a:ext cx="1730112" cy="1350706"/>
          </a:xfrm>
          <a:prstGeom prst="rect">
            <a:avLst/>
          </a:prstGeom>
        </p:spPr>
      </p:pic>
      <p:pic>
        <p:nvPicPr>
          <p:cNvPr id="3" name="图片 2"/>
          <p:cNvPicPr>
            <a:picLocks noChangeAspect="1"/>
          </p:cNvPicPr>
          <p:nvPr/>
        </p:nvPicPr>
        <p:blipFill>
          <a:blip r:embed="rId2" cstate="screen"/>
          <a:stretch>
            <a:fillRect/>
          </a:stretch>
        </p:blipFill>
        <p:spPr>
          <a:xfrm>
            <a:off x="10806498" y="3094083"/>
            <a:ext cx="1711833" cy="3756797"/>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animBg="1"/>
      <p:bldP spid="33" grpId="0" animBg="1"/>
      <p:bldP spid="34"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H="1">
            <a:off x="1236787" y="2691010"/>
            <a:ext cx="1955800" cy="0"/>
          </a:xfrm>
          <a:prstGeom prst="line">
            <a:avLst/>
          </a:prstGeom>
          <a:ln w="31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49992" y="4728490"/>
            <a:ext cx="0" cy="64844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2" name="ïşļîdé"/>
          <p:cNvSpPr/>
          <p:nvPr/>
        </p:nvSpPr>
        <p:spPr>
          <a:xfrm>
            <a:off x="6463009" y="1482402"/>
            <a:ext cx="640132" cy="640129"/>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33" name="îSlídè"/>
          <p:cNvSpPr/>
          <p:nvPr/>
        </p:nvSpPr>
        <p:spPr>
          <a:xfrm>
            <a:off x="6630168" y="1678641"/>
            <a:ext cx="305814" cy="247651"/>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8" name="îsḷîḓé"/>
          <p:cNvSpPr/>
          <p:nvPr/>
        </p:nvSpPr>
        <p:spPr>
          <a:xfrm>
            <a:off x="6463009" y="2691532"/>
            <a:ext cx="640132" cy="640129"/>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9" name="íś1ïḓé"/>
          <p:cNvSpPr/>
          <p:nvPr/>
        </p:nvSpPr>
        <p:spPr>
          <a:xfrm>
            <a:off x="6630168" y="2887771"/>
            <a:ext cx="305814" cy="247651"/>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4" name="îṩ1îdè"/>
          <p:cNvSpPr/>
          <p:nvPr/>
        </p:nvSpPr>
        <p:spPr>
          <a:xfrm>
            <a:off x="6463009" y="3900662"/>
            <a:ext cx="640132" cy="640129"/>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5" name="išḻidê"/>
          <p:cNvSpPr/>
          <p:nvPr/>
        </p:nvSpPr>
        <p:spPr>
          <a:xfrm>
            <a:off x="6630168" y="4096901"/>
            <a:ext cx="305814" cy="247651"/>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0" name="iṣḷiďé"/>
          <p:cNvSpPr/>
          <p:nvPr/>
        </p:nvSpPr>
        <p:spPr>
          <a:xfrm>
            <a:off x="6463009" y="5109792"/>
            <a:ext cx="640132" cy="640129"/>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1" name="ïṡ1ïdè"/>
          <p:cNvSpPr/>
          <p:nvPr/>
        </p:nvSpPr>
        <p:spPr>
          <a:xfrm>
            <a:off x="6630168" y="5306031"/>
            <a:ext cx="305814" cy="247651"/>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8" name="Synergistically utilize technically sound portals with frictionless chains. Dramatically customize…"/>
          <p:cNvSpPr txBox="1"/>
          <p:nvPr/>
        </p:nvSpPr>
        <p:spPr>
          <a:xfrm>
            <a:off x="1236787" y="2966097"/>
            <a:ext cx="4492205" cy="1454244"/>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 Synergistically, Synergistically, Synergistically utilize technically sound portals with, Synergistically, Synergistically utilize, Synergistically utilize technically sound portals with, Synergistically, Synergistically</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19" name="Synergistically utilize technically sound portals with frictionless chains. Dramatically customize…"/>
          <p:cNvSpPr txBox="1"/>
          <p:nvPr/>
        </p:nvSpPr>
        <p:spPr>
          <a:xfrm>
            <a:off x="7359795" y="1458849"/>
            <a:ext cx="3404661" cy="931602"/>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22" name="Synergistically utilize technically sound portals with frictionless chains. Dramatically customize…"/>
          <p:cNvSpPr txBox="1"/>
          <p:nvPr/>
        </p:nvSpPr>
        <p:spPr>
          <a:xfrm>
            <a:off x="7359795" y="2660987"/>
            <a:ext cx="3404661" cy="931602"/>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23" name="Synergistically utilize technically sound portals with frictionless chains. Dramatically customize…"/>
          <p:cNvSpPr txBox="1"/>
          <p:nvPr/>
        </p:nvSpPr>
        <p:spPr>
          <a:xfrm>
            <a:off x="7359795" y="3839573"/>
            <a:ext cx="3404661" cy="931602"/>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26" name="Synergistically utilize technically sound portals with frictionless chains. Dramatically customize…"/>
          <p:cNvSpPr txBox="1"/>
          <p:nvPr/>
        </p:nvSpPr>
        <p:spPr>
          <a:xfrm>
            <a:off x="7359795" y="5018159"/>
            <a:ext cx="3404661" cy="931602"/>
          </a:xfrm>
          <a:prstGeom prst="rect">
            <a:avLst/>
          </a:prstGeom>
          <a:ln w="12700">
            <a:miter lim="400000"/>
          </a:ln>
        </p:spPr>
        <p:txBody>
          <a:bodyPr wrap="square" lIns="0" tIns="0" rIns="0" bIns="0">
            <a:spAutoFit/>
          </a:bodyPr>
          <a:lstStyle/>
          <a:p>
            <a:pPr marL="0" marR="0" lvl="0" indent="0" algn="l" defTabSz="412750" rtl="0" eaLnBrk="1" fontAlgn="auto" latinLnBrk="0" hangingPunct="0">
              <a:lnSpc>
                <a:spcPct val="150000"/>
              </a:lnSpc>
              <a:spcBef>
                <a:spcPts val="0"/>
              </a:spcBef>
              <a:spcAft>
                <a:spcPts val="0"/>
              </a:spcAft>
              <a:buClrTx/>
              <a:buSzTx/>
              <a:buFontTx/>
              <a:buNone/>
              <a:defRPr sz="2000" b="0">
                <a:solidFill>
                  <a:srgbClr val="1C1F25"/>
                </a:solidFill>
                <a:latin typeface="Roboto Bold"/>
                <a:ea typeface="Roboto Bold"/>
                <a:cs typeface="Roboto Bold"/>
                <a:sym typeface="Roboto Bold"/>
              </a:defRPr>
            </a:pPr>
            <a:r>
              <a:rPr kumimoji="0" sz="1050" b="0" i="0" u="none" strike="noStrike" kern="0" cap="none" spc="0" normalizeH="0" baseline="0" noProof="0" dirty="0">
                <a:ln>
                  <a:noFill/>
                </a:ln>
                <a:solidFill>
                  <a:srgbClr val="548280"/>
                </a:solidFill>
                <a:effectLst/>
                <a:uLnTx/>
                <a:uFillTx/>
                <a:cs typeface="+mn-ea"/>
                <a:sym typeface="+mn-lt"/>
              </a:rPr>
              <a:t>Synergistically utilize technically sound portals with</a:t>
            </a:r>
            <a:r>
              <a:rPr kumimoji="0" lang="en-US" sz="1050" b="0" i="0" u="none" strike="noStrike" kern="0" cap="none" spc="0" normalizeH="0" baseline="0" noProof="0" dirty="0">
                <a:ln>
                  <a:noFill/>
                </a:ln>
                <a:solidFill>
                  <a:srgbClr val="548280"/>
                </a:solidFill>
                <a:effectLst/>
                <a:uLnTx/>
                <a:uFillTx/>
                <a:cs typeface="+mn-ea"/>
                <a:sym typeface="+mn-lt"/>
              </a:rPr>
              <a:t>,</a:t>
            </a:r>
            <a:r>
              <a:rPr kumimoji="0" lang="en-US" altLang="zh-CN" sz="1050" b="0" i="0" u="none" strike="noStrike" kern="0" cap="none" spc="0" normalizeH="0" baseline="0" noProof="0" dirty="0">
                <a:ln>
                  <a:noFill/>
                </a:ln>
                <a:solidFill>
                  <a:srgbClr val="548280"/>
                </a:solidFill>
                <a:effectLst/>
                <a:uLnTx/>
                <a:uFillTx/>
                <a:cs typeface="+mn-ea"/>
                <a:sym typeface="+mn-lt"/>
              </a:rPr>
              <a:t> Synergistically, Synergistically utilize, Synergistically utilize technically sound portals with,</a:t>
            </a:r>
            <a:endParaRPr kumimoji="0" lang="en-US" altLang="zh-CN" sz="1050" b="0" i="0" u="none" strike="noStrike" kern="0" cap="none" spc="0" normalizeH="0" baseline="0" noProof="0" dirty="0">
              <a:ln>
                <a:noFill/>
              </a:ln>
              <a:solidFill>
                <a:srgbClr val="548280"/>
              </a:solidFill>
              <a:effectLst/>
              <a:uLnTx/>
              <a:uFillTx/>
              <a:cs typeface="+mn-ea"/>
              <a:sym typeface="+mn-lt"/>
            </a:endParaRPr>
          </a:p>
        </p:txBody>
      </p:sp>
      <p:sp>
        <p:nvSpPr>
          <p:cNvPr id="4" name="isḷîḓé"/>
          <p:cNvSpPr/>
          <p:nvPr/>
        </p:nvSpPr>
        <p:spPr>
          <a:xfrm>
            <a:off x="1211512" y="2020935"/>
            <a:ext cx="1761628" cy="463485"/>
          </a:xfrm>
          <a:prstGeom prst="roundRect">
            <a:avLst>
              <a:gd name="adj" fmla="val 50000"/>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 </a:t>
            </a:r>
            <a:endParaRPr kumimoji="0" sz="2000" b="1" i="0" u="none" strike="noStrike" kern="1200" cap="none" spc="0" normalizeH="0" baseline="0" noProof="0" dirty="0">
              <a:ln>
                <a:noFill/>
              </a:ln>
              <a:solidFill>
                <a:srgbClr val="FFFFFF"/>
              </a:solidFill>
              <a:effectLst/>
              <a:uLnTx/>
              <a:uFillTx/>
              <a:cs typeface="+mn-ea"/>
              <a:sym typeface="+mn-lt"/>
            </a:endParaRPr>
          </a:p>
        </p:txBody>
      </p:sp>
      <p:sp>
        <p:nvSpPr>
          <p:cNvPr id="5" name="文本框 4"/>
          <p:cNvSpPr txBox="1"/>
          <p:nvPr/>
        </p:nvSpPr>
        <p:spPr>
          <a:xfrm>
            <a:off x="1397845" y="2083266"/>
            <a:ext cx="138896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添加标题</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4"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35" name="图片 34"/>
          <p:cNvPicPr>
            <a:picLocks noChangeAspect="1"/>
          </p:cNvPicPr>
          <p:nvPr/>
        </p:nvPicPr>
        <p:blipFill>
          <a:blip r:embed="rId1" cstate="screen"/>
          <a:stretch>
            <a:fillRect/>
          </a:stretch>
        </p:blipFill>
        <p:spPr>
          <a:xfrm rot="5400000">
            <a:off x="-189703" y="47762"/>
            <a:ext cx="1730112" cy="1350706"/>
          </a:xfrm>
          <a:prstGeom prst="rect">
            <a:avLst/>
          </a:prstGeom>
        </p:spPr>
      </p:pic>
      <p:pic>
        <p:nvPicPr>
          <p:cNvPr id="3" name="图片 2"/>
          <p:cNvPicPr>
            <a:picLocks noChangeAspect="1"/>
          </p:cNvPicPr>
          <p:nvPr/>
        </p:nvPicPr>
        <p:blipFill rotWithShape="1">
          <a:blip r:embed="rId2" cstate="screen"/>
          <a:srcRect/>
          <a:stretch>
            <a:fillRect/>
          </a:stretch>
        </p:blipFill>
        <p:spPr>
          <a:xfrm>
            <a:off x="1211512" y="4538290"/>
            <a:ext cx="4492205" cy="1454244"/>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3"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tretch>
            <a:fillRect/>
          </a:stretch>
        </p:blipFill>
        <p:spPr>
          <a:xfrm rot="5400000">
            <a:off x="2658355" y="-2675645"/>
            <a:ext cx="6858001" cy="12209291"/>
          </a:xfrm>
          <a:prstGeom prst="rect">
            <a:avLst/>
          </a:prstGeom>
        </p:spPr>
      </p:pic>
      <p:sp>
        <p:nvSpPr>
          <p:cNvPr id="7" name="文本框 6"/>
          <p:cNvSpPr txBox="1"/>
          <p:nvPr/>
        </p:nvSpPr>
        <p:spPr>
          <a:xfrm>
            <a:off x="3896192" y="2714253"/>
            <a:ext cx="4522763" cy="1015663"/>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300" normalizeH="0" baseline="0" noProof="0" dirty="0">
                <a:ln>
                  <a:noFill/>
                </a:ln>
                <a:solidFill>
                  <a:srgbClr val="000000"/>
                </a:solidFill>
                <a:effectLst/>
                <a:uLnTx/>
                <a:uFillTx/>
                <a:cs typeface="+mn-ea"/>
                <a:sym typeface="+mn-lt"/>
              </a:rPr>
              <a:t>具体内容</a:t>
            </a:r>
            <a:endParaRPr kumimoji="0" lang="zh-CN" altLang="en-US" sz="6000" b="0" i="0" u="none" strike="noStrike" kern="1200" cap="none" spc="300" normalizeH="0" baseline="0" noProof="0" dirty="0">
              <a:ln>
                <a:noFill/>
              </a:ln>
              <a:solidFill>
                <a:srgbClr val="000000"/>
              </a:solidFill>
              <a:effectLst/>
              <a:uLnTx/>
              <a:uFillTx/>
              <a:cs typeface="+mn-ea"/>
              <a:sym typeface="+mn-lt"/>
            </a:endParaRPr>
          </a:p>
        </p:txBody>
      </p:sp>
      <p:sp>
        <p:nvSpPr>
          <p:cNvPr id="8" name="TextBox 7"/>
          <p:cNvSpPr txBox="1"/>
          <p:nvPr/>
        </p:nvSpPr>
        <p:spPr>
          <a:xfrm>
            <a:off x="4412134" y="3702163"/>
            <a:ext cx="3490878" cy="548548"/>
          </a:xfrm>
          <a:prstGeom prst="rect">
            <a:avLst/>
          </a:prstGeom>
          <a:noFill/>
        </p:spPr>
        <p:txBody>
          <a:bodyPr vert="horz"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Sed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ut</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perspiciatis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unde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omnis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iste</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natus</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error sit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voluptatem</a:t>
            </a:r>
            <a:r>
              <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rPr>
              <a:t> </a:t>
            </a:r>
            <a:r>
              <a:rPr kumimoji="0" lang="en-US" sz="1050" b="0" i="0" u="none" strike="noStrike" kern="1200" cap="none" spc="0" normalizeH="0" baseline="0" noProof="0" dirty="0" err="1">
                <a:ln>
                  <a:noFill/>
                </a:ln>
                <a:solidFill>
                  <a:srgbClr val="000000">
                    <a:lumMod val="50000"/>
                    <a:lumOff val="50000"/>
                  </a:srgbClr>
                </a:solidFill>
                <a:effectLst/>
                <a:uLnTx/>
                <a:uFillTx/>
                <a:cs typeface="+mn-ea"/>
                <a:sym typeface="+mn-lt"/>
              </a:rPr>
              <a:t>accusantium</a:t>
            </a:r>
            <a:endParaRPr kumimoji="0" lang="en-US" sz="1050" b="0" i="0" u="none" strike="noStrike" kern="1200" cap="none" spc="0" normalizeH="0" baseline="0" noProof="0" dirty="0">
              <a:ln>
                <a:noFill/>
              </a:ln>
              <a:solidFill>
                <a:srgbClr val="000000">
                  <a:lumMod val="50000"/>
                  <a:lumOff val="50000"/>
                </a:srgbClr>
              </a:solidFill>
              <a:effectLst/>
              <a:uLnTx/>
              <a:uFillTx/>
              <a:cs typeface="+mn-ea"/>
              <a:sym typeface="+mn-lt"/>
            </a:endParaRPr>
          </a:p>
        </p:txBody>
      </p:sp>
      <p:sp>
        <p:nvSpPr>
          <p:cNvPr id="9" name="文本框 6"/>
          <p:cNvSpPr txBox="1"/>
          <p:nvPr/>
        </p:nvSpPr>
        <p:spPr>
          <a:xfrm>
            <a:off x="5016652" y="1690321"/>
            <a:ext cx="2281842" cy="830997"/>
          </a:xfrm>
          <a:prstGeom prst="rect">
            <a:avLst/>
          </a:prstGeom>
          <a:noFill/>
        </p:spPr>
        <p:txBody>
          <a:bodyPr vert="horz"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300" normalizeH="0" baseline="0" noProof="0" dirty="0">
                <a:ln>
                  <a:noFill/>
                </a:ln>
                <a:solidFill>
                  <a:srgbClr val="548280"/>
                </a:solidFill>
                <a:effectLst/>
                <a:uLnTx/>
                <a:uFillTx/>
                <a:cs typeface="+mn-ea"/>
                <a:sym typeface="+mn-lt"/>
              </a:rPr>
              <a:t>【</a:t>
            </a:r>
            <a:r>
              <a:rPr kumimoji="0" lang="zh-CN" altLang="en-US" sz="4800" b="0" i="0" u="none" strike="noStrike" kern="1200" cap="none" spc="300" normalizeH="0" baseline="0" noProof="0" dirty="0">
                <a:ln>
                  <a:noFill/>
                </a:ln>
                <a:solidFill>
                  <a:srgbClr val="548280"/>
                </a:solidFill>
                <a:effectLst/>
                <a:uLnTx/>
                <a:uFillTx/>
                <a:cs typeface="+mn-ea"/>
                <a:sym typeface="+mn-lt"/>
              </a:rPr>
              <a:t>贰</a:t>
            </a:r>
            <a:r>
              <a:rPr kumimoji="0" lang="en-US" altLang="zh-CN" sz="4800" b="0" i="0" u="none" strike="noStrike" kern="1200" cap="none" spc="300" normalizeH="0" baseline="0" noProof="0" dirty="0">
                <a:ln>
                  <a:noFill/>
                </a:ln>
                <a:solidFill>
                  <a:srgbClr val="548280"/>
                </a:solidFill>
                <a:effectLst/>
                <a:uLnTx/>
                <a:uFillTx/>
                <a:cs typeface="+mn-ea"/>
                <a:sym typeface="+mn-lt"/>
              </a:rPr>
              <a:t>】</a:t>
            </a:r>
            <a:endParaRPr kumimoji="0" lang="zh-CN" altLang="en-US" sz="4800" b="0" i="0" u="none" strike="noStrike" kern="1200" cap="none" spc="300" normalizeH="0" baseline="0" noProof="0" dirty="0">
              <a:ln>
                <a:noFill/>
              </a:ln>
              <a:solidFill>
                <a:srgbClr val="548280"/>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900" decel="100000" fill="hold"/>
                                        <p:tgtEl>
                                          <p:spTgt spid="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3"/>
          <p:cNvSpPr txBox="1"/>
          <p:nvPr/>
        </p:nvSpPr>
        <p:spPr>
          <a:xfrm>
            <a:off x="977835" y="590082"/>
            <a:ext cx="262745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548280"/>
                </a:solidFill>
                <a:effectLst/>
                <a:uLnTx/>
                <a:uFillTx/>
                <a:cs typeface="+mn-ea"/>
                <a:sym typeface="+mn-lt"/>
              </a:rPr>
              <a:t>添加章节小标题</a:t>
            </a:r>
            <a:endParaRPr kumimoji="0" lang="zh-CN" altLang="en-US" sz="2400" b="0" i="0" u="none" strike="noStrike" kern="1200" cap="none" spc="0" normalizeH="0" baseline="0" noProof="0" dirty="0">
              <a:ln>
                <a:noFill/>
              </a:ln>
              <a:solidFill>
                <a:srgbClr val="548280"/>
              </a:solidFill>
              <a:effectLst/>
              <a:uLnTx/>
              <a:uFillTx/>
              <a:cs typeface="+mn-ea"/>
              <a:sym typeface="+mn-lt"/>
            </a:endParaRPr>
          </a:p>
        </p:txBody>
      </p:sp>
      <p:pic>
        <p:nvPicPr>
          <p:cNvPr id="29" name="图片 28"/>
          <p:cNvPicPr>
            <a:picLocks noChangeAspect="1"/>
          </p:cNvPicPr>
          <p:nvPr/>
        </p:nvPicPr>
        <p:blipFill>
          <a:blip r:embed="rId1" cstate="screen"/>
          <a:stretch>
            <a:fillRect/>
          </a:stretch>
        </p:blipFill>
        <p:spPr>
          <a:xfrm rot="5400000">
            <a:off x="-189703" y="47762"/>
            <a:ext cx="1730112" cy="1350706"/>
          </a:xfrm>
          <a:prstGeom prst="rect">
            <a:avLst/>
          </a:prstGeom>
        </p:spPr>
      </p:pic>
      <p:sp>
        <p:nvSpPr>
          <p:cNvPr id="33" name="矩形: 圆角 2"/>
          <p:cNvSpPr/>
          <p:nvPr/>
        </p:nvSpPr>
        <p:spPr>
          <a:xfrm>
            <a:off x="519659" y="2148589"/>
            <a:ext cx="2448393" cy="33577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7" name="矩形: 圆角 36"/>
          <p:cNvSpPr/>
          <p:nvPr/>
        </p:nvSpPr>
        <p:spPr>
          <a:xfrm>
            <a:off x="3421088" y="2148589"/>
            <a:ext cx="2448393" cy="33577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8" name="矩形: 圆角 37"/>
          <p:cNvSpPr/>
          <p:nvPr/>
        </p:nvSpPr>
        <p:spPr>
          <a:xfrm>
            <a:off x="6322517" y="2148589"/>
            <a:ext cx="2448393" cy="33577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9" name="矩形: 圆角 38"/>
          <p:cNvSpPr/>
          <p:nvPr/>
        </p:nvSpPr>
        <p:spPr>
          <a:xfrm>
            <a:off x="9223948" y="2148589"/>
            <a:ext cx="2448393" cy="33577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0" name="矩形 3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62844" y="3326204"/>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41" name="文本框 4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605589" y="3777609"/>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42" name="矩形 4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764273" y="3326204"/>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43" name="文本框 4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3507019" y="3777609"/>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44" name="矩形 4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665702" y="3350631"/>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45" name="文本框 4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6408448" y="3802036"/>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46" name="矩形 4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567133" y="3350631"/>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47" name="文本框 4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9309879" y="3802036"/>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48" name="AutoShape 59"/>
          <p:cNvSpPr/>
          <p:nvPr/>
        </p:nvSpPr>
        <p:spPr bwMode="auto">
          <a:xfrm>
            <a:off x="10125511" y="2611201"/>
            <a:ext cx="645268" cy="64242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49" name="Group 112"/>
          <p:cNvGrpSpPr/>
          <p:nvPr/>
        </p:nvGrpSpPr>
        <p:grpSpPr>
          <a:xfrm>
            <a:off x="7224601" y="2630641"/>
            <a:ext cx="644224" cy="603548"/>
            <a:chOff x="5368132" y="3540125"/>
            <a:chExt cx="465138" cy="435769"/>
          </a:xfrm>
          <a:solidFill>
            <a:schemeClr val="bg1"/>
          </a:solidFill>
        </p:grpSpPr>
        <p:sp>
          <p:nvSpPr>
            <p:cNvPr id="50"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sp>
        <p:nvSpPr>
          <p:cNvPr id="52" name="AutoShape 112"/>
          <p:cNvSpPr/>
          <p:nvPr/>
        </p:nvSpPr>
        <p:spPr bwMode="auto">
          <a:xfrm>
            <a:off x="4322649" y="2611201"/>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53" name="组合 52"/>
          <p:cNvGrpSpPr/>
          <p:nvPr/>
        </p:nvGrpSpPr>
        <p:grpSpPr>
          <a:xfrm>
            <a:off x="1522884" y="2610303"/>
            <a:ext cx="441943" cy="644224"/>
            <a:chOff x="2528974" y="2863357"/>
            <a:chExt cx="246811" cy="359779"/>
          </a:xfrm>
          <a:solidFill>
            <a:schemeClr val="bg1"/>
          </a:solidFill>
        </p:grpSpPr>
        <p:sp>
          <p:nvSpPr>
            <p:cNvPr id="54"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5"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sp>
        <p:nvSpPr>
          <p:cNvPr id="25" name="TextBox 24"/>
          <p:cNvSpPr txBox="1"/>
          <p:nvPr/>
        </p:nvSpPr>
        <p:spPr>
          <a:xfrm>
            <a:off x="4322649" y="6646089"/>
            <a:ext cx="1800200" cy="123111"/>
          </a:xfrm>
          <a:prstGeom prst="rect">
            <a:avLst/>
          </a:prstGeom>
          <a:noFill/>
        </p:spPr>
        <p:txBody>
          <a:bodyPr wrap="square" rtlCol="0">
            <a:spAutoFit/>
          </a:bodyPr>
          <a:lstStyle/>
          <a:p>
            <a:pPr>
              <a:lnSpc>
                <a:spcPct val="200000"/>
              </a:lnSpc>
            </a:pPr>
            <a:r>
              <a:rPr lang="en-US" altLang="zh-CN" sz="100" dirty="0" smtClean="0">
                <a:solidFill>
                  <a:srgbClr val="FFFF00"/>
                </a:solidFill>
                <a:ea typeface="微软雅黑" panose="020B0503020204020204" pitchFamily="34" charset="-122"/>
              </a:rPr>
              <a:t>PPT</a:t>
            </a:r>
            <a:r>
              <a:rPr lang="zh-CN" altLang="en-US" sz="100" dirty="0" smtClean="0">
                <a:solidFill>
                  <a:srgbClr val="FFFF00"/>
                </a:solidFill>
                <a:ea typeface="微软雅黑" panose="020B0503020204020204" pitchFamily="34" charset="-122"/>
              </a:rPr>
              <a:t>模板 </a:t>
            </a:r>
            <a:r>
              <a:rPr lang="en-US" altLang="zh-CN" sz="100" dirty="0">
                <a:solidFill>
                  <a:srgbClr val="FFFF00"/>
                </a:solidFill>
                <a:ea typeface="微软雅黑" panose="020B0503020204020204" pitchFamily="34" charset="-122"/>
              </a:rPr>
              <a:t>http://www.1ppt.com/moban/</a:t>
            </a:r>
            <a:r>
              <a:rPr lang="zh-CN" altLang="en-US" sz="100" dirty="0" smtClean="0">
                <a:solidFill>
                  <a:srgbClr val="FFFF00"/>
                </a:solidFill>
                <a:ea typeface="微软雅黑" panose="020B0503020204020204" pitchFamily="34" charset="-122"/>
              </a:rPr>
              <a:t> </a:t>
            </a:r>
            <a:endParaRPr lang="en-US" altLang="zh-CN" sz="100" dirty="0" smtClean="0">
              <a:solidFill>
                <a:srgbClr val="FFFF00"/>
              </a:solidFill>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Effect transition="in" filter="fade">
                                      <p:cBhvr>
                                        <p:cTn id="64" dur="500"/>
                                        <p:tgtEl>
                                          <p:spTgt spid="4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p:cTn id="67" dur="500" fill="hold"/>
                                        <p:tgtEl>
                                          <p:spTgt spid="48"/>
                                        </p:tgtEl>
                                        <p:attrNameLst>
                                          <p:attrName>ppt_w</p:attrName>
                                        </p:attrNameLst>
                                      </p:cBhvr>
                                      <p:tavLst>
                                        <p:tav tm="0">
                                          <p:val>
                                            <p:fltVal val="0"/>
                                          </p:val>
                                        </p:tav>
                                        <p:tav tm="100000">
                                          <p:val>
                                            <p:strVal val="#ppt_w"/>
                                          </p:val>
                                        </p:tav>
                                      </p:tavLst>
                                    </p:anim>
                                    <p:anim calcmode="lin" valueType="num">
                                      <p:cBhvr>
                                        <p:cTn id="68" dur="500" fill="hold"/>
                                        <p:tgtEl>
                                          <p:spTgt spid="48"/>
                                        </p:tgtEl>
                                        <p:attrNameLst>
                                          <p:attrName>ppt_h</p:attrName>
                                        </p:attrNameLst>
                                      </p:cBhvr>
                                      <p:tavLst>
                                        <p:tav tm="0">
                                          <p:val>
                                            <p:fltVal val="0"/>
                                          </p:val>
                                        </p:tav>
                                        <p:tav tm="100000">
                                          <p:val>
                                            <p:strVal val="#ppt_h"/>
                                          </p:val>
                                        </p:tav>
                                      </p:tavLst>
                                    </p:anim>
                                    <p:animEffect transition="in" filter="fade">
                                      <p:cBhvr>
                                        <p:cTn id="69" dur="500"/>
                                        <p:tgtEl>
                                          <p:spTgt spid="48"/>
                                        </p:tgtEl>
                                      </p:cBhvr>
                                    </p:animEffect>
                                  </p:childTnLst>
                                </p:cTn>
                              </p:par>
                              <p:par>
                                <p:cTn id="70" presetID="53" presetClass="entr" presetSubtype="16" fill="hold" nodeType="with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p:cTn id="72" dur="500" fill="hold"/>
                                        <p:tgtEl>
                                          <p:spTgt spid="49"/>
                                        </p:tgtEl>
                                        <p:attrNameLst>
                                          <p:attrName>ppt_w</p:attrName>
                                        </p:attrNameLst>
                                      </p:cBhvr>
                                      <p:tavLst>
                                        <p:tav tm="0">
                                          <p:val>
                                            <p:fltVal val="0"/>
                                          </p:val>
                                        </p:tav>
                                        <p:tav tm="100000">
                                          <p:val>
                                            <p:strVal val="#ppt_w"/>
                                          </p:val>
                                        </p:tav>
                                      </p:tavLst>
                                    </p:anim>
                                    <p:anim calcmode="lin" valueType="num">
                                      <p:cBhvr>
                                        <p:cTn id="73" dur="500" fill="hold"/>
                                        <p:tgtEl>
                                          <p:spTgt spid="49"/>
                                        </p:tgtEl>
                                        <p:attrNameLst>
                                          <p:attrName>ppt_h</p:attrName>
                                        </p:attrNameLst>
                                      </p:cBhvr>
                                      <p:tavLst>
                                        <p:tav tm="0">
                                          <p:val>
                                            <p:fltVal val="0"/>
                                          </p:val>
                                        </p:tav>
                                        <p:tav tm="100000">
                                          <p:val>
                                            <p:strVal val="#ppt_h"/>
                                          </p:val>
                                        </p:tav>
                                      </p:tavLst>
                                    </p:anim>
                                    <p:animEffect transition="in" filter="fade">
                                      <p:cBhvr>
                                        <p:cTn id="74" dur="500"/>
                                        <p:tgtEl>
                                          <p:spTgt spid="4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Effect transition="in" filter="fade">
                                      <p:cBhvr>
                                        <p:cTn id="79" dur="500"/>
                                        <p:tgtEl>
                                          <p:spTgt spid="52"/>
                                        </p:tgtEl>
                                      </p:cBhvr>
                                    </p:animEffect>
                                  </p:childTnLst>
                                </p:cTn>
                              </p:par>
                              <p:par>
                                <p:cTn id="80" presetID="53" presetClass="entr" presetSubtype="16" fill="hold"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Effect transition="in" filter="fade">
                                      <p:cBhvr>
                                        <p:cTn id="8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7" grpId="0" animBg="1"/>
      <p:bldP spid="37" grpId="1" animBg="1"/>
      <p:bldP spid="38" grpId="0" animBg="1"/>
      <p:bldP spid="38" grpId="1" animBg="1"/>
      <p:bldP spid="39" grpId="0" animBg="1"/>
      <p:bldP spid="39" grpId="1" animBg="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animBg="1"/>
      <p:bldP spid="48" grpId="1" animBg="1"/>
      <p:bldP spid="52" grpId="0" animBg="1"/>
      <p:bldP spid="52" grpId="1" animBg="1"/>
    </p:bldLst>
  </p:timing>
</p:sld>
</file>

<file path=ppt/tags/tag1.xml><?xml version="1.0" encoding="utf-8"?>
<p:tagLst xmlns:p="http://schemas.openxmlformats.org/presentationml/2006/main">
  <p:tag name="ISLIDE.DIAGRAM" val="#392736;"/>
</p:tagLst>
</file>

<file path=ppt/tags/tag10.xml><?xml version="1.0" encoding="utf-8"?>
<p:tagLst xmlns:p="http://schemas.openxmlformats.org/presentationml/2006/main">
  <p:tag name="ISLIDE.DIAGRAM" val="#331899;"/>
</p:tagLst>
</file>

<file path=ppt/tags/tag2.xml><?xml version="1.0" encoding="utf-8"?>
<p:tagLst xmlns:p="http://schemas.openxmlformats.org/presentationml/2006/main">
  <p:tag name="ISLIDE.DIAGRAM" val="#332009;"/>
</p:tagLst>
</file>

<file path=ppt/tags/tag3.xml><?xml version="1.0" encoding="utf-8"?>
<p:tagLst xmlns:p="http://schemas.openxmlformats.org/presentationml/2006/main">
  <p:tag name="ISLIDE.DIAGRAM" val="#392744;"/>
</p:tagLst>
</file>

<file path=ppt/tags/tag4.xml><?xml version="1.0" encoding="utf-8"?>
<p:tagLst xmlns:p="http://schemas.openxmlformats.org/presentationml/2006/main">
  <p:tag name="ISLIDE.DIAGRAM" val="#419246;"/>
</p:tagLst>
</file>

<file path=ppt/tags/tag5.xml><?xml version="1.0" encoding="utf-8"?>
<p:tagLst xmlns:p="http://schemas.openxmlformats.org/presentationml/2006/main">
  <p:tag name="ISLIDE.DIAGRAM" val="#419175;"/>
</p:tagLst>
</file>

<file path=ppt/tags/tag6.xml><?xml version="1.0" encoding="utf-8"?>
<p:tagLst xmlns:p="http://schemas.openxmlformats.org/presentationml/2006/main">
  <p:tag name="ISLIDE.DIAGRAM" val="#419214;"/>
</p:tagLst>
</file>

<file path=ppt/tags/tag7.xml><?xml version="1.0" encoding="utf-8"?>
<p:tagLst xmlns:p="http://schemas.openxmlformats.org/presentationml/2006/main">
  <p:tag name="ISLIDE.DIAGRAM" val="#331991;"/>
</p:tagLst>
</file>

<file path=ppt/tags/tag8.xml><?xml version="1.0" encoding="utf-8"?>
<p:tagLst xmlns:p="http://schemas.openxmlformats.org/presentationml/2006/main">
  <p:tag name="ISLIDE.DIAGRAM" val="#332012;"/>
</p:tagLst>
</file>

<file path=ppt/tags/tag9.xml><?xml version="1.0" encoding="utf-8"?>
<p:tagLst xmlns:p="http://schemas.openxmlformats.org/presentationml/2006/main">
  <p:tag name="ISLIDE.DIAGRAM" val="#331900;"/>
</p:tagLst>
</file>

<file path=ppt/theme/theme1.xml><?xml version="1.0" encoding="utf-8"?>
<a:theme xmlns:a="http://schemas.openxmlformats.org/drawingml/2006/main" name="office主题">
  <a:themeElements>
    <a:clrScheme name="自定义 170">
      <a:dk1>
        <a:srgbClr val="000000"/>
      </a:dk1>
      <a:lt1>
        <a:srgbClr val="FFFFFF"/>
      </a:lt1>
      <a:dk2>
        <a:srgbClr val="44546A"/>
      </a:dk2>
      <a:lt2>
        <a:srgbClr val="E7E6E6"/>
      </a:lt2>
      <a:accent1>
        <a:srgbClr val="548280"/>
      </a:accent1>
      <a:accent2>
        <a:srgbClr val="3F3F3F"/>
      </a:accent2>
      <a:accent3>
        <a:srgbClr val="7F7F7F"/>
      </a:accent3>
      <a:accent4>
        <a:srgbClr val="A5A5A5"/>
      </a:accent4>
      <a:accent5>
        <a:srgbClr val="D8D8D8"/>
      </a:accent5>
      <a:accent6>
        <a:srgbClr val="F2F2F2"/>
      </a:accent6>
      <a:hlink>
        <a:srgbClr val="FF0000"/>
      </a:hlink>
      <a:folHlink>
        <a:srgbClr val="954F72"/>
      </a:folHlink>
    </a:clrScheme>
    <a:fontScheme name="yliazjyk">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7149</Words>
  <Application>WPS 演示</Application>
  <PresentationFormat>宽屏</PresentationFormat>
  <Paragraphs>368</Paragraphs>
  <Slides>23</Slides>
  <Notes>14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23</vt:i4>
      </vt:variant>
    </vt:vector>
  </HeadingPairs>
  <TitlesOfParts>
    <vt:vector size="43" baseType="lpstr">
      <vt:lpstr>Arial</vt:lpstr>
      <vt:lpstr>宋体</vt:lpstr>
      <vt:lpstr>Wingdings</vt:lpstr>
      <vt:lpstr>Arial</vt:lpstr>
      <vt:lpstr>微软雅黑</vt:lpstr>
      <vt:lpstr>等线</vt:lpstr>
      <vt:lpstr>Roboto Bold</vt:lpstr>
      <vt:lpstr>Roboto</vt:lpstr>
      <vt:lpstr>义启小魏楷</vt:lpstr>
      <vt:lpstr>楷体_GB2312</vt:lpstr>
      <vt:lpstr>Arial Unicode MS</vt:lpstr>
      <vt:lpstr>Agency FB</vt:lpstr>
      <vt:lpstr>Trebuchet MS</vt:lpstr>
      <vt:lpstr>Meiryo</vt:lpstr>
      <vt:lpstr>Yu Gothic UI</vt:lpstr>
      <vt:lpstr>Arial Narrow</vt:lpstr>
      <vt:lpstr>Calibri</vt:lpstr>
      <vt:lpstr>Calibri Light</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7</cp:revision>
  <dcterms:created xsi:type="dcterms:W3CDTF">2021-09-09T10:16:00Z</dcterms:created>
  <dcterms:modified xsi:type="dcterms:W3CDTF">2022-02-28T02:07:49Z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A9C82A430A984FA7AF2379C5522EC849</vt:lpwstr>
  </property>
  <property fmtid="{D5CDD505-2E9C-101B-9397-08002B2CF9AE}" pid="3" name="KSOProductBuildVer">
    <vt:lpwstr>2052-11.1.0.11194</vt:lpwstr>
  </property>
</Properties>
</file>