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0" r:id="rId3"/>
  </p:sldMasterIdLst>
  <p:notesMasterIdLst>
    <p:notesMasterId r:id="rId11"/>
  </p:notesMasterIdLst>
  <p:sldIdLst>
    <p:sldId id="261" r:id="rId4"/>
    <p:sldId id="282" r:id="rId5"/>
    <p:sldId id="314" r:id="rId6"/>
    <p:sldId id="296" r:id="rId7"/>
    <p:sldId id="284" r:id="rId8"/>
    <p:sldId id="290" r:id="rId9"/>
    <p:sldId id="311" r:id="rId10"/>
    <p:sldId id="348" r:id="rId12"/>
    <p:sldId id="306" r:id="rId13"/>
    <p:sldId id="295" r:id="rId14"/>
    <p:sldId id="309" r:id="rId15"/>
    <p:sldId id="307" r:id="rId16"/>
    <p:sldId id="349" r:id="rId17"/>
    <p:sldId id="297" r:id="rId18"/>
    <p:sldId id="332" r:id="rId19"/>
    <p:sldId id="293" r:id="rId20"/>
    <p:sldId id="285" r:id="rId21"/>
    <p:sldId id="350" r:id="rId22"/>
    <p:sldId id="288" r:id="rId23"/>
    <p:sldId id="292" r:id="rId24"/>
    <p:sldId id="313" r:id="rId25"/>
    <p:sldId id="346" r:id="rId26"/>
    <p:sldId id="301" r:id="rId27"/>
    <p:sldId id="294" r:id="rId28"/>
    <p:sldId id="337" r:id="rId29"/>
    <p:sldId id="347" r:id="rId30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B082"/>
    <a:srgbClr val="6F3136"/>
    <a:srgbClr val="343C3F"/>
    <a:srgbClr val="A88755"/>
    <a:srgbClr val="30393C"/>
    <a:srgbClr val="EEECED"/>
    <a:srgbClr val="EFEDEE"/>
    <a:srgbClr val="E9E5E4"/>
    <a:srgbClr val="E4CBCB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07" autoAdjust="0"/>
    <p:restoredTop sz="94660"/>
  </p:normalViewPr>
  <p:slideViewPr>
    <p:cSldViewPr snapToGrid="0">
      <p:cViewPr>
        <p:scale>
          <a:sx n="75" d="100"/>
          <a:sy n="75" d="100"/>
        </p:scale>
        <p:origin x="-1800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0393C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6.5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A8875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3.4</c:v>
                </c:pt>
                <c:pt idx="1">
                  <c:v>1.4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0510080"/>
        <c:axId val="110511616"/>
      </c:barChart>
      <c:catAx>
        <c:axId val="110510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10511616"/>
        <c:crosses val="autoZero"/>
        <c:auto val="1"/>
        <c:lblAlgn val="ctr"/>
        <c:lblOffset val="100"/>
        <c:noMultiLvlLbl val="0"/>
      </c:catAx>
      <c:valAx>
        <c:axId val="110511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10510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0B082"/>
            </a:solidFill>
            <a:ln w="12700" cap="flat">
              <a:noFill/>
              <a:miter lim="400000"/>
            </a:ln>
            <a:effectLst/>
          </c:spPr>
          <c:explosion val="0"/>
          <c:dPt>
            <c:idx val="1"/>
            <c:bubble3D val="0"/>
            <c:spPr>
              <a:solidFill>
                <a:srgbClr val="E7ECF4"/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0B082"/>
            </a:solidFill>
            <a:ln w="12700" cap="flat">
              <a:noFill/>
              <a:miter lim="400000"/>
            </a:ln>
            <a:effectLst/>
          </c:spPr>
          <c:explosion val="0"/>
          <c:dPt>
            <c:idx val="1"/>
            <c:bubble3D val="0"/>
            <c:spPr>
              <a:solidFill>
                <a:srgbClr val="E7ECF4"/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0B082"/>
            </a:solidFill>
            <a:ln w="12700" cap="flat">
              <a:noFill/>
              <a:miter lim="400000"/>
            </a:ln>
            <a:effectLst/>
          </c:spPr>
          <c:explosion val="0"/>
          <c:dPt>
            <c:idx val="1"/>
            <c:bubble3D val="0"/>
            <c:spPr>
              <a:solidFill>
                <a:srgbClr val="E7ECF4"/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0B082"/>
            </a:solidFill>
            <a:ln w="12700" cap="flat">
              <a:noFill/>
              <a:miter lim="400000"/>
            </a:ln>
            <a:effectLst/>
          </c:spPr>
          <c:explosion val="0"/>
          <c:dPt>
            <c:idx val="1"/>
            <c:bubble3D val="0"/>
            <c:spPr>
              <a:solidFill>
                <a:srgbClr val="E7ECF4"/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3836"/>
          <c:y val="0.051181"/>
          <c:w val="0.981164"/>
          <c:h val="0.862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0B082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Sheet1!$A$2:$A$7</c:f>
              <c:strCache>
                <c:ptCount val="6"/>
                <c:pt idx="0">
                  <c:v>HD</c:v>
                </c:pt>
                <c:pt idx="1">
                  <c:v>ML</c:v>
                </c:pt>
                <c:pt idx="2">
                  <c:v>NH</c:v>
                </c:pt>
                <c:pt idx="3">
                  <c:v>PO</c:v>
                </c:pt>
                <c:pt idx="4">
                  <c:v>GD</c:v>
                </c:pt>
                <c:pt idx="5">
                  <c:v>TY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45</c:v>
                </c:pt>
                <c:pt idx="1">
                  <c:v>60</c:v>
                </c:pt>
                <c:pt idx="2">
                  <c:v>25</c:v>
                </c:pt>
                <c:pt idx="3">
                  <c:v>30</c:v>
                </c:pt>
                <c:pt idx="4">
                  <c:v>60</c:v>
                </c:pt>
                <c:pt idx="5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443536896"/>
        <c:axId val="443538432"/>
      </c:barChart>
      <c:catAx>
        <c:axId val="443536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 cmpd="sng" algn="ctr">
            <a:solidFill>
              <a:srgbClr val="888888"/>
            </a:solidFill>
            <a:prstDash val="solid"/>
            <a:miter lim="8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43538432"/>
        <c:crosses val="autoZero"/>
        <c:auto val="1"/>
        <c:lblAlgn val="ctr"/>
        <c:lblOffset val="100"/>
        <c:noMultiLvlLbl val="1"/>
      </c:catAx>
      <c:valAx>
        <c:axId val="443538432"/>
        <c:scaling>
          <c:orientation val="minMax"/>
        </c:scaling>
        <c:delete val="0"/>
        <c:axPos val="l"/>
        <c:numFmt formatCode="0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8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43536896"/>
        <c:crosses val="autoZero"/>
        <c:crossBetween val="between"/>
        <c:majorUnit val="20"/>
        <c:minorUnit val="1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5" name="Line"/>
          <p:cNvSpPr/>
          <p:nvPr userDrawn="1"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8128000"/>
              <a:gd name="connsiteY0" fmla="*/ 0 h 6858000"/>
              <a:gd name="connsiteX1" fmla="*/ 8128000 w 8128000"/>
              <a:gd name="connsiteY1" fmla="*/ 0 h 6858000"/>
              <a:gd name="connsiteX2" fmla="*/ 8128000 w 8128000"/>
              <a:gd name="connsiteY2" fmla="*/ 6858000 h 6858000"/>
              <a:gd name="connsiteX3" fmla="*/ 0 w 812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8000" h="6858000">
                <a:moveTo>
                  <a:pt x="0" y="0"/>
                </a:moveTo>
                <a:lnTo>
                  <a:pt x="8128000" y="0"/>
                </a:lnTo>
                <a:lnTo>
                  <a:pt x="8128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0" y="0"/>
            <a:ext cx="8128000" cy="3429000"/>
          </a:xfrm>
          <a:custGeom>
            <a:avLst/>
            <a:gdLst>
              <a:gd name="connsiteX0" fmla="*/ 0 w 16256000"/>
              <a:gd name="connsiteY0" fmla="*/ 0 h 6858000"/>
              <a:gd name="connsiteX1" fmla="*/ 16256000 w 16256000"/>
              <a:gd name="connsiteY1" fmla="*/ 0 h 6858000"/>
              <a:gd name="connsiteX2" fmla="*/ 16256000 w 16256000"/>
              <a:gd name="connsiteY2" fmla="*/ 6858000 h 6858000"/>
              <a:gd name="connsiteX3" fmla="*/ 0 w 1625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6000" h="6858000">
                <a:moveTo>
                  <a:pt x="0" y="0"/>
                </a:moveTo>
                <a:lnTo>
                  <a:pt x="16256000" y="0"/>
                </a:lnTo>
                <a:lnTo>
                  <a:pt x="1625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5" name="Line"/>
          <p:cNvSpPr/>
          <p:nvPr userDrawn="1"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11" hasCustomPrompt="1"/>
          </p:nvPr>
        </p:nvSpPr>
        <p:spPr>
          <a:xfrm>
            <a:off x="766333" y="1270000"/>
            <a:ext cx="2159001" cy="2159000"/>
          </a:xfrm>
          <a:custGeom>
            <a:avLst/>
            <a:gdLst>
              <a:gd name="connsiteX0" fmla="*/ 0 w 4318001"/>
              <a:gd name="connsiteY0" fmla="*/ 0 h 4318000"/>
              <a:gd name="connsiteX1" fmla="*/ 4318001 w 4318001"/>
              <a:gd name="connsiteY1" fmla="*/ 0 h 4318000"/>
              <a:gd name="connsiteX2" fmla="*/ 4318001 w 4318001"/>
              <a:gd name="connsiteY2" fmla="*/ 4318000 h 4318000"/>
              <a:gd name="connsiteX3" fmla="*/ 0 w 4318001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0">
                <a:moveTo>
                  <a:pt x="0" y="0"/>
                </a:moveTo>
                <a:lnTo>
                  <a:pt x="4318001" y="0"/>
                </a:lnTo>
                <a:lnTo>
                  <a:pt x="4318001" y="4318000"/>
                </a:lnTo>
                <a:lnTo>
                  <a:pt x="0" y="4318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8" hasCustomPrompt="1"/>
          </p:nvPr>
        </p:nvSpPr>
        <p:spPr>
          <a:xfrm>
            <a:off x="2925332" y="1270000"/>
            <a:ext cx="2159001" cy="2159000"/>
          </a:xfrm>
          <a:custGeom>
            <a:avLst/>
            <a:gdLst>
              <a:gd name="connsiteX0" fmla="*/ 0 w 4318001"/>
              <a:gd name="connsiteY0" fmla="*/ 0 h 4318000"/>
              <a:gd name="connsiteX1" fmla="*/ 4318001 w 4318001"/>
              <a:gd name="connsiteY1" fmla="*/ 0 h 4318000"/>
              <a:gd name="connsiteX2" fmla="*/ 4318001 w 4318001"/>
              <a:gd name="connsiteY2" fmla="*/ 4318000 h 4318000"/>
              <a:gd name="connsiteX3" fmla="*/ 0 w 4318001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0">
                <a:moveTo>
                  <a:pt x="0" y="0"/>
                </a:moveTo>
                <a:lnTo>
                  <a:pt x="4318001" y="0"/>
                </a:lnTo>
                <a:lnTo>
                  <a:pt x="4318001" y="4318000"/>
                </a:lnTo>
                <a:lnTo>
                  <a:pt x="0" y="4318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9" hasCustomPrompt="1"/>
          </p:nvPr>
        </p:nvSpPr>
        <p:spPr>
          <a:xfrm>
            <a:off x="766333" y="3430819"/>
            <a:ext cx="2159001" cy="2159001"/>
          </a:xfrm>
          <a:custGeom>
            <a:avLst/>
            <a:gdLst>
              <a:gd name="connsiteX0" fmla="*/ 0 w 4318001"/>
              <a:gd name="connsiteY0" fmla="*/ 0 h 4318001"/>
              <a:gd name="connsiteX1" fmla="*/ 4318001 w 4318001"/>
              <a:gd name="connsiteY1" fmla="*/ 0 h 4318001"/>
              <a:gd name="connsiteX2" fmla="*/ 4318001 w 4318001"/>
              <a:gd name="connsiteY2" fmla="*/ 4318001 h 4318001"/>
              <a:gd name="connsiteX3" fmla="*/ 0 w 4318001"/>
              <a:gd name="connsiteY3" fmla="*/ 4318001 h 431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1">
                <a:moveTo>
                  <a:pt x="0" y="0"/>
                </a:moveTo>
                <a:lnTo>
                  <a:pt x="4318001" y="0"/>
                </a:lnTo>
                <a:lnTo>
                  <a:pt x="4318001" y="4318001"/>
                </a:lnTo>
                <a:lnTo>
                  <a:pt x="0" y="4318001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20" hasCustomPrompt="1"/>
          </p:nvPr>
        </p:nvSpPr>
        <p:spPr>
          <a:xfrm>
            <a:off x="2925332" y="3430819"/>
            <a:ext cx="2159001" cy="2159001"/>
          </a:xfrm>
          <a:custGeom>
            <a:avLst/>
            <a:gdLst>
              <a:gd name="connsiteX0" fmla="*/ 0 w 4318001"/>
              <a:gd name="connsiteY0" fmla="*/ 0 h 4318001"/>
              <a:gd name="connsiteX1" fmla="*/ 4318001 w 4318001"/>
              <a:gd name="connsiteY1" fmla="*/ 0 h 4318001"/>
              <a:gd name="connsiteX2" fmla="*/ 4318001 w 4318001"/>
              <a:gd name="connsiteY2" fmla="*/ 4318001 h 4318001"/>
              <a:gd name="connsiteX3" fmla="*/ 0 w 4318001"/>
              <a:gd name="connsiteY3" fmla="*/ 4318001 h 431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1">
                <a:moveTo>
                  <a:pt x="0" y="0"/>
                </a:moveTo>
                <a:lnTo>
                  <a:pt x="4318001" y="0"/>
                </a:lnTo>
                <a:lnTo>
                  <a:pt x="4318001" y="4318001"/>
                </a:lnTo>
                <a:lnTo>
                  <a:pt x="0" y="4318001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5" name="Line"/>
          <p:cNvSpPr/>
          <p:nvPr userDrawn="1"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17" name="Square"/>
          <p:cNvSpPr/>
          <p:nvPr userDrawn="1"/>
        </p:nvSpPr>
        <p:spPr>
          <a:xfrm>
            <a:off x="5084332" y="3430819"/>
            <a:ext cx="2159001" cy="2159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8" name="Square"/>
          <p:cNvSpPr/>
          <p:nvPr userDrawn="1"/>
        </p:nvSpPr>
        <p:spPr>
          <a:xfrm>
            <a:off x="2925332" y="1270000"/>
            <a:ext cx="2159001" cy="2159000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9" name="Square"/>
          <p:cNvSpPr/>
          <p:nvPr userDrawn="1"/>
        </p:nvSpPr>
        <p:spPr>
          <a:xfrm>
            <a:off x="766333" y="3430819"/>
            <a:ext cx="2159001" cy="2159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11" hasCustomPrompt="1"/>
          </p:nvPr>
        </p:nvSpPr>
        <p:spPr>
          <a:xfrm>
            <a:off x="766333" y="1270000"/>
            <a:ext cx="2159001" cy="2159000"/>
          </a:xfrm>
          <a:custGeom>
            <a:avLst/>
            <a:gdLst>
              <a:gd name="connsiteX0" fmla="*/ 0 w 4318001"/>
              <a:gd name="connsiteY0" fmla="*/ 0 h 4318000"/>
              <a:gd name="connsiteX1" fmla="*/ 4318001 w 4318001"/>
              <a:gd name="connsiteY1" fmla="*/ 0 h 4318000"/>
              <a:gd name="connsiteX2" fmla="*/ 4318001 w 4318001"/>
              <a:gd name="connsiteY2" fmla="*/ 4318000 h 4318000"/>
              <a:gd name="connsiteX3" fmla="*/ 0 w 4318001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0">
                <a:moveTo>
                  <a:pt x="0" y="0"/>
                </a:moveTo>
                <a:lnTo>
                  <a:pt x="4318001" y="0"/>
                </a:lnTo>
                <a:lnTo>
                  <a:pt x="4318001" y="4318000"/>
                </a:lnTo>
                <a:lnTo>
                  <a:pt x="0" y="4318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4" hasCustomPrompt="1"/>
          </p:nvPr>
        </p:nvSpPr>
        <p:spPr>
          <a:xfrm>
            <a:off x="5084332" y="1270000"/>
            <a:ext cx="2159001" cy="2159000"/>
          </a:xfrm>
          <a:custGeom>
            <a:avLst/>
            <a:gdLst>
              <a:gd name="connsiteX0" fmla="*/ 0 w 4318001"/>
              <a:gd name="connsiteY0" fmla="*/ 0 h 4318000"/>
              <a:gd name="connsiteX1" fmla="*/ 4318001 w 4318001"/>
              <a:gd name="connsiteY1" fmla="*/ 0 h 4318000"/>
              <a:gd name="connsiteX2" fmla="*/ 4318001 w 4318001"/>
              <a:gd name="connsiteY2" fmla="*/ 4318000 h 4318000"/>
              <a:gd name="connsiteX3" fmla="*/ 0 w 4318001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0">
                <a:moveTo>
                  <a:pt x="0" y="0"/>
                </a:moveTo>
                <a:lnTo>
                  <a:pt x="4318001" y="0"/>
                </a:lnTo>
                <a:lnTo>
                  <a:pt x="4318001" y="4318000"/>
                </a:lnTo>
                <a:lnTo>
                  <a:pt x="0" y="4318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5" hasCustomPrompt="1"/>
          </p:nvPr>
        </p:nvSpPr>
        <p:spPr>
          <a:xfrm>
            <a:off x="2925332" y="3430819"/>
            <a:ext cx="2159001" cy="2159001"/>
          </a:xfrm>
          <a:custGeom>
            <a:avLst/>
            <a:gdLst>
              <a:gd name="connsiteX0" fmla="*/ 0 w 4318001"/>
              <a:gd name="connsiteY0" fmla="*/ 0 h 4318001"/>
              <a:gd name="connsiteX1" fmla="*/ 4318001 w 4318001"/>
              <a:gd name="connsiteY1" fmla="*/ 0 h 4318001"/>
              <a:gd name="connsiteX2" fmla="*/ 4318001 w 4318001"/>
              <a:gd name="connsiteY2" fmla="*/ 4318001 h 4318001"/>
              <a:gd name="connsiteX3" fmla="*/ 0 w 4318001"/>
              <a:gd name="connsiteY3" fmla="*/ 4318001 h 431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1">
                <a:moveTo>
                  <a:pt x="0" y="0"/>
                </a:moveTo>
                <a:lnTo>
                  <a:pt x="4318001" y="0"/>
                </a:lnTo>
                <a:lnTo>
                  <a:pt x="4318001" y="4318001"/>
                </a:lnTo>
                <a:lnTo>
                  <a:pt x="0" y="4318001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5" name="Line"/>
          <p:cNvSpPr/>
          <p:nvPr userDrawn="1"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1" hasCustomPrompt="1"/>
          </p:nvPr>
        </p:nvSpPr>
        <p:spPr>
          <a:xfrm>
            <a:off x="759982" y="1269570"/>
            <a:ext cx="4318001" cy="4318861"/>
          </a:xfrm>
          <a:custGeom>
            <a:avLst/>
            <a:gdLst>
              <a:gd name="connsiteX0" fmla="*/ 0 w 8636001"/>
              <a:gd name="connsiteY0" fmla="*/ 0 h 8637721"/>
              <a:gd name="connsiteX1" fmla="*/ 8636001 w 8636001"/>
              <a:gd name="connsiteY1" fmla="*/ 0 h 8637721"/>
              <a:gd name="connsiteX2" fmla="*/ 8636001 w 8636001"/>
              <a:gd name="connsiteY2" fmla="*/ 8637721 h 8637721"/>
              <a:gd name="connsiteX3" fmla="*/ 0 w 8636001"/>
              <a:gd name="connsiteY3" fmla="*/ 8637721 h 863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6001" h="8637721">
                <a:moveTo>
                  <a:pt x="0" y="0"/>
                </a:moveTo>
                <a:lnTo>
                  <a:pt x="8636001" y="0"/>
                </a:lnTo>
                <a:lnTo>
                  <a:pt x="8636001" y="8637721"/>
                </a:lnTo>
                <a:lnTo>
                  <a:pt x="0" y="8637721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1" hasCustomPrompt="1"/>
          </p:nvPr>
        </p:nvSpPr>
        <p:spPr>
          <a:xfrm>
            <a:off x="759983" y="1269570"/>
            <a:ext cx="2127251" cy="2127251"/>
          </a:xfrm>
          <a:custGeom>
            <a:avLst/>
            <a:gdLst>
              <a:gd name="connsiteX0" fmla="*/ 0 w 4254501"/>
              <a:gd name="connsiteY0" fmla="*/ 0 h 4254501"/>
              <a:gd name="connsiteX1" fmla="*/ 4254501 w 4254501"/>
              <a:gd name="connsiteY1" fmla="*/ 0 h 4254501"/>
              <a:gd name="connsiteX2" fmla="*/ 4254501 w 4254501"/>
              <a:gd name="connsiteY2" fmla="*/ 4254501 h 4254501"/>
              <a:gd name="connsiteX3" fmla="*/ 0 w 4254501"/>
              <a:gd name="connsiteY3" fmla="*/ 4254501 h 425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4501" h="4254501">
                <a:moveTo>
                  <a:pt x="0" y="0"/>
                </a:moveTo>
                <a:lnTo>
                  <a:pt x="4254501" y="0"/>
                </a:lnTo>
                <a:lnTo>
                  <a:pt x="4254501" y="4254501"/>
                </a:lnTo>
                <a:lnTo>
                  <a:pt x="0" y="42545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 hasCustomPrompt="1"/>
          </p:nvPr>
        </p:nvSpPr>
        <p:spPr>
          <a:xfrm>
            <a:off x="759983" y="3462569"/>
            <a:ext cx="2127251" cy="2127251"/>
          </a:xfrm>
          <a:custGeom>
            <a:avLst/>
            <a:gdLst>
              <a:gd name="connsiteX0" fmla="*/ 0 w 4254501"/>
              <a:gd name="connsiteY0" fmla="*/ 0 h 4254501"/>
              <a:gd name="connsiteX1" fmla="*/ 4254501 w 4254501"/>
              <a:gd name="connsiteY1" fmla="*/ 0 h 4254501"/>
              <a:gd name="connsiteX2" fmla="*/ 4254501 w 4254501"/>
              <a:gd name="connsiteY2" fmla="*/ 4254501 h 4254501"/>
              <a:gd name="connsiteX3" fmla="*/ 0 w 4254501"/>
              <a:gd name="connsiteY3" fmla="*/ 4254501 h 425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4501" h="4254501">
                <a:moveTo>
                  <a:pt x="0" y="0"/>
                </a:moveTo>
                <a:lnTo>
                  <a:pt x="4254501" y="0"/>
                </a:lnTo>
                <a:lnTo>
                  <a:pt x="4254501" y="4254501"/>
                </a:lnTo>
                <a:lnTo>
                  <a:pt x="0" y="42545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 hasCustomPrompt="1"/>
          </p:nvPr>
        </p:nvSpPr>
        <p:spPr>
          <a:xfrm>
            <a:off x="2950732" y="3462569"/>
            <a:ext cx="2127251" cy="2127251"/>
          </a:xfrm>
          <a:custGeom>
            <a:avLst/>
            <a:gdLst>
              <a:gd name="connsiteX0" fmla="*/ 0 w 4254501"/>
              <a:gd name="connsiteY0" fmla="*/ 0 h 4254501"/>
              <a:gd name="connsiteX1" fmla="*/ 4254501 w 4254501"/>
              <a:gd name="connsiteY1" fmla="*/ 0 h 4254501"/>
              <a:gd name="connsiteX2" fmla="*/ 4254501 w 4254501"/>
              <a:gd name="connsiteY2" fmla="*/ 4254501 h 4254501"/>
              <a:gd name="connsiteX3" fmla="*/ 0 w 4254501"/>
              <a:gd name="connsiteY3" fmla="*/ 4254501 h 425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4501" h="4254501">
                <a:moveTo>
                  <a:pt x="0" y="0"/>
                </a:moveTo>
                <a:lnTo>
                  <a:pt x="4254501" y="0"/>
                </a:lnTo>
                <a:lnTo>
                  <a:pt x="4254501" y="4254501"/>
                </a:lnTo>
                <a:lnTo>
                  <a:pt x="0" y="42545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5141483" y="1269570"/>
            <a:ext cx="2127251" cy="2127251"/>
          </a:xfrm>
          <a:custGeom>
            <a:avLst/>
            <a:gdLst>
              <a:gd name="connsiteX0" fmla="*/ 0 w 4254501"/>
              <a:gd name="connsiteY0" fmla="*/ 0 h 4254501"/>
              <a:gd name="connsiteX1" fmla="*/ 4254501 w 4254501"/>
              <a:gd name="connsiteY1" fmla="*/ 0 h 4254501"/>
              <a:gd name="connsiteX2" fmla="*/ 4254501 w 4254501"/>
              <a:gd name="connsiteY2" fmla="*/ 4254501 h 4254501"/>
              <a:gd name="connsiteX3" fmla="*/ 0 w 4254501"/>
              <a:gd name="connsiteY3" fmla="*/ 4254501 h 425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4501" h="4254501">
                <a:moveTo>
                  <a:pt x="0" y="0"/>
                </a:moveTo>
                <a:lnTo>
                  <a:pt x="4254501" y="0"/>
                </a:lnTo>
                <a:lnTo>
                  <a:pt x="4254501" y="4254501"/>
                </a:lnTo>
                <a:lnTo>
                  <a:pt x="0" y="42545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094334" y="6351290"/>
            <a:ext cx="331466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6214457" y="1273969"/>
            <a:ext cx="5977539" cy="5584032"/>
          </a:xfrm>
          <a:custGeom>
            <a:avLst/>
            <a:gdLst>
              <a:gd name="connsiteX0" fmla="*/ 11955077 w 11955077"/>
              <a:gd name="connsiteY0" fmla="*/ 0 h 11168063"/>
              <a:gd name="connsiteX1" fmla="*/ 11955077 w 11955077"/>
              <a:gd name="connsiteY1" fmla="*/ 11168063 h 11168063"/>
              <a:gd name="connsiteX2" fmla="*/ 1373173 w 11955077"/>
              <a:gd name="connsiteY2" fmla="*/ 11168063 h 11168063"/>
              <a:gd name="connsiteX3" fmla="*/ 119551 w 11955077"/>
              <a:gd name="connsiteY3" fmla="*/ 4058246 h 11168063"/>
              <a:gd name="connsiteX4" fmla="*/ 0 w 11955077"/>
              <a:gd name="connsiteY4" fmla="*/ 3152392 h 11168063"/>
              <a:gd name="connsiteX5" fmla="*/ 15497 w 11955077"/>
              <a:gd name="connsiteY5" fmla="*/ 2919724 h 11168063"/>
              <a:gd name="connsiteX6" fmla="*/ 588898 w 11955077"/>
              <a:gd name="connsiteY6" fmla="*/ 2101250 h 11168063"/>
              <a:gd name="connsiteX7" fmla="*/ 1694189 w 11955077"/>
              <a:gd name="connsiteY7" fmla="*/ 1809123 h 1116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5077" h="11168063">
                <a:moveTo>
                  <a:pt x="11955077" y="0"/>
                </a:moveTo>
                <a:lnTo>
                  <a:pt x="11955077" y="11168063"/>
                </a:lnTo>
                <a:lnTo>
                  <a:pt x="1373173" y="11168063"/>
                </a:lnTo>
                <a:lnTo>
                  <a:pt x="119551" y="4058246"/>
                </a:lnTo>
                <a:cubicBezTo>
                  <a:pt x="47045" y="3647200"/>
                  <a:pt x="1107" y="3388163"/>
                  <a:pt x="0" y="3152392"/>
                </a:cubicBezTo>
                <a:cubicBezTo>
                  <a:pt x="0" y="3073802"/>
                  <a:pt x="4981" y="2997798"/>
                  <a:pt x="15497" y="2919724"/>
                </a:cubicBezTo>
                <a:cubicBezTo>
                  <a:pt x="75826" y="2575376"/>
                  <a:pt x="286147" y="2276010"/>
                  <a:pt x="588898" y="2101250"/>
                </a:cubicBezTo>
                <a:cubicBezTo>
                  <a:pt x="866190" y="1955962"/>
                  <a:pt x="1144035" y="1906326"/>
                  <a:pt x="1694189" y="1809123"/>
                </a:cubicBez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759983" y="2922819"/>
            <a:ext cx="2667001" cy="2667001"/>
          </a:xfrm>
          <a:custGeom>
            <a:avLst/>
            <a:gdLst>
              <a:gd name="connsiteX0" fmla="*/ 0 w 5334001"/>
              <a:gd name="connsiteY0" fmla="*/ 0 h 5334001"/>
              <a:gd name="connsiteX1" fmla="*/ 5334001 w 5334001"/>
              <a:gd name="connsiteY1" fmla="*/ 0 h 5334001"/>
              <a:gd name="connsiteX2" fmla="*/ 5334001 w 5334001"/>
              <a:gd name="connsiteY2" fmla="*/ 5334001 h 5334001"/>
              <a:gd name="connsiteX3" fmla="*/ 0 w 5334001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1" h="5334001">
                <a:moveTo>
                  <a:pt x="0" y="0"/>
                </a:moveTo>
                <a:lnTo>
                  <a:pt x="5334001" y="0"/>
                </a:lnTo>
                <a:lnTo>
                  <a:pt x="5334001" y="5334001"/>
                </a:lnTo>
                <a:lnTo>
                  <a:pt x="0" y="53340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3429000" y="2922819"/>
            <a:ext cx="2667000" cy="2667001"/>
          </a:xfrm>
          <a:custGeom>
            <a:avLst/>
            <a:gdLst>
              <a:gd name="connsiteX0" fmla="*/ 0 w 5334000"/>
              <a:gd name="connsiteY0" fmla="*/ 0 h 5334001"/>
              <a:gd name="connsiteX1" fmla="*/ 5334000 w 5334000"/>
              <a:gd name="connsiteY1" fmla="*/ 0 h 5334001"/>
              <a:gd name="connsiteX2" fmla="*/ 5334000 w 5334000"/>
              <a:gd name="connsiteY2" fmla="*/ 5334001 h 5334001"/>
              <a:gd name="connsiteX3" fmla="*/ 0 w 5334000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5334001">
                <a:moveTo>
                  <a:pt x="0" y="0"/>
                </a:moveTo>
                <a:lnTo>
                  <a:pt x="5334000" y="0"/>
                </a:lnTo>
                <a:lnTo>
                  <a:pt x="5334000" y="5334001"/>
                </a:lnTo>
                <a:lnTo>
                  <a:pt x="0" y="53340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2922819"/>
            <a:ext cx="2667000" cy="2667001"/>
          </a:xfrm>
          <a:custGeom>
            <a:avLst/>
            <a:gdLst>
              <a:gd name="connsiteX0" fmla="*/ 0 w 5334000"/>
              <a:gd name="connsiteY0" fmla="*/ 0 h 5334001"/>
              <a:gd name="connsiteX1" fmla="*/ 5334000 w 5334000"/>
              <a:gd name="connsiteY1" fmla="*/ 0 h 5334001"/>
              <a:gd name="connsiteX2" fmla="*/ 5334000 w 5334000"/>
              <a:gd name="connsiteY2" fmla="*/ 5334001 h 5334001"/>
              <a:gd name="connsiteX3" fmla="*/ 0 w 5334000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5334001">
                <a:moveTo>
                  <a:pt x="0" y="0"/>
                </a:moveTo>
                <a:lnTo>
                  <a:pt x="5334000" y="0"/>
                </a:lnTo>
                <a:lnTo>
                  <a:pt x="5334000" y="5334001"/>
                </a:lnTo>
                <a:lnTo>
                  <a:pt x="0" y="53340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094334" y="6351290"/>
            <a:ext cx="331466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3" hasCustomPrompt="1"/>
          </p:nvPr>
        </p:nvSpPr>
        <p:spPr>
          <a:xfrm>
            <a:off x="766333" y="1270000"/>
            <a:ext cx="2159001" cy="2159000"/>
          </a:xfrm>
          <a:custGeom>
            <a:avLst/>
            <a:gdLst>
              <a:gd name="connsiteX0" fmla="*/ 0 w 4318001"/>
              <a:gd name="connsiteY0" fmla="*/ 0 h 4318000"/>
              <a:gd name="connsiteX1" fmla="*/ 4318001 w 4318001"/>
              <a:gd name="connsiteY1" fmla="*/ 0 h 4318000"/>
              <a:gd name="connsiteX2" fmla="*/ 4318001 w 4318001"/>
              <a:gd name="connsiteY2" fmla="*/ 4318000 h 4318000"/>
              <a:gd name="connsiteX3" fmla="*/ 0 w 4318001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0">
                <a:moveTo>
                  <a:pt x="0" y="0"/>
                </a:moveTo>
                <a:lnTo>
                  <a:pt x="4318001" y="0"/>
                </a:lnTo>
                <a:lnTo>
                  <a:pt x="4318001" y="4318000"/>
                </a:lnTo>
                <a:lnTo>
                  <a:pt x="0" y="4318000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 hasCustomPrompt="1"/>
          </p:nvPr>
        </p:nvSpPr>
        <p:spPr>
          <a:xfrm>
            <a:off x="2925332" y="1270000"/>
            <a:ext cx="2159001" cy="2159000"/>
          </a:xfrm>
          <a:custGeom>
            <a:avLst/>
            <a:gdLst>
              <a:gd name="connsiteX0" fmla="*/ 0 w 4318001"/>
              <a:gd name="connsiteY0" fmla="*/ 0 h 4318000"/>
              <a:gd name="connsiteX1" fmla="*/ 4318001 w 4318001"/>
              <a:gd name="connsiteY1" fmla="*/ 0 h 4318000"/>
              <a:gd name="connsiteX2" fmla="*/ 4318001 w 4318001"/>
              <a:gd name="connsiteY2" fmla="*/ 4318000 h 4318000"/>
              <a:gd name="connsiteX3" fmla="*/ 0 w 4318001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0">
                <a:moveTo>
                  <a:pt x="0" y="0"/>
                </a:moveTo>
                <a:lnTo>
                  <a:pt x="4318001" y="0"/>
                </a:lnTo>
                <a:lnTo>
                  <a:pt x="4318001" y="4318000"/>
                </a:lnTo>
                <a:lnTo>
                  <a:pt x="0" y="4318000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 hasCustomPrompt="1"/>
          </p:nvPr>
        </p:nvSpPr>
        <p:spPr>
          <a:xfrm>
            <a:off x="2925332" y="3430819"/>
            <a:ext cx="2159001" cy="2159001"/>
          </a:xfrm>
          <a:custGeom>
            <a:avLst/>
            <a:gdLst>
              <a:gd name="connsiteX0" fmla="*/ 0 w 4318001"/>
              <a:gd name="connsiteY0" fmla="*/ 0 h 4318001"/>
              <a:gd name="connsiteX1" fmla="*/ 4318001 w 4318001"/>
              <a:gd name="connsiteY1" fmla="*/ 0 h 4318001"/>
              <a:gd name="connsiteX2" fmla="*/ 4318001 w 4318001"/>
              <a:gd name="connsiteY2" fmla="*/ 4318001 h 4318001"/>
              <a:gd name="connsiteX3" fmla="*/ 0 w 4318001"/>
              <a:gd name="connsiteY3" fmla="*/ 4318001 h 431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1">
                <a:moveTo>
                  <a:pt x="0" y="0"/>
                </a:moveTo>
                <a:lnTo>
                  <a:pt x="4318001" y="0"/>
                </a:lnTo>
                <a:lnTo>
                  <a:pt x="4318001" y="4318001"/>
                </a:lnTo>
                <a:lnTo>
                  <a:pt x="0" y="43180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6" hasCustomPrompt="1"/>
          </p:nvPr>
        </p:nvSpPr>
        <p:spPr>
          <a:xfrm>
            <a:off x="766333" y="3430819"/>
            <a:ext cx="2159001" cy="2159001"/>
          </a:xfrm>
          <a:custGeom>
            <a:avLst/>
            <a:gdLst>
              <a:gd name="connsiteX0" fmla="*/ 0 w 4318001"/>
              <a:gd name="connsiteY0" fmla="*/ 0 h 4318001"/>
              <a:gd name="connsiteX1" fmla="*/ 4318001 w 4318001"/>
              <a:gd name="connsiteY1" fmla="*/ 0 h 4318001"/>
              <a:gd name="connsiteX2" fmla="*/ 4318001 w 4318001"/>
              <a:gd name="connsiteY2" fmla="*/ 4318001 h 4318001"/>
              <a:gd name="connsiteX3" fmla="*/ 0 w 4318001"/>
              <a:gd name="connsiteY3" fmla="*/ 4318001 h 431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1">
                <a:moveTo>
                  <a:pt x="0" y="0"/>
                </a:moveTo>
                <a:lnTo>
                  <a:pt x="4318001" y="0"/>
                </a:lnTo>
                <a:lnTo>
                  <a:pt x="4318001" y="4318001"/>
                </a:lnTo>
                <a:lnTo>
                  <a:pt x="0" y="43180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094334" y="6351290"/>
            <a:ext cx="331466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3025305" y="54217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 hasCustomPrompt="1"/>
          </p:nvPr>
        </p:nvSpPr>
        <p:spPr>
          <a:xfrm>
            <a:off x="766333" y="1270000"/>
            <a:ext cx="2159001" cy="2159000"/>
          </a:xfrm>
          <a:custGeom>
            <a:avLst/>
            <a:gdLst>
              <a:gd name="connsiteX0" fmla="*/ 0 w 4318001"/>
              <a:gd name="connsiteY0" fmla="*/ 0 h 4318000"/>
              <a:gd name="connsiteX1" fmla="*/ 4318001 w 4318001"/>
              <a:gd name="connsiteY1" fmla="*/ 0 h 4318000"/>
              <a:gd name="connsiteX2" fmla="*/ 4318001 w 4318001"/>
              <a:gd name="connsiteY2" fmla="*/ 4318000 h 4318000"/>
              <a:gd name="connsiteX3" fmla="*/ 0 w 4318001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0">
                <a:moveTo>
                  <a:pt x="0" y="0"/>
                </a:moveTo>
                <a:lnTo>
                  <a:pt x="4318001" y="0"/>
                </a:lnTo>
                <a:lnTo>
                  <a:pt x="4318001" y="4318000"/>
                </a:lnTo>
                <a:lnTo>
                  <a:pt x="0" y="4318000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 hasCustomPrompt="1"/>
          </p:nvPr>
        </p:nvSpPr>
        <p:spPr>
          <a:xfrm>
            <a:off x="2925332" y="1270000"/>
            <a:ext cx="2159001" cy="2159000"/>
          </a:xfrm>
          <a:custGeom>
            <a:avLst/>
            <a:gdLst>
              <a:gd name="connsiteX0" fmla="*/ 0 w 4318001"/>
              <a:gd name="connsiteY0" fmla="*/ 0 h 4318000"/>
              <a:gd name="connsiteX1" fmla="*/ 4318001 w 4318001"/>
              <a:gd name="connsiteY1" fmla="*/ 0 h 4318000"/>
              <a:gd name="connsiteX2" fmla="*/ 4318001 w 4318001"/>
              <a:gd name="connsiteY2" fmla="*/ 4318000 h 4318000"/>
              <a:gd name="connsiteX3" fmla="*/ 0 w 4318001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0">
                <a:moveTo>
                  <a:pt x="0" y="0"/>
                </a:moveTo>
                <a:lnTo>
                  <a:pt x="4318001" y="0"/>
                </a:lnTo>
                <a:lnTo>
                  <a:pt x="4318001" y="4318000"/>
                </a:lnTo>
                <a:lnTo>
                  <a:pt x="0" y="4318000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 hasCustomPrompt="1"/>
          </p:nvPr>
        </p:nvSpPr>
        <p:spPr>
          <a:xfrm>
            <a:off x="2925332" y="3430819"/>
            <a:ext cx="2159001" cy="2159001"/>
          </a:xfrm>
          <a:custGeom>
            <a:avLst/>
            <a:gdLst>
              <a:gd name="connsiteX0" fmla="*/ 0 w 4318001"/>
              <a:gd name="connsiteY0" fmla="*/ 0 h 4318001"/>
              <a:gd name="connsiteX1" fmla="*/ 4318001 w 4318001"/>
              <a:gd name="connsiteY1" fmla="*/ 0 h 4318001"/>
              <a:gd name="connsiteX2" fmla="*/ 4318001 w 4318001"/>
              <a:gd name="connsiteY2" fmla="*/ 4318001 h 4318001"/>
              <a:gd name="connsiteX3" fmla="*/ 0 w 4318001"/>
              <a:gd name="connsiteY3" fmla="*/ 4318001 h 431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1">
                <a:moveTo>
                  <a:pt x="0" y="0"/>
                </a:moveTo>
                <a:lnTo>
                  <a:pt x="4318001" y="0"/>
                </a:lnTo>
                <a:lnTo>
                  <a:pt x="4318001" y="4318001"/>
                </a:lnTo>
                <a:lnTo>
                  <a:pt x="0" y="43180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6" hasCustomPrompt="1"/>
          </p:nvPr>
        </p:nvSpPr>
        <p:spPr>
          <a:xfrm>
            <a:off x="766333" y="3430819"/>
            <a:ext cx="2159001" cy="2159001"/>
          </a:xfrm>
          <a:custGeom>
            <a:avLst/>
            <a:gdLst>
              <a:gd name="connsiteX0" fmla="*/ 0 w 4318001"/>
              <a:gd name="connsiteY0" fmla="*/ 0 h 4318001"/>
              <a:gd name="connsiteX1" fmla="*/ 4318001 w 4318001"/>
              <a:gd name="connsiteY1" fmla="*/ 0 h 4318001"/>
              <a:gd name="connsiteX2" fmla="*/ 4318001 w 4318001"/>
              <a:gd name="connsiteY2" fmla="*/ 4318001 h 4318001"/>
              <a:gd name="connsiteX3" fmla="*/ 0 w 4318001"/>
              <a:gd name="connsiteY3" fmla="*/ 4318001 h 431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8001" h="4318001">
                <a:moveTo>
                  <a:pt x="0" y="0"/>
                </a:moveTo>
                <a:lnTo>
                  <a:pt x="4318001" y="0"/>
                </a:lnTo>
                <a:lnTo>
                  <a:pt x="4318001" y="4318001"/>
                </a:lnTo>
                <a:lnTo>
                  <a:pt x="0" y="43180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094334" y="6351290"/>
            <a:ext cx="331466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492500" cy="6858001"/>
          </a:xfrm>
          <a:custGeom>
            <a:avLst/>
            <a:gdLst>
              <a:gd name="connsiteX0" fmla="*/ 0 w 6985000"/>
              <a:gd name="connsiteY0" fmla="*/ 0 h 13716001"/>
              <a:gd name="connsiteX1" fmla="*/ 6985000 w 6985000"/>
              <a:gd name="connsiteY1" fmla="*/ 0 h 13716001"/>
              <a:gd name="connsiteX2" fmla="*/ 6985000 w 6985000"/>
              <a:gd name="connsiteY2" fmla="*/ 13716001 h 13716001"/>
              <a:gd name="connsiteX3" fmla="*/ 0 w 6985000"/>
              <a:gd name="connsiteY3" fmla="*/ 13716001 h 1371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0" h="13716001">
                <a:moveTo>
                  <a:pt x="0" y="0"/>
                </a:moveTo>
                <a:lnTo>
                  <a:pt x="6985000" y="0"/>
                </a:lnTo>
                <a:lnTo>
                  <a:pt x="6985000" y="13716001"/>
                </a:lnTo>
                <a:lnTo>
                  <a:pt x="0" y="13716001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3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094334" y="6351290"/>
            <a:ext cx="331466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3175000"/>
          </a:xfrm>
          <a:custGeom>
            <a:avLst/>
            <a:gdLst>
              <a:gd name="connsiteX0" fmla="*/ 0 w 24384000"/>
              <a:gd name="connsiteY0" fmla="*/ 0 h 6350000"/>
              <a:gd name="connsiteX1" fmla="*/ 24384000 w 24384000"/>
              <a:gd name="connsiteY1" fmla="*/ 0 h 6350000"/>
              <a:gd name="connsiteX2" fmla="*/ 24384000 w 24384000"/>
              <a:gd name="connsiteY2" fmla="*/ 6350000 h 6350000"/>
              <a:gd name="connsiteX3" fmla="*/ 0 w 24384000"/>
              <a:gd name="connsiteY3" fmla="*/ 6350000 h 635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0" h="6350000">
                <a:moveTo>
                  <a:pt x="0" y="0"/>
                </a:moveTo>
                <a:lnTo>
                  <a:pt x="24384000" y="0"/>
                </a:lnTo>
                <a:lnTo>
                  <a:pt x="24384000" y="6350000"/>
                </a:lnTo>
                <a:lnTo>
                  <a:pt x="0" y="6350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1" name="Line"/>
          <p:cNvSpPr/>
          <p:nvPr userDrawn="1"/>
        </p:nvSpPr>
        <p:spPr>
          <a:xfrm>
            <a:off x="8960903" y="3891181"/>
            <a:ext cx="1" cy="1701813"/>
          </a:xfrm>
          <a:prstGeom prst="line">
            <a:avLst/>
          </a:prstGeom>
          <a:ln w="25400">
            <a:solidFill>
              <a:srgbClr val="C8CBD1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2" name="Line"/>
          <p:cNvSpPr/>
          <p:nvPr userDrawn="1"/>
        </p:nvSpPr>
        <p:spPr>
          <a:xfrm>
            <a:off x="6092825" y="3888006"/>
            <a:ext cx="0" cy="1701813"/>
          </a:xfrm>
          <a:prstGeom prst="line">
            <a:avLst/>
          </a:prstGeom>
          <a:ln w="25400">
            <a:solidFill>
              <a:srgbClr val="C8CBD1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3" name="Line"/>
          <p:cNvSpPr/>
          <p:nvPr userDrawn="1"/>
        </p:nvSpPr>
        <p:spPr>
          <a:xfrm flipH="1">
            <a:off x="3228054" y="3891181"/>
            <a:ext cx="1" cy="1701813"/>
          </a:xfrm>
          <a:prstGeom prst="line">
            <a:avLst/>
          </a:prstGeom>
          <a:ln w="25400">
            <a:solidFill>
              <a:srgbClr val="C8CBD1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ACB1BB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IMAGE REPLACE</a:t>
            </a:r>
            <a:endParaRPr lang="en-US" dirty="0"/>
          </a:p>
        </p:txBody>
      </p:sp>
      <p:sp>
        <p:nvSpPr>
          <p:cNvPr id="3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094334" y="6351290"/>
            <a:ext cx="331466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5" name="Line"/>
          <p:cNvSpPr/>
          <p:nvPr userDrawn="1"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269570"/>
            <a:ext cx="3175000" cy="5588430"/>
          </a:xfrm>
          <a:custGeom>
            <a:avLst/>
            <a:gdLst>
              <a:gd name="connsiteX0" fmla="*/ 0 w 6350000"/>
              <a:gd name="connsiteY0" fmla="*/ 0 h 11176860"/>
              <a:gd name="connsiteX1" fmla="*/ 6350000 w 6350000"/>
              <a:gd name="connsiteY1" fmla="*/ 0 h 11176860"/>
              <a:gd name="connsiteX2" fmla="*/ 6350000 w 6350000"/>
              <a:gd name="connsiteY2" fmla="*/ 11176860 h 11176860"/>
              <a:gd name="connsiteX3" fmla="*/ 0 w 6350000"/>
              <a:gd name="connsiteY3" fmla="*/ 11176860 h 1117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0000" h="11176860">
                <a:moveTo>
                  <a:pt x="0" y="0"/>
                </a:moveTo>
                <a:lnTo>
                  <a:pt x="6350000" y="0"/>
                </a:lnTo>
                <a:lnTo>
                  <a:pt x="6350000" y="11176860"/>
                </a:lnTo>
                <a:lnTo>
                  <a:pt x="0" y="1117686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4" hasCustomPrompt="1"/>
          </p:nvPr>
        </p:nvSpPr>
        <p:spPr>
          <a:xfrm>
            <a:off x="3175000" y="0"/>
            <a:ext cx="3175000" cy="5588430"/>
          </a:xfrm>
          <a:custGeom>
            <a:avLst/>
            <a:gdLst>
              <a:gd name="connsiteX0" fmla="*/ 0 w 6350000"/>
              <a:gd name="connsiteY0" fmla="*/ 0 h 11176860"/>
              <a:gd name="connsiteX1" fmla="*/ 6350000 w 6350000"/>
              <a:gd name="connsiteY1" fmla="*/ 0 h 11176860"/>
              <a:gd name="connsiteX2" fmla="*/ 6350000 w 6350000"/>
              <a:gd name="connsiteY2" fmla="*/ 11176860 h 11176860"/>
              <a:gd name="connsiteX3" fmla="*/ 0 w 6350000"/>
              <a:gd name="connsiteY3" fmla="*/ 11176860 h 1117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0000" h="11176860">
                <a:moveTo>
                  <a:pt x="0" y="0"/>
                </a:moveTo>
                <a:lnTo>
                  <a:pt x="6350000" y="0"/>
                </a:lnTo>
                <a:lnTo>
                  <a:pt x="6350000" y="11176860"/>
                </a:lnTo>
                <a:lnTo>
                  <a:pt x="0" y="1117686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5" name="Line"/>
          <p:cNvSpPr/>
          <p:nvPr userDrawn="1"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8" name="Slide Number"/>
          <p:cNvSpPr txBox="1"/>
          <p:nvPr userDrawn="1"/>
        </p:nvSpPr>
        <p:spPr>
          <a:xfrm>
            <a:off x="11260750" y="6351290"/>
            <a:ext cx="165050" cy="177801"/>
          </a:xfrm>
          <a:prstGeom prst="rect">
            <a:avLst/>
          </a:prstGeom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200" b="1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Quicksand Bold"/>
                <a:ea typeface="Quicksand Bold"/>
                <a:cs typeface="Quicksand Bold"/>
                <a:sym typeface="Quicksand Bold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sz="1100" smtClean="0"/>
            </a:fld>
            <a:endParaRPr lang="en-US" sz="1100"/>
          </a:p>
        </p:txBody>
      </p:sp>
      <p:sp>
        <p:nvSpPr>
          <p:cNvPr id="10" name="Line"/>
          <p:cNvSpPr/>
          <p:nvPr userDrawn="1"/>
        </p:nvSpPr>
        <p:spPr>
          <a:xfrm flipV="1">
            <a:off x="11428975" y="6603625"/>
            <a:ext cx="1" cy="254376"/>
          </a:xfrm>
          <a:prstGeom prst="line">
            <a:avLst/>
          </a:prstGeom>
          <a:ln w="12700">
            <a:solidFill>
              <a:srgbClr val="2C2E3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9" name="Picture Placeholder 3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4064000"/>
            <a:ext cx="4064000" cy="2794000"/>
          </a:xfrm>
          <a:custGeom>
            <a:avLst/>
            <a:gdLst>
              <a:gd name="connsiteX0" fmla="*/ 0 w 8128000"/>
              <a:gd name="connsiteY0" fmla="*/ 0 h 5588000"/>
              <a:gd name="connsiteX1" fmla="*/ 8128000 w 8128000"/>
              <a:gd name="connsiteY1" fmla="*/ 0 h 5588000"/>
              <a:gd name="connsiteX2" fmla="*/ 8128000 w 8128000"/>
              <a:gd name="connsiteY2" fmla="*/ 5588000 h 5588000"/>
              <a:gd name="connsiteX3" fmla="*/ 0 w 8128000"/>
              <a:gd name="connsiteY3" fmla="*/ 5588000 h 55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8000" h="5588000">
                <a:moveTo>
                  <a:pt x="0" y="0"/>
                </a:moveTo>
                <a:lnTo>
                  <a:pt x="8128000" y="0"/>
                </a:lnTo>
                <a:lnTo>
                  <a:pt x="8128000" y="5588000"/>
                </a:lnTo>
                <a:lnTo>
                  <a:pt x="0" y="5588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9" hasCustomPrompt="1"/>
          </p:nvPr>
        </p:nvSpPr>
        <p:spPr>
          <a:xfrm>
            <a:off x="4064000" y="4064000"/>
            <a:ext cx="4064000" cy="2794000"/>
          </a:xfrm>
          <a:custGeom>
            <a:avLst/>
            <a:gdLst>
              <a:gd name="connsiteX0" fmla="*/ 0 w 8128000"/>
              <a:gd name="connsiteY0" fmla="*/ 0 h 5588000"/>
              <a:gd name="connsiteX1" fmla="*/ 8128000 w 8128000"/>
              <a:gd name="connsiteY1" fmla="*/ 0 h 5588000"/>
              <a:gd name="connsiteX2" fmla="*/ 8128000 w 8128000"/>
              <a:gd name="connsiteY2" fmla="*/ 5588000 h 5588000"/>
              <a:gd name="connsiteX3" fmla="*/ 0 w 8128000"/>
              <a:gd name="connsiteY3" fmla="*/ 5588000 h 55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8000" h="5588000">
                <a:moveTo>
                  <a:pt x="0" y="0"/>
                </a:moveTo>
                <a:lnTo>
                  <a:pt x="8128000" y="0"/>
                </a:lnTo>
                <a:lnTo>
                  <a:pt x="8128000" y="5588000"/>
                </a:lnTo>
                <a:lnTo>
                  <a:pt x="0" y="5588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20" hasCustomPrompt="1"/>
          </p:nvPr>
        </p:nvSpPr>
        <p:spPr>
          <a:xfrm>
            <a:off x="8128000" y="4064000"/>
            <a:ext cx="4064000" cy="2794000"/>
          </a:xfrm>
          <a:custGeom>
            <a:avLst/>
            <a:gdLst>
              <a:gd name="connsiteX0" fmla="*/ 0 w 8128000"/>
              <a:gd name="connsiteY0" fmla="*/ 0 h 5588000"/>
              <a:gd name="connsiteX1" fmla="*/ 8128000 w 8128000"/>
              <a:gd name="connsiteY1" fmla="*/ 0 h 5588000"/>
              <a:gd name="connsiteX2" fmla="*/ 8128000 w 8128000"/>
              <a:gd name="connsiteY2" fmla="*/ 5588000 h 5588000"/>
              <a:gd name="connsiteX3" fmla="*/ 0 w 8128000"/>
              <a:gd name="connsiteY3" fmla="*/ 5588000 h 55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8000" h="5588000">
                <a:moveTo>
                  <a:pt x="0" y="0"/>
                </a:moveTo>
                <a:lnTo>
                  <a:pt x="8128000" y="0"/>
                </a:lnTo>
                <a:lnTo>
                  <a:pt x="8128000" y="5588000"/>
                </a:lnTo>
                <a:lnTo>
                  <a:pt x="0" y="5588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4" hasCustomPrompt="1"/>
          </p:nvPr>
        </p:nvSpPr>
        <p:spPr>
          <a:xfrm>
            <a:off x="8699420" y="0"/>
            <a:ext cx="3492580" cy="6858001"/>
          </a:xfrm>
          <a:custGeom>
            <a:avLst/>
            <a:gdLst>
              <a:gd name="connsiteX0" fmla="*/ 0 w 6985160"/>
              <a:gd name="connsiteY0" fmla="*/ 0 h 13716001"/>
              <a:gd name="connsiteX1" fmla="*/ 6985160 w 6985160"/>
              <a:gd name="connsiteY1" fmla="*/ 0 h 13716001"/>
              <a:gd name="connsiteX2" fmla="*/ 6985160 w 6985160"/>
              <a:gd name="connsiteY2" fmla="*/ 13716001 h 13716001"/>
              <a:gd name="connsiteX3" fmla="*/ 0 w 6985160"/>
              <a:gd name="connsiteY3" fmla="*/ 13716001 h 1371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160" h="13716001">
                <a:moveTo>
                  <a:pt x="0" y="0"/>
                </a:moveTo>
                <a:lnTo>
                  <a:pt x="6985160" y="0"/>
                </a:lnTo>
                <a:lnTo>
                  <a:pt x="6985160" y="13716001"/>
                </a:lnTo>
                <a:lnTo>
                  <a:pt x="0" y="13716001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1" hasCustomPrompt="1"/>
          </p:nvPr>
        </p:nvSpPr>
        <p:spPr>
          <a:xfrm>
            <a:off x="7048500" y="0"/>
            <a:ext cx="2540000" cy="2349500"/>
          </a:xfrm>
          <a:custGeom>
            <a:avLst/>
            <a:gdLst>
              <a:gd name="connsiteX0" fmla="*/ 0 w 5080000"/>
              <a:gd name="connsiteY0" fmla="*/ 0 h 4699000"/>
              <a:gd name="connsiteX1" fmla="*/ 5080000 w 5080000"/>
              <a:gd name="connsiteY1" fmla="*/ 0 h 4699000"/>
              <a:gd name="connsiteX2" fmla="*/ 5080000 w 5080000"/>
              <a:gd name="connsiteY2" fmla="*/ 4699000 h 4699000"/>
              <a:gd name="connsiteX3" fmla="*/ 0 w 5080000"/>
              <a:gd name="connsiteY3" fmla="*/ 4699000 h 469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0000" h="4699000">
                <a:moveTo>
                  <a:pt x="0" y="0"/>
                </a:moveTo>
                <a:lnTo>
                  <a:pt x="5080000" y="0"/>
                </a:lnTo>
                <a:lnTo>
                  <a:pt x="5080000" y="4699000"/>
                </a:lnTo>
                <a:lnTo>
                  <a:pt x="0" y="4699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2" hasCustomPrompt="1"/>
          </p:nvPr>
        </p:nvSpPr>
        <p:spPr>
          <a:xfrm>
            <a:off x="7048500" y="2413000"/>
            <a:ext cx="2540000" cy="4445000"/>
          </a:xfrm>
          <a:custGeom>
            <a:avLst/>
            <a:gdLst>
              <a:gd name="connsiteX0" fmla="*/ 0 w 5080000"/>
              <a:gd name="connsiteY0" fmla="*/ 0 h 8890000"/>
              <a:gd name="connsiteX1" fmla="*/ 5080000 w 5080000"/>
              <a:gd name="connsiteY1" fmla="*/ 0 h 8890000"/>
              <a:gd name="connsiteX2" fmla="*/ 5080000 w 5080000"/>
              <a:gd name="connsiteY2" fmla="*/ 8890000 h 8890000"/>
              <a:gd name="connsiteX3" fmla="*/ 0 w 5080000"/>
              <a:gd name="connsiteY3" fmla="*/ 8890000 h 88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0000" h="8890000">
                <a:moveTo>
                  <a:pt x="0" y="0"/>
                </a:moveTo>
                <a:lnTo>
                  <a:pt x="5080000" y="0"/>
                </a:lnTo>
                <a:lnTo>
                  <a:pt x="5080000" y="8890000"/>
                </a:lnTo>
                <a:lnTo>
                  <a:pt x="0" y="8890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9" name="Picture Placeholder 38"/>
          <p:cNvSpPr>
            <a:spLocks noGrp="1"/>
          </p:cNvSpPr>
          <p:nvPr>
            <p:ph type="pic" sz="quarter" idx="13" hasCustomPrompt="1"/>
          </p:nvPr>
        </p:nvSpPr>
        <p:spPr>
          <a:xfrm>
            <a:off x="9652000" y="4508500"/>
            <a:ext cx="2540000" cy="2349500"/>
          </a:xfrm>
          <a:custGeom>
            <a:avLst/>
            <a:gdLst>
              <a:gd name="connsiteX0" fmla="*/ 0 w 5080000"/>
              <a:gd name="connsiteY0" fmla="*/ 0 h 4699000"/>
              <a:gd name="connsiteX1" fmla="*/ 5080000 w 5080000"/>
              <a:gd name="connsiteY1" fmla="*/ 0 h 4699000"/>
              <a:gd name="connsiteX2" fmla="*/ 5080000 w 5080000"/>
              <a:gd name="connsiteY2" fmla="*/ 4699000 h 4699000"/>
              <a:gd name="connsiteX3" fmla="*/ 0 w 5080000"/>
              <a:gd name="connsiteY3" fmla="*/ 4699000 h 469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0000" h="4699000">
                <a:moveTo>
                  <a:pt x="0" y="0"/>
                </a:moveTo>
                <a:lnTo>
                  <a:pt x="5080000" y="0"/>
                </a:lnTo>
                <a:lnTo>
                  <a:pt x="5080000" y="4699000"/>
                </a:lnTo>
                <a:lnTo>
                  <a:pt x="0" y="4699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4" hasCustomPrompt="1"/>
          </p:nvPr>
        </p:nvSpPr>
        <p:spPr>
          <a:xfrm>
            <a:off x="9652000" y="-1"/>
            <a:ext cx="2540000" cy="4445001"/>
          </a:xfrm>
          <a:custGeom>
            <a:avLst/>
            <a:gdLst>
              <a:gd name="connsiteX0" fmla="*/ 0 w 5080000"/>
              <a:gd name="connsiteY0" fmla="*/ 0 h 8890001"/>
              <a:gd name="connsiteX1" fmla="*/ 5080000 w 5080000"/>
              <a:gd name="connsiteY1" fmla="*/ 0 h 8890001"/>
              <a:gd name="connsiteX2" fmla="*/ 5080000 w 5080000"/>
              <a:gd name="connsiteY2" fmla="*/ 8890001 h 8890001"/>
              <a:gd name="connsiteX3" fmla="*/ 0 w 5080000"/>
              <a:gd name="connsiteY3" fmla="*/ 8890001 h 889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0000" h="8890001">
                <a:moveTo>
                  <a:pt x="0" y="0"/>
                </a:moveTo>
                <a:lnTo>
                  <a:pt x="5080000" y="0"/>
                </a:lnTo>
                <a:lnTo>
                  <a:pt x="5080000" y="8890001"/>
                </a:lnTo>
                <a:lnTo>
                  <a:pt x="0" y="8890001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5" name="Line"/>
          <p:cNvSpPr/>
          <p:nvPr userDrawn="1"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11" hasCustomPrompt="1"/>
          </p:nvPr>
        </p:nvSpPr>
        <p:spPr>
          <a:xfrm>
            <a:off x="3808974" y="2476500"/>
            <a:ext cx="1905001" cy="1905000"/>
          </a:xfrm>
          <a:custGeom>
            <a:avLst/>
            <a:gdLst>
              <a:gd name="connsiteX0" fmla="*/ 0 w 3810001"/>
              <a:gd name="connsiteY0" fmla="*/ 0 h 3810000"/>
              <a:gd name="connsiteX1" fmla="*/ 3810001 w 3810001"/>
              <a:gd name="connsiteY1" fmla="*/ 0 h 3810000"/>
              <a:gd name="connsiteX2" fmla="*/ 3810001 w 3810001"/>
              <a:gd name="connsiteY2" fmla="*/ 3810000 h 3810000"/>
              <a:gd name="connsiteX3" fmla="*/ 0 w 3810001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1" h="3810000">
                <a:moveTo>
                  <a:pt x="0" y="0"/>
                </a:moveTo>
                <a:lnTo>
                  <a:pt x="3810001" y="0"/>
                </a:lnTo>
                <a:lnTo>
                  <a:pt x="3810001" y="3810000"/>
                </a:lnTo>
                <a:lnTo>
                  <a:pt x="0" y="3810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4" hasCustomPrompt="1"/>
          </p:nvPr>
        </p:nvSpPr>
        <p:spPr>
          <a:xfrm>
            <a:off x="5713974" y="2476500"/>
            <a:ext cx="1905001" cy="1905000"/>
          </a:xfrm>
          <a:custGeom>
            <a:avLst/>
            <a:gdLst>
              <a:gd name="connsiteX0" fmla="*/ 0 w 3810001"/>
              <a:gd name="connsiteY0" fmla="*/ 0 h 3810000"/>
              <a:gd name="connsiteX1" fmla="*/ 3810001 w 3810001"/>
              <a:gd name="connsiteY1" fmla="*/ 0 h 3810000"/>
              <a:gd name="connsiteX2" fmla="*/ 3810001 w 3810001"/>
              <a:gd name="connsiteY2" fmla="*/ 3810000 h 3810000"/>
              <a:gd name="connsiteX3" fmla="*/ 0 w 3810001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1" h="3810000">
                <a:moveTo>
                  <a:pt x="0" y="0"/>
                </a:moveTo>
                <a:lnTo>
                  <a:pt x="3810001" y="0"/>
                </a:lnTo>
                <a:lnTo>
                  <a:pt x="3810001" y="3810000"/>
                </a:lnTo>
                <a:lnTo>
                  <a:pt x="0" y="3810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5" hasCustomPrompt="1"/>
          </p:nvPr>
        </p:nvSpPr>
        <p:spPr>
          <a:xfrm>
            <a:off x="7618974" y="2476500"/>
            <a:ext cx="1905000" cy="1905000"/>
          </a:xfrm>
          <a:custGeom>
            <a:avLst/>
            <a:gdLst>
              <a:gd name="connsiteX0" fmla="*/ 0 w 3810000"/>
              <a:gd name="connsiteY0" fmla="*/ 0 h 3810000"/>
              <a:gd name="connsiteX1" fmla="*/ 3810000 w 3810000"/>
              <a:gd name="connsiteY1" fmla="*/ 0 h 3810000"/>
              <a:gd name="connsiteX2" fmla="*/ 3810000 w 3810000"/>
              <a:gd name="connsiteY2" fmla="*/ 3810000 h 3810000"/>
              <a:gd name="connsiteX3" fmla="*/ 0 w 3810000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0" h="3810000">
                <a:moveTo>
                  <a:pt x="0" y="0"/>
                </a:moveTo>
                <a:lnTo>
                  <a:pt x="3810000" y="0"/>
                </a:lnTo>
                <a:lnTo>
                  <a:pt x="3810000" y="3810000"/>
                </a:lnTo>
                <a:lnTo>
                  <a:pt x="0" y="3810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6" hasCustomPrompt="1"/>
          </p:nvPr>
        </p:nvSpPr>
        <p:spPr>
          <a:xfrm>
            <a:off x="9523974" y="2476500"/>
            <a:ext cx="1905000" cy="1905000"/>
          </a:xfrm>
          <a:custGeom>
            <a:avLst/>
            <a:gdLst>
              <a:gd name="connsiteX0" fmla="*/ 0 w 3810000"/>
              <a:gd name="connsiteY0" fmla="*/ 0 h 3810000"/>
              <a:gd name="connsiteX1" fmla="*/ 3810000 w 3810000"/>
              <a:gd name="connsiteY1" fmla="*/ 0 h 3810000"/>
              <a:gd name="connsiteX2" fmla="*/ 3810000 w 3810000"/>
              <a:gd name="connsiteY2" fmla="*/ 3810000 h 3810000"/>
              <a:gd name="connsiteX3" fmla="*/ 0 w 3810000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0" h="3810000">
                <a:moveTo>
                  <a:pt x="0" y="0"/>
                </a:moveTo>
                <a:lnTo>
                  <a:pt x="3810000" y="0"/>
                </a:lnTo>
                <a:lnTo>
                  <a:pt x="3810000" y="3810000"/>
                </a:lnTo>
                <a:lnTo>
                  <a:pt x="0" y="3810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5" name="Line"/>
          <p:cNvSpPr/>
          <p:nvPr userDrawn="1"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9" name="Rectangle"/>
          <p:cNvSpPr/>
          <p:nvPr userDrawn="1"/>
        </p:nvSpPr>
        <p:spPr>
          <a:xfrm>
            <a:off x="0" y="0"/>
            <a:ext cx="3810001" cy="6858000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9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20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11" hasCustomPrompt="1"/>
          </p:nvPr>
        </p:nvSpPr>
        <p:spPr>
          <a:xfrm>
            <a:off x="3810000" y="0"/>
            <a:ext cx="3810000" cy="6858000"/>
          </a:xfrm>
          <a:custGeom>
            <a:avLst/>
            <a:gdLst>
              <a:gd name="connsiteX0" fmla="*/ 0 w 7620000"/>
              <a:gd name="connsiteY0" fmla="*/ 0 h 13716000"/>
              <a:gd name="connsiteX1" fmla="*/ 7620000 w 7620000"/>
              <a:gd name="connsiteY1" fmla="*/ 0 h 13716000"/>
              <a:gd name="connsiteX2" fmla="*/ 7620000 w 7620000"/>
              <a:gd name="connsiteY2" fmla="*/ 13716000 h 13716000"/>
              <a:gd name="connsiteX3" fmla="*/ 0 w 76200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13716000">
                <a:moveTo>
                  <a:pt x="0" y="0"/>
                </a:moveTo>
                <a:lnTo>
                  <a:pt x="7620000" y="0"/>
                </a:lnTo>
                <a:lnTo>
                  <a:pt x="7620000" y="13716000"/>
                </a:lnTo>
                <a:lnTo>
                  <a:pt x="0" y="13716000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"/>
          <p:cNvSpPr/>
          <p:nvPr userDrawn="1"/>
        </p:nvSpPr>
        <p:spPr>
          <a:xfrm>
            <a:off x="690133" y="63004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4" name="Shape"/>
          <p:cNvSpPr/>
          <p:nvPr userDrawn="1"/>
        </p:nvSpPr>
        <p:spPr>
          <a:xfrm>
            <a:off x="960566" y="63004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15" name="Line"/>
          <p:cNvSpPr/>
          <p:nvPr userDrawn="1"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10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8" name="Rectangle"/>
          <p:cNvSpPr/>
          <p:nvPr userDrawn="1"/>
        </p:nvSpPr>
        <p:spPr>
          <a:xfrm>
            <a:off x="0" y="-1"/>
            <a:ext cx="3210488" cy="6858000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30" name="Shape"/>
          <p:cNvSpPr/>
          <p:nvPr userDrawn="1"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1" name="Shape"/>
          <p:cNvSpPr/>
          <p:nvPr userDrawn="1"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4" hasCustomPrompt="1"/>
          </p:nvPr>
        </p:nvSpPr>
        <p:spPr>
          <a:xfrm>
            <a:off x="766333" y="1269570"/>
            <a:ext cx="4888244" cy="4318861"/>
          </a:xfrm>
          <a:custGeom>
            <a:avLst/>
            <a:gdLst>
              <a:gd name="connsiteX0" fmla="*/ 0 w 9776487"/>
              <a:gd name="connsiteY0" fmla="*/ 0 h 8637721"/>
              <a:gd name="connsiteX1" fmla="*/ 9776487 w 9776487"/>
              <a:gd name="connsiteY1" fmla="*/ 0 h 8637721"/>
              <a:gd name="connsiteX2" fmla="*/ 9776487 w 9776487"/>
              <a:gd name="connsiteY2" fmla="*/ 8637721 h 8637721"/>
              <a:gd name="connsiteX3" fmla="*/ 0 w 9776487"/>
              <a:gd name="connsiteY3" fmla="*/ 8637721 h 863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76487" h="8637721">
                <a:moveTo>
                  <a:pt x="0" y="0"/>
                </a:moveTo>
                <a:lnTo>
                  <a:pt x="9776487" y="0"/>
                </a:lnTo>
                <a:lnTo>
                  <a:pt x="9776487" y="8637721"/>
                </a:lnTo>
                <a:lnTo>
                  <a:pt x="0" y="8637721"/>
                </a:lnTo>
                <a:close/>
              </a:path>
            </a:pathLst>
          </a:custGeom>
          <a:solidFill>
            <a:srgbClr val="BABEC7"/>
          </a:solidFill>
          <a:ln w="12700">
            <a:miter lim="400000"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IMAGE REPLACE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5369" y="0"/>
            <a:ext cx="11786631" cy="6858000"/>
            <a:chOff x="2974693" y="0"/>
            <a:chExt cx="9217307" cy="3810000"/>
          </a:xfrm>
        </p:grpSpPr>
        <p:grpSp>
          <p:nvGrpSpPr>
            <p:cNvPr id="5" name="组合 4"/>
            <p:cNvGrpSpPr/>
            <p:nvPr/>
          </p:nvGrpSpPr>
          <p:grpSpPr>
            <a:xfrm>
              <a:off x="2974693" y="0"/>
              <a:ext cx="9217307" cy="3810000"/>
              <a:chOff x="2974693" y="0"/>
              <a:chExt cx="9217307" cy="38100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519"/>
              <a:stretch>
                <a:fillRect/>
              </a:stretch>
            </p:blipFill>
            <p:spPr>
              <a:xfrm>
                <a:off x="7500395" y="0"/>
                <a:ext cx="4691605" cy="3810000"/>
              </a:xfrm>
              <a:prstGeom prst="rect">
                <a:avLst/>
              </a:prstGeom>
            </p:spPr>
          </p:pic>
          <p:sp>
            <p:nvSpPr>
              <p:cNvPr id="4" name="矩形 3"/>
              <p:cNvSpPr/>
              <p:nvPr/>
            </p:nvSpPr>
            <p:spPr>
              <a:xfrm>
                <a:off x="2974693" y="440803"/>
                <a:ext cx="1990846" cy="2928394"/>
              </a:xfrm>
              <a:prstGeom prst="rect">
                <a:avLst/>
              </a:prstGeom>
              <a:solidFill>
                <a:srgbClr val="EFE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3449256" y="393539"/>
              <a:ext cx="4051139" cy="2928395"/>
            </a:xfrm>
            <a:prstGeom prst="rect">
              <a:avLst/>
            </a:prstGeom>
            <a:solidFill>
              <a:srgbClr val="EEE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02310" y="1834491"/>
            <a:ext cx="4925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343C3F"/>
                </a:solidFill>
                <a:latin typeface="+mj-ea"/>
                <a:ea typeface="+mj-ea"/>
                <a:cs typeface="+mn-ea"/>
                <a:sym typeface="+mn-lt"/>
              </a:rPr>
              <a:t>时尚</a:t>
            </a:r>
            <a:r>
              <a:rPr lang="en-US" altLang="zh-CN" dirty="0">
                <a:solidFill>
                  <a:srgbClr val="343C3F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343C3F"/>
                </a:solidFill>
                <a:latin typeface="+mj-ea"/>
                <a:ea typeface="+mj-ea"/>
                <a:cs typeface="+mn-ea"/>
                <a:sym typeface="+mn-lt"/>
              </a:rPr>
              <a:t>简约</a:t>
            </a:r>
            <a:r>
              <a:rPr lang="en-US" altLang="zh-CN" dirty="0">
                <a:solidFill>
                  <a:srgbClr val="343C3F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343C3F"/>
                </a:solidFill>
                <a:latin typeface="+mj-ea"/>
                <a:ea typeface="+mj-ea"/>
                <a:cs typeface="+mn-ea"/>
                <a:sym typeface="+mn-lt"/>
              </a:rPr>
              <a:t>大气</a:t>
            </a:r>
            <a:r>
              <a:rPr lang="en-US" altLang="zh-CN" dirty="0">
                <a:solidFill>
                  <a:srgbClr val="343C3F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343C3F"/>
                </a:solidFill>
                <a:latin typeface="+mj-ea"/>
                <a:ea typeface="+mj-ea"/>
                <a:cs typeface="+mn-ea"/>
                <a:sym typeface="+mn-lt"/>
              </a:rPr>
              <a:t>文艺</a:t>
            </a:r>
            <a:endParaRPr lang="zh-CN" altLang="en-US" dirty="0">
              <a:solidFill>
                <a:srgbClr val="343C3F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Rectangle 18"/>
          <p:cNvSpPr/>
          <p:nvPr/>
        </p:nvSpPr>
        <p:spPr>
          <a:xfrm>
            <a:off x="578104" y="3734602"/>
            <a:ext cx="4086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rgbClr val="343C3F"/>
                </a:solidFill>
                <a:latin typeface="+mj-ea"/>
                <a:ea typeface="+mj-ea"/>
                <a:cs typeface="+mn-ea"/>
                <a:sym typeface="+mn-lt"/>
              </a:rPr>
              <a:t>But the majority have suffered alteration in some form, by injected humor, or randomized words which don't look even slightly believable. If you are going to use a passage </a:t>
            </a:r>
            <a:endParaRPr lang="en-US" sz="1200" dirty="0">
              <a:solidFill>
                <a:srgbClr val="343C3F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3937" y="4989983"/>
            <a:ext cx="2571714" cy="589622"/>
          </a:xfrm>
          <a:prstGeom prst="rect">
            <a:avLst/>
          </a:prstGeom>
          <a:solidFill>
            <a:srgbClr val="D0B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4900" y="2326543"/>
            <a:ext cx="5393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343C3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欧式小清新</a:t>
            </a:r>
            <a:endParaRPr lang="zh-CN" altLang="en-US" sz="8000" dirty="0">
              <a:solidFill>
                <a:srgbClr val="343C3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7905" y="5072627"/>
            <a:ext cx="251363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XXX</a:t>
            </a:r>
            <a:endParaRPr lang="en-US" altLang="zh-CN" sz="20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44042" y="4989983"/>
            <a:ext cx="1516671" cy="589622"/>
          </a:xfrm>
          <a:prstGeom prst="rect">
            <a:avLst/>
          </a:prstGeom>
          <a:solidFill>
            <a:srgbClr val="6F3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58010" y="5072627"/>
            <a:ext cx="1502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20XX.XX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2" name="Group 18"/>
          <p:cNvGrpSpPr/>
          <p:nvPr/>
        </p:nvGrpSpPr>
        <p:grpSpPr>
          <a:xfrm rot="18416799" flipH="1" flipV="1">
            <a:off x="1074223" y="343392"/>
            <a:ext cx="1982680" cy="2270762"/>
            <a:chOff x="1171575" y="1827213"/>
            <a:chExt cx="371475" cy="425450"/>
          </a:xfrm>
        </p:grpSpPr>
        <p:sp>
          <p:nvSpPr>
            <p:cNvPr id="33" name="Freeform 145"/>
            <p:cNvSpPr>
              <a:spLocks noChangeArrowheads="1"/>
            </p:cNvSpPr>
            <p:nvPr/>
          </p:nvSpPr>
          <p:spPr bwMode="auto">
            <a:xfrm>
              <a:off x="1171575" y="1827213"/>
              <a:ext cx="371475" cy="425450"/>
            </a:xfrm>
            <a:custGeom>
              <a:avLst/>
              <a:gdLst>
                <a:gd name="T0" fmla="*/ 814 w 1032"/>
                <a:gd name="T1" fmla="*/ 983 h 1180"/>
                <a:gd name="T2" fmla="*/ 858 w 1032"/>
                <a:gd name="T3" fmla="*/ 987 h 1180"/>
                <a:gd name="T4" fmla="*/ 842 w 1032"/>
                <a:gd name="T5" fmla="*/ 1059 h 1180"/>
                <a:gd name="T6" fmla="*/ 786 w 1032"/>
                <a:gd name="T7" fmla="*/ 975 h 1180"/>
                <a:gd name="T8" fmla="*/ 750 w 1032"/>
                <a:gd name="T9" fmla="*/ 890 h 1180"/>
                <a:gd name="T10" fmla="*/ 577 w 1032"/>
                <a:gd name="T11" fmla="*/ 870 h 1180"/>
                <a:gd name="T12" fmla="*/ 441 w 1032"/>
                <a:gd name="T13" fmla="*/ 750 h 1180"/>
                <a:gd name="T14" fmla="*/ 333 w 1032"/>
                <a:gd name="T15" fmla="*/ 626 h 1180"/>
                <a:gd name="T16" fmla="*/ 225 w 1032"/>
                <a:gd name="T17" fmla="*/ 465 h 1180"/>
                <a:gd name="T18" fmla="*/ 189 w 1032"/>
                <a:gd name="T19" fmla="*/ 381 h 1180"/>
                <a:gd name="T20" fmla="*/ 156 w 1032"/>
                <a:gd name="T21" fmla="*/ 216 h 1180"/>
                <a:gd name="T22" fmla="*/ 136 w 1032"/>
                <a:gd name="T23" fmla="*/ 88 h 1180"/>
                <a:gd name="T24" fmla="*/ 72 w 1032"/>
                <a:gd name="T25" fmla="*/ 0 h 1180"/>
                <a:gd name="T26" fmla="*/ 68 w 1032"/>
                <a:gd name="T27" fmla="*/ 80 h 1180"/>
                <a:gd name="T28" fmla="*/ 72 w 1032"/>
                <a:gd name="T29" fmla="*/ 24 h 1180"/>
                <a:gd name="T30" fmla="*/ 96 w 1032"/>
                <a:gd name="T31" fmla="*/ 56 h 1180"/>
                <a:gd name="T32" fmla="*/ 84 w 1032"/>
                <a:gd name="T33" fmla="*/ 132 h 1180"/>
                <a:gd name="T34" fmla="*/ 56 w 1032"/>
                <a:gd name="T35" fmla="*/ 229 h 1180"/>
                <a:gd name="T36" fmla="*/ 64 w 1032"/>
                <a:gd name="T37" fmla="*/ 333 h 1180"/>
                <a:gd name="T38" fmla="*/ 116 w 1032"/>
                <a:gd name="T39" fmla="*/ 289 h 1180"/>
                <a:gd name="T40" fmla="*/ 141 w 1032"/>
                <a:gd name="T41" fmla="*/ 409 h 1180"/>
                <a:gd name="T42" fmla="*/ 64 w 1032"/>
                <a:gd name="T43" fmla="*/ 469 h 1180"/>
                <a:gd name="T44" fmla="*/ 152 w 1032"/>
                <a:gd name="T45" fmla="*/ 457 h 1180"/>
                <a:gd name="T46" fmla="*/ 212 w 1032"/>
                <a:gd name="T47" fmla="*/ 578 h 1180"/>
                <a:gd name="T48" fmla="*/ 212 w 1032"/>
                <a:gd name="T49" fmla="*/ 674 h 1180"/>
                <a:gd name="T50" fmla="*/ 305 w 1032"/>
                <a:gd name="T51" fmla="*/ 670 h 1180"/>
                <a:gd name="T52" fmla="*/ 309 w 1032"/>
                <a:gd name="T53" fmla="*/ 754 h 1180"/>
                <a:gd name="T54" fmla="*/ 313 w 1032"/>
                <a:gd name="T55" fmla="*/ 730 h 1180"/>
                <a:gd name="T56" fmla="*/ 325 w 1032"/>
                <a:gd name="T57" fmla="*/ 822 h 1180"/>
                <a:gd name="T58" fmla="*/ 381 w 1032"/>
                <a:gd name="T59" fmla="*/ 774 h 1180"/>
                <a:gd name="T60" fmla="*/ 445 w 1032"/>
                <a:gd name="T61" fmla="*/ 883 h 1180"/>
                <a:gd name="T62" fmla="*/ 473 w 1032"/>
                <a:gd name="T63" fmla="*/ 987 h 1180"/>
                <a:gd name="T64" fmla="*/ 522 w 1032"/>
                <a:gd name="T65" fmla="*/ 914 h 1180"/>
                <a:gd name="T66" fmla="*/ 622 w 1032"/>
                <a:gd name="T67" fmla="*/ 983 h 1180"/>
                <a:gd name="T68" fmla="*/ 613 w 1032"/>
                <a:gd name="T69" fmla="*/ 1067 h 1180"/>
                <a:gd name="T70" fmla="*/ 674 w 1032"/>
                <a:gd name="T71" fmla="*/ 1007 h 1180"/>
                <a:gd name="T72" fmla="*/ 762 w 1032"/>
                <a:gd name="T73" fmla="*/ 1155 h 1180"/>
                <a:gd name="T74" fmla="*/ 790 w 1032"/>
                <a:gd name="T75" fmla="*/ 1067 h 1180"/>
                <a:gd name="T76" fmla="*/ 730 w 1032"/>
                <a:gd name="T77" fmla="*/ 1163 h 1180"/>
                <a:gd name="T78" fmla="*/ 822 w 1032"/>
                <a:gd name="T79" fmla="*/ 1135 h 1180"/>
                <a:gd name="T80" fmla="*/ 1031 w 1032"/>
                <a:gd name="T81" fmla="*/ 1131 h 1180"/>
                <a:gd name="T82" fmla="*/ 141 w 1032"/>
                <a:gd name="T83" fmla="*/ 433 h 1180"/>
                <a:gd name="T84" fmla="*/ 256 w 1032"/>
                <a:gd name="T85" fmla="*/ 377 h 1180"/>
                <a:gd name="T86" fmla="*/ 245 w 1032"/>
                <a:gd name="T87" fmla="*/ 433 h 1180"/>
                <a:gd name="T88" fmla="*/ 152 w 1032"/>
                <a:gd name="T89" fmla="*/ 245 h 1180"/>
                <a:gd name="T90" fmla="*/ 181 w 1032"/>
                <a:gd name="T91" fmla="*/ 289 h 1180"/>
                <a:gd name="T92" fmla="*/ 112 w 1032"/>
                <a:gd name="T93" fmla="*/ 120 h 1180"/>
                <a:gd name="T94" fmla="*/ 141 w 1032"/>
                <a:gd name="T95" fmla="*/ 136 h 1180"/>
                <a:gd name="T96" fmla="*/ 116 w 1032"/>
                <a:gd name="T97" fmla="*/ 144 h 1180"/>
                <a:gd name="T98" fmla="*/ 28 w 1032"/>
                <a:gd name="T99" fmla="*/ 297 h 1180"/>
                <a:gd name="T100" fmla="*/ 285 w 1032"/>
                <a:gd name="T101" fmla="*/ 562 h 1180"/>
                <a:gd name="T102" fmla="*/ 317 w 1032"/>
                <a:gd name="T103" fmla="*/ 606 h 1180"/>
                <a:gd name="T104" fmla="*/ 216 w 1032"/>
                <a:gd name="T105" fmla="*/ 646 h 1180"/>
                <a:gd name="T106" fmla="*/ 269 w 1032"/>
                <a:gd name="T107" fmla="*/ 618 h 1180"/>
                <a:gd name="T108" fmla="*/ 421 w 1032"/>
                <a:gd name="T109" fmla="*/ 678 h 1180"/>
                <a:gd name="T110" fmla="*/ 417 w 1032"/>
                <a:gd name="T111" fmla="*/ 742 h 1180"/>
                <a:gd name="T112" fmla="*/ 533 w 1032"/>
                <a:gd name="T113" fmla="*/ 810 h 1180"/>
                <a:gd name="T114" fmla="*/ 549 w 1032"/>
                <a:gd name="T115" fmla="*/ 862 h 1180"/>
                <a:gd name="T116" fmla="*/ 465 w 1032"/>
                <a:gd name="T117" fmla="*/ 959 h 1180"/>
                <a:gd name="T118" fmla="*/ 666 w 1032"/>
                <a:gd name="T119" fmla="*/ 914 h 1180"/>
                <a:gd name="T120" fmla="*/ 722 w 1032"/>
                <a:gd name="T121" fmla="*/ 934 h 1180"/>
                <a:gd name="T122" fmla="*/ 666 w 1032"/>
                <a:gd name="T123" fmla="*/ 971 h 1180"/>
                <a:gd name="T124" fmla="*/ 606 w 1032"/>
                <a:gd name="T125" fmla="*/ 1003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2" h="1180">
                  <a:moveTo>
                    <a:pt x="1027" y="1127"/>
                  </a:moveTo>
                  <a:lnTo>
                    <a:pt x="1027" y="1127"/>
                  </a:lnTo>
                  <a:lnTo>
                    <a:pt x="1015" y="1119"/>
                  </a:lnTo>
                  <a:lnTo>
                    <a:pt x="1015" y="1119"/>
                  </a:lnTo>
                  <a:lnTo>
                    <a:pt x="974" y="1107"/>
                  </a:lnTo>
                  <a:lnTo>
                    <a:pt x="974" y="1107"/>
                  </a:lnTo>
                  <a:lnTo>
                    <a:pt x="894" y="1083"/>
                  </a:lnTo>
                  <a:lnTo>
                    <a:pt x="842" y="1063"/>
                  </a:lnTo>
                  <a:lnTo>
                    <a:pt x="842" y="1063"/>
                  </a:lnTo>
                  <a:lnTo>
                    <a:pt x="814" y="1051"/>
                  </a:lnTo>
                  <a:lnTo>
                    <a:pt x="814" y="1051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39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4" y="1027"/>
                  </a:lnTo>
                  <a:lnTo>
                    <a:pt x="814" y="1027"/>
                  </a:lnTo>
                  <a:lnTo>
                    <a:pt x="814" y="1019"/>
                  </a:lnTo>
                  <a:lnTo>
                    <a:pt x="814" y="1019"/>
                  </a:lnTo>
                  <a:lnTo>
                    <a:pt x="814" y="1015"/>
                  </a:lnTo>
                  <a:lnTo>
                    <a:pt x="810" y="1011"/>
                  </a:lnTo>
                  <a:lnTo>
                    <a:pt x="810" y="1011"/>
                  </a:lnTo>
                  <a:lnTo>
                    <a:pt x="810" y="1007"/>
                  </a:lnTo>
                  <a:lnTo>
                    <a:pt x="810" y="1003"/>
                  </a:lnTo>
                  <a:lnTo>
                    <a:pt x="810" y="1003"/>
                  </a:lnTo>
                  <a:lnTo>
                    <a:pt x="814" y="999"/>
                  </a:lnTo>
                  <a:lnTo>
                    <a:pt x="814" y="999"/>
                  </a:lnTo>
                  <a:lnTo>
                    <a:pt x="814" y="983"/>
                  </a:lnTo>
                  <a:lnTo>
                    <a:pt x="814" y="983"/>
                  </a:lnTo>
                  <a:lnTo>
                    <a:pt x="814" y="975"/>
                  </a:lnTo>
                  <a:lnTo>
                    <a:pt x="814" y="975"/>
                  </a:lnTo>
                  <a:lnTo>
                    <a:pt x="818" y="967"/>
                  </a:lnTo>
                  <a:lnTo>
                    <a:pt x="818" y="967"/>
                  </a:lnTo>
                  <a:lnTo>
                    <a:pt x="826" y="963"/>
                  </a:lnTo>
                  <a:lnTo>
                    <a:pt x="826" y="963"/>
                  </a:lnTo>
                  <a:lnTo>
                    <a:pt x="830" y="959"/>
                  </a:lnTo>
                  <a:lnTo>
                    <a:pt x="830" y="959"/>
                  </a:lnTo>
                  <a:lnTo>
                    <a:pt x="834" y="959"/>
                  </a:lnTo>
                  <a:lnTo>
                    <a:pt x="834" y="959"/>
                  </a:lnTo>
                  <a:lnTo>
                    <a:pt x="838" y="959"/>
                  </a:lnTo>
                  <a:lnTo>
                    <a:pt x="838" y="959"/>
                  </a:lnTo>
                  <a:lnTo>
                    <a:pt x="842" y="954"/>
                  </a:lnTo>
                  <a:lnTo>
                    <a:pt x="846" y="959"/>
                  </a:lnTo>
                  <a:lnTo>
                    <a:pt x="846" y="959"/>
                  </a:lnTo>
                  <a:lnTo>
                    <a:pt x="846" y="954"/>
                  </a:lnTo>
                  <a:lnTo>
                    <a:pt x="846" y="954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8" y="963"/>
                  </a:lnTo>
                  <a:lnTo>
                    <a:pt x="858" y="963"/>
                  </a:lnTo>
                  <a:lnTo>
                    <a:pt x="858" y="971"/>
                  </a:lnTo>
                  <a:lnTo>
                    <a:pt x="858" y="971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9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7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0" y="995"/>
                  </a:lnTo>
                  <a:lnTo>
                    <a:pt x="850" y="999"/>
                  </a:lnTo>
                  <a:lnTo>
                    <a:pt x="850" y="999"/>
                  </a:lnTo>
                  <a:lnTo>
                    <a:pt x="850" y="1003"/>
                  </a:lnTo>
                  <a:lnTo>
                    <a:pt x="850" y="1003"/>
                  </a:lnTo>
                  <a:lnTo>
                    <a:pt x="850" y="1007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42" y="1015"/>
                  </a:lnTo>
                  <a:lnTo>
                    <a:pt x="842" y="1015"/>
                  </a:lnTo>
                  <a:lnTo>
                    <a:pt x="842" y="1019"/>
                  </a:lnTo>
                  <a:lnTo>
                    <a:pt x="842" y="1019"/>
                  </a:lnTo>
                  <a:lnTo>
                    <a:pt x="830" y="1031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26" y="1047"/>
                  </a:lnTo>
                  <a:lnTo>
                    <a:pt x="826" y="1047"/>
                  </a:lnTo>
                  <a:lnTo>
                    <a:pt x="826" y="1051"/>
                  </a:lnTo>
                  <a:lnTo>
                    <a:pt x="826" y="1051"/>
                  </a:lnTo>
                  <a:lnTo>
                    <a:pt x="834" y="1055"/>
                  </a:lnTo>
                  <a:lnTo>
                    <a:pt x="834" y="1055"/>
                  </a:lnTo>
                  <a:lnTo>
                    <a:pt x="842" y="1059"/>
                  </a:lnTo>
                  <a:lnTo>
                    <a:pt x="842" y="1059"/>
                  </a:lnTo>
                  <a:lnTo>
                    <a:pt x="846" y="1059"/>
                  </a:lnTo>
                  <a:lnTo>
                    <a:pt x="846" y="1059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54" y="1039"/>
                  </a:lnTo>
                  <a:lnTo>
                    <a:pt x="854" y="1039"/>
                  </a:lnTo>
                  <a:lnTo>
                    <a:pt x="866" y="1023"/>
                  </a:lnTo>
                  <a:lnTo>
                    <a:pt x="866" y="1023"/>
                  </a:lnTo>
                  <a:lnTo>
                    <a:pt x="874" y="1015"/>
                  </a:lnTo>
                  <a:lnTo>
                    <a:pt x="874" y="1015"/>
                  </a:lnTo>
                  <a:lnTo>
                    <a:pt x="874" y="1011"/>
                  </a:lnTo>
                  <a:lnTo>
                    <a:pt x="874" y="1011"/>
                  </a:lnTo>
                  <a:lnTo>
                    <a:pt x="878" y="1003"/>
                  </a:lnTo>
                  <a:lnTo>
                    <a:pt x="878" y="1003"/>
                  </a:lnTo>
                  <a:lnTo>
                    <a:pt x="882" y="991"/>
                  </a:lnTo>
                  <a:lnTo>
                    <a:pt x="882" y="991"/>
                  </a:lnTo>
                  <a:lnTo>
                    <a:pt x="886" y="979"/>
                  </a:lnTo>
                  <a:lnTo>
                    <a:pt x="882" y="959"/>
                  </a:lnTo>
                  <a:lnTo>
                    <a:pt x="882" y="959"/>
                  </a:lnTo>
                  <a:lnTo>
                    <a:pt x="878" y="951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858" y="934"/>
                  </a:lnTo>
                  <a:lnTo>
                    <a:pt x="842" y="930"/>
                  </a:lnTo>
                  <a:lnTo>
                    <a:pt x="842" y="930"/>
                  </a:lnTo>
                  <a:lnTo>
                    <a:pt x="830" y="930"/>
                  </a:lnTo>
                  <a:lnTo>
                    <a:pt x="818" y="934"/>
                  </a:lnTo>
                  <a:lnTo>
                    <a:pt x="818" y="934"/>
                  </a:lnTo>
                  <a:lnTo>
                    <a:pt x="802" y="951"/>
                  </a:lnTo>
                  <a:lnTo>
                    <a:pt x="802" y="951"/>
                  </a:lnTo>
                  <a:lnTo>
                    <a:pt x="790" y="963"/>
                  </a:lnTo>
                  <a:lnTo>
                    <a:pt x="790" y="963"/>
                  </a:lnTo>
                  <a:lnTo>
                    <a:pt x="786" y="975"/>
                  </a:lnTo>
                  <a:lnTo>
                    <a:pt x="786" y="975"/>
                  </a:lnTo>
                  <a:lnTo>
                    <a:pt x="782" y="987"/>
                  </a:lnTo>
                  <a:lnTo>
                    <a:pt x="782" y="987"/>
                  </a:lnTo>
                  <a:lnTo>
                    <a:pt x="786" y="1011"/>
                  </a:lnTo>
                  <a:lnTo>
                    <a:pt x="786" y="1011"/>
                  </a:lnTo>
                  <a:lnTo>
                    <a:pt x="786" y="1015"/>
                  </a:lnTo>
                  <a:lnTo>
                    <a:pt x="786" y="1015"/>
                  </a:lnTo>
                  <a:lnTo>
                    <a:pt x="794" y="1035"/>
                  </a:lnTo>
                  <a:lnTo>
                    <a:pt x="794" y="1035"/>
                  </a:lnTo>
                  <a:lnTo>
                    <a:pt x="798" y="1043"/>
                  </a:lnTo>
                  <a:lnTo>
                    <a:pt x="798" y="1043"/>
                  </a:lnTo>
                  <a:lnTo>
                    <a:pt x="794" y="1039"/>
                  </a:lnTo>
                  <a:lnTo>
                    <a:pt x="766" y="1027"/>
                  </a:lnTo>
                  <a:lnTo>
                    <a:pt x="766" y="1027"/>
                  </a:lnTo>
                  <a:lnTo>
                    <a:pt x="734" y="1011"/>
                  </a:lnTo>
                  <a:lnTo>
                    <a:pt x="734" y="1011"/>
                  </a:lnTo>
                  <a:lnTo>
                    <a:pt x="726" y="1007"/>
                  </a:lnTo>
                  <a:lnTo>
                    <a:pt x="726" y="1007"/>
                  </a:lnTo>
                  <a:lnTo>
                    <a:pt x="694" y="991"/>
                  </a:lnTo>
                  <a:lnTo>
                    <a:pt x="694" y="991"/>
                  </a:lnTo>
                  <a:lnTo>
                    <a:pt x="714" y="979"/>
                  </a:lnTo>
                  <a:lnTo>
                    <a:pt x="714" y="979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34" y="963"/>
                  </a:lnTo>
                  <a:lnTo>
                    <a:pt x="734" y="963"/>
                  </a:lnTo>
                  <a:lnTo>
                    <a:pt x="742" y="951"/>
                  </a:lnTo>
                  <a:lnTo>
                    <a:pt x="742" y="951"/>
                  </a:lnTo>
                  <a:lnTo>
                    <a:pt x="750" y="934"/>
                  </a:lnTo>
                  <a:lnTo>
                    <a:pt x="754" y="914"/>
                  </a:lnTo>
                  <a:lnTo>
                    <a:pt x="754" y="914"/>
                  </a:lnTo>
                  <a:lnTo>
                    <a:pt x="754" y="903"/>
                  </a:lnTo>
                  <a:lnTo>
                    <a:pt x="750" y="890"/>
                  </a:lnTo>
                  <a:lnTo>
                    <a:pt x="750" y="890"/>
                  </a:lnTo>
                  <a:lnTo>
                    <a:pt x="742" y="879"/>
                  </a:lnTo>
                  <a:lnTo>
                    <a:pt x="734" y="866"/>
                  </a:lnTo>
                  <a:lnTo>
                    <a:pt x="734" y="866"/>
                  </a:lnTo>
                  <a:lnTo>
                    <a:pt x="718" y="859"/>
                  </a:lnTo>
                  <a:lnTo>
                    <a:pt x="706" y="859"/>
                  </a:lnTo>
                  <a:lnTo>
                    <a:pt x="706" y="859"/>
                  </a:lnTo>
                  <a:lnTo>
                    <a:pt x="690" y="859"/>
                  </a:lnTo>
                  <a:lnTo>
                    <a:pt x="678" y="862"/>
                  </a:lnTo>
                  <a:lnTo>
                    <a:pt x="678" y="862"/>
                  </a:lnTo>
                  <a:lnTo>
                    <a:pt x="662" y="870"/>
                  </a:lnTo>
                  <a:lnTo>
                    <a:pt x="662" y="870"/>
                  </a:lnTo>
                  <a:lnTo>
                    <a:pt x="650" y="883"/>
                  </a:lnTo>
                  <a:lnTo>
                    <a:pt x="642" y="894"/>
                  </a:lnTo>
                  <a:lnTo>
                    <a:pt x="642" y="894"/>
                  </a:lnTo>
                  <a:lnTo>
                    <a:pt x="634" y="919"/>
                  </a:lnTo>
                  <a:lnTo>
                    <a:pt x="634" y="919"/>
                  </a:lnTo>
                  <a:lnTo>
                    <a:pt x="634" y="927"/>
                  </a:lnTo>
                  <a:lnTo>
                    <a:pt x="634" y="927"/>
                  </a:lnTo>
                  <a:lnTo>
                    <a:pt x="634" y="939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553" y="894"/>
                  </a:lnTo>
                  <a:lnTo>
                    <a:pt x="553" y="894"/>
                  </a:lnTo>
                  <a:lnTo>
                    <a:pt x="557" y="890"/>
                  </a:lnTo>
                  <a:lnTo>
                    <a:pt x="557" y="890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77" y="870"/>
                  </a:lnTo>
                  <a:lnTo>
                    <a:pt x="577" y="870"/>
                  </a:lnTo>
                  <a:lnTo>
                    <a:pt x="582" y="859"/>
                  </a:lnTo>
                  <a:lnTo>
                    <a:pt x="582" y="859"/>
                  </a:lnTo>
                  <a:lnTo>
                    <a:pt x="586" y="842"/>
                  </a:lnTo>
                  <a:lnTo>
                    <a:pt x="586" y="826"/>
                  </a:lnTo>
                  <a:lnTo>
                    <a:pt x="586" y="826"/>
                  </a:lnTo>
                  <a:lnTo>
                    <a:pt x="582" y="814"/>
                  </a:lnTo>
                  <a:lnTo>
                    <a:pt x="573" y="802"/>
                  </a:lnTo>
                  <a:lnTo>
                    <a:pt x="573" y="802"/>
                  </a:lnTo>
                  <a:lnTo>
                    <a:pt x="566" y="794"/>
                  </a:lnTo>
                  <a:lnTo>
                    <a:pt x="553" y="786"/>
                  </a:lnTo>
                  <a:lnTo>
                    <a:pt x="553" y="786"/>
                  </a:lnTo>
                  <a:lnTo>
                    <a:pt x="537" y="786"/>
                  </a:lnTo>
                  <a:lnTo>
                    <a:pt x="525" y="786"/>
                  </a:lnTo>
                  <a:lnTo>
                    <a:pt x="525" y="786"/>
                  </a:lnTo>
                  <a:lnTo>
                    <a:pt x="513" y="794"/>
                  </a:lnTo>
                  <a:lnTo>
                    <a:pt x="502" y="802"/>
                  </a:lnTo>
                  <a:lnTo>
                    <a:pt x="502" y="802"/>
                  </a:lnTo>
                  <a:lnTo>
                    <a:pt x="493" y="814"/>
                  </a:lnTo>
                  <a:lnTo>
                    <a:pt x="493" y="814"/>
                  </a:lnTo>
                  <a:lnTo>
                    <a:pt x="489" y="826"/>
                  </a:lnTo>
                  <a:lnTo>
                    <a:pt x="485" y="839"/>
                  </a:lnTo>
                  <a:lnTo>
                    <a:pt x="485" y="839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25" y="766"/>
                  </a:lnTo>
                  <a:lnTo>
                    <a:pt x="425" y="766"/>
                  </a:lnTo>
                  <a:lnTo>
                    <a:pt x="429" y="766"/>
                  </a:lnTo>
                  <a:lnTo>
                    <a:pt x="429" y="766"/>
                  </a:lnTo>
                  <a:lnTo>
                    <a:pt x="437" y="758"/>
                  </a:lnTo>
                  <a:lnTo>
                    <a:pt x="437" y="758"/>
                  </a:lnTo>
                  <a:lnTo>
                    <a:pt x="441" y="750"/>
                  </a:lnTo>
                  <a:lnTo>
                    <a:pt x="441" y="750"/>
                  </a:lnTo>
                  <a:lnTo>
                    <a:pt x="449" y="738"/>
                  </a:lnTo>
                  <a:lnTo>
                    <a:pt x="457" y="726"/>
                  </a:lnTo>
                  <a:lnTo>
                    <a:pt x="457" y="726"/>
                  </a:lnTo>
                  <a:lnTo>
                    <a:pt x="457" y="706"/>
                  </a:lnTo>
                  <a:lnTo>
                    <a:pt x="457" y="706"/>
                  </a:lnTo>
                  <a:lnTo>
                    <a:pt x="453" y="686"/>
                  </a:lnTo>
                  <a:lnTo>
                    <a:pt x="453" y="686"/>
                  </a:lnTo>
                  <a:lnTo>
                    <a:pt x="445" y="670"/>
                  </a:lnTo>
                  <a:lnTo>
                    <a:pt x="445" y="670"/>
                  </a:lnTo>
                  <a:lnTo>
                    <a:pt x="437" y="662"/>
                  </a:lnTo>
                  <a:lnTo>
                    <a:pt x="425" y="654"/>
                  </a:lnTo>
                  <a:lnTo>
                    <a:pt x="425" y="654"/>
                  </a:lnTo>
                  <a:lnTo>
                    <a:pt x="417" y="650"/>
                  </a:lnTo>
                  <a:lnTo>
                    <a:pt x="409" y="650"/>
                  </a:lnTo>
                  <a:lnTo>
                    <a:pt x="409" y="650"/>
                  </a:lnTo>
                  <a:lnTo>
                    <a:pt x="393" y="654"/>
                  </a:lnTo>
                  <a:lnTo>
                    <a:pt x="381" y="662"/>
                  </a:lnTo>
                  <a:lnTo>
                    <a:pt x="381" y="662"/>
                  </a:lnTo>
                  <a:lnTo>
                    <a:pt x="369" y="678"/>
                  </a:lnTo>
                  <a:lnTo>
                    <a:pt x="369" y="678"/>
                  </a:lnTo>
                  <a:lnTo>
                    <a:pt x="365" y="686"/>
                  </a:lnTo>
                  <a:lnTo>
                    <a:pt x="365" y="686"/>
                  </a:lnTo>
                  <a:lnTo>
                    <a:pt x="361" y="694"/>
                  </a:lnTo>
                  <a:lnTo>
                    <a:pt x="361" y="706"/>
                  </a:lnTo>
                  <a:lnTo>
                    <a:pt x="357" y="698"/>
                  </a:lnTo>
                  <a:lnTo>
                    <a:pt x="325" y="65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25" y="634"/>
                  </a:lnTo>
                  <a:lnTo>
                    <a:pt x="325" y="634"/>
                  </a:lnTo>
                  <a:lnTo>
                    <a:pt x="333" y="626"/>
                  </a:lnTo>
                  <a:lnTo>
                    <a:pt x="333" y="626"/>
                  </a:lnTo>
                  <a:lnTo>
                    <a:pt x="345" y="618"/>
                  </a:lnTo>
                  <a:lnTo>
                    <a:pt x="353" y="606"/>
                  </a:lnTo>
                  <a:lnTo>
                    <a:pt x="353" y="606"/>
                  </a:lnTo>
                  <a:lnTo>
                    <a:pt x="357" y="59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1" y="569"/>
                  </a:lnTo>
                  <a:lnTo>
                    <a:pt x="357" y="558"/>
                  </a:lnTo>
                  <a:lnTo>
                    <a:pt x="357" y="558"/>
                  </a:lnTo>
                  <a:lnTo>
                    <a:pt x="353" y="546"/>
                  </a:lnTo>
                  <a:lnTo>
                    <a:pt x="349" y="538"/>
                  </a:lnTo>
                  <a:lnTo>
                    <a:pt x="349" y="538"/>
                  </a:lnTo>
                  <a:lnTo>
                    <a:pt x="337" y="529"/>
                  </a:lnTo>
                  <a:lnTo>
                    <a:pt x="325" y="522"/>
                  </a:lnTo>
                  <a:lnTo>
                    <a:pt x="325" y="522"/>
                  </a:lnTo>
                  <a:lnTo>
                    <a:pt x="305" y="522"/>
                  </a:lnTo>
                  <a:lnTo>
                    <a:pt x="305" y="522"/>
                  </a:lnTo>
                  <a:lnTo>
                    <a:pt x="289" y="525"/>
                  </a:lnTo>
                  <a:lnTo>
                    <a:pt x="281" y="533"/>
                  </a:lnTo>
                  <a:lnTo>
                    <a:pt x="281" y="533"/>
                  </a:lnTo>
                  <a:lnTo>
                    <a:pt x="261" y="549"/>
                  </a:lnTo>
                  <a:lnTo>
                    <a:pt x="261" y="549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41" y="522"/>
                  </a:lnTo>
                  <a:lnTo>
                    <a:pt x="241" y="522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25" y="465"/>
                  </a:lnTo>
                  <a:lnTo>
                    <a:pt x="233" y="461"/>
                  </a:lnTo>
                  <a:lnTo>
                    <a:pt x="233" y="461"/>
                  </a:lnTo>
                  <a:lnTo>
                    <a:pt x="245" y="457"/>
                  </a:lnTo>
                  <a:lnTo>
                    <a:pt x="245" y="457"/>
                  </a:lnTo>
                  <a:lnTo>
                    <a:pt x="249" y="457"/>
                  </a:lnTo>
                  <a:lnTo>
                    <a:pt x="249" y="457"/>
                  </a:lnTo>
                  <a:lnTo>
                    <a:pt x="256" y="453"/>
                  </a:lnTo>
                  <a:lnTo>
                    <a:pt x="256" y="453"/>
                  </a:lnTo>
                  <a:lnTo>
                    <a:pt x="265" y="449"/>
                  </a:lnTo>
                  <a:lnTo>
                    <a:pt x="265" y="449"/>
                  </a:lnTo>
                  <a:lnTo>
                    <a:pt x="277" y="437"/>
                  </a:lnTo>
                  <a:lnTo>
                    <a:pt x="285" y="425"/>
                  </a:lnTo>
                  <a:lnTo>
                    <a:pt x="285" y="425"/>
                  </a:lnTo>
                  <a:lnTo>
                    <a:pt x="289" y="417"/>
                  </a:lnTo>
                  <a:lnTo>
                    <a:pt x="289" y="405"/>
                  </a:lnTo>
                  <a:lnTo>
                    <a:pt x="289" y="405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285" y="373"/>
                  </a:lnTo>
                  <a:lnTo>
                    <a:pt x="281" y="365"/>
                  </a:lnTo>
                  <a:lnTo>
                    <a:pt x="281" y="365"/>
                  </a:lnTo>
                  <a:lnTo>
                    <a:pt x="269" y="357"/>
                  </a:lnTo>
                  <a:lnTo>
                    <a:pt x="261" y="353"/>
                  </a:lnTo>
                  <a:lnTo>
                    <a:pt x="261" y="353"/>
                  </a:lnTo>
                  <a:lnTo>
                    <a:pt x="245" y="345"/>
                  </a:lnTo>
                  <a:lnTo>
                    <a:pt x="245" y="345"/>
                  </a:lnTo>
                  <a:lnTo>
                    <a:pt x="229" y="349"/>
                  </a:lnTo>
                  <a:lnTo>
                    <a:pt x="216" y="353"/>
                  </a:lnTo>
                  <a:lnTo>
                    <a:pt x="216" y="353"/>
                  </a:lnTo>
                  <a:lnTo>
                    <a:pt x="201" y="365"/>
                  </a:lnTo>
                  <a:lnTo>
                    <a:pt x="201" y="365"/>
                  </a:lnTo>
                  <a:lnTo>
                    <a:pt x="196" y="369"/>
                  </a:lnTo>
                  <a:lnTo>
                    <a:pt x="196" y="369"/>
                  </a:lnTo>
                  <a:lnTo>
                    <a:pt x="189" y="381"/>
                  </a:lnTo>
                  <a:lnTo>
                    <a:pt x="185" y="389"/>
                  </a:lnTo>
                  <a:lnTo>
                    <a:pt x="185" y="389"/>
                  </a:lnTo>
                  <a:lnTo>
                    <a:pt x="181" y="397"/>
                  </a:lnTo>
                  <a:lnTo>
                    <a:pt x="181" y="397"/>
                  </a:lnTo>
                  <a:lnTo>
                    <a:pt x="161" y="337"/>
                  </a:lnTo>
                  <a:lnTo>
                    <a:pt x="161" y="337"/>
                  </a:lnTo>
                  <a:lnTo>
                    <a:pt x="152" y="317"/>
                  </a:lnTo>
                  <a:lnTo>
                    <a:pt x="152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76" y="317"/>
                  </a:lnTo>
                  <a:lnTo>
                    <a:pt x="176" y="317"/>
                  </a:lnTo>
                  <a:lnTo>
                    <a:pt x="185" y="313"/>
                  </a:lnTo>
                  <a:lnTo>
                    <a:pt x="185" y="313"/>
                  </a:lnTo>
                  <a:lnTo>
                    <a:pt x="196" y="305"/>
                  </a:lnTo>
                  <a:lnTo>
                    <a:pt x="209" y="297"/>
                  </a:lnTo>
                  <a:lnTo>
                    <a:pt x="209" y="297"/>
                  </a:lnTo>
                  <a:lnTo>
                    <a:pt x="221" y="277"/>
                  </a:lnTo>
                  <a:lnTo>
                    <a:pt x="221" y="277"/>
                  </a:lnTo>
                  <a:lnTo>
                    <a:pt x="225" y="265"/>
                  </a:lnTo>
                  <a:lnTo>
                    <a:pt x="225" y="256"/>
                  </a:lnTo>
                  <a:lnTo>
                    <a:pt x="225" y="256"/>
                  </a:lnTo>
                  <a:lnTo>
                    <a:pt x="221" y="245"/>
                  </a:lnTo>
                  <a:lnTo>
                    <a:pt x="216" y="232"/>
                  </a:lnTo>
                  <a:lnTo>
                    <a:pt x="216" y="232"/>
                  </a:lnTo>
                  <a:lnTo>
                    <a:pt x="205" y="225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81" y="216"/>
                  </a:lnTo>
                  <a:lnTo>
                    <a:pt x="181" y="216"/>
                  </a:lnTo>
                  <a:lnTo>
                    <a:pt x="168" y="216"/>
                  </a:lnTo>
                  <a:lnTo>
                    <a:pt x="156" y="216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28" y="232"/>
                  </a:lnTo>
                  <a:lnTo>
                    <a:pt x="124" y="209"/>
                  </a:lnTo>
                  <a:lnTo>
                    <a:pt x="124" y="209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24" y="168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152" y="161"/>
                  </a:lnTo>
                  <a:lnTo>
                    <a:pt x="152" y="161"/>
                  </a:lnTo>
                  <a:lnTo>
                    <a:pt x="161" y="152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68" y="128"/>
                  </a:lnTo>
                  <a:lnTo>
                    <a:pt x="168" y="128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48" y="92"/>
                  </a:lnTo>
                  <a:lnTo>
                    <a:pt x="148" y="92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28" y="88"/>
                  </a:lnTo>
                  <a:lnTo>
                    <a:pt x="121" y="88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2" y="20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48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76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88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88" y="120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81"/>
                  </a:lnTo>
                  <a:lnTo>
                    <a:pt x="92" y="181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104" y="221"/>
                  </a:lnTo>
                  <a:lnTo>
                    <a:pt x="104" y="221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0" y="253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92" y="241"/>
                  </a:lnTo>
                  <a:lnTo>
                    <a:pt x="92" y="241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0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56" y="229"/>
                  </a:lnTo>
                  <a:lnTo>
                    <a:pt x="56" y="229"/>
                  </a:lnTo>
                  <a:lnTo>
                    <a:pt x="44" y="229"/>
                  </a:lnTo>
                  <a:lnTo>
                    <a:pt x="32" y="236"/>
                  </a:lnTo>
                  <a:lnTo>
                    <a:pt x="32" y="236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8" y="269"/>
                  </a:lnTo>
                  <a:lnTo>
                    <a:pt x="8" y="269"/>
                  </a:lnTo>
                  <a:lnTo>
                    <a:pt x="4" y="277"/>
                  </a:lnTo>
                  <a:lnTo>
                    <a:pt x="4" y="277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4" y="305"/>
                  </a:lnTo>
                  <a:lnTo>
                    <a:pt x="4" y="305"/>
                  </a:lnTo>
                  <a:lnTo>
                    <a:pt x="8" y="317"/>
                  </a:lnTo>
                  <a:lnTo>
                    <a:pt x="8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24" y="333"/>
                  </a:lnTo>
                  <a:lnTo>
                    <a:pt x="32" y="341"/>
                  </a:lnTo>
                  <a:lnTo>
                    <a:pt x="32" y="341"/>
                  </a:lnTo>
                  <a:lnTo>
                    <a:pt x="44" y="345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60" y="337"/>
                  </a:lnTo>
                  <a:lnTo>
                    <a:pt x="60" y="333"/>
                  </a:lnTo>
                  <a:lnTo>
                    <a:pt x="60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8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80" y="325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4" y="317"/>
                  </a:lnTo>
                  <a:lnTo>
                    <a:pt x="84" y="317"/>
                  </a:lnTo>
                  <a:lnTo>
                    <a:pt x="88" y="313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96" y="305"/>
                  </a:lnTo>
                  <a:lnTo>
                    <a:pt x="96" y="305"/>
                  </a:lnTo>
                  <a:lnTo>
                    <a:pt x="96" y="301"/>
                  </a:lnTo>
                  <a:lnTo>
                    <a:pt x="96" y="301"/>
                  </a:lnTo>
                  <a:lnTo>
                    <a:pt x="112" y="293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2" y="297"/>
                  </a:lnTo>
                  <a:lnTo>
                    <a:pt x="112" y="297"/>
                  </a:lnTo>
                  <a:lnTo>
                    <a:pt x="108" y="301"/>
                  </a:lnTo>
                  <a:lnTo>
                    <a:pt x="108" y="301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8" y="313"/>
                  </a:lnTo>
                  <a:lnTo>
                    <a:pt x="108" y="313"/>
                  </a:lnTo>
                  <a:lnTo>
                    <a:pt x="116" y="313"/>
                  </a:lnTo>
                  <a:lnTo>
                    <a:pt x="116" y="313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32" y="333"/>
                  </a:lnTo>
                  <a:lnTo>
                    <a:pt x="136" y="353"/>
                  </a:lnTo>
                  <a:lnTo>
                    <a:pt x="136" y="353"/>
                  </a:lnTo>
                  <a:lnTo>
                    <a:pt x="144" y="385"/>
                  </a:lnTo>
                  <a:lnTo>
                    <a:pt x="144" y="385"/>
                  </a:lnTo>
                  <a:lnTo>
                    <a:pt x="156" y="413"/>
                  </a:lnTo>
                  <a:lnTo>
                    <a:pt x="156" y="413"/>
                  </a:lnTo>
                  <a:lnTo>
                    <a:pt x="152" y="417"/>
                  </a:lnTo>
                  <a:lnTo>
                    <a:pt x="152" y="417"/>
                  </a:lnTo>
                  <a:lnTo>
                    <a:pt x="148" y="425"/>
                  </a:lnTo>
                  <a:lnTo>
                    <a:pt x="148" y="425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4" y="413"/>
                  </a:lnTo>
                  <a:lnTo>
                    <a:pt x="141" y="409"/>
                  </a:lnTo>
                  <a:lnTo>
                    <a:pt x="141" y="409"/>
                  </a:lnTo>
                  <a:lnTo>
                    <a:pt x="141" y="405"/>
                  </a:lnTo>
                  <a:lnTo>
                    <a:pt x="141" y="405"/>
                  </a:lnTo>
                  <a:lnTo>
                    <a:pt x="132" y="405"/>
                  </a:lnTo>
                  <a:lnTo>
                    <a:pt x="132" y="405"/>
                  </a:lnTo>
                  <a:lnTo>
                    <a:pt x="128" y="401"/>
                  </a:lnTo>
                  <a:lnTo>
                    <a:pt x="128" y="401"/>
                  </a:lnTo>
                  <a:lnTo>
                    <a:pt x="121" y="397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2" y="397"/>
                  </a:lnTo>
                  <a:lnTo>
                    <a:pt x="108" y="397"/>
                  </a:lnTo>
                  <a:lnTo>
                    <a:pt x="108" y="397"/>
                  </a:lnTo>
                  <a:lnTo>
                    <a:pt x="100" y="393"/>
                  </a:lnTo>
                  <a:lnTo>
                    <a:pt x="100" y="393"/>
                  </a:lnTo>
                  <a:lnTo>
                    <a:pt x="88" y="397"/>
                  </a:lnTo>
                  <a:lnTo>
                    <a:pt x="76" y="401"/>
                  </a:lnTo>
                  <a:lnTo>
                    <a:pt x="76" y="401"/>
                  </a:lnTo>
                  <a:lnTo>
                    <a:pt x="68" y="413"/>
                  </a:lnTo>
                  <a:lnTo>
                    <a:pt x="68" y="413"/>
                  </a:lnTo>
                  <a:lnTo>
                    <a:pt x="60" y="421"/>
                  </a:lnTo>
                  <a:lnTo>
                    <a:pt x="60" y="421"/>
                  </a:lnTo>
                  <a:lnTo>
                    <a:pt x="56" y="433"/>
                  </a:lnTo>
                  <a:lnTo>
                    <a:pt x="56" y="433"/>
                  </a:lnTo>
                  <a:lnTo>
                    <a:pt x="56" y="441"/>
                  </a:lnTo>
                  <a:lnTo>
                    <a:pt x="56" y="441"/>
                  </a:lnTo>
                  <a:lnTo>
                    <a:pt x="52" y="445"/>
                  </a:lnTo>
                  <a:lnTo>
                    <a:pt x="52" y="445"/>
                  </a:lnTo>
                  <a:lnTo>
                    <a:pt x="52" y="449"/>
                  </a:lnTo>
                  <a:lnTo>
                    <a:pt x="56" y="457"/>
                  </a:lnTo>
                  <a:lnTo>
                    <a:pt x="56" y="457"/>
                  </a:lnTo>
                  <a:lnTo>
                    <a:pt x="56" y="461"/>
                  </a:lnTo>
                  <a:lnTo>
                    <a:pt x="60" y="469"/>
                  </a:lnTo>
                  <a:lnTo>
                    <a:pt x="60" y="469"/>
                  </a:lnTo>
                  <a:lnTo>
                    <a:pt x="64" y="469"/>
                  </a:lnTo>
                  <a:lnTo>
                    <a:pt x="64" y="469"/>
                  </a:lnTo>
                  <a:lnTo>
                    <a:pt x="76" y="477"/>
                  </a:lnTo>
                  <a:lnTo>
                    <a:pt x="76" y="477"/>
                  </a:lnTo>
                  <a:lnTo>
                    <a:pt x="88" y="481"/>
                  </a:lnTo>
                  <a:lnTo>
                    <a:pt x="88" y="481"/>
                  </a:lnTo>
                  <a:lnTo>
                    <a:pt x="104" y="485"/>
                  </a:lnTo>
                  <a:lnTo>
                    <a:pt x="104" y="485"/>
                  </a:lnTo>
                  <a:lnTo>
                    <a:pt x="112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121" y="485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8" y="481"/>
                  </a:lnTo>
                  <a:lnTo>
                    <a:pt x="128" y="481"/>
                  </a:lnTo>
                  <a:lnTo>
                    <a:pt x="132" y="477"/>
                  </a:lnTo>
                  <a:lnTo>
                    <a:pt x="136" y="477"/>
                  </a:lnTo>
                  <a:lnTo>
                    <a:pt x="136" y="477"/>
                  </a:lnTo>
                  <a:lnTo>
                    <a:pt x="141" y="477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4" y="473"/>
                  </a:lnTo>
                  <a:lnTo>
                    <a:pt x="144" y="473"/>
                  </a:lnTo>
                  <a:lnTo>
                    <a:pt x="148" y="473"/>
                  </a:lnTo>
                  <a:lnTo>
                    <a:pt x="148" y="469"/>
                  </a:lnTo>
                  <a:lnTo>
                    <a:pt x="148" y="469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6" y="457"/>
                  </a:lnTo>
                  <a:lnTo>
                    <a:pt x="156" y="457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8" y="441"/>
                  </a:lnTo>
                  <a:lnTo>
                    <a:pt x="168" y="441"/>
                  </a:lnTo>
                  <a:lnTo>
                    <a:pt x="189" y="485"/>
                  </a:lnTo>
                  <a:lnTo>
                    <a:pt x="205" y="513"/>
                  </a:lnTo>
                  <a:lnTo>
                    <a:pt x="221" y="542"/>
                  </a:lnTo>
                  <a:lnTo>
                    <a:pt x="221" y="542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49" y="593"/>
                  </a:lnTo>
                  <a:lnTo>
                    <a:pt x="249" y="593"/>
                  </a:lnTo>
                  <a:lnTo>
                    <a:pt x="245" y="590"/>
                  </a:lnTo>
                  <a:lnTo>
                    <a:pt x="245" y="586"/>
                  </a:lnTo>
                  <a:lnTo>
                    <a:pt x="245" y="586"/>
                  </a:lnTo>
                  <a:lnTo>
                    <a:pt x="241" y="582"/>
                  </a:lnTo>
                  <a:lnTo>
                    <a:pt x="241" y="582"/>
                  </a:lnTo>
                  <a:lnTo>
                    <a:pt x="233" y="582"/>
                  </a:lnTo>
                  <a:lnTo>
                    <a:pt x="233" y="582"/>
                  </a:lnTo>
                  <a:lnTo>
                    <a:pt x="229" y="578"/>
                  </a:lnTo>
                  <a:lnTo>
                    <a:pt x="229" y="578"/>
                  </a:lnTo>
                  <a:lnTo>
                    <a:pt x="221" y="573"/>
                  </a:lnTo>
                  <a:lnTo>
                    <a:pt x="216" y="578"/>
                  </a:lnTo>
                  <a:lnTo>
                    <a:pt x="216" y="578"/>
                  </a:lnTo>
                  <a:lnTo>
                    <a:pt x="212" y="578"/>
                  </a:lnTo>
                  <a:lnTo>
                    <a:pt x="205" y="578"/>
                  </a:lnTo>
                  <a:lnTo>
                    <a:pt x="205" y="578"/>
                  </a:lnTo>
                  <a:lnTo>
                    <a:pt x="196" y="573"/>
                  </a:lnTo>
                  <a:lnTo>
                    <a:pt x="196" y="573"/>
                  </a:lnTo>
                  <a:lnTo>
                    <a:pt x="185" y="578"/>
                  </a:lnTo>
                  <a:lnTo>
                    <a:pt x="185" y="578"/>
                  </a:lnTo>
                  <a:lnTo>
                    <a:pt x="176" y="582"/>
                  </a:lnTo>
                  <a:lnTo>
                    <a:pt x="176" y="582"/>
                  </a:lnTo>
                  <a:lnTo>
                    <a:pt x="165" y="593"/>
                  </a:lnTo>
                  <a:lnTo>
                    <a:pt x="165" y="593"/>
                  </a:lnTo>
                  <a:lnTo>
                    <a:pt x="156" y="606"/>
                  </a:lnTo>
                  <a:lnTo>
                    <a:pt x="156" y="606"/>
                  </a:lnTo>
                  <a:lnTo>
                    <a:pt x="152" y="614"/>
                  </a:lnTo>
                  <a:lnTo>
                    <a:pt x="152" y="614"/>
                  </a:lnTo>
                  <a:lnTo>
                    <a:pt x="148" y="626"/>
                  </a:lnTo>
                  <a:lnTo>
                    <a:pt x="148" y="626"/>
                  </a:lnTo>
                  <a:lnTo>
                    <a:pt x="148" y="630"/>
                  </a:lnTo>
                  <a:lnTo>
                    <a:pt x="148" y="630"/>
                  </a:lnTo>
                  <a:lnTo>
                    <a:pt x="148" y="634"/>
                  </a:lnTo>
                  <a:lnTo>
                    <a:pt x="148" y="638"/>
                  </a:lnTo>
                  <a:lnTo>
                    <a:pt x="148" y="638"/>
                  </a:lnTo>
                  <a:lnTo>
                    <a:pt x="152" y="646"/>
                  </a:lnTo>
                  <a:lnTo>
                    <a:pt x="152" y="650"/>
                  </a:lnTo>
                  <a:lnTo>
                    <a:pt x="152" y="650"/>
                  </a:lnTo>
                  <a:lnTo>
                    <a:pt x="156" y="654"/>
                  </a:lnTo>
                  <a:lnTo>
                    <a:pt x="156" y="654"/>
                  </a:lnTo>
                  <a:lnTo>
                    <a:pt x="168" y="666"/>
                  </a:lnTo>
                  <a:lnTo>
                    <a:pt x="168" y="666"/>
                  </a:lnTo>
                  <a:lnTo>
                    <a:pt x="176" y="670"/>
                  </a:lnTo>
                  <a:lnTo>
                    <a:pt x="176" y="670"/>
                  </a:lnTo>
                  <a:lnTo>
                    <a:pt x="196" y="674"/>
                  </a:lnTo>
                  <a:lnTo>
                    <a:pt x="196" y="674"/>
                  </a:lnTo>
                  <a:lnTo>
                    <a:pt x="205" y="674"/>
                  </a:lnTo>
                  <a:lnTo>
                    <a:pt x="212" y="674"/>
                  </a:lnTo>
                  <a:lnTo>
                    <a:pt x="212" y="674"/>
                  </a:lnTo>
                  <a:lnTo>
                    <a:pt x="216" y="674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9" y="666"/>
                  </a:lnTo>
                  <a:lnTo>
                    <a:pt x="233" y="666"/>
                  </a:lnTo>
                  <a:lnTo>
                    <a:pt x="233" y="666"/>
                  </a:lnTo>
                  <a:lnTo>
                    <a:pt x="236" y="666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41" y="662"/>
                  </a:lnTo>
                  <a:lnTo>
                    <a:pt x="241" y="662"/>
                  </a:lnTo>
                  <a:lnTo>
                    <a:pt x="245" y="662"/>
                  </a:lnTo>
                  <a:lnTo>
                    <a:pt x="245" y="658"/>
                  </a:lnTo>
                  <a:lnTo>
                    <a:pt x="245" y="658"/>
                  </a:lnTo>
                  <a:lnTo>
                    <a:pt x="249" y="650"/>
                  </a:lnTo>
                  <a:lnTo>
                    <a:pt x="249" y="650"/>
                  </a:lnTo>
                  <a:lnTo>
                    <a:pt x="253" y="646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65" y="646"/>
                  </a:lnTo>
                  <a:lnTo>
                    <a:pt x="273" y="650"/>
                  </a:lnTo>
                  <a:lnTo>
                    <a:pt x="273" y="650"/>
                  </a:lnTo>
                  <a:lnTo>
                    <a:pt x="289" y="650"/>
                  </a:lnTo>
                  <a:lnTo>
                    <a:pt x="305" y="670"/>
                  </a:lnTo>
                  <a:lnTo>
                    <a:pt x="313" y="682"/>
                  </a:lnTo>
                  <a:lnTo>
                    <a:pt x="313" y="682"/>
                  </a:lnTo>
                  <a:lnTo>
                    <a:pt x="337" y="714"/>
                  </a:lnTo>
                  <a:lnTo>
                    <a:pt x="337" y="714"/>
                  </a:lnTo>
                  <a:lnTo>
                    <a:pt x="353" y="734"/>
                  </a:lnTo>
                  <a:lnTo>
                    <a:pt x="365" y="750"/>
                  </a:lnTo>
                  <a:lnTo>
                    <a:pt x="365" y="750"/>
                  </a:lnTo>
                  <a:lnTo>
                    <a:pt x="357" y="762"/>
                  </a:lnTo>
                  <a:lnTo>
                    <a:pt x="357" y="762"/>
                  </a:lnTo>
                  <a:lnTo>
                    <a:pt x="349" y="778"/>
                  </a:lnTo>
                  <a:lnTo>
                    <a:pt x="349" y="778"/>
                  </a:lnTo>
                  <a:lnTo>
                    <a:pt x="345" y="786"/>
                  </a:lnTo>
                  <a:lnTo>
                    <a:pt x="345" y="786"/>
                  </a:lnTo>
                  <a:lnTo>
                    <a:pt x="341" y="786"/>
                  </a:lnTo>
                  <a:lnTo>
                    <a:pt x="341" y="786"/>
                  </a:lnTo>
                  <a:lnTo>
                    <a:pt x="337" y="790"/>
                  </a:lnTo>
                  <a:lnTo>
                    <a:pt x="337" y="790"/>
                  </a:lnTo>
                  <a:lnTo>
                    <a:pt x="333" y="794"/>
                  </a:lnTo>
                  <a:lnTo>
                    <a:pt x="333" y="794"/>
                  </a:lnTo>
                  <a:lnTo>
                    <a:pt x="321" y="798"/>
                  </a:lnTo>
                  <a:lnTo>
                    <a:pt x="313" y="798"/>
                  </a:lnTo>
                  <a:lnTo>
                    <a:pt x="313" y="798"/>
                  </a:lnTo>
                  <a:lnTo>
                    <a:pt x="301" y="794"/>
                  </a:lnTo>
                  <a:lnTo>
                    <a:pt x="301" y="794"/>
                  </a:lnTo>
                  <a:lnTo>
                    <a:pt x="289" y="790"/>
                  </a:lnTo>
                  <a:lnTo>
                    <a:pt x="289" y="790"/>
                  </a:lnTo>
                  <a:lnTo>
                    <a:pt x="285" y="782"/>
                  </a:lnTo>
                  <a:lnTo>
                    <a:pt x="285" y="782"/>
                  </a:lnTo>
                  <a:lnTo>
                    <a:pt x="285" y="770"/>
                  </a:lnTo>
                  <a:lnTo>
                    <a:pt x="285" y="770"/>
                  </a:lnTo>
                  <a:lnTo>
                    <a:pt x="289" y="766"/>
                  </a:lnTo>
                  <a:lnTo>
                    <a:pt x="289" y="766"/>
                  </a:lnTo>
                  <a:lnTo>
                    <a:pt x="297" y="758"/>
                  </a:lnTo>
                  <a:lnTo>
                    <a:pt x="309" y="754"/>
                  </a:lnTo>
                  <a:lnTo>
                    <a:pt x="309" y="754"/>
                  </a:lnTo>
                  <a:lnTo>
                    <a:pt x="313" y="754"/>
                  </a:lnTo>
                  <a:lnTo>
                    <a:pt x="313" y="754"/>
                  </a:lnTo>
                  <a:lnTo>
                    <a:pt x="325" y="758"/>
                  </a:lnTo>
                  <a:lnTo>
                    <a:pt x="325" y="758"/>
                  </a:lnTo>
                  <a:lnTo>
                    <a:pt x="337" y="758"/>
                  </a:lnTo>
                  <a:lnTo>
                    <a:pt x="337" y="758"/>
                  </a:lnTo>
                  <a:lnTo>
                    <a:pt x="341" y="762"/>
                  </a:lnTo>
                  <a:lnTo>
                    <a:pt x="341" y="762"/>
                  </a:lnTo>
                  <a:lnTo>
                    <a:pt x="345" y="766"/>
                  </a:lnTo>
                  <a:lnTo>
                    <a:pt x="345" y="766"/>
                  </a:lnTo>
                  <a:lnTo>
                    <a:pt x="349" y="766"/>
                  </a:lnTo>
                  <a:lnTo>
                    <a:pt x="349" y="766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1" y="742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7" y="734"/>
                  </a:lnTo>
                  <a:lnTo>
                    <a:pt x="337" y="734"/>
                  </a:lnTo>
                  <a:lnTo>
                    <a:pt x="329" y="734"/>
                  </a:lnTo>
                  <a:lnTo>
                    <a:pt x="329" y="734"/>
                  </a:lnTo>
                  <a:lnTo>
                    <a:pt x="325" y="730"/>
                  </a:lnTo>
                  <a:lnTo>
                    <a:pt x="325" y="730"/>
                  </a:lnTo>
                  <a:lnTo>
                    <a:pt x="317" y="730"/>
                  </a:lnTo>
                  <a:lnTo>
                    <a:pt x="313" y="730"/>
                  </a:lnTo>
                  <a:lnTo>
                    <a:pt x="313" y="730"/>
                  </a:lnTo>
                  <a:lnTo>
                    <a:pt x="309" y="730"/>
                  </a:lnTo>
                  <a:lnTo>
                    <a:pt x="305" y="730"/>
                  </a:lnTo>
                  <a:lnTo>
                    <a:pt x="305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85" y="734"/>
                  </a:lnTo>
                  <a:lnTo>
                    <a:pt x="273" y="742"/>
                  </a:lnTo>
                  <a:lnTo>
                    <a:pt x="273" y="742"/>
                  </a:lnTo>
                  <a:lnTo>
                    <a:pt x="265" y="754"/>
                  </a:lnTo>
                  <a:lnTo>
                    <a:pt x="265" y="754"/>
                  </a:lnTo>
                  <a:lnTo>
                    <a:pt x="261" y="766"/>
                  </a:lnTo>
                  <a:lnTo>
                    <a:pt x="261" y="766"/>
                  </a:lnTo>
                  <a:lnTo>
                    <a:pt x="261" y="778"/>
                  </a:lnTo>
                  <a:lnTo>
                    <a:pt x="261" y="778"/>
                  </a:lnTo>
                  <a:lnTo>
                    <a:pt x="261" y="786"/>
                  </a:lnTo>
                  <a:lnTo>
                    <a:pt x="261" y="786"/>
                  </a:lnTo>
                  <a:lnTo>
                    <a:pt x="261" y="790"/>
                  </a:lnTo>
                  <a:lnTo>
                    <a:pt x="261" y="790"/>
                  </a:lnTo>
                  <a:lnTo>
                    <a:pt x="261" y="794"/>
                  </a:lnTo>
                  <a:lnTo>
                    <a:pt x="265" y="798"/>
                  </a:lnTo>
                  <a:lnTo>
                    <a:pt x="265" y="798"/>
                  </a:lnTo>
                  <a:lnTo>
                    <a:pt x="269" y="802"/>
                  </a:lnTo>
                  <a:lnTo>
                    <a:pt x="273" y="810"/>
                  </a:lnTo>
                  <a:lnTo>
                    <a:pt x="273" y="810"/>
                  </a:lnTo>
                  <a:lnTo>
                    <a:pt x="277" y="810"/>
                  </a:lnTo>
                  <a:lnTo>
                    <a:pt x="277" y="810"/>
                  </a:lnTo>
                  <a:lnTo>
                    <a:pt x="289" y="818"/>
                  </a:lnTo>
                  <a:lnTo>
                    <a:pt x="289" y="818"/>
                  </a:lnTo>
                  <a:lnTo>
                    <a:pt x="297" y="822"/>
                  </a:lnTo>
                  <a:lnTo>
                    <a:pt x="297" y="822"/>
                  </a:lnTo>
                  <a:lnTo>
                    <a:pt x="317" y="822"/>
                  </a:lnTo>
                  <a:lnTo>
                    <a:pt x="317" y="822"/>
                  </a:lnTo>
                  <a:lnTo>
                    <a:pt x="325" y="822"/>
                  </a:lnTo>
                  <a:lnTo>
                    <a:pt x="329" y="822"/>
                  </a:lnTo>
                  <a:lnTo>
                    <a:pt x="329" y="822"/>
                  </a:lnTo>
                  <a:lnTo>
                    <a:pt x="333" y="822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41" y="818"/>
                  </a:lnTo>
                  <a:lnTo>
                    <a:pt x="341" y="818"/>
                  </a:lnTo>
                  <a:lnTo>
                    <a:pt x="345" y="814"/>
                  </a:lnTo>
                  <a:lnTo>
                    <a:pt x="349" y="814"/>
                  </a:lnTo>
                  <a:lnTo>
                    <a:pt x="349" y="814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4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73" y="786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73" y="782"/>
                  </a:lnTo>
                  <a:lnTo>
                    <a:pt x="381" y="774"/>
                  </a:lnTo>
                  <a:lnTo>
                    <a:pt x="381" y="774"/>
                  </a:lnTo>
                  <a:lnTo>
                    <a:pt x="389" y="778"/>
                  </a:lnTo>
                  <a:lnTo>
                    <a:pt x="389" y="778"/>
                  </a:lnTo>
                  <a:lnTo>
                    <a:pt x="429" y="818"/>
                  </a:lnTo>
                  <a:lnTo>
                    <a:pt x="429" y="818"/>
                  </a:lnTo>
                  <a:lnTo>
                    <a:pt x="461" y="850"/>
                  </a:lnTo>
                  <a:lnTo>
                    <a:pt x="461" y="850"/>
                  </a:lnTo>
                  <a:lnTo>
                    <a:pt x="497" y="883"/>
                  </a:lnTo>
                  <a:lnTo>
                    <a:pt x="497" y="883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497" y="890"/>
                  </a:lnTo>
                  <a:lnTo>
                    <a:pt x="497" y="890"/>
                  </a:lnTo>
                  <a:lnTo>
                    <a:pt x="497" y="886"/>
                  </a:lnTo>
                  <a:lnTo>
                    <a:pt x="497" y="886"/>
                  </a:lnTo>
                  <a:lnTo>
                    <a:pt x="489" y="886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77" y="883"/>
                  </a:lnTo>
                  <a:lnTo>
                    <a:pt x="477" y="883"/>
                  </a:lnTo>
                  <a:lnTo>
                    <a:pt x="465" y="879"/>
                  </a:lnTo>
                  <a:lnTo>
                    <a:pt x="465" y="879"/>
                  </a:lnTo>
                  <a:lnTo>
                    <a:pt x="461" y="879"/>
                  </a:lnTo>
                  <a:lnTo>
                    <a:pt x="453" y="883"/>
                  </a:lnTo>
                  <a:lnTo>
                    <a:pt x="453" y="883"/>
                  </a:lnTo>
                  <a:lnTo>
                    <a:pt x="449" y="883"/>
                  </a:lnTo>
                  <a:lnTo>
                    <a:pt x="445" y="883"/>
                  </a:lnTo>
                  <a:lnTo>
                    <a:pt x="445" y="883"/>
                  </a:lnTo>
                  <a:lnTo>
                    <a:pt x="437" y="883"/>
                  </a:lnTo>
                  <a:lnTo>
                    <a:pt x="437" y="883"/>
                  </a:lnTo>
                  <a:lnTo>
                    <a:pt x="425" y="890"/>
                  </a:lnTo>
                  <a:lnTo>
                    <a:pt x="413" y="899"/>
                  </a:lnTo>
                  <a:lnTo>
                    <a:pt x="413" y="899"/>
                  </a:lnTo>
                  <a:lnTo>
                    <a:pt x="405" y="910"/>
                  </a:lnTo>
                  <a:lnTo>
                    <a:pt x="405" y="910"/>
                  </a:lnTo>
                  <a:lnTo>
                    <a:pt x="401" y="923"/>
                  </a:lnTo>
                  <a:lnTo>
                    <a:pt x="401" y="923"/>
                  </a:lnTo>
                  <a:lnTo>
                    <a:pt x="397" y="934"/>
                  </a:lnTo>
                  <a:lnTo>
                    <a:pt x="397" y="934"/>
                  </a:lnTo>
                  <a:lnTo>
                    <a:pt x="397" y="947"/>
                  </a:lnTo>
                  <a:lnTo>
                    <a:pt x="397" y="947"/>
                  </a:lnTo>
                  <a:lnTo>
                    <a:pt x="397" y="951"/>
                  </a:lnTo>
                  <a:lnTo>
                    <a:pt x="397" y="951"/>
                  </a:lnTo>
                  <a:lnTo>
                    <a:pt x="397" y="954"/>
                  </a:lnTo>
                  <a:lnTo>
                    <a:pt x="397" y="959"/>
                  </a:lnTo>
                  <a:lnTo>
                    <a:pt x="397" y="959"/>
                  </a:lnTo>
                  <a:lnTo>
                    <a:pt x="401" y="967"/>
                  </a:lnTo>
                  <a:lnTo>
                    <a:pt x="405" y="975"/>
                  </a:lnTo>
                  <a:lnTo>
                    <a:pt x="405" y="975"/>
                  </a:lnTo>
                  <a:lnTo>
                    <a:pt x="409" y="975"/>
                  </a:lnTo>
                  <a:lnTo>
                    <a:pt x="409" y="975"/>
                  </a:lnTo>
                  <a:lnTo>
                    <a:pt x="421" y="987"/>
                  </a:lnTo>
                  <a:lnTo>
                    <a:pt x="421" y="987"/>
                  </a:lnTo>
                  <a:lnTo>
                    <a:pt x="433" y="991"/>
                  </a:lnTo>
                  <a:lnTo>
                    <a:pt x="433" y="991"/>
                  </a:lnTo>
                  <a:lnTo>
                    <a:pt x="445" y="995"/>
                  </a:lnTo>
                  <a:lnTo>
                    <a:pt x="457" y="991"/>
                  </a:lnTo>
                  <a:lnTo>
                    <a:pt x="457" y="991"/>
                  </a:lnTo>
                  <a:lnTo>
                    <a:pt x="465" y="991"/>
                  </a:lnTo>
                  <a:lnTo>
                    <a:pt x="473" y="987"/>
                  </a:lnTo>
                  <a:lnTo>
                    <a:pt x="473" y="987"/>
                  </a:lnTo>
                  <a:lnTo>
                    <a:pt x="477" y="987"/>
                  </a:lnTo>
                  <a:lnTo>
                    <a:pt x="477" y="983"/>
                  </a:lnTo>
                  <a:lnTo>
                    <a:pt x="477" y="983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5" y="975"/>
                  </a:lnTo>
                  <a:lnTo>
                    <a:pt x="489" y="971"/>
                  </a:lnTo>
                  <a:lnTo>
                    <a:pt x="489" y="971"/>
                  </a:lnTo>
                  <a:lnTo>
                    <a:pt x="493" y="971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7" y="963"/>
                  </a:lnTo>
                  <a:lnTo>
                    <a:pt x="497" y="959"/>
                  </a:lnTo>
                  <a:lnTo>
                    <a:pt x="497" y="959"/>
                  </a:lnTo>
                  <a:lnTo>
                    <a:pt x="502" y="954"/>
                  </a:lnTo>
                  <a:lnTo>
                    <a:pt x="502" y="954"/>
                  </a:lnTo>
                  <a:lnTo>
                    <a:pt x="502" y="951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9" y="939"/>
                  </a:lnTo>
                  <a:lnTo>
                    <a:pt x="509" y="939"/>
                  </a:lnTo>
                  <a:lnTo>
                    <a:pt x="509" y="934"/>
                  </a:lnTo>
                  <a:lnTo>
                    <a:pt x="509" y="934"/>
                  </a:lnTo>
                  <a:lnTo>
                    <a:pt x="517" y="919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9"/>
                  </a:lnTo>
                  <a:lnTo>
                    <a:pt x="522" y="919"/>
                  </a:lnTo>
                  <a:lnTo>
                    <a:pt x="525" y="919"/>
                  </a:lnTo>
                  <a:lnTo>
                    <a:pt x="525" y="919"/>
                  </a:lnTo>
                  <a:lnTo>
                    <a:pt x="529" y="914"/>
                  </a:lnTo>
                  <a:lnTo>
                    <a:pt x="529" y="914"/>
                  </a:lnTo>
                  <a:lnTo>
                    <a:pt x="533" y="910"/>
                  </a:lnTo>
                  <a:lnTo>
                    <a:pt x="533" y="910"/>
                  </a:lnTo>
                  <a:lnTo>
                    <a:pt x="529" y="910"/>
                  </a:lnTo>
                  <a:lnTo>
                    <a:pt x="529" y="910"/>
                  </a:lnTo>
                  <a:lnTo>
                    <a:pt x="529" y="907"/>
                  </a:lnTo>
                  <a:lnTo>
                    <a:pt x="529" y="907"/>
                  </a:lnTo>
                  <a:lnTo>
                    <a:pt x="549" y="927"/>
                  </a:lnTo>
                  <a:lnTo>
                    <a:pt x="569" y="943"/>
                  </a:lnTo>
                  <a:lnTo>
                    <a:pt x="569" y="943"/>
                  </a:lnTo>
                  <a:lnTo>
                    <a:pt x="586" y="951"/>
                  </a:lnTo>
                  <a:lnTo>
                    <a:pt x="602" y="959"/>
                  </a:lnTo>
                  <a:lnTo>
                    <a:pt x="602" y="959"/>
                  </a:lnTo>
                  <a:lnTo>
                    <a:pt x="606" y="963"/>
                  </a:lnTo>
                  <a:lnTo>
                    <a:pt x="617" y="975"/>
                  </a:lnTo>
                  <a:lnTo>
                    <a:pt x="617" y="975"/>
                  </a:lnTo>
                  <a:lnTo>
                    <a:pt x="642" y="987"/>
                  </a:lnTo>
                  <a:lnTo>
                    <a:pt x="642" y="987"/>
                  </a:lnTo>
                  <a:lnTo>
                    <a:pt x="642" y="991"/>
                  </a:lnTo>
                  <a:lnTo>
                    <a:pt x="642" y="991"/>
                  </a:lnTo>
                  <a:lnTo>
                    <a:pt x="638" y="987"/>
                  </a:lnTo>
                  <a:lnTo>
                    <a:pt x="638" y="987"/>
                  </a:lnTo>
                  <a:lnTo>
                    <a:pt x="634" y="987"/>
                  </a:lnTo>
                  <a:lnTo>
                    <a:pt x="634" y="987"/>
                  </a:lnTo>
                  <a:lnTo>
                    <a:pt x="630" y="987"/>
                  </a:lnTo>
                  <a:lnTo>
                    <a:pt x="630" y="987"/>
                  </a:lnTo>
                  <a:lnTo>
                    <a:pt x="622" y="983"/>
                  </a:lnTo>
                  <a:lnTo>
                    <a:pt x="622" y="983"/>
                  </a:lnTo>
                  <a:lnTo>
                    <a:pt x="613" y="979"/>
                  </a:lnTo>
                  <a:lnTo>
                    <a:pt x="606" y="979"/>
                  </a:lnTo>
                  <a:lnTo>
                    <a:pt x="606" y="979"/>
                  </a:lnTo>
                  <a:lnTo>
                    <a:pt x="602" y="983"/>
                  </a:lnTo>
                  <a:lnTo>
                    <a:pt x="597" y="983"/>
                  </a:lnTo>
                  <a:lnTo>
                    <a:pt x="597" y="983"/>
                  </a:lnTo>
                  <a:lnTo>
                    <a:pt x="590" y="979"/>
                  </a:lnTo>
                  <a:lnTo>
                    <a:pt x="590" y="979"/>
                  </a:lnTo>
                  <a:lnTo>
                    <a:pt x="577" y="987"/>
                  </a:lnTo>
                  <a:lnTo>
                    <a:pt x="566" y="995"/>
                  </a:lnTo>
                  <a:lnTo>
                    <a:pt x="566" y="995"/>
                  </a:lnTo>
                  <a:lnTo>
                    <a:pt x="557" y="1011"/>
                  </a:lnTo>
                  <a:lnTo>
                    <a:pt x="557" y="1011"/>
                  </a:lnTo>
                  <a:lnTo>
                    <a:pt x="553" y="1023"/>
                  </a:lnTo>
                  <a:lnTo>
                    <a:pt x="553" y="1023"/>
                  </a:lnTo>
                  <a:lnTo>
                    <a:pt x="557" y="1035"/>
                  </a:lnTo>
                  <a:lnTo>
                    <a:pt x="557" y="1035"/>
                  </a:lnTo>
                  <a:lnTo>
                    <a:pt x="562" y="1047"/>
                  </a:lnTo>
                  <a:lnTo>
                    <a:pt x="562" y="1047"/>
                  </a:lnTo>
                  <a:lnTo>
                    <a:pt x="562" y="1051"/>
                  </a:lnTo>
                  <a:lnTo>
                    <a:pt x="562" y="1051"/>
                  </a:lnTo>
                  <a:lnTo>
                    <a:pt x="566" y="1055"/>
                  </a:lnTo>
                  <a:lnTo>
                    <a:pt x="569" y="1059"/>
                  </a:lnTo>
                  <a:lnTo>
                    <a:pt x="569" y="1059"/>
                  </a:lnTo>
                  <a:lnTo>
                    <a:pt x="573" y="1063"/>
                  </a:lnTo>
                  <a:lnTo>
                    <a:pt x="582" y="1067"/>
                  </a:lnTo>
                  <a:lnTo>
                    <a:pt x="582" y="1067"/>
                  </a:lnTo>
                  <a:lnTo>
                    <a:pt x="586" y="1067"/>
                  </a:lnTo>
                  <a:lnTo>
                    <a:pt x="586" y="1067"/>
                  </a:lnTo>
                  <a:lnTo>
                    <a:pt x="602" y="1067"/>
                  </a:lnTo>
                  <a:lnTo>
                    <a:pt x="602" y="1067"/>
                  </a:lnTo>
                  <a:lnTo>
                    <a:pt x="613" y="1067"/>
                  </a:lnTo>
                  <a:lnTo>
                    <a:pt x="613" y="1067"/>
                  </a:lnTo>
                  <a:lnTo>
                    <a:pt x="634" y="1059"/>
                  </a:lnTo>
                  <a:lnTo>
                    <a:pt x="634" y="1059"/>
                  </a:lnTo>
                  <a:lnTo>
                    <a:pt x="642" y="1059"/>
                  </a:lnTo>
                  <a:lnTo>
                    <a:pt x="646" y="1051"/>
                  </a:lnTo>
                  <a:lnTo>
                    <a:pt x="646" y="1051"/>
                  </a:lnTo>
                  <a:lnTo>
                    <a:pt x="650" y="1051"/>
                  </a:lnTo>
                  <a:lnTo>
                    <a:pt x="650" y="1047"/>
                  </a:lnTo>
                  <a:lnTo>
                    <a:pt x="650" y="1047"/>
                  </a:lnTo>
                  <a:lnTo>
                    <a:pt x="650" y="1043"/>
                  </a:lnTo>
                  <a:lnTo>
                    <a:pt x="650" y="1043"/>
                  </a:lnTo>
                  <a:lnTo>
                    <a:pt x="654" y="1043"/>
                  </a:lnTo>
                  <a:lnTo>
                    <a:pt x="654" y="1043"/>
                  </a:lnTo>
                  <a:lnTo>
                    <a:pt x="658" y="1039"/>
                  </a:lnTo>
                  <a:lnTo>
                    <a:pt x="662" y="1035"/>
                  </a:lnTo>
                  <a:lnTo>
                    <a:pt x="662" y="1035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6" y="1023"/>
                  </a:lnTo>
                  <a:lnTo>
                    <a:pt x="666" y="1019"/>
                  </a:lnTo>
                  <a:lnTo>
                    <a:pt x="666" y="1019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2" y="1007"/>
                  </a:lnTo>
                  <a:lnTo>
                    <a:pt x="662" y="1007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74" y="1007"/>
                  </a:lnTo>
                  <a:lnTo>
                    <a:pt x="674" y="1007"/>
                  </a:lnTo>
                  <a:lnTo>
                    <a:pt x="678" y="1007"/>
                  </a:lnTo>
                  <a:lnTo>
                    <a:pt x="682" y="1011"/>
                  </a:lnTo>
                  <a:lnTo>
                    <a:pt x="682" y="1011"/>
                  </a:lnTo>
                  <a:lnTo>
                    <a:pt x="698" y="1023"/>
                  </a:lnTo>
                  <a:lnTo>
                    <a:pt x="710" y="1031"/>
                  </a:lnTo>
                  <a:lnTo>
                    <a:pt x="710" y="1031"/>
                  </a:lnTo>
                  <a:lnTo>
                    <a:pt x="742" y="1043"/>
                  </a:lnTo>
                  <a:lnTo>
                    <a:pt x="742" y="1043"/>
                  </a:lnTo>
                  <a:lnTo>
                    <a:pt x="758" y="1051"/>
                  </a:lnTo>
                  <a:lnTo>
                    <a:pt x="774" y="1055"/>
                  </a:lnTo>
                  <a:lnTo>
                    <a:pt x="774" y="1055"/>
                  </a:lnTo>
                  <a:lnTo>
                    <a:pt x="782" y="1059"/>
                  </a:lnTo>
                  <a:lnTo>
                    <a:pt x="782" y="1059"/>
                  </a:lnTo>
                  <a:lnTo>
                    <a:pt x="810" y="1075"/>
                  </a:lnTo>
                  <a:lnTo>
                    <a:pt x="810" y="1075"/>
                  </a:lnTo>
                  <a:lnTo>
                    <a:pt x="810" y="1079"/>
                  </a:lnTo>
                  <a:lnTo>
                    <a:pt x="810" y="1079"/>
                  </a:lnTo>
                  <a:lnTo>
                    <a:pt x="810" y="1091"/>
                  </a:lnTo>
                  <a:lnTo>
                    <a:pt x="810" y="1091"/>
                  </a:lnTo>
                  <a:lnTo>
                    <a:pt x="802" y="1111"/>
                  </a:lnTo>
                  <a:lnTo>
                    <a:pt x="802" y="1111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4" y="1131"/>
                  </a:lnTo>
                  <a:lnTo>
                    <a:pt x="794" y="1131"/>
                  </a:lnTo>
                  <a:lnTo>
                    <a:pt x="790" y="1139"/>
                  </a:lnTo>
                  <a:lnTo>
                    <a:pt x="790" y="1139"/>
                  </a:lnTo>
                  <a:lnTo>
                    <a:pt x="782" y="1147"/>
                  </a:lnTo>
                  <a:lnTo>
                    <a:pt x="774" y="1155"/>
                  </a:lnTo>
                  <a:lnTo>
                    <a:pt x="774" y="1155"/>
                  </a:lnTo>
                  <a:lnTo>
                    <a:pt x="762" y="1155"/>
                  </a:lnTo>
                  <a:lnTo>
                    <a:pt x="762" y="1155"/>
                  </a:lnTo>
                  <a:lnTo>
                    <a:pt x="754" y="1151"/>
                  </a:lnTo>
                  <a:lnTo>
                    <a:pt x="754" y="1151"/>
                  </a:lnTo>
                  <a:lnTo>
                    <a:pt x="746" y="1139"/>
                  </a:lnTo>
                  <a:lnTo>
                    <a:pt x="746" y="1139"/>
                  </a:lnTo>
                  <a:lnTo>
                    <a:pt x="742" y="1127"/>
                  </a:lnTo>
                  <a:lnTo>
                    <a:pt x="742" y="1127"/>
                  </a:lnTo>
                  <a:lnTo>
                    <a:pt x="742" y="1119"/>
                  </a:lnTo>
                  <a:lnTo>
                    <a:pt x="742" y="1119"/>
                  </a:lnTo>
                  <a:lnTo>
                    <a:pt x="746" y="1107"/>
                  </a:lnTo>
                  <a:lnTo>
                    <a:pt x="758" y="1099"/>
                  </a:lnTo>
                  <a:lnTo>
                    <a:pt x="758" y="1099"/>
                  </a:lnTo>
                  <a:lnTo>
                    <a:pt x="762" y="1095"/>
                  </a:lnTo>
                  <a:lnTo>
                    <a:pt x="762" y="1095"/>
                  </a:lnTo>
                  <a:lnTo>
                    <a:pt x="778" y="1087"/>
                  </a:lnTo>
                  <a:lnTo>
                    <a:pt x="778" y="1087"/>
                  </a:lnTo>
                  <a:lnTo>
                    <a:pt x="790" y="1083"/>
                  </a:lnTo>
                  <a:lnTo>
                    <a:pt x="790" y="1083"/>
                  </a:lnTo>
                  <a:lnTo>
                    <a:pt x="794" y="1083"/>
                  </a:lnTo>
                  <a:lnTo>
                    <a:pt x="798" y="1083"/>
                  </a:lnTo>
                  <a:lnTo>
                    <a:pt x="798" y="1083"/>
                  </a:lnTo>
                  <a:lnTo>
                    <a:pt x="802" y="1083"/>
                  </a:lnTo>
                  <a:lnTo>
                    <a:pt x="802" y="1083"/>
                  </a:lnTo>
                  <a:lnTo>
                    <a:pt x="806" y="1083"/>
                  </a:lnTo>
                  <a:lnTo>
                    <a:pt x="806" y="1083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2" y="1075"/>
                  </a:lnTo>
                  <a:lnTo>
                    <a:pt x="802" y="1075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82" y="1067"/>
                  </a:lnTo>
                  <a:lnTo>
                    <a:pt x="778" y="1063"/>
                  </a:lnTo>
                  <a:lnTo>
                    <a:pt x="778" y="1063"/>
                  </a:lnTo>
                  <a:lnTo>
                    <a:pt x="774" y="1063"/>
                  </a:lnTo>
                  <a:lnTo>
                    <a:pt x="774" y="1063"/>
                  </a:lnTo>
                  <a:lnTo>
                    <a:pt x="770" y="1067"/>
                  </a:lnTo>
                  <a:lnTo>
                    <a:pt x="770" y="1067"/>
                  </a:lnTo>
                  <a:lnTo>
                    <a:pt x="762" y="1067"/>
                  </a:lnTo>
                  <a:lnTo>
                    <a:pt x="762" y="1067"/>
                  </a:lnTo>
                  <a:lnTo>
                    <a:pt x="754" y="1071"/>
                  </a:lnTo>
                  <a:lnTo>
                    <a:pt x="750" y="1075"/>
                  </a:lnTo>
                  <a:lnTo>
                    <a:pt x="750" y="1075"/>
                  </a:lnTo>
                  <a:lnTo>
                    <a:pt x="746" y="1079"/>
                  </a:lnTo>
                  <a:lnTo>
                    <a:pt x="742" y="1079"/>
                  </a:lnTo>
                  <a:lnTo>
                    <a:pt x="742" y="1079"/>
                  </a:lnTo>
                  <a:lnTo>
                    <a:pt x="734" y="1083"/>
                  </a:lnTo>
                  <a:lnTo>
                    <a:pt x="734" y="1083"/>
                  </a:lnTo>
                  <a:lnTo>
                    <a:pt x="726" y="1091"/>
                  </a:lnTo>
                  <a:lnTo>
                    <a:pt x="718" y="1103"/>
                  </a:lnTo>
                  <a:lnTo>
                    <a:pt x="718" y="1103"/>
                  </a:lnTo>
                  <a:lnTo>
                    <a:pt x="714" y="1119"/>
                  </a:lnTo>
                  <a:lnTo>
                    <a:pt x="714" y="1119"/>
                  </a:lnTo>
                  <a:lnTo>
                    <a:pt x="714" y="1131"/>
                  </a:lnTo>
                  <a:lnTo>
                    <a:pt x="714" y="1131"/>
                  </a:lnTo>
                  <a:lnTo>
                    <a:pt x="718" y="1143"/>
                  </a:lnTo>
                  <a:lnTo>
                    <a:pt x="718" y="1143"/>
                  </a:lnTo>
                  <a:lnTo>
                    <a:pt x="722" y="1151"/>
                  </a:lnTo>
                  <a:lnTo>
                    <a:pt x="722" y="1151"/>
                  </a:lnTo>
                  <a:lnTo>
                    <a:pt x="722" y="1155"/>
                  </a:lnTo>
                  <a:lnTo>
                    <a:pt x="722" y="1155"/>
                  </a:lnTo>
                  <a:lnTo>
                    <a:pt x="726" y="1159"/>
                  </a:lnTo>
                  <a:lnTo>
                    <a:pt x="730" y="1163"/>
                  </a:lnTo>
                  <a:lnTo>
                    <a:pt x="730" y="1163"/>
                  </a:lnTo>
                  <a:lnTo>
                    <a:pt x="734" y="1167"/>
                  </a:lnTo>
                  <a:lnTo>
                    <a:pt x="738" y="1171"/>
                  </a:lnTo>
                  <a:lnTo>
                    <a:pt x="738" y="1171"/>
                  </a:lnTo>
                  <a:lnTo>
                    <a:pt x="742" y="1175"/>
                  </a:lnTo>
                  <a:lnTo>
                    <a:pt x="742" y="1175"/>
                  </a:lnTo>
                  <a:lnTo>
                    <a:pt x="758" y="1179"/>
                  </a:lnTo>
                  <a:lnTo>
                    <a:pt x="758" y="1179"/>
                  </a:lnTo>
                  <a:lnTo>
                    <a:pt x="766" y="1179"/>
                  </a:lnTo>
                  <a:lnTo>
                    <a:pt x="770" y="1179"/>
                  </a:lnTo>
                  <a:lnTo>
                    <a:pt x="770" y="1179"/>
                  </a:lnTo>
                  <a:lnTo>
                    <a:pt x="782" y="1175"/>
                  </a:lnTo>
                  <a:lnTo>
                    <a:pt x="794" y="1171"/>
                  </a:lnTo>
                  <a:lnTo>
                    <a:pt x="794" y="1171"/>
                  </a:lnTo>
                  <a:lnTo>
                    <a:pt x="798" y="1167"/>
                  </a:lnTo>
                  <a:lnTo>
                    <a:pt x="802" y="1163"/>
                  </a:lnTo>
                  <a:lnTo>
                    <a:pt x="802" y="1163"/>
                  </a:lnTo>
                  <a:lnTo>
                    <a:pt x="806" y="1163"/>
                  </a:lnTo>
                  <a:lnTo>
                    <a:pt x="806" y="1155"/>
                  </a:lnTo>
                  <a:lnTo>
                    <a:pt x="806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4" y="1151"/>
                  </a:lnTo>
                  <a:lnTo>
                    <a:pt x="818" y="1147"/>
                  </a:lnTo>
                  <a:lnTo>
                    <a:pt x="818" y="1147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22" y="1139"/>
                  </a:lnTo>
                  <a:lnTo>
                    <a:pt x="822" y="1135"/>
                  </a:lnTo>
                  <a:lnTo>
                    <a:pt x="822" y="1135"/>
                  </a:lnTo>
                  <a:lnTo>
                    <a:pt x="822" y="1127"/>
                  </a:lnTo>
                  <a:lnTo>
                    <a:pt x="822" y="1127"/>
                  </a:lnTo>
                  <a:lnTo>
                    <a:pt x="826" y="1123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6" y="1111"/>
                  </a:lnTo>
                  <a:lnTo>
                    <a:pt x="826" y="1111"/>
                  </a:lnTo>
                  <a:lnTo>
                    <a:pt x="830" y="1107"/>
                  </a:lnTo>
                  <a:lnTo>
                    <a:pt x="830" y="1107"/>
                  </a:lnTo>
                  <a:lnTo>
                    <a:pt x="834" y="1091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74" y="1099"/>
                  </a:lnTo>
                  <a:lnTo>
                    <a:pt x="919" y="1115"/>
                  </a:lnTo>
                  <a:lnTo>
                    <a:pt x="919" y="1115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91" y="1135"/>
                  </a:lnTo>
                  <a:lnTo>
                    <a:pt x="991" y="1135"/>
                  </a:lnTo>
                  <a:lnTo>
                    <a:pt x="1023" y="1139"/>
                  </a:lnTo>
                  <a:lnTo>
                    <a:pt x="1023" y="1139"/>
                  </a:lnTo>
                  <a:lnTo>
                    <a:pt x="1027" y="1139"/>
                  </a:lnTo>
                  <a:lnTo>
                    <a:pt x="1031" y="1135"/>
                  </a:lnTo>
                  <a:lnTo>
                    <a:pt x="1031" y="1135"/>
                  </a:lnTo>
                  <a:lnTo>
                    <a:pt x="1031" y="1131"/>
                  </a:lnTo>
                  <a:lnTo>
                    <a:pt x="1027" y="1127"/>
                  </a:lnTo>
                  <a:close/>
                  <a:moveTo>
                    <a:pt x="136" y="441"/>
                  </a:moveTo>
                  <a:lnTo>
                    <a:pt x="136" y="441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24" y="453"/>
                  </a:lnTo>
                  <a:lnTo>
                    <a:pt x="124" y="453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2" y="461"/>
                  </a:lnTo>
                  <a:lnTo>
                    <a:pt x="100" y="461"/>
                  </a:lnTo>
                  <a:lnTo>
                    <a:pt x="100" y="461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80" y="449"/>
                  </a:lnTo>
                  <a:lnTo>
                    <a:pt x="80" y="449"/>
                  </a:lnTo>
                  <a:lnTo>
                    <a:pt x="80" y="441"/>
                  </a:lnTo>
                  <a:lnTo>
                    <a:pt x="80" y="441"/>
                  </a:lnTo>
                  <a:lnTo>
                    <a:pt x="84" y="433"/>
                  </a:lnTo>
                  <a:lnTo>
                    <a:pt x="84" y="433"/>
                  </a:lnTo>
                  <a:lnTo>
                    <a:pt x="88" y="429"/>
                  </a:lnTo>
                  <a:lnTo>
                    <a:pt x="88" y="429"/>
                  </a:lnTo>
                  <a:lnTo>
                    <a:pt x="96" y="425"/>
                  </a:lnTo>
                  <a:lnTo>
                    <a:pt x="108" y="421"/>
                  </a:lnTo>
                  <a:lnTo>
                    <a:pt x="108" y="421"/>
                  </a:lnTo>
                  <a:lnTo>
                    <a:pt x="112" y="421"/>
                  </a:lnTo>
                  <a:lnTo>
                    <a:pt x="112" y="421"/>
                  </a:lnTo>
                  <a:lnTo>
                    <a:pt x="124" y="425"/>
                  </a:lnTo>
                  <a:lnTo>
                    <a:pt x="124" y="425"/>
                  </a:lnTo>
                  <a:lnTo>
                    <a:pt x="136" y="429"/>
                  </a:lnTo>
                  <a:lnTo>
                    <a:pt x="136" y="429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36" y="441"/>
                  </a:lnTo>
                  <a:close/>
                  <a:moveTo>
                    <a:pt x="192" y="409"/>
                  </a:moveTo>
                  <a:lnTo>
                    <a:pt x="192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6" y="405"/>
                  </a:lnTo>
                  <a:lnTo>
                    <a:pt x="205" y="405"/>
                  </a:lnTo>
                  <a:lnTo>
                    <a:pt x="205" y="405"/>
                  </a:lnTo>
                  <a:lnTo>
                    <a:pt x="205" y="401"/>
                  </a:lnTo>
                  <a:lnTo>
                    <a:pt x="205" y="401"/>
                  </a:lnTo>
                  <a:lnTo>
                    <a:pt x="205" y="397"/>
                  </a:lnTo>
                  <a:lnTo>
                    <a:pt x="205" y="397"/>
                  </a:lnTo>
                  <a:lnTo>
                    <a:pt x="212" y="393"/>
                  </a:lnTo>
                  <a:lnTo>
                    <a:pt x="212" y="393"/>
                  </a:lnTo>
                  <a:lnTo>
                    <a:pt x="212" y="389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21" y="381"/>
                  </a:lnTo>
                  <a:lnTo>
                    <a:pt x="221" y="381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36" y="373"/>
                  </a:lnTo>
                  <a:lnTo>
                    <a:pt x="236" y="373"/>
                  </a:lnTo>
                  <a:lnTo>
                    <a:pt x="245" y="373"/>
                  </a:lnTo>
                  <a:lnTo>
                    <a:pt x="245" y="373"/>
                  </a:lnTo>
                  <a:lnTo>
                    <a:pt x="249" y="373"/>
                  </a:lnTo>
                  <a:lnTo>
                    <a:pt x="249" y="373"/>
                  </a:lnTo>
                  <a:lnTo>
                    <a:pt x="256" y="377"/>
                  </a:lnTo>
                  <a:lnTo>
                    <a:pt x="256" y="377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5"/>
                  </a:lnTo>
                  <a:lnTo>
                    <a:pt x="261" y="385"/>
                  </a:lnTo>
                  <a:lnTo>
                    <a:pt x="261" y="389"/>
                  </a:lnTo>
                  <a:lnTo>
                    <a:pt x="265" y="393"/>
                  </a:lnTo>
                  <a:lnTo>
                    <a:pt x="265" y="393"/>
                  </a:lnTo>
                  <a:lnTo>
                    <a:pt x="265" y="397"/>
                  </a:lnTo>
                  <a:lnTo>
                    <a:pt x="265" y="397"/>
                  </a:lnTo>
                  <a:lnTo>
                    <a:pt x="265" y="405"/>
                  </a:lnTo>
                  <a:lnTo>
                    <a:pt x="265" y="405"/>
                  </a:lnTo>
                  <a:lnTo>
                    <a:pt x="265" y="409"/>
                  </a:lnTo>
                  <a:lnTo>
                    <a:pt x="265" y="409"/>
                  </a:lnTo>
                  <a:lnTo>
                    <a:pt x="261" y="417"/>
                  </a:lnTo>
                  <a:lnTo>
                    <a:pt x="261" y="417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3" y="421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49" y="425"/>
                  </a:lnTo>
                  <a:lnTo>
                    <a:pt x="249" y="425"/>
                  </a:lnTo>
                  <a:lnTo>
                    <a:pt x="249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1" y="429"/>
                  </a:lnTo>
                  <a:lnTo>
                    <a:pt x="236" y="433"/>
                  </a:lnTo>
                  <a:lnTo>
                    <a:pt x="236" y="433"/>
                  </a:lnTo>
                  <a:lnTo>
                    <a:pt x="236" y="437"/>
                  </a:lnTo>
                  <a:lnTo>
                    <a:pt x="236" y="437"/>
                  </a:lnTo>
                  <a:lnTo>
                    <a:pt x="233" y="437"/>
                  </a:lnTo>
                  <a:lnTo>
                    <a:pt x="233" y="441"/>
                  </a:lnTo>
                  <a:lnTo>
                    <a:pt x="233" y="441"/>
                  </a:lnTo>
                  <a:lnTo>
                    <a:pt x="229" y="441"/>
                  </a:lnTo>
                  <a:lnTo>
                    <a:pt x="229" y="441"/>
                  </a:lnTo>
                  <a:lnTo>
                    <a:pt x="225" y="441"/>
                  </a:lnTo>
                  <a:lnTo>
                    <a:pt x="225" y="441"/>
                  </a:lnTo>
                  <a:lnTo>
                    <a:pt x="221" y="441"/>
                  </a:lnTo>
                  <a:lnTo>
                    <a:pt x="221" y="441"/>
                  </a:lnTo>
                  <a:lnTo>
                    <a:pt x="209" y="441"/>
                  </a:lnTo>
                  <a:lnTo>
                    <a:pt x="209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1" y="441"/>
                  </a:lnTo>
                  <a:lnTo>
                    <a:pt x="201" y="441"/>
                  </a:lnTo>
                  <a:lnTo>
                    <a:pt x="189" y="413"/>
                  </a:lnTo>
                  <a:lnTo>
                    <a:pt x="189" y="413"/>
                  </a:lnTo>
                  <a:lnTo>
                    <a:pt x="192" y="409"/>
                  </a:lnTo>
                  <a:close/>
                  <a:moveTo>
                    <a:pt x="141" y="253"/>
                  </a:moveTo>
                  <a:lnTo>
                    <a:pt x="141" y="253"/>
                  </a:lnTo>
                  <a:lnTo>
                    <a:pt x="144" y="253"/>
                  </a:lnTo>
                  <a:lnTo>
                    <a:pt x="148" y="249"/>
                  </a:lnTo>
                  <a:lnTo>
                    <a:pt x="148" y="249"/>
                  </a:lnTo>
                  <a:lnTo>
                    <a:pt x="148" y="245"/>
                  </a:lnTo>
                  <a:lnTo>
                    <a:pt x="152" y="245"/>
                  </a:lnTo>
                  <a:lnTo>
                    <a:pt x="152" y="245"/>
                  </a:lnTo>
                  <a:lnTo>
                    <a:pt x="156" y="245"/>
                  </a:lnTo>
                  <a:lnTo>
                    <a:pt x="156" y="245"/>
                  </a:lnTo>
                  <a:lnTo>
                    <a:pt x="172" y="241"/>
                  </a:lnTo>
                  <a:lnTo>
                    <a:pt x="172" y="241"/>
                  </a:lnTo>
                  <a:lnTo>
                    <a:pt x="181" y="241"/>
                  </a:lnTo>
                  <a:lnTo>
                    <a:pt x="181" y="241"/>
                  </a:lnTo>
                  <a:lnTo>
                    <a:pt x="185" y="241"/>
                  </a:lnTo>
                  <a:lnTo>
                    <a:pt x="185" y="241"/>
                  </a:lnTo>
                  <a:lnTo>
                    <a:pt x="192" y="245"/>
                  </a:lnTo>
                  <a:lnTo>
                    <a:pt x="192" y="245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53"/>
                  </a:lnTo>
                  <a:lnTo>
                    <a:pt x="196" y="253"/>
                  </a:lnTo>
                  <a:lnTo>
                    <a:pt x="196" y="256"/>
                  </a:lnTo>
                  <a:lnTo>
                    <a:pt x="196" y="261"/>
                  </a:lnTo>
                  <a:lnTo>
                    <a:pt x="196" y="261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2" y="273"/>
                  </a:lnTo>
                  <a:lnTo>
                    <a:pt x="192" y="273"/>
                  </a:lnTo>
                  <a:lnTo>
                    <a:pt x="189" y="281"/>
                  </a:lnTo>
                  <a:lnTo>
                    <a:pt x="189" y="281"/>
                  </a:lnTo>
                  <a:lnTo>
                    <a:pt x="185" y="281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5" y="289"/>
                  </a:lnTo>
                  <a:lnTo>
                    <a:pt x="165" y="293"/>
                  </a:lnTo>
                  <a:lnTo>
                    <a:pt x="165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36" y="265"/>
                  </a:lnTo>
                  <a:lnTo>
                    <a:pt x="136" y="256"/>
                  </a:lnTo>
                  <a:lnTo>
                    <a:pt x="136" y="256"/>
                  </a:lnTo>
                  <a:lnTo>
                    <a:pt x="141" y="253"/>
                  </a:lnTo>
                  <a:close/>
                  <a:moveTo>
                    <a:pt x="112" y="120"/>
                  </a:moveTo>
                  <a:lnTo>
                    <a:pt x="112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8" y="116"/>
                  </a:lnTo>
                  <a:lnTo>
                    <a:pt x="128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1" y="132"/>
                  </a:lnTo>
                  <a:lnTo>
                    <a:pt x="141" y="132"/>
                  </a:lnTo>
                  <a:lnTo>
                    <a:pt x="141" y="136"/>
                  </a:lnTo>
                  <a:lnTo>
                    <a:pt x="141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28" y="144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24" y="148"/>
                  </a:lnTo>
                  <a:lnTo>
                    <a:pt x="124" y="148"/>
                  </a:lnTo>
                  <a:lnTo>
                    <a:pt x="121" y="144"/>
                  </a:lnTo>
                  <a:lnTo>
                    <a:pt x="121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4"/>
                  </a:lnTo>
                  <a:lnTo>
                    <a:pt x="112" y="120"/>
                  </a:lnTo>
                  <a:close/>
                  <a:moveTo>
                    <a:pt x="92" y="281"/>
                  </a:moveTo>
                  <a:lnTo>
                    <a:pt x="92" y="281"/>
                  </a:lnTo>
                  <a:lnTo>
                    <a:pt x="76" y="289"/>
                  </a:lnTo>
                  <a:lnTo>
                    <a:pt x="76" y="289"/>
                  </a:lnTo>
                  <a:lnTo>
                    <a:pt x="68" y="301"/>
                  </a:lnTo>
                  <a:lnTo>
                    <a:pt x="68" y="301"/>
                  </a:lnTo>
                  <a:lnTo>
                    <a:pt x="64" y="301"/>
                  </a:lnTo>
                  <a:lnTo>
                    <a:pt x="64" y="301"/>
                  </a:lnTo>
                  <a:lnTo>
                    <a:pt x="56" y="305"/>
                  </a:lnTo>
                  <a:lnTo>
                    <a:pt x="56" y="305"/>
                  </a:lnTo>
                  <a:lnTo>
                    <a:pt x="52" y="313"/>
                  </a:lnTo>
                  <a:lnTo>
                    <a:pt x="52" y="313"/>
                  </a:lnTo>
                  <a:lnTo>
                    <a:pt x="44" y="317"/>
                  </a:lnTo>
                  <a:lnTo>
                    <a:pt x="44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8" y="297"/>
                  </a:lnTo>
                  <a:lnTo>
                    <a:pt x="28" y="297"/>
                  </a:lnTo>
                  <a:lnTo>
                    <a:pt x="28" y="281"/>
                  </a:lnTo>
                  <a:lnTo>
                    <a:pt x="28" y="281"/>
                  </a:lnTo>
                  <a:lnTo>
                    <a:pt x="36" y="269"/>
                  </a:lnTo>
                  <a:lnTo>
                    <a:pt x="36" y="269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52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68" y="256"/>
                  </a:lnTo>
                  <a:lnTo>
                    <a:pt x="68" y="256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8" y="265"/>
                  </a:lnTo>
                  <a:lnTo>
                    <a:pt x="88" y="265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100" y="273"/>
                  </a:lnTo>
                  <a:lnTo>
                    <a:pt x="100" y="273"/>
                  </a:lnTo>
                  <a:lnTo>
                    <a:pt x="92" y="281"/>
                  </a:lnTo>
                  <a:close/>
                  <a:moveTo>
                    <a:pt x="281" y="578"/>
                  </a:moveTo>
                  <a:lnTo>
                    <a:pt x="281" y="578"/>
                  </a:lnTo>
                  <a:lnTo>
                    <a:pt x="281" y="573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5" y="562"/>
                  </a:lnTo>
                  <a:lnTo>
                    <a:pt x="285" y="562"/>
                  </a:lnTo>
                  <a:lnTo>
                    <a:pt x="293" y="562"/>
                  </a:lnTo>
                  <a:lnTo>
                    <a:pt x="293" y="562"/>
                  </a:lnTo>
                  <a:lnTo>
                    <a:pt x="301" y="549"/>
                  </a:lnTo>
                  <a:lnTo>
                    <a:pt x="301" y="549"/>
                  </a:lnTo>
                  <a:lnTo>
                    <a:pt x="309" y="546"/>
                  </a:lnTo>
                  <a:lnTo>
                    <a:pt x="309" y="546"/>
                  </a:lnTo>
                  <a:lnTo>
                    <a:pt x="317" y="546"/>
                  </a:lnTo>
                  <a:lnTo>
                    <a:pt x="317" y="546"/>
                  </a:lnTo>
                  <a:lnTo>
                    <a:pt x="325" y="549"/>
                  </a:lnTo>
                  <a:lnTo>
                    <a:pt x="325" y="549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33" y="562"/>
                  </a:lnTo>
                  <a:lnTo>
                    <a:pt x="333" y="562"/>
                  </a:lnTo>
                  <a:lnTo>
                    <a:pt x="333" y="566"/>
                  </a:lnTo>
                  <a:lnTo>
                    <a:pt x="333" y="569"/>
                  </a:lnTo>
                  <a:lnTo>
                    <a:pt x="333" y="569"/>
                  </a:lnTo>
                  <a:lnTo>
                    <a:pt x="337" y="569"/>
                  </a:lnTo>
                  <a:lnTo>
                    <a:pt x="337" y="569"/>
                  </a:lnTo>
                  <a:lnTo>
                    <a:pt x="337" y="578"/>
                  </a:lnTo>
                  <a:lnTo>
                    <a:pt x="337" y="578"/>
                  </a:lnTo>
                  <a:lnTo>
                    <a:pt x="333" y="586"/>
                  </a:lnTo>
                  <a:lnTo>
                    <a:pt x="333" y="586"/>
                  </a:lnTo>
                  <a:lnTo>
                    <a:pt x="329" y="593"/>
                  </a:lnTo>
                  <a:lnTo>
                    <a:pt x="329" y="593"/>
                  </a:lnTo>
                  <a:lnTo>
                    <a:pt x="325" y="598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6"/>
                  </a:lnTo>
                  <a:lnTo>
                    <a:pt x="321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3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5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77" y="586"/>
                  </a:lnTo>
                  <a:lnTo>
                    <a:pt x="277" y="586"/>
                  </a:lnTo>
                  <a:lnTo>
                    <a:pt x="277" y="582"/>
                  </a:lnTo>
                  <a:lnTo>
                    <a:pt x="277" y="582"/>
                  </a:lnTo>
                  <a:lnTo>
                    <a:pt x="281" y="578"/>
                  </a:lnTo>
                  <a:close/>
                  <a:moveTo>
                    <a:pt x="241" y="614"/>
                  </a:moveTo>
                  <a:lnTo>
                    <a:pt x="241" y="614"/>
                  </a:lnTo>
                  <a:lnTo>
                    <a:pt x="233" y="630"/>
                  </a:lnTo>
                  <a:lnTo>
                    <a:pt x="233" y="630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1" y="642"/>
                  </a:lnTo>
                  <a:lnTo>
                    <a:pt x="221" y="642"/>
                  </a:lnTo>
                  <a:lnTo>
                    <a:pt x="216" y="646"/>
                  </a:lnTo>
                  <a:lnTo>
                    <a:pt x="216" y="646"/>
                  </a:lnTo>
                  <a:lnTo>
                    <a:pt x="205" y="650"/>
                  </a:lnTo>
                  <a:lnTo>
                    <a:pt x="196" y="650"/>
                  </a:lnTo>
                  <a:lnTo>
                    <a:pt x="196" y="650"/>
                  </a:lnTo>
                  <a:lnTo>
                    <a:pt x="185" y="646"/>
                  </a:lnTo>
                  <a:lnTo>
                    <a:pt x="185" y="646"/>
                  </a:lnTo>
                  <a:lnTo>
                    <a:pt x="176" y="638"/>
                  </a:lnTo>
                  <a:lnTo>
                    <a:pt x="176" y="638"/>
                  </a:lnTo>
                  <a:lnTo>
                    <a:pt x="176" y="626"/>
                  </a:lnTo>
                  <a:lnTo>
                    <a:pt x="176" y="626"/>
                  </a:lnTo>
                  <a:lnTo>
                    <a:pt x="181" y="618"/>
                  </a:lnTo>
                  <a:lnTo>
                    <a:pt x="181" y="618"/>
                  </a:lnTo>
                  <a:lnTo>
                    <a:pt x="185" y="610"/>
                  </a:lnTo>
                  <a:lnTo>
                    <a:pt x="185" y="610"/>
                  </a:lnTo>
                  <a:lnTo>
                    <a:pt x="196" y="602"/>
                  </a:lnTo>
                  <a:lnTo>
                    <a:pt x="196" y="602"/>
                  </a:lnTo>
                  <a:lnTo>
                    <a:pt x="209" y="602"/>
                  </a:lnTo>
                  <a:lnTo>
                    <a:pt x="209" y="602"/>
                  </a:lnTo>
                  <a:lnTo>
                    <a:pt x="212" y="598"/>
                  </a:lnTo>
                  <a:lnTo>
                    <a:pt x="212" y="598"/>
                  </a:lnTo>
                  <a:lnTo>
                    <a:pt x="229" y="602"/>
                  </a:lnTo>
                  <a:lnTo>
                    <a:pt x="229" y="602"/>
                  </a:lnTo>
                  <a:lnTo>
                    <a:pt x="241" y="606"/>
                  </a:lnTo>
                  <a:lnTo>
                    <a:pt x="241" y="606"/>
                  </a:lnTo>
                  <a:lnTo>
                    <a:pt x="245" y="610"/>
                  </a:lnTo>
                  <a:lnTo>
                    <a:pt x="245" y="610"/>
                  </a:lnTo>
                  <a:lnTo>
                    <a:pt x="241" y="614"/>
                  </a:lnTo>
                  <a:close/>
                  <a:moveTo>
                    <a:pt x="269" y="626"/>
                  </a:moveTo>
                  <a:lnTo>
                    <a:pt x="269" y="626"/>
                  </a:lnTo>
                  <a:lnTo>
                    <a:pt x="269" y="626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69" y="626"/>
                  </a:lnTo>
                  <a:close/>
                  <a:moveTo>
                    <a:pt x="377" y="722"/>
                  </a:moveTo>
                  <a:lnTo>
                    <a:pt x="377" y="722"/>
                  </a:lnTo>
                  <a:lnTo>
                    <a:pt x="381" y="722"/>
                  </a:lnTo>
                  <a:lnTo>
                    <a:pt x="381" y="722"/>
                  </a:lnTo>
                  <a:lnTo>
                    <a:pt x="381" y="718"/>
                  </a:lnTo>
                  <a:lnTo>
                    <a:pt x="385" y="714"/>
                  </a:lnTo>
                  <a:lnTo>
                    <a:pt x="385" y="714"/>
                  </a:lnTo>
                  <a:lnTo>
                    <a:pt x="385" y="710"/>
                  </a:lnTo>
                  <a:lnTo>
                    <a:pt x="385" y="710"/>
                  </a:lnTo>
                  <a:lnTo>
                    <a:pt x="385" y="706"/>
                  </a:lnTo>
                  <a:lnTo>
                    <a:pt x="385" y="706"/>
                  </a:lnTo>
                  <a:lnTo>
                    <a:pt x="385" y="702"/>
                  </a:lnTo>
                  <a:lnTo>
                    <a:pt x="385" y="702"/>
                  </a:lnTo>
                  <a:lnTo>
                    <a:pt x="389" y="698"/>
                  </a:lnTo>
                  <a:lnTo>
                    <a:pt x="389" y="694"/>
                  </a:lnTo>
                  <a:lnTo>
                    <a:pt x="389" y="694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97" y="686"/>
                  </a:lnTo>
                  <a:lnTo>
                    <a:pt x="397" y="686"/>
                  </a:lnTo>
                  <a:lnTo>
                    <a:pt x="405" y="678"/>
                  </a:lnTo>
                  <a:lnTo>
                    <a:pt x="405" y="678"/>
                  </a:lnTo>
                  <a:lnTo>
                    <a:pt x="409" y="678"/>
                  </a:lnTo>
                  <a:lnTo>
                    <a:pt x="409" y="678"/>
                  </a:lnTo>
                  <a:lnTo>
                    <a:pt x="417" y="678"/>
                  </a:lnTo>
                  <a:lnTo>
                    <a:pt x="417" y="678"/>
                  </a:lnTo>
                  <a:lnTo>
                    <a:pt x="421" y="678"/>
                  </a:lnTo>
                  <a:lnTo>
                    <a:pt x="421" y="678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9" y="690"/>
                  </a:lnTo>
                  <a:lnTo>
                    <a:pt x="429" y="690"/>
                  </a:lnTo>
                  <a:lnTo>
                    <a:pt x="429" y="694"/>
                  </a:lnTo>
                  <a:lnTo>
                    <a:pt x="429" y="698"/>
                  </a:lnTo>
                  <a:lnTo>
                    <a:pt x="429" y="698"/>
                  </a:lnTo>
                  <a:lnTo>
                    <a:pt x="433" y="698"/>
                  </a:lnTo>
                  <a:lnTo>
                    <a:pt x="433" y="698"/>
                  </a:lnTo>
                  <a:lnTo>
                    <a:pt x="433" y="706"/>
                  </a:lnTo>
                  <a:lnTo>
                    <a:pt x="433" y="706"/>
                  </a:lnTo>
                  <a:lnTo>
                    <a:pt x="433" y="714"/>
                  </a:lnTo>
                  <a:lnTo>
                    <a:pt x="433" y="714"/>
                  </a:lnTo>
                  <a:lnTo>
                    <a:pt x="429" y="722"/>
                  </a:lnTo>
                  <a:lnTo>
                    <a:pt x="429" y="722"/>
                  </a:lnTo>
                  <a:lnTo>
                    <a:pt x="429" y="726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1" y="734"/>
                  </a:lnTo>
                  <a:lnTo>
                    <a:pt x="421" y="734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17" y="738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09" y="746"/>
                  </a:lnTo>
                  <a:lnTo>
                    <a:pt x="409" y="746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5" y="754"/>
                  </a:lnTo>
                  <a:lnTo>
                    <a:pt x="405" y="754"/>
                  </a:lnTo>
                  <a:lnTo>
                    <a:pt x="401" y="754"/>
                  </a:lnTo>
                  <a:lnTo>
                    <a:pt x="385" y="734"/>
                  </a:lnTo>
                  <a:lnTo>
                    <a:pt x="377" y="726"/>
                  </a:lnTo>
                  <a:lnTo>
                    <a:pt x="377" y="726"/>
                  </a:lnTo>
                  <a:lnTo>
                    <a:pt x="377" y="722"/>
                  </a:lnTo>
                  <a:close/>
                  <a:moveTo>
                    <a:pt x="513" y="859"/>
                  </a:moveTo>
                  <a:lnTo>
                    <a:pt x="513" y="859"/>
                  </a:lnTo>
                  <a:lnTo>
                    <a:pt x="517" y="850"/>
                  </a:lnTo>
                  <a:lnTo>
                    <a:pt x="517" y="850"/>
                  </a:lnTo>
                  <a:lnTo>
                    <a:pt x="517" y="834"/>
                  </a:lnTo>
                  <a:lnTo>
                    <a:pt x="517" y="834"/>
                  </a:lnTo>
                  <a:lnTo>
                    <a:pt x="517" y="826"/>
                  </a:lnTo>
                  <a:lnTo>
                    <a:pt x="517" y="826"/>
                  </a:lnTo>
                  <a:lnTo>
                    <a:pt x="522" y="818"/>
                  </a:lnTo>
                  <a:lnTo>
                    <a:pt x="522" y="818"/>
                  </a:lnTo>
                  <a:lnTo>
                    <a:pt x="529" y="814"/>
                  </a:lnTo>
                  <a:lnTo>
                    <a:pt x="529" y="814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6" y="814"/>
                  </a:lnTo>
                  <a:lnTo>
                    <a:pt x="546" y="814"/>
                  </a:lnTo>
                  <a:lnTo>
                    <a:pt x="549" y="814"/>
                  </a:lnTo>
                  <a:lnTo>
                    <a:pt x="549" y="814"/>
                  </a:lnTo>
                  <a:lnTo>
                    <a:pt x="553" y="818"/>
                  </a:lnTo>
                  <a:lnTo>
                    <a:pt x="553" y="818"/>
                  </a:lnTo>
                  <a:lnTo>
                    <a:pt x="557" y="822"/>
                  </a:lnTo>
                  <a:lnTo>
                    <a:pt x="557" y="822"/>
                  </a:lnTo>
                  <a:lnTo>
                    <a:pt x="562" y="834"/>
                  </a:lnTo>
                  <a:lnTo>
                    <a:pt x="562" y="834"/>
                  </a:lnTo>
                  <a:lnTo>
                    <a:pt x="562" y="839"/>
                  </a:lnTo>
                  <a:lnTo>
                    <a:pt x="562" y="842"/>
                  </a:lnTo>
                  <a:lnTo>
                    <a:pt x="562" y="842"/>
                  </a:lnTo>
                  <a:lnTo>
                    <a:pt x="557" y="842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3" y="854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7" y="859"/>
                  </a:lnTo>
                  <a:lnTo>
                    <a:pt x="553" y="859"/>
                  </a:lnTo>
                  <a:lnTo>
                    <a:pt x="553" y="859"/>
                  </a:lnTo>
                  <a:lnTo>
                    <a:pt x="549" y="859"/>
                  </a:lnTo>
                  <a:lnTo>
                    <a:pt x="549" y="862"/>
                  </a:lnTo>
                  <a:lnTo>
                    <a:pt x="549" y="862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46" y="866"/>
                  </a:lnTo>
                  <a:lnTo>
                    <a:pt x="546" y="870"/>
                  </a:lnTo>
                  <a:lnTo>
                    <a:pt x="546" y="870"/>
                  </a:lnTo>
                  <a:lnTo>
                    <a:pt x="546" y="874"/>
                  </a:lnTo>
                  <a:lnTo>
                    <a:pt x="546" y="874"/>
                  </a:lnTo>
                  <a:lnTo>
                    <a:pt x="542" y="874"/>
                  </a:lnTo>
                  <a:lnTo>
                    <a:pt x="542" y="874"/>
                  </a:lnTo>
                  <a:lnTo>
                    <a:pt x="537" y="879"/>
                  </a:lnTo>
                  <a:lnTo>
                    <a:pt x="537" y="879"/>
                  </a:lnTo>
                  <a:lnTo>
                    <a:pt x="533" y="879"/>
                  </a:lnTo>
                  <a:lnTo>
                    <a:pt x="533" y="879"/>
                  </a:lnTo>
                  <a:lnTo>
                    <a:pt x="525" y="874"/>
                  </a:lnTo>
                  <a:lnTo>
                    <a:pt x="525" y="874"/>
                  </a:lnTo>
                  <a:lnTo>
                    <a:pt x="517" y="866"/>
                  </a:lnTo>
                  <a:lnTo>
                    <a:pt x="517" y="866"/>
                  </a:lnTo>
                  <a:lnTo>
                    <a:pt x="517" y="862"/>
                  </a:lnTo>
                  <a:lnTo>
                    <a:pt x="517" y="862"/>
                  </a:lnTo>
                  <a:lnTo>
                    <a:pt x="513" y="862"/>
                  </a:lnTo>
                  <a:lnTo>
                    <a:pt x="513" y="859"/>
                  </a:lnTo>
                  <a:close/>
                  <a:moveTo>
                    <a:pt x="493" y="914"/>
                  </a:moveTo>
                  <a:lnTo>
                    <a:pt x="493" y="914"/>
                  </a:lnTo>
                  <a:lnTo>
                    <a:pt x="485" y="930"/>
                  </a:lnTo>
                  <a:lnTo>
                    <a:pt x="485" y="930"/>
                  </a:lnTo>
                  <a:lnTo>
                    <a:pt x="477" y="943"/>
                  </a:lnTo>
                  <a:lnTo>
                    <a:pt x="477" y="943"/>
                  </a:lnTo>
                  <a:lnTo>
                    <a:pt x="477" y="947"/>
                  </a:lnTo>
                  <a:lnTo>
                    <a:pt x="477" y="947"/>
                  </a:lnTo>
                  <a:lnTo>
                    <a:pt x="469" y="951"/>
                  </a:lnTo>
                  <a:lnTo>
                    <a:pt x="469" y="951"/>
                  </a:lnTo>
                  <a:lnTo>
                    <a:pt x="465" y="959"/>
                  </a:lnTo>
                  <a:lnTo>
                    <a:pt x="465" y="959"/>
                  </a:lnTo>
                  <a:lnTo>
                    <a:pt x="457" y="967"/>
                  </a:lnTo>
                  <a:lnTo>
                    <a:pt x="445" y="967"/>
                  </a:lnTo>
                  <a:lnTo>
                    <a:pt x="445" y="967"/>
                  </a:lnTo>
                  <a:lnTo>
                    <a:pt x="437" y="967"/>
                  </a:lnTo>
                  <a:lnTo>
                    <a:pt x="437" y="967"/>
                  </a:lnTo>
                  <a:lnTo>
                    <a:pt x="425" y="954"/>
                  </a:lnTo>
                  <a:lnTo>
                    <a:pt x="425" y="954"/>
                  </a:lnTo>
                  <a:lnTo>
                    <a:pt x="421" y="943"/>
                  </a:lnTo>
                  <a:lnTo>
                    <a:pt x="421" y="943"/>
                  </a:lnTo>
                  <a:lnTo>
                    <a:pt x="425" y="930"/>
                  </a:lnTo>
                  <a:lnTo>
                    <a:pt x="425" y="930"/>
                  </a:lnTo>
                  <a:lnTo>
                    <a:pt x="429" y="927"/>
                  </a:lnTo>
                  <a:lnTo>
                    <a:pt x="429" y="927"/>
                  </a:lnTo>
                  <a:lnTo>
                    <a:pt x="441" y="914"/>
                  </a:lnTo>
                  <a:lnTo>
                    <a:pt x="453" y="907"/>
                  </a:lnTo>
                  <a:lnTo>
                    <a:pt x="453" y="907"/>
                  </a:lnTo>
                  <a:lnTo>
                    <a:pt x="457" y="907"/>
                  </a:lnTo>
                  <a:lnTo>
                    <a:pt x="457" y="907"/>
                  </a:lnTo>
                  <a:lnTo>
                    <a:pt x="477" y="903"/>
                  </a:lnTo>
                  <a:lnTo>
                    <a:pt x="477" y="903"/>
                  </a:lnTo>
                  <a:lnTo>
                    <a:pt x="489" y="907"/>
                  </a:lnTo>
                  <a:lnTo>
                    <a:pt x="489" y="907"/>
                  </a:lnTo>
                  <a:lnTo>
                    <a:pt x="497" y="907"/>
                  </a:lnTo>
                  <a:lnTo>
                    <a:pt x="497" y="907"/>
                  </a:lnTo>
                  <a:lnTo>
                    <a:pt x="502" y="907"/>
                  </a:lnTo>
                  <a:lnTo>
                    <a:pt x="502" y="907"/>
                  </a:lnTo>
                  <a:lnTo>
                    <a:pt x="493" y="914"/>
                  </a:lnTo>
                  <a:close/>
                  <a:moveTo>
                    <a:pt x="658" y="930"/>
                  </a:moveTo>
                  <a:lnTo>
                    <a:pt x="658" y="930"/>
                  </a:lnTo>
                  <a:lnTo>
                    <a:pt x="658" y="927"/>
                  </a:lnTo>
                  <a:lnTo>
                    <a:pt x="658" y="923"/>
                  </a:lnTo>
                  <a:lnTo>
                    <a:pt x="658" y="923"/>
                  </a:lnTo>
                  <a:lnTo>
                    <a:pt x="666" y="914"/>
                  </a:lnTo>
                  <a:lnTo>
                    <a:pt x="666" y="914"/>
                  </a:lnTo>
                  <a:lnTo>
                    <a:pt x="670" y="899"/>
                  </a:lnTo>
                  <a:lnTo>
                    <a:pt x="670" y="899"/>
                  </a:lnTo>
                  <a:lnTo>
                    <a:pt x="678" y="890"/>
                  </a:lnTo>
                  <a:lnTo>
                    <a:pt x="678" y="890"/>
                  </a:lnTo>
                  <a:lnTo>
                    <a:pt x="686" y="886"/>
                  </a:lnTo>
                  <a:lnTo>
                    <a:pt x="686" y="886"/>
                  </a:lnTo>
                  <a:lnTo>
                    <a:pt x="698" y="883"/>
                  </a:lnTo>
                  <a:lnTo>
                    <a:pt x="698" y="883"/>
                  </a:lnTo>
                  <a:lnTo>
                    <a:pt x="702" y="883"/>
                  </a:lnTo>
                  <a:lnTo>
                    <a:pt x="702" y="883"/>
                  </a:lnTo>
                  <a:lnTo>
                    <a:pt x="706" y="883"/>
                  </a:lnTo>
                  <a:lnTo>
                    <a:pt x="706" y="883"/>
                  </a:lnTo>
                  <a:lnTo>
                    <a:pt x="710" y="883"/>
                  </a:lnTo>
                  <a:lnTo>
                    <a:pt x="710" y="883"/>
                  </a:lnTo>
                  <a:lnTo>
                    <a:pt x="714" y="886"/>
                  </a:lnTo>
                  <a:lnTo>
                    <a:pt x="718" y="890"/>
                  </a:lnTo>
                  <a:lnTo>
                    <a:pt x="718" y="890"/>
                  </a:lnTo>
                  <a:lnTo>
                    <a:pt x="722" y="890"/>
                  </a:lnTo>
                  <a:lnTo>
                    <a:pt x="722" y="890"/>
                  </a:lnTo>
                  <a:lnTo>
                    <a:pt x="726" y="899"/>
                  </a:lnTo>
                  <a:lnTo>
                    <a:pt x="726" y="899"/>
                  </a:lnTo>
                  <a:lnTo>
                    <a:pt x="730" y="907"/>
                  </a:lnTo>
                  <a:lnTo>
                    <a:pt x="730" y="907"/>
                  </a:lnTo>
                  <a:lnTo>
                    <a:pt x="730" y="919"/>
                  </a:lnTo>
                  <a:lnTo>
                    <a:pt x="730" y="919"/>
                  </a:lnTo>
                  <a:lnTo>
                    <a:pt x="726" y="923"/>
                  </a:lnTo>
                  <a:lnTo>
                    <a:pt x="726" y="927"/>
                  </a:lnTo>
                  <a:lnTo>
                    <a:pt x="726" y="927"/>
                  </a:lnTo>
                  <a:lnTo>
                    <a:pt x="722" y="930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18" y="939"/>
                  </a:lnTo>
                  <a:lnTo>
                    <a:pt x="718" y="943"/>
                  </a:lnTo>
                  <a:lnTo>
                    <a:pt x="718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8" y="947"/>
                  </a:lnTo>
                  <a:lnTo>
                    <a:pt x="714" y="947"/>
                  </a:lnTo>
                  <a:lnTo>
                    <a:pt x="714" y="947"/>
                  </a:lnTo>
                  <a:lnTo>
                    <a:pt x="710" y="947"/>
                  </a:lnTo>
                  <a:lnTo>
                    <a:pt x="710" y="951"/>
                  </a:lnTo>
                  <a:lnTo>
                    <a:pt x="710" y="951"/>
                  </a:lnTo>
                  <a:lnTo>
                    <a:pt x="706" y="954"/>
                  </a:lnTo>
                  <a:lnTo>
                    <a:pt x="706" y="954"/>
                  </a:lnTo>
                  <a:lnTo>
                    <a:pt x="702" y="954"/>
                  </a:lnTo>
                  <a:lnTo>
                    <a:pt x="702" y="959"/>
                  </a:lnTo>
                  <a:lnTo>
                    <a:pt x="702" y="959"/>
                  </a:lnTo>
                  <a:lnTo>
                    <a:pt x="702" y="963"/>
                  </a:lnTo>
                  <a:lnTo>
                    <a:pt x="702" y="963"/>
                  </a:lnTo>
                  <a:lnTo>
                    <a:pt x="694" y="963"/>
                  </a:lnTo>
                  <a:lnTo>
                    <a:pt x="694" y="963"/>
                  </a:lnTo>
                  <a:lnTo>
                    <a:pt x="690" y="967"/>
                  </a:lnTo>
                  <a:lnTo>
                    <a:pt x="690" y="967"/>
                  </a:lnTo>
                  <a:lnTo>
                    <a:pt x="674" y="971"/>
                  </a:lnTo>
                  <a:lnTo>
                    <a:pt x="674" y="971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66" y="975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59"/>
                  </a:lnTo>
                  <a:lnTo>
                    <a:pt x="666" y="959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47"/>
                  </a:lnTo>
                  <a:lnTo>
                    <a:pt x="658" y="947"/>
                  </a:lnTo>
                  <a:lnTo>
                    <a:pt x="658" y="939"/>
                  </a:lnTo>
                  <a:lnTo>
                    <a:pt x="658" y="939"/>
                  </a:lnTo>
                  <a:lnTo>
                    <a:pt x="658" y="934"/>
                  </a:lnTo>
                  <a:lnTo>
                    <a:pt x="658" y="930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4" y="1027"/>
                  </a:lnTo>
                  <a:lnTo>
                    <a:pt x="634" y="1027"/>
                  </a:lnTo>
                  <a:lnTo>
                    <a:pt x="626" y="1035"/>
                  </a:lnTo>
                  <a:lnTo>
                    <a:pt x="617" y="1043"/>
                  </a:lnTo>
                  <a:lnTo>
                    <a:pt x="617" y="1043"/>
                  </a:lnTo>
                  <a:lnTo>
                    <a:pt x="602" y="1043"/>
                  </a:lnTo>
                  <a:lnTo>
                    <a:pt x="602" y="1043"/>
                  </a:lnTo>
                  <a:lnTo>
                    <a:pt x="590" y="1043"/>
                  </a:lnTo>
                  <a:lnTo>
                    <a:pt x="590" y="1043"/>
                  </a:lnTo>
                  <a:lnTo>
                    <a:pt x="582" y="1035"/>
                  </a:lnTo>
                  <a:lnTo>
                    <a:pt x="582" y="1035"/>
                  </a:lnTo>
                  <a:lnTo>
                    <a:pt x="582" y="1027"/>
                  </a:lnTo>
                  <a:lnTo>
                    <a:pt x="582" y="1027"/>
                  </a:lnTo>
                  <a:lnTo>
                    <a:pt x="582" y="1019"/>
                  </a:lnTo>
                  <a:lnTo>
                    <a:pt x="582" y="1019"/>
                  </a:lnTo>
                  <a:lnTo>
                    <a:pt x="590" y="1011"/>
                  </a:lnTo>
                  <a:lnTo>
                    <a:pt x="602" y="1007"/>
                  </a:lnTo>
                  <a:lnTo>
                    <a:pt x="602" y="1007"/>
                  </a:lnTo>
                  <a:lnTo>
                    <a:pt x="606" y="1003"/>
                  </a:lnTo>
                  <a:lnTo>
                    <a:pt x="606" y="1003"/>
                  </a:lnTo>
                  <a:lnTo>
                    <a:pt x="626" y="1007"/>
                  </a:lnTo>
                  <a:lnTo>
                    <a:pt x="626" y="1007"/>
                  </a:lnTo>
                  <a:lnTo>
                    <a:pt x="634" y="1011"/>
                  </a:lnTo>
                  <a:lnTo>
                    <a:pt x="634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4" name="Freeform 146"/>
            <p:cNvSpPr>
              <a:spLocks noChangeArrowheads="1"/>
            </p:cNvSpPr>
            <p:nvPr/>
          </p:nvSpPr>
          <p:spPr bwMode="auto">
            <a:xfrm>
              <a:off x="1176338" y="1868488"/>
              <a:ext cx="26987" cy="26987"/>
            </a:xfrm>
            <a:custGeom>
              <a:avLst/>
              <a:gdLst>
                <a:gd name="T0" fmla="*/ 0 w 73"/>
                <a:gd name="T1" fmla="*/ 45 h 77"/>
                <a:gd name="T2" fmla="*/ 4 w 73"/>
                <a:gd name="T3" fmla="*/ 52 h 77"/>
                <a:gd name="T4" fmla="*/ 16 w 73"/>
                <a:gd name="T5" fmla="*/ 65 h 77"/>
                <a:gd name="T6" fmla="*/ 20 w 73"/>
                <a:gd name="T7" fmla="*/ 72 h 77"/>
                <a:gd name="T8" fmla="*/ 24 w 73"/>
                <a:gd name="T9" fmla="*/ 72 h 77"/>
                <a:gd name="T10" fmla="*/ 28 w 73"/>
                <a:gd name="T11" fmla="*/ 72 h 77"/>
                <a:gd name="T12" fmla="*/ 32 w 73"/>
                <a:gd name="T13" fmla="*/ 72 h 77"/>
                <a:gd name="T14" fmla="*/ 36 w 73"/>
                <a:gd name="T15" fmla="*/ 76 h 77"/>
                <a:gd name="T16" fmla="*/ 36 w 73"/>
                <a:gd name="T17" fmla="*/ 72 h 77"/>
                <a:gd name="T18" fmla="*/ 40 w 73"/>
                <a:gd name="T19" fmla="*/ 76 h 77"/>
                <a:gd name="T20" fmla="*/ 44 w 73"/>
                <a:gd name="T21" fmla="*/ 72 h 77"/>
                <a:gd name="T22" fmla="*/ 48 w 73"/>
                <a:gd name="T23" fmla="*/ 69 h 77"/>
                <a:gd name="T24" fmla="*/ 52 w 73"/>
                <a:gd name="T25" fmla="*/ 69 h 77"/>
                <a:gd name="T26" fmla="*/ 56 w 73"/>
                <a:gd name="T27" fmla="*/ 69 h 77"/>
                <a:gd name="T28" fmla="*/ 68 w 73"/>
                <a:gd name="T29" fmla="*/ 65 h 77"/>
                <a:gd name="T30" fmla="*/ 68 w 73"/>
                <a:gd name="T31" fmla="*/ 60 h 77"/>
                <a:gd name="T32" fmla="*/ 72 w 73"/>
                <a:gd name="T33" fmla="*/ 48 h 77"/>
                <a:gd name="T34" fmla="*/ 64 w 73"/>
                <a:gd name="T35" fmla="*/ 48 h 77"/>
                <a:gd name="T36" fmla="*/ 56 w 73"/>
                <a:gd name="T37" fmla="*/ 45 h 77"/>
                <a:gd name="T38" fmla="*/ 52 w 73"/>
                <a:gd name="T39" fmla="*/ 45 h 77"/>
                <a:gd name="T40" fmla="*/ 48 w 73"/>
                <a:gd name="T41" fmla="*/ 48 h 77"/>
                <a:gd name="T42" fmla="*/ 44 w 73"/>
                <a:gd name="T43" fmla="*/ 48 h 77"/>
                <a:gd name="T44" fmla="*/ 40 w 73"/>
                <a:gd name="T45" fmla="*/ 48 h 77"/>
                <a:gd name="T46" fmla="*/ 36 w 73"/>
                <a:gd name="T47" fmla="*/ 48 h 77"/>
                <a:gd name="T48" fmla="*/ 24 w 73"/>
                <a:gd name="T49" fmla="*/ 40 h 77"/>
                <a:gd name="T50" fmla="*/ 24 w 73"/>
                <a:gd name="T51" fmla="*/ 36 h 77"/>
                <a:gd name="T52" fmla="*/ 28 w 73"/>
                <a:gd name="T53" fmla="*/ 32 h 77"/>
                <a:gd name="T54" fmla="*/ 28 w 73"/>
                <a:gd name="T55" fmla="*/ 32 h 77"/>
                <a:gd name="T56" fmla="*/ 36 w 73"/>
                <a:gd name="T57" fmla="*/ 28 h 77"/>
                <a:gd name="T58" fmla="*/ 40 w 73"/>
                <a:gd name="T59" fmla="*/ 25 h 77"/>
                <a:gd name="T60" fmla="*/ 48 w 73"/>
                <a:gd name="T61" fmla="*/ 25 h 77"/>
                <a:gd name="T62" fmla="*/ 48 w 73"/>
                <a:gd name="T63" fmla="*/ 25 h 77"/>
                <a:gd name="T64" fmla="*/ 52 w 73"/>
                <a:gd name="T65" fmla="*/ 25 h 77"/>
                <a:gd name="T66" fmla="*/ 52 w 73"/>
                <a:gd name="T67" fmla="*/ 25 h 77"/>
                <a:gd name="T68" fmla="*/ 56 w 73"/>
                <a:gd name="T69" fmla="*/ 20 h 77"/>
                <a:gd name="T70" fmla="*/ 56 w 73"/>
                <a:gd name="T71" fmla="*/ 20 h 77"/>
                <a:gd name="T72" fmla="*/ 60 w 73"/>
                <a:gd name="T73" fmla="*/ 12 h 77"/>
                <a:gd name="T74" fmla="*/ 56 w 73"/>
                <a:gd name="T75" fmla="*/ 4 h 77"/>
                <a:gd name="T76" fmla="*/ 56 w 73"/>
                <a:gd name="T77" fmla="*/ 0 h 77"/>
                <a:gd name="T78" fmla="*/ 44 w 73"/>
                <a:gd name="T79" fmla="*/ 0 h 77"/>
                <a:gd name="T80" fmla="*/ 40 w 73"/>
                <a:gd name="T81" fmla="*/ 0 h 77"/>
                <a:gd name="T82" fmla="*/ 36 w 73"/>
                <a:gd name="T83" fmla="*/ 0 h 77"/>
                <a:gd name="T84" fmla="*/ 28 w 73"/>
                <a:gd name="T85" fmla="*/ 0 h 77"/>
                <a:gd name="T86" fmla="*/ 16 w 73"/>
                <a:gd name="T87" fmla="*/ 4 h 77"/>
                <a:gd name="T88" fmla="*/ 8 w 73"/>
                <a:gd name="T89" fmla="*/ 16 h 77"/>
                <a:gd name="T90" fmla="*/ 4 w 73"/>
                <a:gd name="T91" fmla="*/ 25 h 77"/>
                <a:gd name="T92" fmla="*/ 0 w 73"/>
                <a:gd name="T93" fmla="*/ 28 h 77"/>
                <a:gd name="T94" fmla="*/ 0 w 73"/>
                <a:gd name="T9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" h="77">
                  <a:moveTo>
                    <a:pt x="0" y="40"/>
                  </a:moveTo>
                  <a:lnTo>
                    <a:pt x="0" y="4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6" y="69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" grpId="0" animBg="1"/>
      <p:bldP spid="16" grpId="0"/>
      <p:bldP spid="19" grpId="0"/>
      <p:bldP spid="20" grpId="0" animBg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5" name="图片占位符 4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6" b="13086"/>
          <a:stretch>
            <a:fillRect/>
          </a:stretch>
        </p:blipFill>
        <p:spPr/>
      </p:pic>
      <p:pic>
        <p:nvPicPr>
          <p:cNvPr id="7" name="图片占位符 6" descr="图片包含 钢笔, 书写用具, 定居者, 西装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43" b="31543"/>
          <a:stretch>
            <a:fillRect/>
          </a:stretch>
        </p:blipFill>
        <p:spPr/>
      </p:pic>
      <p:sp>
        <p:nvSpPr>
          <p:cNvPr id="596" name="70,600k…"/>
          <p:cNvSpPr txBox="1"/>
          <p:nvPr/>
        </p:nvSpPr>
        <p:spPr>
          <a:xfrm>
            <a:off x="759983" y="1269570"/>
            <a:ext cx="1131720" cy="30777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>
                <a:latin typeface="+mj-ea"/>
                <a:ea typeface="+mj-ea"/>
                <a:cs typeface="+mn-ea"/>
                <a:sym typeface="+mn-lt"/>
              </a:rPr>
              <a:t>70,600k</a:t>
            </a:r>
            <a:endParaRPr sz="9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Facebook Follow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97" name="90,500k…"/>
          <p:cNvSpPr txBox="1"/>
          <p:nvPr/>
        </p:nvSpPr>
        <p:spPr>
          <a:xfrm>
            <a:off x="766333" y="2349285"/>
            <a:ext cx="971420" cy="30777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>
                <a:latin typeface="+mj-ea"/>
                <a:ea typeface="+mj-ea"/>
                <a:cs typeface="+mn-ea"/>
                <a:sym typeface="+mn-lt"/>
              </a:rPr>
              <a:t>90,500k</a:t>
            </a:r>
            <a:endParaRPr sz="9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Google Follow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98" name="Target of the…"/>
          <p:cNvSpPr txBox="1"/>
          <p:nvPr/>
        </p:nvSpPr>
        <p:spPr>
          <a:xfrm>
            <a:off x="4726186" y="4472219"/>
            <a:ext cx="2724400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Target of the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Social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99" name="Distinctively build premium growth strategies…"/>
          <p:cNvSpPr txBox="1"/>
          <p:nvPr/>
        </p:nvSpPr>
        <p:spPr>
          <a:xfrm>
            <a:off x="8338709" y="4472219"/>
            <a:ext cx="3202800" cy="101566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 strategies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whereas premium human capital. Conveniently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envisioneer accurate whereas collaborative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e-commerce.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00" name="90,500k…"/>
          <p:cNvSpPr txBox="1"/>
          <p:nvPr/>
        </p:nvSpPr>
        <p:spPr>
          <a:xfrm>
            <a:off x="2415166" y="1269570"/>
            <a:ext cx="948978" cy="30777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 dirty="0">
                <a:latin typeface="+mj-ea"/>
                <a:ea typeface="+mj-ea"/>
                <a:cs typeface="+mn-ea"/>
                <a:sym typeface="+mn-lt"/>
              </a:rPr>
              <a:t>90,500k</a:t>
            </a:r>
            <a:endParaRPr sz="9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Twitter Follow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01" name="Line"/>
          <p:cNvSpPr/>
          <p:nvPr/>
        </p:nvSpPr>
        <p:spPr>
          <a:xfrm>
            <a:off x="8006029" y="4472219"/>
            <a:ext cx="0" cy="1117601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604" name="Group"/>
          <p:cNvGrpSpPr/>
          <p:nvPr/>
        </p:nvGrpSpPr>
        <p:grpSpPr>
          <a:xfrm>
            <a:off x="2255801" y="2234720"/>
            <a:ext cx="1405662" cy="648231"/>
            <a:chOff x="0" y="0"/>
            <a:chExt cx="2811321" cy="1296459"/>
          </a:xfrm>
        </p:grpSpPr>
        <p:sp>
          <p:nvSpPr>
            <p:cNvPr id="602" name="35,150k…"/>
            <p:cNvSpPr txBox="1"/>
            <p:nvPr/>
          </p:nvSpPr>
          <p:spPr>
            <a:xfrm>
              <a:off x="318730" y="229129"/>
              <a:ext cx="2257026" cy="615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defRPr b="0">
                  <a:solidFill>
                    <a:srgbClr val="D0B082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>
                  <a:latin typeface="+mj-ea"/>
                  <a:ea typeface="+mj-ea"/>
                  <a:cs typeface="+mn-ea"/>
                  <a:sym typeface="+mn-lt"/>
                </a:rPr>
                <a:t>35,150k</a:t>
              </a:r>
              <a:endParaRPr sz="9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Instagram Social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03" name="Rounded Rectangle"/>
            <p:cNvSpPr/>
            <p:nvPr/>
          </p:nvSpPr>
          <p:spPr>
            <a:xfrm>
              <a:off x="0" y="0"/>
              <a:ext cx="2811321" cy="1296459"/>
            </a:xfrm>
            <a:prstGeom prst="roundRect">
              <a:avLst>
                <a:gd name="adj" fmla="val 8332"/>
              </a:avLst>
            </a:prstGeom>
            <a:noFill/>
            <a:ln w="25400" cap="flat">
              <a:solidFill>
                <a:srgbClr val="D0B08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2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6" grpId="0" animBg="1" advAuto="0"/>
      <p:bldP spid="597" grpId="0" animBg="1" advAuto="0"/>
      <p:bldP spid="600" grpId="0" animBg="1" advAuto="0"/>
      <p:bldP spid="604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户外, 天空, 地面, 方式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pic>
        <p:nvPicPr>
          <p:cNvPr id="6" name="图片占位符 5" descr="图片包含 钢笔, 书写用具, 定居者, 西装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pic>
        <p:nvPicPr>
          <p:cNvPr id="10" name="图片占位符 9" descr="图片包含 服装, 天空&#10;&#10;描述已自动生成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>
            <a:fillRect/>
          </a:stretch>
        </p:blipFill>
        <p:spPr/>
      </p:pic>
      <p:sp>
        <p:nvSpPr>
          <p:cNvPr id="766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244572" y="6351588"/>
            <a:ext cx="186531" cy="1778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70" name="Square"/>
          <p:cNvSpPr/>
          <p:nvPr/>
        </p:nvSpPr>
        <p:spPr>
          <a:xfrm>
            <a:off x="8763000" y="2922819"/>
            <a:ext cx="2667000" cy="2667001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71" name="SPECAIL TEAM…"/>
          <p:cNvSpPr txBox="1"/>
          <p:nvPr/>
        </p:nvSpPr>
        <p:spPr>
          <a:xfrm>
            <a:off x="9212028" y="4178468"/>
            <a:ext cx="1846659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SPECAIL TEAM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premium.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72" name="Shape"/>
          <p:cNvSpPr/>
          <p:nvPr/>
        </p:nvSpPr>
        <p:spPr>
          <a:xfrm>
            <a:off x="9895283" y="3622970"/>
            <a:ext cx="402436" cy="329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73" name="Styles come and go.…"/>
          <p:cNvSpPr txBox="1"/>
          <p:nvPr/>
        </p:nvSpPr>
        <p:spPr>
          <a:xfrm>
            <a:off x="4482783" y="1269570"/>
            <a:ext cx="2914259" cy="121187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35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750" dirty="0">
                <a:latin typeface="+mj-ea"/>
                <a:ea typeface="+mj-ea"/>
                <a:cs typeface="+mn-ea"/>
                <a:sym typeface="+mn-lt"/>
              </a:rPr>
              <a:t>Styles come and go. </a:t>
            </a:r>
            <a:endParaRPr sz="175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35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750" dirty="0">
                <a:latin typeface="+mj-ea"/>
                <a:ea typeface="+mj-ea"/>
                <a:cs typeface="+mn-ea"/>
                <a:sym typeface="+mn-lt"/>
              </a:rPr>
              <a:t>Good design is a language,</a:t>
            </a:r>
            <a:endParaRPr sz="175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35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750" dirty="0">
                <a:latin typeface="+mj-ea"/>
                <a:ea typeface="+mj-ea"/>
                <a:cs typeface="+mn-ea"/>
                <a:sym typeface="+mn-lt"/>
              </a:rPr>
              <a:t>not a style.</a:t>
            </a:r>
            <a:endParaRPr sz="175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74" name="Meet Special…"/>
          <p:cNvSpPr txBox="1"/>
          <p:nvPr/>
        </p:nvSpPr>
        <p:spPr>
          <a:xfrm>
            <a:off x="759983" y="1269570"/>
            <a:ext cx="2763577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Meet Special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Team Work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3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2" b="9132"/>
          <a:stretch>
            <a:fillRect/>
          </a:stretch>
        </p:blipFill>
        <p:spPr/>
      </p:pic>
      <p:sp>
        <p:nvSpPr>
          <p:cNvPr id="74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88668" y="12702579"/>
            <a:ext cx="662931" cy="355601"/>
          </a:xfrm>
          <a:prstGeom prst="rect">
            <a:avLst/>
          </a:prstGeom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200" b="1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Quicksand Bold"/>
                <a:ea typeface="Quicksand Bold"/>
                <a:cs typeface="Quicksand Bold"/>
                <a:sym typeface="Quicksand Bold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45" name="Distinctively build premium growth strategies whereas premium human…"/>
          <p:cNvSpPr txBox="1"/>
          <p:nvPr/>
        </p:nvSpPr>
        <p:spPr>
          <a:xfrm>
            <a:off x="759983" y="3022170"/>
            <a:ext cx="4833054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Distinctively build premium growth strategies whereas premium human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capital. Conveniently </a:t>
            </a:r>
            <a:r>
              <a:rPr sz="1100" dirty="0" err="1">
                <a:latin typeface="+mj-ea"/>
                <a:ea typeface="+mj-ea"/>
                <a:cs typeface="+mn-ea"/>
                <a:sym typeface="+mn-lt"/>
              </a:rPr>
              <a:t>envisioneer</a:t>
            </a:r>
            <a:r>
              <a:rPr sz="1100" dirty="0">
                <a:latin typeface="+mj-ea"/>
                <a:ea typeface="+mj-ea"/>
                <a:cs typeface="+mn-ea"/>
                <a:sym typeface="+mn-lt"/>
              </a:rPr>
              <a:t> accurate users whereas collaborative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e-commerce.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46" name="Special Product…"/>
          <p:cNvSpPr txBox="1"/>
          <p:nvPr/>
        </p:nvSpPr>
        <p:spPr>
          <a:xfrm>
            <a:off x="759983" y="1269570"/>
            <a:ext cx="3366306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Special Product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Review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50" name="Group"/>
          <p:cNvGrpSpPr/>
          <p:nvPr/>
        </p:nvGrpSpPr>
        <p:grpSpPr>
          <a:xfrm>
            <a:off x="766333" y="4757969"/>
            <a:ext cx="825501" cy="825501"/>
            <a:chOff x="0" y="0"/>
            <a:chExt cx="1651000" cy="1651000"/>
          </a:xfrm>
        </p:grpSpPr>
        <p:sp>
          <p:nvSpPr>
            <p:cNvPr id="748" name="Rounded Rectangle"/>
            <p:cNvSpPr/>
            <p:nvPr/>
          </p:nvSpPr>
          <p:spPr>
            <a:xfrm>
              <a:off x="0" y="0"/>
              <a:ext cx="1651000" cy="1651000"/>
            </a:xfrm>
            <a:prstGeom prst="roundRect">
              <a:avLst>
                <a:gd name="adj" fmla="val 7692"/>
              </a:avLst>
            </a:prstGeom>
            <a:noFill/>
            <a:ln w="254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749" name="70k…"/>
            <p:cNvSpPr txBox="1"/>
            <p:nvPr/>
          </p:nvSpPr>
          <p:spPr>
            <a:xfrm>
              <a:off x="432053" y="406400"/>
              <a:ext cx="788677" cy="615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 dirty="0">
                  <a:latin typeface="+mj-ea"/>
                  <a:ea typeface="+mj-ea"/>
                  <a:cs typeface="+mn-ea"/>
                  <a:sym typeface="+mn-lt"/>
                </a:rPr>
                <a:t>70k</a:t>
              </a:r>
              <a:endParaRPr sz="900" dirty="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Social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753" name="Group"/>
          <p:cNvGrpSpPr/>
          <p:nvPr/>
        </p:nvGrpSpPr>
        <p:grpSpPr>
          <a:xfrm>
            <a:off x="1766807" y="4757969"/>
            <a:ext cx="825501" cy="825501"/>
            <a:chOff x="0" y="0"/>
            <a:chExt cx="1651000" cy="1651000"/>
          </a:xfrm>
        </p:grpSpPr>
        <p:sp>
          <p:nvSpPr>
            <p:cNvPr id="751" name="Rounded Rectangle"/>
            <p:cNvSpPr/>
            <p:nvPr/>
          </p:nvSpPr>
          <p:spPr>
            <a:xfrm>
              <a:off x="0" y="0"/>
              <a:ext cx="1651000" cy="1651000"/>
            </a:xfrm>
            <a:prstGeom prst="roundRect">
              <a:avLst>
                <a:gd name="adj" fmla="val 7692"/>
              </a:avLst>
            </a:prstGeom>
            <a:solidFill>
              <a:srgbClr val="D0B082"/>
            </a:solidFill>
            <a:ln w="254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752" name="90k…"/>
            <p:cNvSpPr txBox="1"/>
            <p:nvPr/>
          </p:nvSpPr>
          <p:spPr>
            <a:xfrm>
              <a:off x="391110" y="406400"/>
              <a:ext cx="936153" cy="615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 dirty="0">
                  <a:latin typeface="+mj-ea"/>
                  <a:ea typeface="+mj-ea"/>
                  <a:cs typeface="+mn-ea"/>
                  <a:sym typeface="+mn-lt"/>
                </a:rPr>
                <a:t>90k</a:t>
              </a:r>
              <a:endParaRPr sz="900" dirty="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Twitter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756" name="Group"/>
          <p:cNvGrpSpPr/>
          <p:nvPr/>
        </p:nvGrpSpPr>
        <p:grpSpPr>
          <a:xfrm>
            <a:off x="2767281" y="4757969"/>
            <a:ext cx="825501" cy="825501"/>
            <a:chOff x="0" y="0"/>
            <a:chExt cx="1651000" cy="1651000"/>
          </a:xfrm>
        </p:grpSpPr>
        <p:sp>
          <p:nvSpPr>
            <p:cNvPr id="754" name="Rounded Rectangle"/>
            <p:cNvSpPr/>
            <p:nvPr/>
          </p:nvSpPr>
          <p:spPr>
            <a:xfrm>
              <a:off x="0" y="0"/>
              <a:ext cx="1651000" cy="1651000"/>
            </a:xfrm>
            <a:prstGeom prst="roundRect">
              <a:avLst>
                <a:gd name="adj" fmla="val 7692"/>
              </a:avLst>
            </a:prstGeom>
            <a:noFill/>
            <a:ln w="254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755" name="85k…"/>
            <p:cNvSpPr txBox="1"/>
            <p:nvPr/>
          </p:nvSpPr>
          <p:spPr>
            <a:xfrm>
              <a:off x="360794" y="406400"/>
              <a:ext cx="981037" cy="615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 dirty="0">
                  <a:latin typeface="+mj-ea"/>
                  <a:ea typeface="+mj-ea"/>
                  <a:cs typeface="+mn-ea"/>
                  <a:sym typeface="+mn-lt"/>
                </a:rPr>
                <a:t>85k</a:t>
              </a:r>
              <a:endParaRPr sz="900" dirty="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Google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0" grpId="0" animBg="1" advAuto="0"/>
      <p:bldP spid="753" grpId="0" animBg="1" advAuto="0"/>
      <p:bldP spid="756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Rectangle"/>
          <p:cNvSpPr/>
          <p:nvPr/>
        </p:nvSpPr>
        <p:spPr>
          <a:xfrm>
            <a:off x="6096000" y="0"/>
            <a:ext cx="6096000" cy="6858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1" b="25391"/>
          <a:stretch>
            <a:fillRect/>
          </a:stretch>
        </p:blipFill>
        <p:spPr/>
      </p:pic>
      <p:sp>
        <p:nvSpPr>
          <p:cNvPr id="843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244572" y="6351588"/>
            <a:ext cx="164306" cy="17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7F9FF"/>
                </a:solidFill>
              </a:defRPr>
            </a:lvl1pPr>
          </a:lstStyle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5" name="Line"/>
          <p:cNvSpPr/>
          <p:nvPr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6" name="Meet Creative…"/>
          <p:cNvSpPr txBox="1"/>
          <p:nvPr/>
        </p:nvSpPr>
        <p:spPr>
          <a:xfrm>
            <a:off x="7077807" y="1304633"/>
            <a:ext cx="4047583" cy="295465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lang="en-US" sz="9600" b="1" dirty="0">
                <a:latin typeface="+mj-ea"/>
                <a:ea typeface="+mj-ea"/>
                <a:cs typeface="+mn-ea"/>
                <a:sym typeface="+mn-lt"/>
              </a:rPr>
              <a:t>PART</a:t>
            </a:r>
            <a:endParaRPr lang="en-US" sz="9600" b="1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lang="en-US" sz="9600" b="1" dirty="0">
                <a:latin typeface="+mj-ea"/>
                <a:ea typeface="+mj-ea"/>
                <a:cs typeface="+mn-ea"/>
                <a:sym typeface="+mn-lt"/>
              </a:rPr>
              <a:t>THREE</a:t>
            </a:r>
            <a:endParaRPr sz="96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7" name="Distinctively build premium growth strategies whereas premium…"/>
          <p:cNvSpPr txBox="1"/>
          <p:nvPr/>
        </p:nvSpPr>
        <p:spPr>
          <a:xfrm>
            <a:off x="7209201" y="4420830"/>
            <a:ext cx="4371389" cy="101566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Distinctively build premium growth strategies whereas premium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human capital. Conveniently </a:t>
            </a:r>
            <a:r>
              <a:rPr sz="1100" dirty="0" err="1">
                <a:latin typeface="+mj-ea"/>
                <a:ea typeface="+mj-ea"/>
                <a:cs typeface="+mn-ea"/>
                <a:sym typeface="+mn-lt"/>
              </a:rPr>
              <a:t>envisioneer</a:t>
            </a:r>
            <a:r>
              <a:rPr sz="1100" dirty="0">
                <a:latin typeface="+mj-ea"/>
                <a:ea typeface="+mj-ea"/>
                <a:cs typeface="+mn-ea"/>
                <a:sym typeface="+mn-lt"/>
              </a:rPr>
              <a:t> accurate users whereas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collaborative e-commerce. Completely foster virtual results and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sticky outsourcing.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50" name="Group"/>
          <p:cNvGrpSpPr/>
          <p:nvPr/>
        </p:nvGrpSpPr>
        <p:grpSpPr>
          <a:xfrm>
            <a:off x="3431166" y="1269570"/>
            <a:ext cx="1990930" cy="1301897"/>
            <a:chOff x="0" y="0"/>
            <a:chExt cx="3981855" cy="2603791"/>
          </a:xfrm>
        </p:grpSpPr>
        <p:sp>
          <p:nvSpPr>
            <p:cNvPr id="848" name="Function…"/>
            <p:cNvSpPr txBox="1"/>
            <p:nvPr/>
          </p:nvSpPr>
          <p:spPr>
            <a:xfrm>
              <a:off x="0" y="1080299"/>
              <a:ext cx="3981855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Function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premium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 capital.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49" name="Shape"/>
            <p:cNvSpPr/>
            <p:nvPr/>
          </p:nvSpPr>
          <p:spPr>
            <a:xfrm>
              <a:off x="0" y="0"/>
              <a:ext cx="698500" cy="63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53" name="Group"/>
          <p:cNvGrpSpPr/>
          <p:nvPr/>
        </p:nvGrpSpPr>
        <p:grpSpPr>
          <a:xfrm>
            <a:off x="766333" y="1301289"/>
            <a:ext cx="1990930" cy="1270178"/>
            <a:chOff x="0" y="0"/>
            <a:chExt cx="3981855" cy="2540353"/>
          </a:xfrm>
        </p:grpSpPr>
        <p:sp>
          <p:nvSpPr>
            <p:cNvPr id="851" name="Support…"/>
            <p:cNvSpPr txBox="1"/>
            <p:nvPr/>
          </p:nvSpPr>
          <p:spPr>
            <a:xfrm>
              <a:off x="0" y="1016861"/>
              <a:ext cx="3981855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Support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premium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 capital.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52" name="Shape"/>
            <p:cNvSpPr/>
            <p:nvPr/>
          </p:nvSpPr>
          <p:spPr>
            <a:xfrm>
              <a:off x="0" y="0"/>
              <a:ext cx="698500" cy="571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 rot="21202576" flipH="1">
            <a:off x="10289345" y="796415"/>
            <a:ext cx="1534385" cy="1847498"/>
            <a:chOff x="1171575" y="1827213"/>
            <a:chExt cx="371475" cy="425450"/>
          </a:xfrm>
          <a:solidFill>
            <a:schemeClr val="bg1"/>
          </a:solidFill>
        </p:grpSpPr>
        <p:sp>
          <p:nvSpPr>
            <p:cNvPr id="17" name="Freeform 145"/>
            <p:cNvSpPr>
              <a:spLocks noChangeArrowheads="1"/>
            </p:cNvSpPr>
            <p:nvPr/>
          </p:nvSpPr>
          <p:spPr bwMode="auto">
            <a:xfrm>
              <a:off x="1171575" y="1827213"/>
              <a:ext cx="371475" cy="425450"/>
            </a:xfrm>
            <a:custGeom>
              <a:avLst/>
              <a:gdLst>
                <a:gd name="T0" fmla="*/ 814 w 1032"/>
                <a:gd name="T1" fmla="*/ 983 h 1180"/>
                <a:gd name="T2" fmla="*/ 858 w 1032"/>
                <a:gd name="T3" fmla="*/ 987 h 1180"/>
                <a:gd name="T4" fmla="*/ 842 w 1032"/>
                <a:gd name="T5" fmla="*/ 1059 h 1180"/>
                <a:gd name="T6" fmla="*/ 786 w 1032"/>
                <a:gd name="T7" fmla="*/ 975 h 1180"/>
                <a:gd name="T8" fmla="*/ 750 w 1032"/>
                <a:gd name="T9" fmla="*/ 890 h 1180"/>
                <a:gd name="T10" fmla="*/ 577 w 1032"/>
                <a:gd name="T11" fmla="*/ 870 h 1180"/>
                <a:gd name="T12" fmla="*/ 441 w 1032"/>
                <a:gd name="T13" fmla="*/ 750 h 1180"/>
                <a:gd name="T14" fmla="*/ 333 w 1032"/>
                <a:gd name="T15" fmla="*/ 626 h 1180"/>
                <a:gd name="T16" fmla="*/ 225 w 1032"/>
                <a:gd name="T17" fmla="*/ 465 h 1180"/>
                <a:gd name="T18" fmla="*/ 189 w 1032"/>
                <a:gd name="T19" fmla="*/ 381 h 1180"/>
                <a:gd name="T20" fmla="*/ 156 w 1032"/>
                <a:gd name="T21" fmla="*/ 216 h 1180"/>
                <a:gd name="T22" fmla="*/ 136 w 1032"/>
                <a:gd name="T23" fmla="*/ 88 h 1180"/>
                <a:gd name="T24" fmla="*/ 72 w 1032"/>
                <a:gd name="T25" fmla="*/ 0 h 1180"/>
                <a:gd name="T26" fmla="*/ 68 w 1032"/>
                <a:gd name="T27" fmla="*/ 80 h 1180"/>
                <a:gd name="T28" fmla="*/ 72 w 1032"/>
                <a:gd name="T29" fmla="*/ 24 h 1180"/>
                <a:gd name="T30" fmla="*/ 96 w 1032"/>
                <a:gd name="T31" fmla="*/ 56 h 1180"/>
                <a:gd name="T32" fmla="*/ 84 w 1032"/>
                <a:gd name="T33" fmla="*/ 132 h 1180"/>
                <a:gd name="T34" fmla="*/ 56 w 1032"/>
                <a:gd name="T35" fmla="*/ 229 h 1180"/>
                <a:gd name="T36" fmla="*/ 64 w 1032"/>
                <a:gd name="T37" fmla="*/ 333 h 1180"/>
                <a:gd name="T38" fmla="*/ 116 w 1032"/>
                <a:gd name="T39" fmla="*/ 289 h 1180"/>
                <a:gd name="T40" fmla="*/ 141 w 1032"/>
                <a:gd name="T41" fmla="*/ 409 h 1180"/>
                <a:gd name="T42" fmla="*/ 64 w 1032"/>
                <a:gd name="T43" fmla="*/ 469 h 1180"/>
                <a:gd name="T44" fmla="*/ 152 w 1032"/>
                <a:gd name="T45" fmla="*/ 457 h 1180"/>
                <a:gd name="T46" fmla="*/ 212 w 1032"/>
                <a:gd name="T47" fmla="*/ 578 h 1180"/>
                <a:gd name="T48" fmla="*/ 212 w 1032"/>
                <a:gd name="T49" fmla="*/ 674 h 1180"/>
                <a:gd name="T50" fmla="*/ 305 w 1032"/>
                <a:gd name="T51" fmla="*/ 670 h 1180"/>
                <a:gd name="T52" fmla="*/ 309 w 1032"/>
                <a:gd name="T53" fmla="*/ 754 h 1180"/>
                <a:gd name="T54" fmla="*/ 313 w 1032"/>
                <a:gd name="T55" fmla="*/ 730 h 1180"/>
                <a:gd name="T56" fmla="*/ 325 w 1032"/>
                <a:gd name="T57" fmla="*/ 822 h 1180"/>
                <a:gd name="T58" fmla="*/ 381 w 1032"/>
                <a:gd name="T59" fmla="*/ 774 h 1180"/>
                <a:gd name="T60" fmla="*/ 445 w 1032"/>
                <a:gd name="T61" fmla="*/ 883 h 1180"/>
                <a:gd name="T62" fmla="*/ 473 w 1032"/>
                <a:gd name="T63" fmla="*/ 987 h 1180"/>
                <a:gd name="T64" fmla="*/ 522 w 1032"/>
                <a:gd name="T65" fmla="*/ 914 h 1180"/>
                <a:gd name="T66" fmla="*/ 622 w 1032"/>
                <a:gd name="T67" fmla="*/ 983 h 1180"/>
                <a:gd name="T68" fmla="*/ 613 w 1032"/>
                <a:gd name="T69" fmla="*/ 1067 h 1180"/>
                <a:gd name="T70" fmla="*/ 674 w 1032"/>
                <a:gd name="T71" fmla="*/ 1007 h 1180"/>
                <a:gd name="T72" fmla="*/ 762 w 1032"/>
                <a:gd name="T73" fmla="*/ 1155 h 1180"/>
                <a:gd name="T74" fmla="*/ 790 w 1032"/>
                <a:gd name="T75" fmla="*/ 1067 h 1180"/>
                <a:gd name="T76" fmla="*/ 730 w 1032"/>
                <a:gd name="T77" fmla="*/ 1163 h 1180"/>
                <a:gd name="T78" fmla="*/ 822 w 1032"/>
                <a:gd name="T79" fmla="*/ 1135 h 1180"/>
                <a:gd name="T80" fmla="*/ 1031 w 1032"/>
                <a:gd name="T81" fmla="*/ 1131 h 1180"/>
                <a:gd name="T82" fmla="*/ 141 w 1032"/>
                <a:gd name="T83" fmla="*/ 433 h 1180"/>
                <a:gd name="T84" fmla="*/ 256 w 1032"/>
                <a:gd name="T85" fmla="*/ 377 h 1180"/>
                <a:gd name="T86" fmla="*/ 245 w 1032"/>
                <a:gd name="T87" fmla="*/ 433 h 1180"/>
                <a:gd name="T88" fmla="*/ 152 w 1032"/>
                <a:gd name="T89" fmla="*/ 245 h 1180"/>
                <a:gd name="T90" fmla="*/ 181 w 1032"/>
                <a:gd name="T91" fmla="*/ 289 h 1180"/>
                <a:gd name="T92" fmla="*/ 112 w 1032"/>
                <a:gd name="T93" fmla="*/ 120 h 1180"/>
                <a:gd name="T94" fmla="*/ 141 w 1032"/>
                <a:gd name="T95" fmla="*/ 136 h 1180"/>
                <a:gd name="T96" fmla="*/ 116 w 1032"/>
                <a:gd name="T97" fmla="*/ 144 h 1180"/>
                <a:gd name="T98" fmla="*/ 28 w 1032"/>
                <a:gd name="T99" fmla="*/ 297 h 1180"/>
                <a:gd name="T100" fmla="*/ 285 w 1032"/>
                <a:gd name="T101" fmla="*/ 562 h 1180"/>
                <a:gd name="T102" fmla="*/ 317 w 1032"/>
                <a:gd name="T103" fmla="*/ 606 h 1180"/>
                <a:gd name="T104" fmla="*/ 216 w 1032"/>
                <a:gd name="T105" fmla="*/ 646 h 1180"/>
                <a:gd name="T106" fmla="*/ 269 w 1032"/>
                <a:gd name="T107" fmla="*/ 618 h 1180"/>
                <a:gd name="T108" fmla="*/ 421 w 1032"/>
                <a:gd name="T109" fmla="*/ 678 h 1180"/>
                <a:gd name="T110" fmla="*/ 417 w 1032"/>
                <a:gd name="T111" fmla="*/ 742 h 1180"/>
                <a:gd name="T112" fmla="*/ 533 w 1032"/>
                <a:gd name="T113" fmla="*/ 810 h 1180"/>
                <a:gd name="T114" fmla="*/ 549 w 1032"/>
                <a:gd name="T115" fmla="*/ 862 h 1180"/>
                <a:gd name="T116" fmla="*/ 465 w 1032"/>
                <a:gd name="T117" fmla="*/ 959 h 1180"/>
                <a:gd name="T118" fmla="*/ 666 w 1032"/>
                <a:gd name="T119" fmla="*/ 914 h 1180"/>
                <a:gd name="T120" fmla="*/ 722 w 1032"/>
                <a:gd name="T121" fmla="*/ 934 h 1180"/>
                <a:gd name="T122" fmla="*/ 666 w 1032"/>
                <a:gd name="T123" fmla="*/ 971 h 1180"/>
                <a:gd name="T124" fmla="*/ 606 w 1032"/>
                <a:gd name="T125" fmla="*/ 1003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2" h="1180">
                  <a:moveTo>
                    <a:pt x="1027" y="1127"/>
                  </a:moveTo>
                  <a:lnTo>
                    <a:pt x="1027" y="1127"/>
                  </a:lnTo>
                  <a:lnTo>
                    <a:pt x="1015" y="1119"/>
                  </a:lnTo>
                  <a:lnTo>
                    <a:pt x="1015" y="1119"/>
                  </a:lnTo>
                  <a:lnTo>
                    <a:pt x="974" y="1107"/>
                  </a:lnTo>
                  <a:lnTo>
                    <a:pt x="974" y="1107"/>
                  </a:lnTo>
                  <a:lnTo>
                    <a:pt x="894" y="1083"/>
                  </a:lnTo>
                  <a:lnTo>
                    <a:pt x="842" y="1063"/>
                  </a:lnTo>
                  <a:lnTo>
                    <a:pt x="842" y="1063"/>
                  </a:lnTo>
                  <a:lnTo>
                    <a:pt x="814" y="1051"/>
                  </a:lnTo>
                  <a:lnTo>
                    <a:pt x="814" y="1051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39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4" y="1027"/>
                  </a:lnTo>
                  <a:lnTo>
                    <a:pt x="814" y="1027"/>
                  </a:lnTo>
                  <a:lnTo>
                    <a:pt x="814" y="1019"/>
                  </a:lnTo>
                  <a:lnTo>
                    <a:pt x="814" y="1019"/>
                  </a:lnTo>
                  <a:lnTo>
                    <a:pt x="814" y="1015"/>
                  </a:lnTo>
                  <a:lnTo>
                    <a:pt x="810" y="1011"/>
                  </a:lnTo>
                  <a:lnTo>
                    <a:pt x="810" y="1011"/>
                  </a:lnTo>
                  <a:lnTo>
                    <a:pt x="810" y="1007"/>
                  </a:lnTo>
                  <a:lnTo>
                    <a:pt x="810" y="1003"/>
                  </a:lnTo>
                  <a:lnTo>
                    <a:pt x="810" y="1003"/>
                  </a:lnTo>
                  <a:lnTo>
                    <a:pt x="814" y="999"/>
                  </a:lnTo>
                  <a:lnTo>
                    <a:pt x="814" y="999"/>
                  </a:lnTo>
                  <a:lnTo>
                    <a:pt x="814" y="983"/>
                  </a:lnTo>
                  <a:lnTo>
                    <a:pt x="814" y="983"/>
                  </a:lnTo>
                  <a:lnTo>
                    <a:pt x="814" y="975"/>
                  </a:lnTo>
                  <a:lnTo>
                    <a:pt x="814" y="975"/>
                  </a:lnTo>
                  <a:lnTo>
                    <a:pt x="818" y="967"/>
                  </a:lnTo>
                  <a:lnTo>
                    <a:pt x="818" y="967"/>
                  </a:lnTo>
                  <a:lnTo>
                    <a:pt x="826" y="963"/>
                  </a:lnTo>
                  <a:lnTo>
                    <a:pt x="826" y="963"/>
                  </a:lnTo>
                  <a:lnTo>
                    <a:pt x="830" y="959"/>
                  </a:lnTo>
                  <a:lnTo>
                    <a:pt x="830" y="959"/>
                  </a:lnTo>
                  <a:lnTo>
                    <a:pt x="834" y="959"/>
                  </a:lnTo>
                  <a:lnTo>
                    <a:pt x="834" y="959"/>
                  </a:lnTo>
                  <a:lnTo>
                    <a:pt x="838" y="959"/>
                  </a:lnTo>
                  <a:lnTo>
                    <a:pt x="838" y="959"/>
                  </a:lnTo>
                  <a:lnTo>
                    <a:pt x="842" y="954"/>
                  </a:lnTo>
                  <a:lnTo>
                    <a:pt x="846" y="959"/>
                  </a:lnTo>
                  <a:lnTo>
                    <a:pt x="846" y="959"/>
                  </a:lnTo>
                  <a:lnTo>
                    <a:pt x="846" y="954"/>
                  </a:lnTo>
                  <a:lnTo>
                    <a:pt x="846" y="954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8" y="963"/>
                  </a:lnTo>
                  <a:lnTo>
                    <a:pt x="858" y="963"/>
                  </a:lnTo>
                  <a:lnTo>
                    <a:pt x="858" y="971"/>
                  </a:lnTo>
                  <a:lnTo>
                    <a:pt x="858" y="971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9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7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0" y="995"/>
                  </a:lnTo>
                  <a:lnTo>
                    <a:pt x="850" y="999"/>
                  </a:lnTo>
                  <a:lnTo>
                    <a:pt x="850" y="999"/>
                  </a:lnTo>
                  <a:lnTo>
                    <a:pt x="850" y="1003"/>
                  </a:lnTo>
                  <a:lnTo>
                    <a:pt x="850" y="1003"/>
                  </a:lnTo>
                  <a:lnTo>
                    <a:pt x="850" y="1007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42" y="1015"/>
                  </a:lnTo>
                  <a:lnTo>
                    <a:pt x="842" y="1015"/>
                  </a:lnTo>
                  <a:lnTo>
                    <a:pt x="842" y="1019"/>
                  </a:lnTo>
                  <a:lnTo>
                    <a:pt x="842" y="1019"/>
                  </a:lnTo>
                  <a:lnTo>
                    <a:pt x="830" y="1031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26" y="1047"/>
                  </a:lnTo>
                  <a:lnTo>
                    <a:pt x="826" y="1047"/>
                  </a:lnTo>
                  <a:lnTo>
                    <a:pt x="826" y="1051"/>
                  </a:lnTo>
                  <a:lnTo>
                    <a:pt x="826" y="1051"/>
                  </a:lnTo>
                  <a:lnTo>
                    <a:pt x="834" y="1055"/>
                  </a:lnTo>
                  <a:lnTo>
                    <a:pt x="834" y="1055"/>
                  </a:lnTo>
                  <a:lnTo>
                    <a:pt x="842" y="1059"/>
                  </a:lnTo>
                  <a:lnTo>
                    <a:pt x="842" y="1059"/>
                  </a:lnTo>
                  <a:lnTo>
                    <a:pt x="846" y="1059"/>
                  </a:lnTo>
                  <a:lnTo>
                    <a:pt x="846" y="1059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54" y="1039"/>
                  </a:lnTo>
                  <a:lnTo>
                    <a:pt x="854" y="1039"/>
                  </a:lnTo>
                  <a:lnTo>
                    <a:pt x="866" y="1023"/>
                  </a:lnTo>
                  <a:lnTo>
                    <a:pt x="866" y="1023"/>
                  </a:lnTo>
                  <a:lnTo>
                    <a:pt x="874" y="1015"/>
                  </a:lnTo>
                  <a:lnTo>
                    <a:pt x="874" y="1015"/>
                  </a:lnTo>
                  <a:lnTo>
                    <a:pt x="874" y="1011"/>
                  </a:lnTo>
                  <a:lnTo>
                    <a:pt x="874" y="1011"/>
                  </a:lnTo>
                  <a:lnTo>
                    <a:pt x="878" y="1003"/>
                  </a:lnTo>
                  <a:lnTo>
                    <a:pt x="878" y="1003"/>
                  </a:lnTo>
                  <a:lnTo>
                    <a:pt x="882" y="991"/>
                  </a:lnTo>
                  <a:lnTo>
                    <a:pt x="882" y="991"/>
                  </a:lnTo>
                  <a:lnTo>
                    <a:pt x="886" y="979"/>
                  </a:lnTo>
                  <a:lnTo>
                    <a:pt x="882" y="959"/>
                  </a:lnTo>
                  <a:lnTo>
                    <a:pt x="882" y="959"/>
                  </a:lnTo>
                  <a:lnTo>
                    <a:pt x="878" y="951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858" y="934"/>
                  </a:lnTo>
                  <a:lnTo>
                    <a:pt x="842" y="930"/>
                  </a:lnTo>
                  <a:lnTo>
                    <a:pt x="842" y="930"/>
                  </a:lnTo>
                  <a:lnTo>
                    <a:pt x="830" y="930"/>
                  </a:lnTo>
                  <a:lnTo>
                    <a:pt x="818" y="934"/>
                  </a:lnTo>
                  <a:lnTo>
                    <a:pt x="818" y="934"/>
                  </a:lnTo>
                  <a:lnTo>
                    <a:pt x="802" y="951"/>
                  </a:lnTo>
                  <a:lnTo>
                    <a:pt x="802" y="951"/>
                  </a:lnTo>
                  <a:lnTo>
                    <a:pt x="790" y="963"/>
                  </a:lnTo>
                  <a:lnTo>
                    <a:pt x="790" y="963"/>
                  </a:lnTo>
                  <a:lnTo>
                    <a:pt x="786" y="975"/>
                  </a:lnTo>
                  <a:lnTo>
                    <a:pt x="786" y="975"/>
                  </a:lnTo>
                  <a:lnTo>
                    <a:pt x="782" y="987"/>
                  </a:lnTo>
                  <a:lnTo>
                    <a:pt x="782" y="987"/>
                  </a:lnTo>
                  <a:lnTo>
                    <a:pt x="786" y="1011"/>
                  </a:lnTo>
                  <a:lnTo>
                    <a:pt x="786" y="1011"/>
                  </a:lnTo>
                  <a:lnTo>
                    <a:pt x="786" y="1015"/>
                  </a:lnTo>
                  <a:lnTo>
                    <a:pt x="786" y="1015"/>
                  </a:lnTo>
                  <a:lnTo>
                    <a:pt x="794" y="1035"/>
                  </a:lnTo>
                  <a:lnTo>
                    <a:pt x="794" y="1035"/>
                  </a:lnTo>
                  <a:lnTo>
                    <a:pt x="798" y="1043"/>
                  </a:lnTo>
                  <a:lnTo>
                    <a:pt x="798" y="1043"/>
                  </a:lnTo>
                  <a:lnTo>
                    <a:pt x="794" y="1039"/>
                  </a:lnTo>
                  <a:lnTo>
                    <a:pt x="766" y="1027"/>
                  </a:lnTo>
                  <a:lnTo>
                    <a:pt x="766" y="1027"/>
                  </a:lnTo>
                  <a:lnTo>
                    <a:pt x="734" y="1011"/>
                  </a:lnTo>
                  <a:lnTo>
                    <a:pt x="734" y="1011"/>
                  </a:lnTo>
                  <a:lnTo>
                    <a:pt x="726" y="1007"/>
                  </a:lnTo>
                  <a:lnTo>
                    <a:pt x="726" y="1007"/>
                  </a:lnTo>
                  <a:lnTo>
                    <a:pt x="694" y="991"/>
                  </a:lnTo>
                  <a:lnTo>
                    <a:pt x="694" y="991"/>
                  </a:lnTo>
                  <a:lnTo>
                    <a:pt x="714" y="979"/>
                  </a:lnTo>
                  <a:lnTo>
                    <a:pt x="714" y="979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34" y="963"/>
                  </a:lnTo>
                  <a:lnTo>
                    <a:pt x="734" y="963"/>
                  </a:lnTo>
                  <a:lnTo>
                    <a:pt x="742" y="951"/>
                  </a:lnTo>
                  <a:lnTo>
                    <a:pt x="742" y="951"/>
                  </a:lnTo>
                  <a:lnTo>
                    <a:pt x="750" y="934"/>
                  </a:lnTo>
                  <a:lnTo>
                    <a:pt x="754" y="914"/>
                  </a:lnTo>
                  <a:lnTo>
                    <a:pt x="754" y="914"/>
                  </a:lnTo>
                  <a:lnTo>
                    <a:pt x="754" y="903"/>
                  </a:lnTo>
                  <a:lnTo>
                    <a:pt x="750" y="890"/>
                  </a:lnTo>
                  <a:lnTo>
                    <a:pt x="750" y="890"/>
                  </a:lnTo>
                  <a:lnTo>
                    <a:pt x="742" y="879"/>
                  </a:lnTo>
                  <a:lnTo>
                    <a:pt x="734" y="866"/>
                  </a:lnTo>
                  <a:lnTo>
                    <a:pt x="734" y="866"/>
                  </a:lnTo>
                  <a:lnTo>
                    <a:pt x="718" y="859"/>
                  </a:lnTo>
                  <a:lnTo>
                    <a:pt x="706" y="859"/>
                  </a:lnTo>
                  <a:lnTo>
                    <a:pt x="706" y="859"/>
                  </a:lnTo>
                  <a:lnTo>
                    <a:pt x="690" y="859"/>
                  </a:lnTo>
                  <a:lnTo>
                    <a:pt x="678" y="862"/>
                  </a:lnTo>
                  <a:lnTo>
                    <a:pt x="678" y="862"/>
                  </a:lnTo>
                  <a:lnTo>
                    <a:pt x="662" y="870"/>
                  </a:lnTo>
                  <a:lnTo>
                    <a:pt x="662" y="870"/>
                  </a:lnTo>
                  <a:lnTo>
                    <a:pt x="650" y="883"/>
                  </a:lnTo>
                  <a:lnTo>
                    <a:pt x="642" y="894"/>
                  </a:lnTo>
                  <a:lnTo>
                    <a:pt x="642" y="894"/>
                  </a:lnTo>
                  <a:lnTo>
                    <a:pt x="634" y="919"/>
                  </a:lnTo>
                  <a:lnTo>
                    <a:pt x="634" y="919"/>
                  </a:lnTo>
                  <a:lnTo>
                    <a:pt x="634" y="927"/>
                  </a:lnTo>
                  <a:lnTo>
                    <a:pt x="634" y="927"/>
                  </a:lnTo>
                  <a:lnTo>
                    <a:pt x="634" y="939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553" y="894"/>
                  </a:lnTo>
                  <a:lnTo>
                    <a:pt x="553" y="894"/>
                  </a:lnTo>
                  <a:lnTo>
                    <a:pt x="557" y="890"/>
                  </a:lnTo>
                  <a:lnTo>
                    <a:pt x="557" y="890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77" y="870"/>
                  </a:lnTo>
                  <a:lnTo>
                    <a:pt x="577" y="870"/>
                  </a:lnTo>
                  <a:lnTo>
                    <a:pt x="582" y="859"/>
                  </a:lnTo>
                  <a:lnTo>
                    <a:pt x="582" y="859"/>
                  </a:lnTo>
                  <a:lnTo>
                    <a:pt x="586" y="842"/>
                  </a:lnTo>
                  <a:lnTo>
                    <a:pt x="586" y="826"/>
                  </a:lnTo>
                  <a:lnTo>
                    <a:pt x="586" y="826"/>
                  </a:lnTo>
                  <a:lnTo>
                    <a:pt x="582" y="814"/>
                  </a:lnTo>
                  <a:lnTo>
                    <a:pt x="573" y="802"/>
                  </a:lnTo>
                  <a:lnTo>
                    <a:pt x="573" y="802"/>
                  </a:lnTo>
                  <a:lnTo>
                    <a:pt x="566" y="794"/>
                  </a:lnTo>
                  <a:lnTo>
                    <a:pt x="553" y="786"/>
                  </a:lnTo>
                  <a:lnTo>
                    <a:pt x="553" y="786"/>
                  </a:lnTo>
                  <a:lnTo>
                    <a:pt x="537" y="786"/>
                  </a:lnTo>
                  <a:lnTo>
                    <a:pt x="525" y="786"/>
                  </a:lnTo>
                  <a:lnTo>
                    <a:pt x="525" y="786"/>
                  </a:lnTo>
                  <a:lnTo>
                    <a:pt x="513" y="794"/>
                  </a:lnTo>
                  <a:lnTo>
                    <a:pt x="502" y="802"/>
                  </a:lnTo>
                  <a:lnTo>
                    <a:pt x="502" y="802"/>
                  </a:lnTo>
                  <a:lnTo>
                    <a:pt x="493" y="814"/>
                  </a:lnTo>
                  <a:lnTo>
                    <a:pt x="493" y="814"/>
                  </a:lnTo>
                  <a:lnTo>
                    <a:pt x="489" y="826"/>
                  </a:lnTo>
                  <a:lnTo>
                    <a:pt x="485" y="839"/>
                  </a:lnTo>
                  <a:lnTo>
                    <a:pt x="485" y="839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25" y="766"/>
                  </a:lnTo>
                  <a:lnTo>
                    <a:pt x="425" y="766"/>
                  </a:lnTo>
                  <a:lnTo>
                    <a:pt x="429" y="766"/>
                  </a:lnTo>
                  <a:lnTo>
                    <a:pt x="429" y="766"/>
                  </a:lnTo>
                  <a:lnTo>
                    <a:pt x="437" y="758"/>
                  </a:lnTo>
                  <a:lnTo>
                    <a:pt x="437" y="758"/>
                  </a:lnTo>
                  <a:lnTo>
                    <a:pt x="441" y="750"/>
                  </a:lnTo>
                  <a:lnTo>
                    <a:pt x="441" y="750"/>
                  </a:lnTo>
                  <a:lnTo>
                    <a:pt x="449" y="738"/>
                  </a:lnTo>
                  <a:lnTo>
                    <a:pt x="457" y="726"/>
                  </a:lnTo>
                  <a:lnTo>
                    <a:pt x="457" y="726"/>
                  </a:lnTo>
                  <a:lnTo>
                    <a:pt x="457" y="706"/>
                  </a:lnTo>
                  <a:lnTo>
                    <a:pt x="457" y="706"/>
                  </a:lnTo>
                  <a:lnTo>
                    <a:pt x="453" y="686"/>
                  </a:lnTo>
                  <a:lnTo>
                    <a:pt x="453" y="686"/>
                  </a:lnTo>
                  <a:lnTo>
                    <a:pt x="445" y="670"/>
                  </a:lnTo>
                  <a:lnTo>
                    <a:pt x="445" y="670"/>
                  </a:lnTo>
                  <a:lnTo>
                    <a:pt x="437" y="662"/>
                  </a:lnTo>
                  <a:lnTo>
                    <a:pt x="425" y="654"/>
                  </a:lnTo>
                  <a:lnTo>
                    <a:pt x="425" y="654"/>
                  </a:lnTo>
                  <a:lnTo>
                    <a:pt x="417" y="650"/>
                  </a:lnTo>
                  <a:lnTo>
                    <a:pt x="409" y="650"/>
                  </a:lnTo>
                  <a:lnTo>
                    <a:pt x="409" y="650"/>
                  </a:lnTo>
                  <a:lnTo>
                    <a:pt x="393" y="654"/>
                  </a:lnTo>
                  <a:lnTo>
                    <a:pt x="381" y="662"/>
                  </a:lnTo>
                  <a:lnTo>
                    <a:pt x="381" y="662"/>
                  </a:lnTo>
                  <a:lnTo>
                    <a:pt x="369" y="678"/>
                  </a:lnTo>
                  <a:lnTo>
                    <a:pt x="369" y="678"/>
                  </a:lnTo>
                  <a:lnTo>
                    <a:pt x="365" y="686"/>
                  </a:lnTo>
                  <a:lnTo>
                    <a:pt x="365" y="686"/>
                  </a:lnTo>
                  <a:lnTo>
                    <a:pt x="361" y="694"/>
                  </a:lnTo>
                  <a:lnTo>
                    <a:pt x="361" y="706"/>
                  </a:lnTo>
                  <a:lnTo>
                    <a:pt x="357" y="698"/>
                  </a:lnTo>
                  <a:lnTo>
                    <a:pt x="325" y="65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25" y="634"/>
                  </a:lnTo>
                  <a:lnTo>
                    <a:pt x="325" y="634"/>
                  </a:lnTo>
                  <a:lnTo>
                    <a:pt x="333" y="626"/>
                  </a:lnTo>
                  <a:lnTo>
                    <a:pt x="333" y="626"/>
                  </a:lnTo>
                  <a:lnTo>
                    <a:pt x="345" y="618"/>
                  </a:lnTo>
                  <a:lnTo>
                    <a:pt x="353" y="606"/>
                  </a:lnTo>
                  <a:lnTo>
                    <a:pt x="353" y="606"/>
                  </a:lnTo>
                  <a:lnTo>
                    <a:pt x="357" y="59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1" y="569"/>
                  </a:lnTo>
                  <a:lnTo>
                    <a:pt x="357" y="558"/>
                  </a:lnTo>
                  <a:lnTo>
                    <a:pt x="357" y="558"/>
                  </a:lnTo>
                  <a:lnTo>
                    <a:pt x="353" y="546"/>
                  </a:lnTo>
                  <a:lnTo>
                    <a:pt x="349" y="538"/>
                  </a:lnTo>
                  <a:lnTo>
                    <a:pt x="349" y="538"/>
                  </a:lnTo>
                  <a:lnTo>
                    <a:pt x="337" y="529"/>
                  </a:lnTo>
                  <a:lnTo>
                    <a:pt x="325" y="522"/>
                  </a:lnTo>
                  <a:lnTo>
                    <a:pt x="325" y="522"/>
                  </a:lnTo>
                  <a:lnTo>
                    <a:pt x="305" y="522"/>
                  </a:lnTo>
                  <a:lnTo>
                    <a:pt x="305" y="522"/>
                  </a:lnTo>
                  <a:lnTo>
                    <a:pt x="289" y="525"/>
                  </a:lnTo>
                  <a:lnTo>
                    <a:pt x="281" y="533"/>
                  </a:lnTo>
                  <a:lnTo>
                    <a:pt x="281" y="533"/>
                  </a:lnTo>
                  <a:lnTo>
                    <a:pt x="261" y="549"/>
                  </a:lnTo>
                  <a:lnTo>
                    <a:pt x="261" y="549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41" y="522"/>
                  </a:lnTo>
                  <a:lnTo>
                    <a:pt x="241" y="522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25" y="465"/>
                  </a:lnTo>
                  <a:lnTo>
                    <a:pt x="233" y="461"/>
                  </a:lnTo>
                  <a:lnTo>
                    <a:pt x="233" y="461"/>
                  </a:lnTo>
                  <a:lnTo>
                    <a:pt x="245" y="457"/>
                  </a:lnTo>
                  <a:lnTo>
                    <a:pt x="245" y="457"/>
                  </a:lnTo>
                  <a:lnTo>
                    <a:pt x="249" y="457"/>
                  </a:lnTo>
                  <a:lnTo>
                    <a:pt x="249" y="457"/>
                  </a:lnTo>
                  <a:lnTo>
                    <a:pt x="256" y="453"/>
                  </a:lnTo>
                  <a:lnTo>
                    <a:pt x="256" y="453"/>
                  </a:lnTo>
                  <a:lnTo>
                    <a:pt x="265" y="449"/>
                  </a:lnTo>
                  <a:lnTo>
                    <a:pt x="265" y="449"/>
                  </a:lnTo>
                  <a:lnTo>
                    <a:pt x="277" y="437"/>
                  </a:lnTo>
                  <a:lnTo>
                    <a:pt x="285" y="425"/>
                  </a:lnTo>
                  <a:lnTo>
                    <a:pt x="285" y="425"/>
                  </a:lnTo>
                  <a:lnTo>
                    <a:pt x="289" y="417"/>
                  </a:lnTo>
                  <a:lnTo>
                    <a:pt x="289" y="405"/>
                  </a:lnTo>
                  <a:lnTo>
                    <a:pt x="289" y="405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285" y="373"/>
                  </a:lnTo>
                  <a:lnTo>
                    <a:pt x="281" y="365"/>
                  </a:lnTo>
                  <a:lnTo>
                    <a:pt x="281" y="365"/>
                  </a:lnTo>
                  <a:lnTo>
                    <a:pt x="269" y="357"/>
                  </a:lnTo>
                  <a:lnTo>
                    <a:pt x="261" y="353"/>
                  </a:lnTo>
                  <a:lnTo>
                    <a:pt x="261" y="353"/>
                  </a:lnTo>
                  <a:lnTo>
                    <a:pt x="245" y="345"/>
                  </a:lnTo>
                  <a:lnTo>
                    <a:pt x="245" y="345"/>
                  </a:lnTo>
                  <a:lnTo>
                    <a:pt x="229" y="349"/>
                  </a:lnTo>
                  <a:lnTo>
                    <a:pt x="216" y="353"/>
                  </a:lnTo>
                  <a:lnTo>
                    <a:pt x="216" y="353"/>
                  </a:lnTo>
                  <a:lnTo>
                    <a:pt x="201" y="365"/>
                  </a:lnTo>
                  <a:lnTo>
                    <a:pt x="201" y="365"/>
                  </a:lnTo>
                  <a:lnTo>
                    <a:pt x="196" y="369"/>
                  </a:lnTo>
                  <a:lnTo>
                    <a:pt x="196" y="369"/>
                  </a:lnTo>
                  <a:lnTo>
                    <a:pt x="189" y="381"/>
                  </a:lnTo>
                  <a:lnTo>
                    <a:pt x="185" y="389"/>
                  </a:lnTo>
                  <a:lnTo>
                    <a:pt x="185" y="389"/>
                  </a:lnTo>
                  <a:lnTo>
                    <a:pt x="181" y="397"/>
                  </a:lnTo>
                  <a:lnTo>
                    <a:pt x="181" y="397"/>
                  </a:lnTo>
                  <a:lnTo>
                    <a:pt x="161" y="337"/>
                  </a:lnTo>
                  <a:lnTo>
                    <a:pt x="161" y="337"/>
                  </a:lnTo>
                  <a:lnTo>
                    <a:pt x="152" y="317"/>
                  </a:lnTo>
                  <a:lnTo>
                    <a:pt x="152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76" y="317"/>
                  </a:lnTo>
                  <a:lnTo>
                    <a:pt x="176" y="317"/>
                  </a:lnTo>
                  <a:lnTo>
                    <a:pt x="185" y="313"/>
                  </a:lnTo>
                  <a:lnTo>
                    <a:pt x="185" y="313"/>
                  </a:lnTo>
                  <a:lnTo>
                    <a:pt x="196" y="305"/>
                  </a:lnTo>
                  <a:lnTo>
                    <a:pt x="209" y="297"/>
                  </a:lnTo>
                  <a:lnTo>
                    <a:pt x="209" y="297"/>
                  </a:lnTo>
                  <a:lnTo>
                    <a:pt x="221" y="277"/>
                  </a:lnTo>
                  <a:lnTo>
                    <a:pt x="221" y="277"/>
                  </a:lnTo>
                  <a:lnTo>
                    <a:pt x="225" y="265"/>
                  </a:lnTo>
                  <a:lnTo>
                    <a:pt x="225" y="256"/>
                  </a:lnTo>
                  <a:lnTo>
                    <a:pt x="225" y="256"/>
                  </a:lnTo>
                  <a:lnTo>
                    <a:pt x="221" y="245"/>
                  </a:lnTo>
                  <a:lnTo>
                    <a:pt x="216" y="232"/>
                  </a:lnTo>
                  <a:lnTo>
                    <a:pt x="216" y="232"/>
                  </a:lnTo>
                  <a:lnTo>
                    <a:pt x="205" y="225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81" y="216"/>
                  </a:lnTo>
                  <a:lnTo>
                    <a:pt x="181" y="216"/>
                  </a:lnTo>
                  <a:lnTo>
                    <a:pt x="168" y="216"/>
                  </a:lnTo>
                  <a:lnTo>
                    <a:pt x="156" y="216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28" y="232"/>
                  </a:lnTo>
                  <a:lnTo>
                    <a:pt x="124" y="209"/>
                  </a:lnTo>
                  <a:lnTo>
                    <a:pt x="124" y="209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24" y="168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152" y="161"/>
                  </a:lnTo>
                  <a:lnTo>
                    <a:pt x="152" y="161"/>
                  </a:lnTo>
                  <a:lnTo>
                    <a:pt x="161" y="152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68" y="128"/>
                  </a:lnTo>
                  <a:lnTo>
                    <a:pt x="168" y="128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48" y="92"/>
                  </a:lnTo>
                  <a:lnTo>
                    <a:pt x="148" y="92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28" y="88"/>
                  </a:lnTo>
                  <a:lnTo>
                    <a:pt x="121" y="88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2" y="20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48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76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88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88" y="120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81"/>
                  </a:lnTo>
                  <a:lnTo>
                    <a:pt x="92" y="181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104" y="221"/>
                  </a:lnTo>
                  <a:lnTo>
                    <a:pt x="104" y="221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0" y="253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92" y="241"/>
                  </a:lnTo>
                  <a:lnTo>
                    <a:pt x="92" y="241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0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56" y="229"/>
                  </a:lnTo>
                  <a:lnTo>
                    <a:pt x="56" y="229"/>
                  </a:lnTo>
                  <a:lnTo>
                    <a:pt x="44" y="229"/>
                  </a:lnTo>
                  <a:lnTo>
                    <a:pt x="32" y="236"/>
                  </a:lnTo>
                  <a:lnTo>
                    <a:pt x="32" y="236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8" y="269"/>
                  </a:lnTo>
                  <a:lnTo>
                    <a:pt x="8" y="269"/>
                  </a:lnTo>
                  <a:lnTo>
                    <a:pt x="4" y="277"/>
                  </a:lnTo>
                  <a:lnTo>
                    <a:pt x="4" y="277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4" y="305"/>
                  </a:lnTo>
                  <a:lnTo>
                    <a:pt x="4" y="305"/>
                  </a:lnTo>
                  <a:lnTo>
                    <a:pt x="8" y="317"/>
                  </a:lnTo>
                  <a:lnTo>
                    <a:pt x="8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24" y="333"/>
                  </a:lnTo>
                  <a:lnTo>
                    <a:pt x="32" y="341"/>
                  </a:lnTo>
                  <a:lnTo>
                    <a:pt x="32" y="341"/>
                  </a:lnTo>
                  <a:lnTo>
                    <a:pt x="44" y="345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60" y="337"/>
                  </a:lnTo>
                  <a:lnTo>
                    <a:pt x="60" y="333"/>
                  </a:lnTo>
                  <a:lnTo>
                    <a:pt x="60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8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80" y="325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4" y="317"/>
                  </a:lnTo>
                  <a:lnTo>
                    <a:pt x="84" y="317"/>
                  </a:lnTo>
                  <a:lnTo>
                    <a:pt x="88" y="313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96" y="305"/>
                  </a:lnTo>
                  <a:lnTo>
                    <a:pt x="96" y="305"/>
                  </a:lnTo>
                  <a:lnTo>
                    <a:pt x="96" y="301"/>
                  </a:lnTo>
                  <a:lnTo>
                    <a:pt x="96" y="301"/>
                  </a:lnTo>
                  <a:lnTo>
                    <a:pt x="112" y="293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2" y="297"/>
                  </a:lnTo>
                  <a:lnTo>
                    <a:pt x="112" y="297"/>
                  </a:lnTo>
                  <a:lnTo>
                    <a:pt x="108" y="301"/>
                  </a:lnTo>
                  <a:lnTo>
                    <a:pt x="108" y="301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8" y="313"/>
                  </a:lnTo>
                  <a:lnTo>
                    <a:pt x="108" y="313"/>
                  </a:lnTo>
                  <a:lnTo>
                    <a:pt x="116" y="313"/>
                  </a:lnTo>
                  <a:lnTo>
                    <a:pt x="116" y="313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32" y="333"/>
                  </a:lnTo>
                  <a:lnTo>
                    <a:pt x="136" y="353"/>
                  </a:lnTo>
                  <a:lnTo>
                    <a:pt x="136" y="353"/>
                  </a:lnTo>
                  <a:lnTo>
                    <a:pt x="144" y="385"/>
                  </a:lnTo>
                  <a:lnTo>
                    <a:pt x="144" y="385"/>
                  </a:lnTo>
                  <a:lnTo>
                    <a:pt x="156" y="413"/>
                  </a:lnTo>
                  <a:lnTo>
                    <a:pt x="156" y="413"/>
                  </a:lnTo>
                  <a:lnTo>
                    <a:pt x="152" y="417"/>
                  </a:lnTo>
                  <a:lnTo>
                    <a:pt x="152" y="417"/>
                  </a:lnTo>
                  <a:lnTo>
                    <a:pt x="148" y="425"/>
                  </a:lnTo>
                  <a:lnTo>
                    <a:pt x="148" y="425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4" y="413"/>
                  </a:lnTo>
                  <a:lnTo>
                    <a:pt x="141" y="409"/>
                  </a:lnTo>
                  <a:lnTo>
                    <a:pt x="141" y="409"/>
                  </a:lnTo>
                  <a:lnTo>
                    <a:pt x="141" y="405"/>
                  </a:lnTo>
                  <a:lnTo>
                    <a:pt x="141" y="405"/>
                  </a:lnTo>
                  <a:lnTo>
                    <a:pt x="132" y="405"/>
                  </a:lnTo>
                  <a:lnTo>
                    <a:pt x="132" y="405"/>
                  </a:lnTo>
                  <a:lnTo>
                    <a:pt x="128" y="401"/>
                  </a:lnTo>
                  <a:lnTo>
                    <a:pt x="128" y="401"/>
                  </a:lnTo>
                  <a:lnTo>
                    <a:pt x="121" y="397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2" y="397"/>
                  </a:lnTo>
                  <a:lnTo>
                    <a:pt x="108" y="397"/>
                  </a:lnTo>
                  <a:lnTo>
                    <a:pt x="108" y="397"/>
                  </a:lnTo>
                  <a:lnTo>
                    <a:pt x="100" y="393"/>
                  </a:lnTo>
                  <a:lnTo>
                    <a:pt x="100" y="393"/>
                  </a:lnTo>
                  <a:lnTo>
                    <a:pt x="88" y="397"/>
                  </a:lnTo>
                  <a:lnTo>
                    <a:pt x="76" y="401"/>
                  </a:lnTo>
                  <a:lnTo>
                    <a:pt x="76" y="401"/>
                  </a:lnTo>
                  <a:lnTo>
                    <a:pt x="68" y="413"/>
                  </a:lnTo>
                  <a:lnTo>
                    <a:pt x="68" y="413"/>
                  </a:lnTo>
                  <a:lnTo>
                    <a:pt x="60" y="421"/>
                  </a:lnTo>
                  <a:lnTo>
                    <a:pt x="60" y="421"/>
                  </a:lnTo>
                  <a:lnTo>
                    <a:pt x="56" y="433"/>
                  </a:lnTo>
                  <a:lnTo>
                    <a:pt x="56" y="433"/>
                  </a:lnTo>
                  <a:lnTo>
                    <a:pt x="56" y="441"/>
                  </a:lnTo>
                  <a:lnTo>
                    <a:pt x="56" y="441"/>
                  </a:lnTo>
                  <a:lnTo>
                    <a:pt x="52" y="445"/>
                  </a:lnTo>
                  <a:lnTo>
                    <a:pt x="52" y="445"/>
                  </a:lnTo>
                  <a:lnTo>
                    <a:pt x="52" y="449"/>
                  </a:lnTo>
                  <a:lnTo>
                    <a:pt x="56" y="457"/>
                  </a:lnTo>
                  <a:lnTo>
                    <a:pt x="56" y="457"/>
                  </a:lnTo>
                  <a:lnTo>
                    <a:pt x="56" y="461"/>
                  </a:lnTo>
                  <a:lnTo>
                    <a:pt x="60" y="469"/>
                  </a:lnTo>
                  <a:lnTo>
                    <a:pt x="60" y="469"/>
                  </a:lnTo>
                  <a:lnTo>
                    <a:pt x="64" y="469"/>
                  </a:lnTo>
                  <a:lnTo>
                    <a:pt x="64" y="469"/>
                  </a:lnTo>
                  <a:lnTo>
                    <a:pt x="76" y="477"/>
                  </a:lnTo>
                  <a:lnTo>
                    <a:pt x="76" y="477"/>
                  </a:lnTo>
                  <a:lnTo>
                    <a:pt x="88" y="481"/>
                  </a:lnTo>
                  <a:lnTo>
                    <a:pt x="88" y="481"/>
                  </a:lnTo>
                  <a:lnTo>
                    <a:pt x="104" y="485"/>
                  </a:lnTo>
                  <a:lnTo>
                    <a:pt x="104" y="485"/>
                  </a:lnTo>
                  <a:lnTo>
                    <a:pt x="112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121" y="485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8" y="481"/>
                  </a:lnTo>
                  <a:lnTo>
                    <a:pt x="128" y="481"/>
                  </a:lnTo>
                  <a:lnTo>
                    <a:pt x="132" y="477"/>
                  </a:lnTo>
                  <a:lnTo>
                    <a:pt x="136" y="477"/>
                  </a:lnTo>
                  <a:lnTo>
                    <a:pt x="136" y="477"/>
                  </a:lnTo>
                  <a:lnTo>
                    <a:pt x="141" y="477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4" y="473"/>
                  </a:lnTo>
                  <a:lnTo>
                    <a:pt x="144" y="473"/>
                  </a:lnTo>
                  <a:lnTo>
                    <a:pt x="148" y="473"/>
                  </a:lnTo>
                  <a:lnTo>
                    <a:pt x="148" y="469"/>
                  </a:lnTo>
                  <a:lnTo>
                    <a:pt x="148" y="469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6" y="457"/>
                  </a:lnTo>
                  <a:lnTo>
                    <a:pt x="156" y="457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8" y="441"/>
                  </a:lnTo>
                  <a:lnTo>
                    <a:pt x="168" y="441"/>
                  </a:lnTo>
                  <a:lnTo>
                    <a:pt x="189" y="485"/>
                  </a:lnTo>
                  <a:lnTo>
                    <a:pt x="205" y="513"/>
                  </a:lnTo>
                  <a:lnTo>
                    <a:pt x="221" y="542"/>
                  </a:lnTo>
                  <a:lnTo>
                    <a:pt x="221" y="542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49" y="593"/>
                  </a:lnTo>
                  <a:lnTo>
                    <a:pt x="249" y="593"/>
                  </a:lnTo>
                  <a:lnTo>
                    <a:pt x="245" y="590"/>
                  </a:lnTo>
                  <a:lnTo>
                    <a:pt x="245" y="586"/>
                  </a:lnTo>
                  <a:lnTo>
                    <a:pt x="245" y="586"/>
                  </a:lnTo>
                  <a:lnTo>
                    <a:pt x="241" y="582"/>
                  </a:lnTo>
                  <a:lnTo>
                    <a:pt x="241" y="582"/>
                  </a:lnTo>
                  <a:lnTo>
                    <a:pt x="233" y="582"/>
                  </a:lnTo>
                  <a:lnTo>
                    <a:pt x="233" y="582"/>
                  </a:lnTo>
                  <a:lnTo>
                    <a:pt x="229" y="578"/>
                  </a:lnTo>
                  <a:lnTo>
                    <a:pt x="229" y="578"/>
                  </a:lnTo>
                  <a:lnTo>
                    <a:pt x="221" y="573"/>
                  </a:lnTo>
                  <a:lnTo>
                    <a:pt x="216" y="578"/>
                  </a:lnTo>
                  <a:lnTo>
                    <a:pt x="216" y="578"/>
                  </a:lnTo>
                  <a:lnTo>
                    <a:pt x="212" y="578"/>
                  </a:lnTo>
                  <a:lnTo>
                    <a:pt x="205" y="578"/>
                  </a:lnTo>
                  <a:lnTo>
                    <a:pt x="205" y="578"/>
                  </a:lnTo>
                  <a:lnTo>
                    <a:pt x="196" y="573"/>
                  </a:lnTo>
                  <a:lnTo>
                    <a:pt x="196" y="573"/>
                  </a:lnTo>
                  <a:lnTo>
                    <a:pt x="185" y="578"/>
                  </a:lnTo>
                  <a:lnTo>
                    <a:pt x="185" y="578"/>
                  </a:lnTo>
                  <a:lnTo>
                    <a:pt x="176" y="582"/>
                  </a:lnTo>
                  <a:lnTo>
                    <a:pt x="176" y="582"/>
                  </a:lnTo>
                  <a:lnTo>
                    <a:pt x="165" y="593"/>
                  </a:lnTo>
                  <a:lnTo>
                    <a:pt x="165" y="593"/>
                  </a:lnTo>
                  <a:lnTo>
                    <a:pt x="156" y="606"/>
                  </a:lnTo>
                  <a:lnTo>
                    <a:pt x="156" y="606"/>
                  </a:lnTo>
                  <a:lnTo>
                    <a:pt x="152" y="614"/>
                  </a:lnTo>
                  <a:lnTo>
                    <a:pt x="152" y="614"/>
                  </a:lnTo>
                  <a:lnTo>
                    <a:pt x="148" y="626"/>
                  </a:lnTo>
                  <a:lnTo>
                    <a:pt x="148" y="626"/>
                  </a:lnTo>
                  <a:lnTo>
                    <a:pt x="148" y="630"/>
                  </a:lnTo>
                  <a:lnTo>
                    <a:pt x="148" y="630"/>
                  </a:lnTo>
                  <a:lnTo>
                    <a:pt x="148" y="634"/>
                  </a:lnTo>
                  <a:lnTo>
                    <a:pt x="148" y="638"/>
                  </a:lnTo>
                  <a:lnTo>
                    <a:pt x="148" y="638"/>
                  </a:lnTo>
                  <a:lnTo>
                    <a:pt x="152" y="646"/>
                  </a:lnTo>
                  <a:lnTo>
                    <a:pt x="152" y="650"/>
                  </a:lnTo>
                  <a:lnTo>
                    <a:pt x="152" y="650"/>
                  </a:lnTo>
                  <a:lnTo>
                    <a:pt x="156" y="654"/>
                  </a:lnTo>
                  <a:lnTo>
                    <a:pt x="156" y="654"/>
                  </a:lnTo>
                  <a:lnTo>
                    <a:pt x="168" y="666"/>
                  </a:lnTo>
                  <a:lnTo>
                    <a:pt x="168" y="666"/>
                  </a:lnTo>
                  <a:lnTo>
                    <a:pt x="176" y="670"/>
                  </a:lnTo>
                  <a:lnTo>
                    <a:pt x="176" y="670"/>
                  </a:lnTo>
                  <a:lnTo>
                    <a:pt x="196" y="674"/>
                  </a:lnTo>
                  <a:lnTo>
                    <a:pt x="196" y="674"/>
                  </a:lnTo>
                  <a:lnTo>
                    <a:pt x="205" y="674"/>
                  </a:lnTo>
                  <a:lnTo>
                    <a:pt x="212" y="674"/>
                  </a:lnTo>
                  <a:lnTo>
                    <a:pt x="212" y="674"/>
                  </a:lnTo>
                  <a:lnTo>
                    <a:pt x="216" y="674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9" y="666"/>
                  </a:lnTo>
                  <a:lnTo>
                    <a:pt x="233" y="666"/>
                  </a:lnTo>
                  <a:lnTo>
                    <a:pt x="233" y="666"/>
                  </a:lnTo>
                  <a:lnTo>
                    <a:pt x="236" y="666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41" y="662"/>
                  </a:lnTo>
                  <a:lnTo>
                    <a:pt x="241" y="662"/>
                  </a:lnTo>
                  <a:lnTo>
                    <a:pt x="245" y="662"/>
                  </a:lnTo>
                  <a:lnTo>
                    <a:pt x="245" y="658"/>
                  </a:lnTo>
                  <a:lnTo>
                    <a:pt x="245" y="658"/>
                  </a:lnTo>
                  <a:lnTo>
                    <a:pt x="249" y="650"/>
                  </a:lnTo>
                  <a:lnTo>
                    <a:pt x="249" y="650"/>
                  </a:lnTo>
                  <a:lnTo>
                    <a:pt x="253" y="646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65" y="646"/>
                  </a:lnTo>
                  <a:lnTo>
                    <a:pt x="273" y="650"/>
                  </a:lnTo>
                  <a:lnTo>
                    <a:pt x="273" y="650"/>
                  </a:lnTo>
                  <a:lnTo>
                    <a:pt x="289" y="650"/>
                  </a:lnTo>
                  <a:lnTo>
                    <a:pt x="305" y="670"/>
                  </a:lnTo>
                  <a:lnTo>
                    <a:pt x="313" y="682"/>
                  </a:lnTo>
                  <a:lnTo>
                    <a:pt x="313" y="682"/>
                  </a:lnTo>
                  <a:lnTo>
                    <a:pt x="337" y="714"/>
                  </a:lnTo>
                  <a:lnTo>
                    <a:pt x="337" y="714"/>
                  </a:lnTo>
                  <a:lnTo>
                    <a:pt x="353" y="734"/>
                  </a:lnTo>
                  <a:lnTo>
                    <a:pt x="365" y="750"/>
                  </a:lnTo>
                  <a:lnTo>
                    <a:pt x="365" y="750"/>
                  </a:lnTo>
                  <a:lnTo>
                    <a:pt x="357" y="762"/>
                  </a:lnTo>
                  <a:lnTo>
                    <a:pt x="357" y="762"/>
                  </a:lnTo>
                  <a:lnTo>
                    <a:pt x="349" y="778"/>
                  </a:lnTo>
                  <a:lnTo>
                    <a:pt x="349" y="778"/>
                  </a:lnTo>
                  <a:lnTo>
                    <a:pt x="345" y="786"/>
                  </a:lnTo>
                  <a:lnTo>
                    <a:pt x="345" y="786"/>
                  </a:lnTo>
                  <a:lnTo>
                    <a:pt x="341" y="786"/>
                  </a:lnTo>
                  <a:lnTo>
                    <a:pt x="341" y="786"/>
                  </a:lnTo>
                  <a:lnTo>
                    <a:pt x="337" y="790"/>
                  </a:lnTo>
                  <a:lnTo>
                    <a:pt x="337" y="790"/>
                  </a:lnTo>
                  <a:lnTo>
                    <a:pt x="333" y="794"/>
                  </a:lnTo>
                  <a:lnTo>
                    <a:pt x="333" y="794"/>
                  </a:lnTo>
                  <a:lnTo>
                    <a:pt x="321" y="798"/>
                  </a:lnTo>
                  <a:lnTo>
                    <a:pt x="313" y="798"/>
                  </a:lnTo>
                  <a:lnTo>
                    <a:pt x="313" y="798"/>
                  </a:lnTo>
                  <a:lnTo>
                    <a:pt x="301" y="794"/>
                  </a:lnTo>
                  <a:lnTo>
                    <a:pt x="301" y="794"/>
                  </a:lnTo>
                  <a:lnTo>
                    <a:pt x="289" y="790"/>
                  </a:lnTo>
                  <a:lnTo>
                    <a:pt x="289" y="790"/>
                  </a:lnTo>
                  <a:lnTo>
                    <a:pt x="285" y="782"/>
                  </a:lnTo>
                  <a:lnTo>
                    <a:pt x="285" y="782"/>
                  </a:lnTo>
                  <a:lnTo>
                    <a:pt x="285" y="770"/>
                  </a:lnTo>
                  <a:lnTo>
                    <a:pt x="285" y="770"/>
                  </a:lnTo>
                  <a:lnTo>
                    <a:pt x="289" y="766"/>
                  </a:lnTo>
                  <a:lnTo>
                    <a:pt x="289" y="766"/>
                  </a:lnTo>
                  <a:lnTo>
                    <a:pt x="297" y="758"/>
                  </a:lnTo>
                  <a:lnTo>
                    <a:pt x="309" y="754"/>
                  </a:lnTo>
                  <a:lnTo>
                    <a:pt x="309" y="754"/>
                  </a:lnTo>
                  <a:lnTo>
                    <a:pt x="313" y="754"/>
                  </a:lnTo>
                  <a:lnTo>
                    <a:pt x="313" y="754"/>
                  </a:lnTo>
                  <a:lnTo>
                    <a:pt x="325" y="758"/>
                  </a:lnTo>
                  <a:lnTo>
                    <a:pt x="325" y="758"/>
                  </a:lnTo>
                  <a:lnTo>
                    <a:pt x="337" y="758"/>
                  </a:lnTo>
                  <a:lnTo>
                    <a:pt x="337" y="758"/>
                  </a:lnTo>
                  <a:lnTo>
                    <a:pt x="341" y="762"/>
                  </a:lnTo>
                  <a:lnTo>
                    <a:pt x="341" y="762"/>
                  </a:lnTo>
                  <a:lnTo>
                    <a:pt x="345" y="766"/>
                  </a:lnTo>
                  <a:lnTo>
                    <a:pt x="345" y="766"/>
                  </a:lnTo>
                  <a:lnTo>
                    <a:pt x="349" y="766"/>
                  </a:lnTo>
                  <a:lnTo>
                    <a:pt x="349" y="766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1" y="742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7" y="734"/>
                  </a:lnTo>
                  <a:lnTo>
                    <a:pt x="337" y="734"/>
                  </a:lnTo>
                  <a:lnTo>
                    <a:pt x="329" y="734"/>
                  </a:lnTo>
                  <a:lnTo>
                    <a:pt x="329" y="734"/>
                  </a:lnTo>
                  <a:lnTo>
                    <a:pt x="325" y="730"/>
                  </a:lnTo>
                  <a:lnTo>
                    <a:pt x="325" y="730"/>
                  </a:lnTo>
                  <a:lnTo>
                    <a:pt x="317" y="730"/>
                  </a:lnTo>
                  <a:lnTo>
                    <a:pt x="313" y="730"/>
                  </a:lnTo>
                  <a:lnTo>
                    <a:pt x="313" y="730"/>
                  </a:lnTo>
                  <a:lnTo>
                    <a:pt x="309" y="730"/>
                  </a:lnTo>
                  <a:lnTo>
                    <a:pt x="305" y="730"/>
                  </a:lnTo>
                  <a:lnTo>
                    <a:pt x="305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85" y="734"/>
                  </a:lnTo>
                  <a:lnTo>
                    <a:pt x="273" y="742"/>
                  </a:lnTo>
                  <a:lnTo>
                    <a:pt x="273" y="742"/>
                  </a:lnTo>
                  <a:lnTo>
                    <a:pt x="265" y="754"/>
                  </a:lnTo>
                  <a:lnTo>
                    <a:pt x="265" y="754"/>
                  </a:lnTo>
                  <a:lnTo>
                    <a:pt x="261" y="766"/>
                  </a:lnTo>
                  <a:lnTo>
                    <a:pt x="261" y="766"/>
                  </a:lnTo>
                  <a:lnTo>
                    <a:pt x="261" y="778"/>
                  </a:lnTo>
                  <a:lnTo>
                    <a:pt x="261" y="778"/>
                  </a:lnTo>
                  <a:lnTo>
                    <a:pt x="261" y="786"/>
                  </a:lnTo>
                  <a:lnTo>
                    <a:pt x="261" y="786"/>
                  </a:lnTo>
                  <a:lnTo>
                    <a:pt x="261" y="790"/>
                  </a:lnTo>
                  <a:lnTo>
                    <a:pt x="261" y="790"/>
                  </a:lnTo>
                  <a:lnTo>
                    <a:pt x="261" y="794"/>
                  </a:lnTo>
                  <a:lnTo>
                    <a:pt x="265" y="798"/>
                  </a:lnTo>
                  <a:lnTo>
                    <a:pt x="265" y="798"/>
                  </a:lnTo>
                  <a:lnTo>
                    <a:pt x="269" y="802"/>
                  </a:lnTo>
                  <a:lnTo>
                    <a:pt x="273" y="810"/>
                  </a:lnTo>
                  <a:lnTo>
                    <a:pt x="273" y="810"/>
                  </a:lnTo>
                  <a:lnTo>
                    <a:pt x="277" y="810"/>
                  </a:lnTo>
                  <a:lnTo>
                    <a:pt x="277" y="810"/>
                  </a:lnTo>
                  <a:lnTo>
                    <a:pt x="289" y="818"/>
                  </a:lnTo>
                  <a:lnTo>
                    <a:pt x="289" y="818"/>
                  </a:lnTo>
                  <a:lnTo>
                    <a:pt x="297" y="822"/>
                  </a:lnTo>
                  <a:lnTo>
                    <a:pt x="297" y="822"/>
                  </a:lnTo>
                  <a:lnTo>
                    <a:pt x="317" y="822"/>
                  </a:lnTo>
                  <a:lnTo>
                    <a:pt x="317" y="822"/>
                  </a:lnTo>
                  <a:lnTo>
                    <a:pt x="325" y="822"/>
                  </a:lnTo>
                  <a:lnTo>
                    <a:pt x="329" y="822"/>
                  </a:lnTo>
                  <a:lnTo>
                    <a:pt x="329" y="822"/>
                  </a:lnTo>
                  <a:lnTo>
                    <a:pt x="333" y="822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41" y="818"/>
                  </a:lnTo>
                  <a:lnTo>
                    <a:pt x="341" y="818"/>
                  </a:lnTo>
                  <a:lnTo>
                    <a:pt x="345" y="814"/>
                  </a:lnTo>
                  <a:lnTo>
                    <a:pt x="349" y="814"/>
                  </a:lnTo>
                  <a:lnTo>
                    <a:pt x="349" y="814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4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73" y="786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73" y="782"/>
                  </a:lnTo>
                  <a:lnTo>
                    <a:pt x="381" y="774"/>
                  </a:lnTo>
                  <a:lnTo>
                    <a:pt x="381" y="774"/>
                  </a:lnTo>
                  <a:lnTo>
                    <a:pt x="389" y="778"/>
                  </a:lnTo>
                  <a:lnTo>
                    <a:pt x="389" y="778"/>
                  </a:lnTo>
                  <a:lnTo>
                    <a:pt x="429" y="818"/>
                  </a:lnTo>
                  <a:lnTo>
                    <a:pt x="429" y="818"/>
                  </a:lnTo>
                  <a:lnTo>
                    <a:pt x="461" y="850"/>
                  </a:lnTo>
                  <a:lnTo>
                    <a:pt x="461" y="850"/>
                  </a:lnTo>
                  <a:lnTo>
                    <a:pt x="497" y="883"/>
                  </a:lnTo>
                  <a:lnTo>
                    <a:pt x="497" y="883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497" y="890"/>
                  </a:lnTo>
                  <a:lnTo>
                    <a:pt x="497" y="890"/>
                  </a:lnTo>
                  <a:lnTo>
                    <a:pt x="497" y="886"/>
                  </a:lnTo>
                  <a:lnTo>
                    <a:pt x="497" y="886"/>
                  </a:lnTo>
                  <a:lnTo>
                    <a:pt x="489" y="886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77" y="883"/>
                  </a:lnTo>
                  <a:lnTo>
                    <a:pt x="477" y="883"/>
                  </a:lnTo>
                  <a:lnTo>
                    <a:pt x="465" y="879"/>
                  </a:lnTo>
                  <a:lnTo>
                    <a:pt x="465" y="879"/>
                  </a:lnTo>
                  <a:lnTo>
                    <a:pt x="461" y="879"/>
                  </a:lnTo>
                  <a:lnTo>
                    <a:pt x="453" y="883"/>
                  </a:lnTo>
                  <a:lnTo>
                    <a:pt x="453" y="883"/>
                  </a:lnTo>
                  <a:lnTo>
                    <a:pt x="449" y="883"/>
                  </a:lnTo>
                  <a:lnTo>
                    <a:pt x="445" y="883"/>
                  </a:lnTo>
                  <a:lnTo>
                    <a:pt x="445" y="883"/>
                  </a:lnTo>
                  <a:lnTo>
                    <a:pt x="437" y="883"/>
                  </a:lnTo>
                  <a:lnTo>
                    <a:pt x="437" y="883"/>
                  </a:lnTo>
                  <a:lnTo>
                    <a:pt x="425" y="890"/>
                  </a:lnTo>
                  <a:lnTo>
                    <a:pt x="413" y="899"/>
                  </a:lnTo>
                  <a:lnTo>
                    <a:pt x="413" y="899"/>
                  </a:lnTo>
                  <a:lnTo>
                    <a:pt x="405" y="910"/>
                  </a:lnTo>
                  <a:lnTo>
                    <a:pt x="405" y="910"/>
                  </a:lnTo>
                  <a:lnTo>
                    <a:pt x="401" y="923"/>
                  </a:lnTo>
                  <a:lnTo>
                    <a:pt x="401" y="923"/>
                  </a:lnTo>
                  <a:lnTo>
                    <a:pt x="397" y="934"/>
                  </a:lnTo>
                  <a:lnTo>
                    <a:pt x="397" y="934"/>
                  </a:lnTo>
                  <a:lnTo>
                    <a:pt x="397" y="947"/>
                  </a:lnTo>
                  <a:lnTo>
                    <a:pt x="397" y="947"/>
                  </a:lnTo>
                  <a:lnTo>
                    <a:pt x="397" y="951"/>
                  </a:lnTo>
                  <a:lnTo>
                    <a:pt x="397" y="951"/>
                  </a:lnTo>
                  <a:lnTo>
                    <a:pt x="397" y="954"/>
                  </a:lnTo>
                  <a:lnTo>
                    <a:pt x="397" y="959"/>
                  </a:lnTo>
                  <a:lnTo>
                    <a:pt x="397" y="959"/>
                  </a:lnTo>
                  <a:lnTo>
                    <a:pt x="401" y="967"/>
                  </a:lnTo>
                  <a:lnTo>
                    <a:pt x="405" y="975"/>
                  </a:lnTo>
                  <a:lnTo>
                    <a:pt x="405" y="975"/>
                  </a:lnTo>
                  <a:lnTo>
                    <a:pt x="409" y="975"/>
                  </a:lnTo>
                  <a:lnTo>
                    <a:pt x="409" y="975"/>
                  </a:lnTo>
                  <a:lnTo>
                    <a:pt x="421" y="987"/>
                  </a:lnTo>
                  <a:lnTo>
                    <a:pt x="421" y="987"/>
                  </a:lnTo>
                  <a:lnTo>
                    <a:pt x="433" y="991"/>
                  </a:lnTo>
                  <a:lnTo>
                    <a:pt x="433" y="991"/>
                  </a:lnTo>
                  <a:lnTo>
                    <a:pt x="445" y="995"/>
                  </a:lnTo>
                  <a:lnTo>
                    <a:pt x="457" y="991"/>
                  </a:lnTo>
                  <a:lnTo>
                    <a:pt x="457" y="991"/>
                  </a:lnTo>
                  <a:lnTo>
                    <a:pt x="465" y="991"/>
                  </a:lnTo>
                  <a:lnTo>
                    <a:pt x="473" y="987"/>
                  </a:lnTo>
                  <a:lnTo>
                    <a:pt x="473" y="987"/>
                  </a:lnTo>
                  <a:lnTo>
                    <a:pt x="477" y="987"/>
                  </a:lnTo>
                  <a:lnTo>
                    <a:pt x="477" y="983"/>
                  </a:lnTo>
                  <a:lnTo>
                    <a:pt x="477" y="983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5" y="975"/>
                  </a:lnTo>
                  <a:lnTo>
                    <a:pt x="489" y="971"/>
                  </a:lnTo>
                  <a:lnTo>
                    <a:pt x="489" y="971"/>
                  </a:lnTo>
                  <a:lnTo>
                    <a:pt x="493" y="971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7" y="963"/>
                  </a:lnTo>
                  <a:lnTo>
                    <a:pt x="497" y="959"/>
                  </a:lnTo>
                  <a:lnTo>
                    <a:pt x="497" y="959"/>
                  </a:lnTo>
                  <a:lnTo>
                    <a:pt x="502" y="954"/>
                  </a:lnTo>
                  <a:lnTo>
                    <a:pt x="502" y="954"/>
                  </a:lnTo>
                  <a:lnTo>
                    <a:pt x="502" y="951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9" y="939"/>
                  </a:lnTo>
                  <a:lnTo>
                    <a:pt x="509" y="939"/>
                  </a:lnTo>
                  <a:lnTo>
                    <a:pt x="509" y="934"/>
                  </a:lnTo>
                  <a:lnTo>
                    <a:pt x="509" y="934"/>
                  </a:lnTo>
                  <a:lnTo>
                    <a:pt x="517" y="919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9"/>
                  </a:lnTo>
                  <a:lnTo>
                    <a:pt x="522" y="919"/>
                  </a:lnTo>
                  <a:lnTo>
                    <a:pt x="525" y="919"/>
                  </a:lnTo>
                  <a:lnTo>
                    <a:pt x="525" y="919"/>
                  </a:lnTo>
                  <a:lnTo>
                    <a:pt x="529" y="914"/>
                  </a:lnTo>
                  <a:lnTo>
                    <a:pt x="529" y="914"/>
                  </a:lnTo>
                  <a:lnTo>
                    <a:pt x="533" y="910"/>
                  </a:lnTo>
                  <a:lnTo>
                    <a:pt x="533" y="910"/>
                  </a:lnTo>
                  <a:lnTo>
                    <a:pt x="529" y="910"/>
                  </a:lnTo>
                  <a:lnTo>
                    <a:pt x="529" y="910"/>
                  </a:lnTo>
                  <a:lnTo>
                    <a:pt x="529" y="907"/>
                  </a:lnTo>
                  <a:lnTo>
                    <a:pt x="529" y="907"/>
                  </a:lnTo>
                  <a:lnTo>
                    <a:pt x="549" y="927"/>
                  </a:lnTo>
                  <a:lnTo>
                    <a:pt x="569" y="943"/>
                  </a:lnTo>
                  <a:lnTo>
                    <a:pt x="569" y="943"/>
                  </a:lnTo>
                  <a:lnTo>
                    <a:pt x="586" y="951"/>
                  </a:lnTo>
                  <a:lnTo>
                    <a:pt x="602" y="959"/>
                  </a:lnTo>
                  <a:lnTo>
                    <a:pt x="602" y="959"/>
                  </a:lnTo>
                  <a:lnTo>
                    <a:pt x="606" y="963"/>
                  </a:lnTo>
                  <a:lnTo>
                    <a:pt x="617" y="975"/>
                  </a:lnTo>
                  <a:lnTo>
                    <a:pt x="617" y="975"/>
                  </a:lnTo>
                  <a:lnTo>
                    <a:pt x="642" y="987"/>
                  </a:lnTo>
                  <a:lnTo>
                    <a:pt x="642" y="987"/>
                  </a:lnTo>
                  <a:lnTo>
                    <a:pt x="642" y="991"/>
                  </a:lnTo>
                  <a:lnTo>
                    <a:pt x="642" y="991"/>
                  </a:lnTo>
                  <a:lnTo>
                    <a:pt x="638" y="987"/>
                  </a:lnTo>
                  <a:lnTo>
                    <a:pt x="638" y="987"/>
                  </a:lnTo>
                  <a:lnTo>
                    <a:pt x="634" y="987"/>
                  </a:lnTo>
                  <a:lnTo>
                    <a:pt x="634" y="987"/>
                  </a:lnTo>
                  <a:lnTo>
                    <a:pt x="630" y="987"/>
                  </a:lnTo>
                  <a:lnTo>
                    <a:pt x="630" y="987"/>
                  </a:lnTo>
                  <a:lnTo>
                    <a:pt x="622" y="983"/>
                  </a:lnTo>
                  <a:lnTo>
                    <a:pt x="622" y="983"/>
                  </a:lnTo>
                  <a:lnTo>
                    <a:pt x="613" y="979"/>
                  </a:lnTo>
                  <a:lnTo>
                    <a:pt x="606" y="979"/>
                  </a:lnTo>
                  <a:lnTo>
                    <a:pt x="606" y="979"/>
                  </a:lnTo>
                  <a:lnTo>
                    <a:pt x="602" y="983"/>
                  </a:lnTo>
                  <a:lnTo>
                    <a:pt x="597" y="983"/>
                  </a:lnTo>
                  <a:lnTo>
                    <a:pt x="597" y="983"/>
                  </a:lnTo>
                  <a:lnTo>
                    <a:pt x="590" y="979"/>
                  </a:lnTo>
                  <a:lnTo>
                    <a:pt x="590" y="979"/>
                  </a:lnTo>
                  <a:lnTo>
                    <a:pt x="577" y="987"/>
                  </a:lnTo>
                  <a:lnTo>
                    <a:pt x="566" y="995"/>
                  </a:lnTo>
                  <a:lnTo>
                    <a:pt x="566" y="995"/>
                  </a:lnTo>
                  <a:lnTo>
                    <a:pt x="557" y="1011"/>
                  </a:lnTo>
                  <a:lnTo>
                    <a:pt x="557" y="1011"/>
                  </a:lnTo>
                  <a:lnTo>
                    <a:pt x="553" y="1023"/>
                  </a:lnTo>
                  <a:lnTo>
                    <a:pt x="553" y="1023"/>
                  </a:lnTo>
                  <a:lnTo>
                    <a:pt x="557" y="1035"/>
                  </a:lnTo>
                  <a:lnTo>
                    <a:pt x="557" y="1035"/>
                  </a:lnTo>
                  <a:lnTo>
                    <a:pt x="562" y="1047"/>
                  </a:lnTo>
                  <a:lnTo>
                    <a:pt x="562" y="1047"/>
                  </a:lnTo>
                  <a:lnTo>
                    <a:pt x="562" y="1051"/>
                  </a:lnTo>
                  <a:lnTo>
                    <a:pt x="562" y="1051"/>
                  </a:lnTo>
                  <a:lnTo>
                    <a:pt x="566" y="1055"/>
                  </a:lnTo>
                  <a:lnTo>
                    <a:pt x="569" y="1059"/>
                  </a:lnTo>
                  <a:lnTo>
                    <a:pt x="569" y="1059"/>
                  </a:lnTo>
                  <a:lnTo>
                    <a:pt x="573" y="1063"/>
                  </a:lnTo>
                  <a:lnTo>
                    <a:pt x="582" y="1067"/>
                  </a:lnTo>
                  <a:lnTo>
                    <a:pt x="582" y="1067"/>
                  </a:lnTo>
                  <a:lnTo>
                    <a:pt x="586" y="1067"/>
                  </a:lnTo>
                  <a:lnTo>
                    <a:pt x="586" y="1067"/>
                  </a:lnTo>
                  <a:lnTo>
                    <a:pt x="602" y="1067"/>
                  </a:lnTo>
                  <a:lnTo>
                    <a:pt x="602" y="1067"/>
                  </a:lnTo>
                  <a:lnTo>
                    <a:pt x="613" y="1067"/>
                  </a:lnTo>
                  <a:lnTo>
                    <a:pt x="613" y="1067"/>
                  </a:lnTo>
                  <a:lnTo>
                    <a:pt x="634" y="1059"/>
                  </a:lnTo>
                  <a:lnTo>
                    <a:pt x="634" y="1059"/>
                  </a:lnTo>
                  <a:lnTo>
                    <a:pt x="642" y="1059"/>
                  </a:lnTo>
                  <a:lnTo>
                    <a:pt x="646" y="1051"/>
                  </a:lnTo>
                  <a:lnTo>
                    <a:pt x="646" y="1051"/>
                  </a:lnTo>
                  <a:lnTo>
                    <a:pt x="650" y="1051"/>
                  </a:lnTo>
                  <a:lnTo>
                    <a:pt x="650" y="1047"/>
                  </a:lnTo>
                  <a:lnTo>
                    <a:pt x="650" y="1047"/>
                  </a:lnTo>
                  <a:lnTo>
                    <a:pt x="650" y="1043"/>
                  </a:lnTo>
                  <a:lnTo>
                    <a:pt x="650" y="1043"/>
                  </a:lnTo>
                  <a:lnTo>
                    <a:pt x="654" y="1043"/>
                  </a:lnTo>
                  <a:lnTo>
                    <a:pt x="654" y="1043"/>
                  </a:lnTo>
                  <a:lnTo>
                    <a:pt x="658" y="1039"/>
                  </a:lnTo>
                  <a:lnTo>
                    <a:pt x="662" y="1035"/>
                  </a:lnTo>
                  <a:lnTo>
                    <a:pt x="662" y="1035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6" y="1023"/>
                  </a:lnTo>
                  <a:lnTo>
                    <a:pt x="666" y="1019"/>
                  </a:lnTo>
                  <a:lnTo>
                    <a:pt x="666" y="1019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2" y="1007"/>
                  </a:lnTo>
                  <a:lnTo>
                    <a:pt x="662" y="1007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74" y="1007"/>
                  </a:lnTo>
                  <a:lnTo>
                    <a:pt x="674" y="1007"/>
                  </a:lnTo>
                  <a:lnTo>
                    <a:pt x="678" y="1007"/>
                  </a:lnTo>
                  <a:lnTo>
                    <a:pt x="682" y="1011"/>
                  </a:lnTo>
                  <a:lnTo>
                    <a:pt x="682" y="1011"/>
                  </a:lnTo>
                  <a:lnTo>
                    <a:pt x="698" y="1023"/>
                  </a:lnTo>
                  <a:lnTo>
                    <a:pt x="710" y="1031"/>
                  </a:lnTo>
                  <a:lnTo>
                    <a:pt x="710" y="1031"/>
                  </a:lnTo>
                  <a:lnTo>
                    <a:pt x="742" y="1043"/>
                  </a:lnTo>
                  <a:lnTo>
                    <a:pt x="742" y="1043"/>
                  </a:lnTo>
                  <a:lnTo>
                    <a:pt x="758" y="1051"/>
                  </a:lnTo>
                  <a:lnTo>
                    <a:pt x="774" y="1055"/>
                  </a:lnTo>
                  <a:lnTo>
                    <a:pt x="774" y="1055"/>
                  </a:lnTo>
                  <a:lnTo>
                    <a:pt x="782" y="1059"/>
                  </a:lnTo>
                  <a:lnTo>
                    <a:pt x="782" y="1059"/>
                  </a:lnTo>
                  <a:lnTo>
                    <a:pt x="810" y="1075"/>
                  </a:lnTo>
                  <a:lnTo>
                    <a:pt x="810" y="1075"/>
                  </a:lnTo>
                  <a:lnTo>
                    <a:pt x="810" y="1079"/>
                  </a:lnTo>
                  <a:lnTo>
                    <a:pt x="810" y="1079"/>
                  </a:lnTo>
                  <a:lnTo>
                    <a:pt x="810" y="1091"/>
                  </a:lnTo>
                  <a:lnTo>
                    <a:pt x="810" y="1091"/>
                  </a:lnTo>
                  <a:lnTo>
                    <a:pt x="802" y="1111"/>
                  </a:lnTo>
                  <a:lnTo>
                    <a:pt x="802" y="1111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4" y="1131"/>
                  </a:lnTo>
                  <a:lnTo>
                    <a:pt x="794" y="1131"/>
                  </a:lnTo>
                  <a:lnTo>
                    <a:pt x="790" y="1139"/>
                  </a:lnTo>
                  <a:lnTo>
                    <a:pt x="790" y="1139"/>
                  </a:lnTo>
                  <a:lnTo>
                    <a:pt x="782" y="1147"/>
                  </a:lnTo>
                  <a:lnTo>
                    <a:pt x="774" y="1155"/>
                  </a:lnTo>
                  <a:lnTo>
                    <a:pt x="774" y="1155"/>
                  </a:lnTo>
                  <a:lnTo>
                    <a:pt x="762" y="1155"/>
                  </a:lnTo>
                  <a:lnTo>
                    <a:pt x="762" y="1155"/>
                  </a:lnTo>
                  <a:lnTo>
                    <a:pt x="754" y="1151"/>
                  </a:lnTo>
                  <a:lnTo>
                    <a:pt x="754" y="1151"/>
                  </a:lnTo>
                  <a:lnTo>
                    <a:pt x="746" y="1139"/>
                  </a:lnTo>
                  <a:lnTo>
                    <a:pt x="746" y="1139"/>
                  </a:lnTo>
                  <a:lnTo>
                    <a:pt x="742" y="1127"/>
                  </a:lnTo>
                  <a:lnTo>
                    <a:pt x="742" y="1127"/>
                  </a:lnTo>
                  <a:lnTo>
                    <a:pt x="742" y="1119"/>
                  </a:lnTo>
                  <a:lnTo>
                    <a:pt x="742" y="1119"/>
                  </a:lnTo>
                  <a:lnTo>
                    <a:pt x="746" y="1107"/>
                  </a:lnTo>
                  <a:lnTo>
                    <a:pt x="758" y="1099"/>
                  </a:lnTo>
                  <a:lnTo>
                    <a:pt x="758" y="1099"/>
                  </a:lnTo>
                  <a:lnTo>
                    <a:pt x="762" y="1095"/>
                  </a:lnTo>
                  <a:lnTo>
                    <a:pt x="762" y="1095"/>
                  </a:lnTo>
                  <a:lnTo>
                    <a:pt x="778" y="1087"/>
                  </a:lnTo>
                  <a:lnTo>
                    <a:pt x="778" y="1087"/>
                  </a:lnTo>
                  <a:lnTo>
                    <a:pt x="790" y="1083"/>
                  </a:lnTo>
                  <a:lnTo>
                    <a:pt x="790" y="1083"/>
                  </a:lnTo>
                  <a:lnTo>
                    <a:pt x="794" y="1083"/>
                  </a:lnTo>
                  <a:lnTo>
                    <a:pt x="798" y="1083"/>
                  </a:lnTo>
                  <a:lnTo>
                    <a:pt x="798" y="1083"/>
                  </a:lnTo>
                  <a:lnTo>
                    <a:pt x="802" y="1083"/>
                  </a:lnTo>
                  <a:lnTo>
                    <a:pt x="802" y="1083"/>
                  </a:lnTo>
                  <a:lnTo>
                    <a:pt x="806" y="1083"/>
                  </a:lnTo>
                  <a:lnTo>
                    <a:pt x="806" y="1083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2" y="1075"/>
                  </a:lnTo>
                  <a:lnTo>
                    <a:pt x="802" y="1075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82" y="1067"/>
                  </a:lnTo>
                  <a:lnTo>
                    <a:pt x="778" y="1063"/>
                  </a:lnTo>
                  <a:lnTo>
                    <a:pt x="778" y="1063"/>
                  </a:lnTo>
                  <a:lnTo>
                    <a:pt x="774" y="1063"/>
                  </a:lnTo>
                  <a:lnTo>
                    <a:pt x="774" y="1063"/>
                  </a:lnTo>
                  <a:lnTo>
                    <a:pt x="770" y="1067"/>
                  </a:lnTo>
                  <a:lnTo>
                    <a:pt x="770" y="1067"/>
                  </a:lnTo>
                  <a:lnTo>
                    <a:pt x="762" y="1067"/>
                  </a:lnTo>
                  <a:lnTo>
                    <a:pt x="762" y="1067"/>
                  </a:lnTo>
                  <a:lnTo>
                    <a:pt x="754" y="1071"/>
                  </a:lnTo>
                  <a:lnTo>
                    <a:pt x="750" y="1075"/>
                  </a:lnTo>
                  <a:lnTo>
                    <a:pt x="750" y="1075"/>
                  </a:lnTo>
                  <a:lnTo>
                    <a:pt x="746" y="1079"/>
                  </a:lnTo>
                  <a:lnTo>
                    <a:pt x="742" y="1079"/>
                  </a:lnTo>
                  <a:lnTo>
                    <a:pt x="742" y="1079"/>
                  </a:lnTo>
                  <a:lnTo>
                    <a:pt x="734" y="1083"/>
                  </a:lnTo>
                  <a:lnTo>
                    <a:pt x="734" y="1083"/>
                  </a:lnTo>
                  <a:lnTo>
                    <a:pt x="726" y="1091"/>
                  </a:lnTo>
                  <a:lnTo>
                    <a:pt x="718" y="1103"/>
                  </a:lnTo>
                  <a:lnTo>
                    <a:pt x="718" y="1103"/>
                  </a:lnTo>
                  <a:lnTo>
                    <a:pt x="714" y="1119"/>
                  </a:lnTo>
                  <a:lnTo>
                    <a:pt x="714" y="1119"/>
                  </a:lnTo>
                  <a:lnTo>
                    <a:pt x="714" y="1131"/>
                  </a:lnTo>
                  <a:lnTo>
                    <a:pt x="714" y="1131"/>
                  </a:lnTo>
                  <a:lnTo>
                    <a:pt x="718" y="1143"/>
                  </a:lnTo>
                  <a:lnTo>
                    <a:pt x="718" y="1143"/>
                  </a:lnTo>
                  <a:lnTo>
                    <a:pt x="722" y="1151"/>
                  </a:lnTo>
                  <a:lnTo>
                    <a:pt x="722" y="1151"/>
                  </a:lnTo>
                  <a:lnTo>
                    <a:pt x="722" y="1155"/>
                  </a:lnTo>
                  <a:lnTo>
                    <a:pt x="722" y="1155"/>
                  </a:lnTo>
                  <a:lnTo>
                    <a:pt x="726" y="1159"/>
                  </a:lnTo>
                  <a:lnTo>
                    <a:pt x="730" y="1163"/>
                  </a:lnTo>
                  <a:lnTo>
                    <a:pt x="730" y="1163"/>
                  </a:lnTo>
                  <a:lnTo>
                    <a:pt x="734" y="1167"/>
                  </a:lnTo>
                  <a:lnTo>
                    <a:pt x="738" y="1171"/>
                  </a:lnTo>
                  <a:lnTo>
                    <a:pt x="738" y="1171"/>
                  </a:lnTo>
                  <a:lnTo>
                    <a:pt x="742" y="1175"/>
                  </a:lnTo>
                  <a:lnTo>
                    <a:pt x="742" y="1175"/>
                  </a:lnTo>
                  <a:lnTo>
                    <a:pt x="758" y="1179"/>
                  </a:lnTo>
                  <a:lnTo>
                    <a:pt x="758" y="1179"/>
                  </a:lnTo>
                  <a:lnTo>
                    <a:pt x="766" y="1179"/>
                  </a:lnTo>
                  <a:lnTo>
                    <a:pt x="770" y="1179"/>
                  </a:lnTo>
                  <a:lnTo>
                    <a:pt x="770" y="1179"/>
                  </a:lnTo>
                  <a:lnTo>
                    <a:pt x="782" y="1175"/>
                  </a:lnTo>
                  <a:lnTo>
                    <a:pt x="794" y="1171"/>
                  </a:lnTo>
                  <a:lnTo>
                    <a:pt x="794" y="1171"/>
                  </a:lnTo>
                  <a:lnTo>
                    <a:pt x="798" y="1167"/>
                  </a:lnTo>
                  <a:lnTo>
                    <a:pt x="802" y="1163"/>
                  </a:lnTo>
                  <a:lnTo>
                    <a:pt x="802" y="1163"/>
                  </a:lnTo>
                  <a:lnTo>
                    <a:pt x="806" y="1163"/>
                  </a:lnTo>
                  <a:lnTo>
                    <a:pt x="806" y="1155"/>
                  </a:lnTo>
                  <a:lnTo>
                    <a:pt x="806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4" y="1151"/>
                  </a:lnTo>
                  <a:lnTo>
                    <a:pt x="818" y="1147"/>
                  </a:lnTo>
                  <a:lnTo>
                    <a:pt x="818" y="1147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22" y="1139"/>
                  </a:lnTo>
                  <a:lnTo>
                    <a:pt x="822" y="1135"/>
                  </a:lnTo>
                  <a:lnTo>
                    <a:pt x="822" y="1135"/>
                  </a:lnTo>
                  <a:lnTo>
                    <a:pt x="822" y="1127"/>
                  </a:lnTo>
                  <a:lnTo>
                    <a:pt x="822" y="1127"/>
                  </a:lnTo>
                  <a:lnTo>
                    <a:pt x="826" y="1123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6" y="1111"/>
                  </a:lnTo>
                  <a:lnTo>
                    <a:pt x="826" y="1111"/>
                  </a:lnTo>
                  <a:lnTo>
                    <a:pt x="830" y="1107"/>
                  </a:lnTo>
                  <a:lnTo>
                    <a:pt x="830" y="1107"/>
                  </a:lnTo>
                  <a:lnTo>
                    <a:pt x="834" y="1091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74" y="1099"/>
                  </a:lnTo>
                  <a:lnTo>
                    <a:pt x="919" y="1115"/>
                  </a:lnTo>
                  <a:lnTo>
                    <a:pt x="919" y="1115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91" y="1135"/>
                  </a:lnTo>
                  <a:lnTo>
                    <a:pt x="991" y="1135"/>
                  </a:lnTo>
                  <a:lnTo>
                    <a:pt x="1023" y="1139"/>
                  </a:lnTo>
                  <a:lnTo>
                    <a:pt x="1023" y="1139"/>
                  </a:lnTo>
                  <a:lnTo>
                    <a:pt x="1027" y="1139"/>
                  </a:lnTo>
                  <a:lnTo>
                    <a:pt x="1031" y="1135"/>
                  </a:lnTo>
                  <a:lnTo>
                    <a:pt x="1031" y="1135"/>
                  </a:lnTo>
                  <a:lnTo>
                    <a:pt x="1031" y="1131"/>
                  </a:lnTo>
                  <a:lnTo>
                    <a:pt x="1027" y="1127"/>
                  </a:lnTo>
                  <a:close/>
                  <a:moveTo>
                    <a:pt x="136" y="441"/>
                  </a:moveTo>
                  <a:lnTo>
                    <a:pt x="136" y="441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24" y="453"/>
                  </a:lnTo>
                  <a:lnTo>
                    <a:pt x="124" y="453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2" y="461"/>
                  </a:lnTo>
                  <a:lnTo>
                    <a:pt x="100" y="461"/>
                  </a:lnTo>
                  <a:lnTo>
                    <a:pt x="100" y="461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80" y="449"/>
                  </a:lnTo>
                  <a:lnTo>
                    <a:pt x="80" y="449"/>
                  </a:lnTo>
                  <a:lnTo>
                    <a:pt x="80" y="441"/>
                  </a:lnTo>
                  <a:lnTo>
                    <a:pt x="80" y="441"/>
                  </a:lnTo>
                  <a:lnTo>
                    <a:pt x="84" y="433"/>
                  </a:lnTo>
                  <a:lnTo>
                    <a:pt x="84" y="433"/>
                  </a:lnTo>
                  <a:lnTo>
                    <a:pt x="88" y="429"/>
                  </a:lnTo>
                  <a:lnTo>
                    <a:pt x="88" y="429"/>
                  </a:lnTo>
                  <a:lnTo>
                    <a:pt x="96" y="425"/>
                  </a:lnTo>
                  <a:lnTo>
                    <a:pt x="108" y="421"/>
                  </a:lnTo>
                  <a:lnTo>
                    <a:pt x="108" y="421"/>
                  </a:lnTo>
                  <a:lnTo>
                    <a:pt x="112" y="421"/>
                  </a:lnTo>
                  <a:lnTo>
                    <a:pt x="112" y="421"/>
                  </a:lnTo>
                  <a:lnTo>
                    <a:pt x="124" y="425"/>
                  </a:lnTo>
                  <a:lnTo>
                    <a:pt x="124" y="425"/>
                  </a:lnTo>
                  <a:lnTo>
                    <a:pt x="136" y="429"/>
                  </a:lnTo>
                  <a:lnTo>
                    <a:pt x="136" y="429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36" y="441"/>
                  </a:lnTo>
                  <a:close/>
                  <a:moveTo>
                    <a:pt x="192" y="409"/>
                  </a:moveTo>
                  <a:lnTo>
                    <a:pt x="192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6" y="405"/>
                  </a:lnTo>
                  <a:lnTo>
                    <a:pt x="205" y="405"/>
                  </a:lnTo>
                  <a:lnTo>
                    <a:pt x="205" y="405"/>
                  </a:lnTo>
                  <a:lnTo>
                    <a:pt x="205" y="401"/>
                  </a:lnTo>
                  <a:lnTo>
                    <a:pt x="205" y="401"/>
                  </a:lnTo>
                  <a:lnTo>
                    <a:pt x="205" y="397"/>
                  </a:lnTo>
                  <a:lnTo>
                    <a:pt x="205" y="397"/>
                  </a:lnTo>
                  <a:lnTo>
                    <a:pt x="212" y="393"/>
                  </a:lnTo>
                  <a:lnTo>
                    <a:pt x="212" y="393"/>
                  </a:lnTo>
                  <a:lnTo>
                    <a:pt x="212" y="389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21" y="381"/>
                  </a:lnTo>
                  <a:lnTo>
                    <a:pt x="221" y="381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36" y="373"/>
                  </a:lnTo>
                  <a:lnTo>
                    <a:pt x="236" y="373"/>
                  </a:lnTo>
                  <a:lnTo>
                    <a:pt x="245" y="373"/>
                  </a:lnTo>
                  <a:lnTo>
                    <a:pt x="245" y="373"/>
                  </a:lnTo>
                  <a:lnTo>
                    <a:pt x="249" y="373"/>
                  </a:lnTo>
                  <a:lnTo>
                    <a:pt x="249" y="373"/>
                  </a:lnTo>
                  <a:lnTo>
                    <a:pt x="256" y="377"/>
                  </a:lnTo>
                  <a:lnTo>
                    <a:pt x="256" y="377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5"/>
                  </a:lnTo>
                  <a:lnTo>
                    <a:pt x="261" y="385"/>
                  </a:lnTo>
                  <a:lnTo>
                    <a:pt x="261" y="389"/>
                  </a:lnTo>
                  <a:lnTo>
                    <a:pt x="265" y="393"/>
                  </a:lnTo>
                  <a:lnTo>
                    <a:pt x="265" y="393"/>
                  </a:lnTo>
                  <a:lnTo>
                    <a:pt x="265" y="397"/>
                  </a:lnTo>
                  <a:lnTo>
                    <a:pt x="265" y="397"/>
                  </a:lnTo>
                  <a:lnTo>
                    <a:pt x="265" y="405"/>
                  </a:lnTo>
                  <a:lnTo>
                    <a:pt x="265" y="405"/>
                  </a:lnTo>
                  <a:lnTo>
                    <a:pt x="265" y="409"/>
                  </a:lnTo>
                  <a:lnTo>
                    <a:pt x="265" y="409"/>
                  </a:lnTo>
                  <a:lnTo>
                    <a:pt x="261" y="417"/>
                  </a:lnTo>
                  <a:lnTo>
                    <a:pt x="261" y="417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3" y="421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49" y="425"/>
                  </a:lnTo>
                  <a:lnTo>
                    <a:pt x="249" y="425"/>
                  </a:lnTo>
                  <a:lnTo>
                    <a:pt x="249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1" y="429"/>
                  </a:lnTo>
                  <a:lnTo>
                    <a:pt x="236" y="433"/>
                  </a:lnTo>
                  <a:lnTo>
                    <a:pt x="236" y="433"/>
                  </a:lnTo>
                  <a:lnTo>
                    <a:pt x="236" y="437"/>
                  </a:lnTo>
                  <a:lnTo>
                    <a:pt x="236" y="437"/>
                  </a:lnTo>
                  <a:lnTo>
                    <a:pt x="233" y="437"/>
                  </a:lnTo>
                  <a:lnTo>
                    <a:pt x="233" y="441"/>
                  </a:lnTo>
                  <a:lnTo>
                    <a:pt x="233" y="441"/>
                  </a:lnTo>
                  <a:lnTo>
                    <a:pt x="229" y="441"/>
                  </a:lnTo>
                  <a:lnTo>
                    <a:pt x="229" y="441"/>
                  </a:lnTo>
                  <a:lnTo>
                    <a:pt x="225" y="441"/>
                  </a:lnTo>
                  <a:lnTo>
                    <a:pt x="225" y="441"/>
                  </a:lnTo>
                  <a:lnTo>
                    <a:pt x="221" y="441"/>
                  </a:lnTo>
                  <a:lnTo>
                    <a:pt x="221" y="441"/>
                  </a:lnTo>
                  <a:lnTo>
                    <a:pt x="209" y="441"/>
                  </a:lnTo>
                  <a:lnTo>
                    <a:pt x="209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1" y="441"/>
                  </a:lnTo>
                  <a:lnTo>
                    <a:pt x="201" y="441"/>
                  </a:lnTo>
                  <a:lnTo>
                    <a:pt x="189" y="413"/>
                  </a:lnTo>
                  <a:lnTo>
                    <a:pt x="189" y="413"/>
                  </a:lnTo>
                  <a:lnTo>
                    <a:pt x="192" y="409"/>
                  </a:lnTo>
                  <a:close/>
                  <a:moveTo>
                    <a:pt x="141" y="253"/>
                  </a:moveTo>
                  <a:lnTo>
                    <a:pt x="141" y="253"/>
                  </a:lnTo>
                  <a:lnTo>
                    <a:pt x="144" y="253"/>
                  </a:lnTo>
                  <a:lnTo>
                    <a:pt x="148" y="249"/>
                  </a:lnTo>
                  <a:lnTo>
                    <a:pt x="148" y="249"/>
                  </a:lnTo>
                  <a:lnTo>
                    <a:pt x="148" y="245"/>
                  </a:lnTo>
                  <a:lnTo>
                    <a:pt x="152" y="245"/>
                  </a:lnTo>
                  <a:lnTo>
                    <a:pt x="152" y="245"/>
                  </a:lnTo>
                  <a:lnTo>
                    <a:pt x="156" y="245"/>
                  </a:lnTo>
                  <a:lnTo>
                    <a:pt x="156" y="245"/>
                  </a:lnTo>
                  <a:lnTo>
                    <a:pt x="172" y="241"/>
                  </a:lnTo>
                  <a:lnTo>
                    <a:pt x="172" y="241"/>
                  </a:lnTo>
                  <a:lnTo>
                    <a:pt x="181" y="241"/>
                  </a:lnTo>
                  <a:lnTo>
                    <a:pt x="181" y="241"/>
                  </a:lnTo>
                  <a:lnTo>
                    <a:pt x="185" y="241"/>
                  </a:lnTo>
                  <a:lnTo>
                    <a:pt x="185" y="241"/>
                  </a:lnTo>
                  <a:lnTo>
                    <a:pt x="192" y="245"/>
                  </a:lnTo>
                  <a:lnTo>
                    <a:pt x="192" y="245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53"/>
                  </a:lnTo>
                  <a:lnTo>
                    <a:pt x="196" y="253"/>
                  </a:lnTo>
                  <a:lnTo>
                    <a:pt x="196" y="256"/>
                  </a:lnTo>
                  <a:lnTo>
                    <a:pt x="196" y="261"/>
                  </a:lnTo>
                  <a:lnTo>
                    <a:pt x="196" y="261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2" y="273"/>
                  </a:lnTo>
                  <a:lnTo>
                    <a:pt x="192" y="273"/>
                  </a:lnTo>
                  <a:lnTo>
                    <a:pt x="189" y="281"/>
                  </a:lnTo>
                  <a:lnTo>
                    <a:pt x="189" y="281"/>
                  </a:lnTo>
                  <a:lnTo>
                    <a:pt x="185" y="281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5" y="289"/>
                  </a:lnTo>
                  <a:lnTo>
                    <a:pt x="165" y="293"/>
                  </a:lnTo>
                  <a:lnTo>
                    <a:pt x="165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36" y="265"/>
                  </a:lnTo>
                  <a:lnTo>
                    <a:pt x="136" y="256"/>
                  </a:lnTo>
                  <a:lnTo>
                    <a:pt x="136" y="256"/>
                  </a:lnTo>
                  <a:lnTo>
                    <a:pt x="141" y="253"/>
                  </a:lnTo>
                  <a:close/>
                  <a:moveTo>
                    <a:pt x="112" y="120"/>
                  </a:moveTo>
                  <a:lnTo>
                    <a:pt x="112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8" y="116"/>
                  </a:lnTo>
                  <a:lnTo>
                    <a:pt x="128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1" y="132"/>
                  </a:lnTo>
                  <a:lnTo>
                    <a:pt x="141" y="132"/>
                  </a:lnTo>
                  <a:lnTo>
                    <a:pt x="141" y="136"/>
                  </a:lnTo>
                  <a:lnTo>
                    <a:pt x="141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28" y="144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24" y="148"/>
                  </a:lnTo>
                  <a:lnTo>
                    <a:pt x="124" y="148"/>
                  </a:lnTo>
                  <a:lnTo>
                    <a:pt x="121" y="144"/>
                  </a:lnTo>
                  <a:lnTo>
                    <a:pt x="121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4"/>
                  </a:lnTo>
                  <a:lnTo>
                    <a:pt x="112" y="120"/>
                  </a:lnTo>
                  <a:close/>
                  <a:moveTo>
                    <a:pt x="92" y="281"/>
                  </a:moveTo>
                  <a:lnTo>
                    <a:pt x="92" y="281"/>
                  </a:lnTo>
                  <a:lnTo>
                    <a:pt x="76" y="289"/>
                  </a:lnTo>
                  <a:lnTo>
                    <a:pt x="76" y="289"/>
                  </a:lnTo>
                  <a:lnTo>
                    <a:pt x="68" y="301"/>
                  </a:lnTo>
                  <a:lnTo>
                    <a:pt x="68" y="301"/>
                  </a:lnTo>
                  <a:lnTo>
                    <a:pt x="64" y="301"/>
                  </a:lnTo>
                  <a:lnTo>
                    <a:pt x="64" y="301"/>
                  </a:lnTo>
                  <a:lnTo>
                    <a:pt x="56" y="305"/>
                  </a:lnTo>
                  <a:lnTo>
                    <a:pt x="56" y="305"/>
                  </a:lnTo>
                  <a:lnTo>
                    <a:pt x="52" y="313"/>
                  </a:lnTo>
                  <a:lnTo>
                    <a:pt x="52" y="313"/>
                  </a:lnTo>
                  <a:lnTo>
                    <a:pt x="44" y="317"/>
                  </a:lnTo>
                  <a:lnTo>
                    <a:pt x="44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8" y="297"/>
                  </a:lnTo>
                  <a:lnTo>
                    <a:pt x="28" y="297"/>
                  </a:lnTo>
                  <a:lnTo>
                    <a:pt x="28" y="281"/>
                  </a:lnTo>
                  <a:lnTo>
                    <a:pt x="28" y="281"/>
                  </a:lnTo>
                  <a:lnTo>
                    <a:pt x="36" y="269"/>
                  </a:lnTo>
                  <a:lnTo>
                    <a:pt x="36" y="269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52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68" y="256"/>
                  </a:lnTo>
                  <a:lnTo>
                    <a:pt x="68" y="256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8" y="265"/>
                  </a:lnTo>
                  <a:lnTo>
                    <a:pt x="88" y="265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100" y="273"/>
                  </a:lnTo>
                  <a:lnTo>
                    <a:pt x="100" y="273"/>
                  </a:lnTo>
                  <a:lnTo>
                    <a:pt x="92" y="281"/>
                  </a:lnTo>
                  <a:close/>
                  <a:moveTo>
                    <a:pt x="281" y="578"/>
                  </a:moveTo>
                  <a:lnTo>
                    <a:pt x="281" y="578"/>
                  </a:lnTo>
                  <a:lnTo>
                    <a:pt x="281" y="573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5" y="562"/>
                  </a:lnTo>
                  <a:lnTo>
                    <a:pt x="285" y="562"/>
                  </a:lnTo>
                  <a:lnTo>
                    <a:pt x="293" y="562"/>
                  </a:lnTo>
                  <a:lnTo>
                    <a:pt x="293" y="562"/>
                  </a:lnTo>
                  <a:lnTo>
                    <a:pt x="301" y="549"/>
                  </a:lnTo>
                  <a:lnTo>
                    <a:pt x="301" y="549"/>
                  </a:lnTo>
                  <a:lnTo>
                    <a:pt x="309" y="546"/>
                  </a:lnTo>
                  <a:lnTo>
                    <a:pt x="309" y="546"/>
                  </a:lnTo>
                  <a:lnTo>
                    <a:pt x="317" y="546"/>
                  </a:lnTo>
                  <a:lnTo>
                    <a:pt x="317" y="546"/>
                  </a:lnTo>
                  <a:lnTo>
                    <a:pt x="325" y="549"/>
                  </a:lnTo>
                  <a:lnTo>
                    <a:pt x="325" y="549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33" y="562"/>
                  </a:lnTo>
                  <a:lnTo>
                    <a:pt x="333" y="562"/>
                  </a:lnTo>
                  <a:lnTo>
                    <a:pt x="333" y="566"/>
                  </a:lnTo>
                  <a:lnTo>
                    <a:pt x="333" y="569"/>
                  </a:lnTo>
                  <a:lnTo>
                    <a:pt x="333" y="569"/>
                  </a:lnTo>
                  <a:lnTo>
                    <a:pt x="337" y="569"/>
                  </a:lnTo>
                  <a:lnTo>
                    <a:pt x="337" y="569"/>
                  </a:lnTo>
                  <a:lnTo>
                    <a:pt x="337" y="578"/>
                  </a:lnTo>
                  <a:lnTo>
                    <a:pt x="337" y="578"/>
                  </a:lnTo>
                  <a:lnTo>
                    <a:pt x="333" y="586"/>
                  </a:lnTo>
                  <a:lnTo>
                    <a:pt x="333" y="586"/>
                  </a:lnTo>
                  <a:lnTo>
                    <a:pt x="329" y="593"/>
                  </a:lnTo>
                  <a:lnTo>
                    <a:pt x="329" y="593"/>
                  </a:lnTo>
                  <a:lnTo>
                    <a:pt x="325" y="598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6"/>
                  </a:lnTo>
                  <a:lnTo>
                    <a:pt x="321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3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5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77" y="586"/>
                  </a:lnTo>
                  <a:lnTo>
                    <a:pt x="277" y="586"/>
                  </a:lnTo>
                  <a:lnTo>
                    <a:pt x="277" y="582"/>
                  </a:lnTo>
                  <a:lnTo>
                    <a:pt x="277" y="582"/>
                  </a:lnTo>
                  <a:lnTo>
                    <a:pt x="281" y="578"/>
                  </a:lnTo>
                  <a:close/>
                  <a:moveTo>
                    <a:pt x="241" y="614"/>
                  </a:moveTo>
                  <a:lnTo>
                    <a:pt x="241" y="614"/>
                  </a:lnTo>
                  <a:lnTo>
                    <a:pt x="233" y="630"/>
                  </a:lnTo>
                  <a:lnTo>
                    <a:pt x="233" y="630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1" y="642"/>
                  </a:lnTo>
                  <a:lnTo>
                    <a:pt x="221" y="642"/>
                  </a:lnTo>
                  <a:lnTo>
                    <a:pt x="216" y="646"/>
                  </a:lnTo>
                  <a:lnTo>
                    <a:pt x="216" y="646"/>
                  </a:lnTo>
                  <a:lnTo>
                    <a:pt x="205" y="650"/>
                  </a:lnTo>
                  <a:lnTo>
                    <a:pt x="196" y="650"/>
                  </a:lnTo>
                  <a:lnTo>
                    <a:pt x="196" y="650"/>
                  </a:lnTo>
                  <a:lnTo>
                    <a:pt x="185" y="646"/>
                  </a:lnTo>
                  <a:lnTo>
                    <a:pt x="185" y="646"/>
                  </a:lnTo>
                  <a:lnTo>
                    <a:pt x="176" y="638"/>
                  </a:lnTo>
                  <a:lnTo>
                    <a:pt x="176" y="638"/>
                  </a:lnTo>
                  <a:lnTo>
                    <a:pt x="176" y="626"/>
                  </a:lnTo>
                  <a:lnTo>
                    <a:pt x="176" y="626"/>
                  </a:lnTo>
                  <a:lnTo>
                    <a:pt x="181" y="618"/>
                  </a:lnTo>
                  <a:lnTo>
                    <a:pt x="181" y="618"/>
                  </a:lnTo>
                  <a:lnTo>
                    <a:pt x="185" y="610"/>
                  </a:lnTo>
                  <a:lnTo>
                    <a:pt x="185" y="610"/>
                  </a:lnTo>
                  <a:lnTo>
                    <a:pt x="196" y="602"/>
                  </a:lnTo>
                  <a:lnTo>
                    <a:pt x="196" y="602"/>
                  </a:lnTo>
                  <a:lnTo>
                    <a:pt x="209" y="602"/>
                  </a:lnTo>
                  <a:lnTo>
                    <a:pt x="209" y="602"/>
                  </a:lnTo>
                  <a:lnTo>
                    <a:pt x="212" y="598"/>
                  </a:lnTo>
                  <a:lnTo>
                    <a:pt x="212" y="598"/>
                  </a:lnTo>
                  <a:lnTo>
                    <a:pt x="229" y="602"/>
                  </a:lnTo>
                  <a:lnTo>
                    <a:pt x="229" y="602"/>
                  </a:lnTo>
                  <a:lnTo>
                    <a:pt x="241" y="606"/>
                  </a:lnTo>
                  <a:lnTo>
                    <a:pt x="241" y="606"/>
                  </a:lnTo>
                  <a:lnTo>
                    <a:pt x="245" y="610"/>
                  </a:lnTo>
                  <a:lnTo>
                    <a:pt x="245" y="610"/>
                  </a:lnTo>
                  <a:lnTo>
                    <a:pt x="241" y="614"/>
                  </a:lnTo>
                  <a:close/>
                  <a:moveTo>
                    <a:pt x="269" y="626"/>
                  </a:moveTo>
                  <a:lnTo>
                    <a:pt x="269" y="626"/>
                  </a:lnTo>
                  <a:lnTo>
                    <a:pt x="269" y="626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69" y="626"/>
                  </a:lnTo>
                  <a:close/>
                  <a:moveTo>
                    <a:pt x="377" y="722"/>
                  </a:moveTo>
                  <a:lnTo>
                    <a:pt x="377" y="722"/>
                  </a:lnTo>
                  <a:lnTo>
                    <a:pt x="381" y="722"/>
                  </a:lnTo>
                  <a:lnTo>
                    <a:pt x="381" y="722"/>
                  </a:lnTo>
                  <a:lnTo>
                    <a:pt x="381" y="718"/>
                  </a:lnTo>
                  <a:lnTo>
                    <a:pt x="385" y="714"/>
                  </a:lnTo>
                  <a:lnTo>
                    <a:pt x="385" y="714"/>
                  </a:lnTo>
                  <a:lnTo>
                    <a:pt x="385" y="710"/>
                  </a:lnTo>
                  <a:lnTo>
                    <a:pt x="385" y="710"/>
                  </a:lnTo>
                  <a:lnTo>
                    <a:pt x="385" y="706"/>
                  </a:lnTo>
                  <a:lnTo>
                    <a:pt x="385" y="706"/>
                  </a:lnTo>
                  <a:lnTo>
                    <a:pt x="385" y="702"/>
                  </a:lnTo>
                  <a:lnTo>
                    <a:pt x="385" y="702"/>
                  </a:lnTo>
                  <a:lnTo>
                    <a:pt x="389" y="698"/>
                  </a:lnTo>
                  <a:lnTo>
                    <a:pt x="389" y="694"/>
                  </a:lnTo>
                  <a:lnTo>
                    <a:pt x="389" y="694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97" y="686"/>
                  </a:lnTo>
                  <a:lnTo>
                    <a:pt x="397" y="686"/>
                  </a:lnTo>
                  <a:lnTo>
                    <a:pt x="405" y="678"/>
                  </a:lnTo>
                  <a:lnTo>
                    <a:pt x="405" y="678"/>
                  </a:lnTo>
                  <a:lnTo>
                    <a:pt x="409" y="678"/>
                  </a:lnTo>
                  <a:lnTo>
                    <a:pt x="409" y="678"/>
                  </a:lnTo>
                  <a:lnTo>
                    <a:pt x="417" y="678"/>
                  </a:lnTo>
                  <a:lnTo>
                    <a:pt x="417" y="678"/>
                  </a:lnTo>
                  <a:lnTo>
                    <a:pt x="421" y="678"/>
                  </a:lnTo>
                  <a:lnTo>
                    <a:pt x="421" y="678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9" y="690"/>
                  </a:lnTo>
                  <a:lnTo>
                    <a:pt x="429" y="690"/>
                  </a:lnTo>
                  <a:lnTo>
                    <a:pt x="429" y="694"/>
                  </a:lnTo>
                  <a:lnTo>
                    <a:pt x="429" y="698"/>
                  </a:lnTo>
                  <a:lnTo>
                    <a:pt x="429" y="698"/>
                  </a:lnTo>
                  <a:lnTo>
                    <a:pt x="433" y="698"/>
                  </a:lnTo>
                  <a:lnTo>
                    <a:pt x="433" y="698"/>
                  </a:lnTo>
                  <a:lnTo>
                    <a:pt x="433" y="706"/>
                  </a:lnTo>
                  <a:lnTo>
                    <a:pt x="433" y="706"/>
                  </a:lnTo>
                  <a:lnTo>
                    <a:pt x="433" y="714"/>
                  </a:lnTo>
                  <a:lnTo>
                    <a:pt x="433" y="714"/>
                  </a:lnTo>
                  <a:lnTo>
                    <a:pt x="429" y="722"/>
                  </a:lnTo>
                  <a:lnTo>
                    <a:pt x="429" y="722"/>
                  </a:lnTo>
                  <a:lnTo>
                    <a:pt x="429" y="726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1" y="734"/>
                  </a:lnTo>
                  <a:lnTo>
                    <a:pt x="421" y="734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17" y="738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09" y="746"/>
                  </a:lnTo>
                  <a:lnTo>
                    <a:pt x="409" y="746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5" y="754"/>
                  </a:lnTo>
                  <a:lnTo>
                    <a:pt x="405" y="754"/>
                  </a:lnTo>
                  <a:lnTo>
                    <a:pt x="401" y="754"/>
                  </a:lnTo>
                  <a:lnTo>
                    <a:pt x="385" y="734"/>
                  </a:lnTo>
                  <a:lnTo>
                    <a:pt x="377" y="726"/>
                  </a:lnTo>
                  <a:lnTo>
                    <a:pt x="377" y="726"/>
                  </a:lnTo>
                  <a:lnTo>
                    <a:pt x="377" y="722"/>
                  </a:lnTo>
                  <a:close/>
                  <a:moveTo>
                    <a:pt x="513" y="859"/>
                  </a:moveTo>
                  <a:lnTo>
                    <a:pt x="513" y="859"/>
                  </a:lnTo>
                  <a:lnTo>
                    <a:pt x="517" y="850"/>
                  </a:lnTo>
                  <a:lnTo>
                    <a:pt x="517" y="850"/>
                  </a:lnTo>
                  <a:lnTo>
                    <a:pt x="517" y="834"/>
                  </a:lnTo>
                  <a:lnTo>
                    <a:pt x="517" y="834"/>
                  </a:lnTo>
                  <a:lnTo>
                    <a:pt x="517" y="826"/>
                  </a:lnTo>
                  <a:lnTo>
                    <a:pt x="517" y="826"/>
                  </a:lnTo>
                  <a:lnTo>
                    <a:pt x="522" y="818"/>
                  </a:lnTo>
                  <a:lnTo>
                    <a:pt x="522" y="818"/>
                  </a:lnTo>
                  <a:lnTo>
                    <a:pt x="529" y="814"/>
                  </a:lnTo>
                  <a:lnTo>
                    <a:pt x="529" y="814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6" y="814"/>
                  </a:lnTo>
                  <a:lnTo>
                    <a:pt x="546" y="814"/>
                  </a:lnTo>
                  <a:lnTo>
                    <a:pt x="549" y="814"/>
                  </a:lnTo>
                  <a:lnTo>
                    <a:pt x="549" y="814"/>
                  </a:lnTo>
                  <a:lnTo>
                    <a:pt x="553" y="818"/>
                  </a:lnTo>
                  <a:lnTo>
                    <a:pt x="553" y="818"/>
                  </a:lnTo>
                  <a:lnTo>
                    <a:pt x="557" y="822"/>
                  </a:lnTo>
                  <a:lnTo>
                    <a:pt x="557" y="822"/>
                  </a:lnTo>
                  <a:lnTo>
                    <a:pt x="562" y="834"/>
                  </a:lnTo>
                  <a:lnTo>
                    <a:pt x="562" y="834"/>
                  </a:lnTo>
                  <a:lnTo>
                    <a:pt x="562" y="839"/>
                  </a:lnTo>
                  <a:lnTo>
                    <a:pt x="562" y="842"/>
                  </a:lnTo>
                  <a:lnTo>
                    <a:pt x="562" y="842"/>
                  </a:lnTo>
                  <a:lnTo>
                    <a:pt x="557" y="842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3" y="854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7" y="859"/>
                  </a:lnTo>
                  <a:lnTo>
                    <a:pt x="553" y="859"/>
                  </a:lnTo>
                  <a:lnTo>
                    <a:pt x="553" y="859"/>
                  </a:lnTo>
                  <a:lnTo>
                    <a:pt x="549" y="859"/>
                  </a:lnTo>
                  <a:lnTo>
                    <a:pt x="549" y="862"/>
                  </a:lnTo>
                  <a:lnTo>
                    <a:pt x="549" y="862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46" y="866"/>
                  </a:lnTo>
                  <a:lnTo>
                    <a:pt x="546" y="870"/>
                  </a:lnTo>
                  <a:lnTo>
                    <a:pt x="546" y="870"/>
                  </a:lnTo>
                  <a:lnTo>
                    <a:pt x="546" y="874"/>
                  </a:lnTo>
                  <a:lnTo>
                    <a:pt x="546" y="874"/>
                  </a:lnTo>
                  <a:lnTo>
                    <a:pt x="542" y="874"/>
                  </a:lnTo>
                  <a:lnTo>
                    <a:pt x="542" y="874"/>
                  </a:lnTo>
                  <a:lnTo>
                    <a:pt x="537" y="879"/>
                  </a:lnTo>
                  <a:lnTo>
                    <a:pt x="537" y="879"/>
                  </a:lnTo>
                  <a:lnTo>
                    <a:pt x="533" y="879"/>
                  </a:lnTo>
                  <a:lnTo>
                    <a:pt x="533" y="879"/>
                  </a:lnTo>
                  <a:lnTo>
                    <a:pt x="525" y="874"/>
                  </a:lnTo>
                  <a:lnTo>
                    <a:pt x="525" y="874"/>
                  </a:lnTo>
                  <a:lnTo>
                    <a:pt x="517" y="866"/>
                  </a:lnTo>
                  <a:lnTo>
                    <a:pt x="517" y="866"/>
                  </a:lnTo>
                  <a:lnTo>
                    <a:pt x="517" y="862"/>
                  </a:lnTo>
                  <a:lnTo>
                    <a:pt x="517" y="862"/>
                  </a:lnTo>
                  <a:lnTo>
                    <a:pt x="513" y="862"/>
                  </a:lnTo>
                  <a:lnTo>
                    <a:pt x="513" y="859"/>
                  </a:lnTo>
                  <a:close/>
                  <a:moveTo>
                    <a:pt x="493" y="914"/>
                  </a:moveTo>
                  <a:lnTo>
                    <a:pt x="493" y="914"/>
                  </a:lnTo>
                  <a:lnTo>
                    <a:pt x="485" y="930"/>
                  </a:lnTo>
                  <a:lnTo>
                    <a:pt x="485" y="930"/>
                  </a:lnTo>
                  <a:lnTo>
                    <a:pt x="477" y="943"/>
                  </a:lnTo>
                  <a:lnTo>
                    <a:pt x="477" y="943"/>
                  </a:lnTo>
                  <a:lnTo>
                    <a:pt x="477" y="947"/>
                  </a:lnTo>
                  <a:lnTo>
                    <a:pt x="477" y="947"/>
                  </a:lnTo>
                  <a:lnTo>
                    <a:pt x="469" y="951"/>
                  </a:lnTo>
                  <a:lnTo>
                    <a:pt x="469" y="951"/>
                  </a:lnTo>
                  <a:lnTo>
                    <a:pt x="465" y="959"/>
                  </a:lnTo>
                  <a:lnTo>
                    <a:pt x="465" y="959"/>
                  </a:lnTo>
                  <a:lnTo>
                    <a:pt x="457" y="967"/>
                  </a:lnTo>
                  <a:lnTo>
                    <a:pt x="445" y="967"/>
                  </a:lnTo>
                  <a:lnTo>
                    <a:pt x="445" y="967"/>
                  </a:lnTo>
                  <a:lnTo>
                    <a:pt x="437" y="967"/>
                  </a:lnTo>
                  <a:lnTo>
                    <a:pt x="437" y="967"/>
                  </a:lnTo>
                  <a:lnTo>
                    <a:pt x="425" y="954"/>
                  </a:lnTo>
                  <a:lnTo>
                    <a:pt x="425" y="954"/>
                  </a:lnTo>
                  <a:lnTo>
                    <a:pt x="421" y="943"/>
                  </a:lnTo>
                  <a:lnTo>
                    <a:pt x="421" y="943"/>
                  </a:lnTo>
                  <a:lnTo>
                    <a:pt x="425" y="930"/>
                  </a:lnTo>
                  <a:lnTo>
                    <a:pt x="425" y="930"/>
                  </a:lnTo>
                  <a:lnTo>
                    <a:pt x="429" y="927"/>
                  </a:lnTo>
                  <a:lnTo>
                    <a:pt x="429" y="927"/>
                  </a:lnTo>
                  <a:lnTo>
                    <a:pt x="441" y="914"/>
                  </a:lnTo>
                  <a:lnTo>
                    <a:pt x="453" y="907"/>
                  </a:lnTo>
                  <a:lnTo>
                    <a:pt x="453" y="907"/>
                  </a:lnTo>
                  <a:lnTo>
                    <a:pt x="457" y="907"/>
                  </a:lnTo>
                  <a:lnTo>
                    <a:pt x="457" y="907"/>
                  </a:lnTo>
                  <a:lnTo>
                    <a:pt x="477" y="903"/>
                  </a:lnTo>
                  <a:lnTo>
                    <a:pt x="477" y="903"/>
                  </a:lnTo>
                  <a:lnTo>
                    <a:pt x="489" y="907"/>
                  </a:lnTo>
                  <a:lnTo>
                    <a:pt x="489" y="907"/>
                  </a:lnTo>
                  <a:lnTo>
                    <a:pt x="497" y="907"/>
                  </a:lnTo>
                  <a:lnTo>
                    <a:pt x="497" y="907"/>
                  </a:lnTo>
                  <a:lnTo>
                    <a:pt x="502" y="907"/>
                  </a:lnTo>
                  <a:lnTo>
                    <a:pt x="502" y="907"/>
                  </a:lnTo>
                  <a:lnTo>
                    <a:pt x="493" y="914"/>
                  </a:lnTo>
                  <a:close/>
                  <a:moveTo>
                    <a:pt x="658" y="930"/>
                  </a:moveTo>
                  <a:lnTo>
                    <a:pt x="658" y="930"/>
                  </a:lnTo>
                  <a:lnTo>
                    <a:pt x="658" y="927"/>
                  </a:lnTo>
                  <a:lnTo>
                    <a:pt x="658" y="923"/>
                  </a:lnTo>
                  <a:lnTo>
                    <a:pt x="658" y="923"/>
                  </a:lnTo>
                  <a:lnTo>
                    <a:pt x="666" y="914"/>
                  </a:lnTo>
                  <a:lnTo>
                    <a:pt x="666" y="914"/>
                  </a:lnTo>
                  <a:lnTo>
                    <a:pt x="670" y="899"/>
                  </a:lnTo>
                  <a:lnTo>
                    <a:pt x="670" y="899"/>
                  </a:lnTo>
                  <a:lnTo>
                    <a:pt x="678" y="890"/>
                  </a:lnTo>
                  <a:lnTo>
                    <a:pt x="678" y="890"/>
                  </a:lnTo>
                  <a:lnTo>
                    <a:pt x="686" y="886"/>
                  </a:lnTo>
                  <a:lnTo>
                    <a:pt x="686" y="886"/>
                  </a:lnTo>
                  <a:lnTo>
                    <a:pt x="698" y="883"/>
                  </a:lnTo>
                  <a:lnTo>
                    <a:pt x="698" y="883"/>
                  </a:lnTo>
                  <a:lnTo>
                    <a:pt x="702" y="883"/>
                  </a:lnTo>
                  <a:lnTo>
                    <a:pt x="702" y="883"/>
                  </a:lnTo>
                  <a:lnTo>
                    <a:pt x="706" y="883"/>
                  </a:lnTo>
                  <a:lnTo>
                    <a:pt x="706" y="883"/>
                  </a:lnTo>
                  <a:lnTo>
                    <a:pt x="710" y="883"/>
                  </a:lnTo>
                  <a:lnTo>
                    <a:pt x="710" y="883"/>
                  </a:lnTo>
                  <a:lnTo>
                    <a:pt x="714" y="886"/>
                  </a:lnTo>
                  <a:lnTo>
                    <a:pt x="718" y="890"/>
                  </a:lnTo>
                  <a:lnTo>
                    <a:pt x="718" y="890"/>
                  </a:lnTo>
                  <a:lnTo>
                    <a:pt x="722" y="890"/>
                  </a:lnTo>
                  <a:lnTo>
                    <a:pt x="722" y="890"/>
                  </a:lnTo>
                  <a:lnTo>
                    <a:pt x="726" y="899"/>
                  </a:lnTo>
                  <a:lnTo>
                    <a:pt x="726" y="899"/>
                  </a:lnTo>
                  <a:lnTo>
                    <a:pt x="730" y="907"/>
                  </a:lnTo>
                  <a:lnTo>
                    <a:pt x="730" y="907"/>
                  </a:lnTo>
                  <a:lnTo>
                    <a:pt x="730" y="919"/>
                  </a:lnTo>
                  <a:lnTo>
                    <a:pt x="730" y="919"/>
                  </a:lnTo>
                  <a:lnTo>
                    <a:pt x="726" y="923"/>
                  </a:lnTo>
                  <a:lnTo>
                    <a:pt x="726" y="927"/>
                  </a:lnTo>
                  <a:lnTo>
                    <a:pt x="726" y="927"/>
                  </a:lnTo>
                  <a:lnTo>
                    <a:pt x="722" y="930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18" y="939"/>
                  </a:lnTo>
                  <a:lnTo>
                    <a:pt x="718" y="943"/>
                  </a:lnTo>
                  <a:lnTo>
                    <a:pt x="718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8" y="947"/>
                  </a:lnTo>
                  <a:lnTo>
                    <a:pt x="714" y="947"/>
                  </a:lnTo>
                  <a:lnTo>
                    <a:pt x="714" y="947"/>
                  </a:lnTo>
                  <a:lnTo>
                    <a:pt x="710" y="947"/>
                  </a:lnTo>
                  <a:lnTo>
                    <a:pt x="710" y="951"/>
                  </a:lnTo>
                  <a:lnTo>
                    <a:pt x="710" y="951"/>
                  </a:lnTo>
                  <a:lnTo>
                    <a:pt x="706" y="954"/>
                  </a:lnTo>
                  <a:lnTo>
                    <a:pt x="706" y="954"/>
                  </a:lnTo>
                  <a:lnTo>
                    <a:pt x="702" y="954"/>
                  </a:lnTo>
                  <a:lnTo>
                    <a:pt x="702" y="959"/>
                  </a:lnTo>
                  <a:lnTo>
                    <a:pt x="702" y="959"/>
                  </a:lnTo>
                  <a:lnTo>
                    <a:pt x="702" y="963"/>
                  </a:lnTo>
                  <a:lnTo>
                    <a:pt x="702" y="963"/>
                  </a:lnTo>
                  <a:lnTo>
                    <a:pt x="694" y="963"/>
                  </a:lnTo>
                  <a:lnTo>
                    <a:pt x="694" y="963"/>
                  </a:lnTo>
                  <a:lnTo>
                    <a:pt x="690" y="967"/>
                  </a:lnTo>
                  <a:lnTo>
                    <a:pt x="690" y="967"/>
                  </a:lnTo>
                  <a:lnTo>
                    <a:pt x="674" y="971"/>
                  </a:lnTo>
                  <a:lnTo>
                    <a:pt x="674" y="971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66" y="975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59"/>
                  </a:lnTo>
                  <a:lnTo>
                    <a:pt x="666" y="959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47"/>
                  </a:lnTo>
                  <a:lnTo>
                    <a:pt x="658" y="947"/>
                  </a:lnTo>
                  <a:lnTo>
                    <a:pt x="658" y="939"/>
                  </a:lnTo>
                  <a:lnTo>
                    <a:pt x="658" y="939"/>
                  </a:lnTo>
                  <a:lnTo>
                    <a:pt x="658" y="934"/>
                  </a:lnTo>
                  <a:lnTo>
                    <a:pt x="658" y="930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4" y="1027"/>
                  </a:lnTo>
                  <a:lnTo>
                    <a:pt x="634" y="1027"/>
                  </a:lnTo>
                  <a:lnTo>
                    <a:pt x="626" y="1035"/>
                  </a:lnTo>
                  <a:lnTo>
                    <a:pt x="617" y="1043"/>
                  </a:lnTo>
                  <a:lnTo>
                    <a:pt x="617" y="1043"/>
                  </a:lnTo>
                  <a:lnTo>
                    <a:pt x="602" y="1043"/>
                  </a:lnTo>
                  <a:lnTo>
                    <a:pt x="602" y="1043"/>
                  </a:lnTo>
                  <a:lnTo>
                    <a:pt x="590" y="1043"/>
                  </a:lnTo>
                  <a:lnTo>
                    <a:pt x="590" y="1043"/>
                  </a:lnTo>
                  <a:lnTo>
                    <a:pt x="582" y="1035"/>
                  </a:lnTo>
                  <a:lnTo>
                    <a:pt x="582" y="1035"/>
                  </a:lnTo>
                  <a:lnTo>
                    <a:pt x="582" y="1027"/>
                  </a:lnTo>
                  <a:lnTo>
                    <a:pt x="582" y="1027"/>
                  </a:lnTo>
                  <a:lnTo>
                    <a:pt x="582" y="1019"/>
                  </a:lnTo>
                  <a:lnTo>
                    <a:pt x="582" y="1019"/>
                  </a:lnTo>
                  <a:lnTo>
                    <a:pt x="590" y="1011"/>
                  </a:lnTo>
                  <a:lnTo>
                    <a:pt x="602" y="1007"/>
                  </a:lnTo>
                  <a:lnTo>
                    <a:pt x="602" y="1007"/>
                  </a:lnTo>
                  <a:lnTo>
                    <a:pt x="606" y="1003"/>
                  </a:lnTo>
                  <a:lnTo>
                    <a:pt x="606" y="1003"/>
                  </a:lnTo>
                  <a:lnTo>
                    <a:pt x="626" y="1007"/>
                  </a:lnTo>
                  <a:lnTo>
                    <a:pt x="626" y="1007"/>
                  </a:lnTo>
                  <a:lnTo>
                    <a:pt x="634" y="1011"/>
                  </a:lnTo>
                  <a:lnTo>
                    <a:pt x="634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Freeform 146"/>
            <p:cNvSpPr>
              <a:spLocks noChangeArrowheads="1"/>
            </p:cNvSpPr>
            <p:nvPr/>
          </p:nvSpPr>
          <p:spPr bwMode="auto">
            <a:xfrm>
              <a:off x="1176338" y="1868488"/>
              <a:ext cx="26987" cy="26987"/>
            </a:xfrm>
            <a:custGeom>
              <a:avLst/>
              <a:gdLst>
                <a:gd name="T0" fmla="*/ 0 w 73"/>
                <a:gd name="T1" fmla="*/ 45 h 77"/>
                <a:gd name="T2" fmla="*/ 4 w 73"/>
                <a:gd name="T3" fmla="*/ 52 h 77"/>
                <a:gd name="T4" fmla="*/ 16 w 73"/>
                <a:gd name="T5" fmla="*/ 65 h 77"/>
                <a:gd name="T6" fmla="*/ 20 w 73"/>
                <a:gd name="T7" fmla="*/ 72 h 77"/>
                <a:gd name="T8" fmla="*/ 24 w 73"/>
                <a:gd name="T9" fmla="*/ 72 h 77"/>
                <a:gd name="T10" fmla="*/ 28 w 73"/>
                <a:gd name="T11" fmla="*/ 72 h 77"/>
                <a:gd name="T12" fmla="*/ 32 w 73"/>
                <a:gd name="T13" fmla="*/ 72 h 77"/>
                <a:gd name="T14" fmla="*/ 36 w 73"/>
                <a:gd name="T15" fmla="*/ 76 h 77"/>
                <a:gd name="T16" fmla="*/ 36 w 73"/>
                <a:gd name="T17" fmla="*/ 72 h 77"/>
                <a:gd name="T18" fmla="*/ 40 w 73"/>
                <a:gd name="T19" fmla="*/ 76 h 77"/>
                <a:gd name="T20" fmla="*/ 44 w 73"/>
                <a:gd name="T21" fmla="*/ 72 h 77"/>
                <a:gd name="T22" fmla="*/ 48 w 73"/>
                <a:gd name="T23" fmla="*/ 69 h 77"/>
                <a:gd name="T24" fmla="*/ 52 w 73"/>
                <a:gd name="T25" fmla="*/ 69 h 77"/>
                <a:gd name="T26" fmla="*/ 56 w 73"/>
                <a:gd name="T27" fmla="*/ 69 h 77"/>
                <a:gd name="T28" fmla="*/ 68 w 73"/>
                <a:gd name="T29" fmla="*/ 65 h 77"/>
                <a:gd name="T30" fmla="*/ 68 w 73"/>
                <a:gd name="T31" fmla="*/ 60 h 77"/>
                <a:gd name="T32" fmla="*/ 72 w 73"/>
                <a:gd name="T33" fmla="*/ 48 h 77"/>
                <a:gd name="T34" fmla="*/ 64 w 73"/>
                <a:gd name="T35" fmla="*/ 48 h 77"/>
                <a:gd name="T36" fmla="*/ 56 w 73"/>
                <a:gd name="T37" fmla="*/ 45 h 77"/>
                <a:gd name="T38" fmla="*/ 52 w 73"/>
                <a:gd name="T39" fmla="*/ 45 h 77"/>
                <a:gd name="T40" fmla="*/ 48 w 73"/>
                <a:gd name="T41" fmla="*/ 48 h 77"/>
                <a:gd name="T42" fmla="*/ 44 w 73"/>
                <a:gd name="T43" fmla="*/ 48 h 77"/>
                <a:gd name="T44" fmla="*/ 40 w 73"/>
                <a:gd name="T45" fmla="*/ 48 h 77"/>
                <a:gd name="T46" fmla="*/ 36 w 73"/>
                <a:gd name="T47" fmla="*/ 48 h 77"/>
                <a:gd name="T48" fmla="*/ 24 w 73"/>
                <a:gd name="T49" fmla="*/ 40 h 77"/>
                <a:gd name="T50" fmla="*/ 24 w 73"/>
                <a:gd name="T51" fmla="*/ 36 h 77"/>
                <a:gd name="T52" fmla="*/ 28 w 73"/>
                <a:gd name="T53" fmla="*/ 32 h 77"/>
                <a:gd name="T54" fmla="*/ 28 w 73"/>
                <a:gd name="T55" fmla="*/ 32 h 77"/>
                <a:gd name="T56" fmla="*/ 36 w 73"/>
                <a:gd name="T57" fmla="*/ 28 h 77"/>
                <a:gd name="T58" fmla="*/ 40 w 73"/>
                <a:gd name="T59" fmla="*/ 25 h 77"/>
                <a:gd name="T60" fmla="*/ 48 w 73"/>
                <a:gd name="T61" fmla="*/ 25 h 77"/>
                <a:gd name="T62" fmla="*/ 48 w 73"/>
                <a:gd name="T63" fmla="*/ 25 h 77"/>
                <a:gd name="T64" fmla="*/ 52 w 73"/>
                <a:gd name="T65" fmla="*/ 25 h 77"/>
                <a:gd name="T66" fmla="*/ 52 w 73"/>
                <a:gd name="T67" fmla="*/ 25 h 77"/>
                <a:gd name="T68" fmla="*/ 56 w 73"/>
                <a:gd name="T69" fmla="*/ 20 h 77"/>
                <a:gd name="T70" fmla="*/ 56 w 73"/>
                <a:gd name="T71" fmla="*/ 20 h 77"/>
                <a:gd name="T72" fmla="*/ 60 w 73"/>
                <a:gd name="T73" fmla="*/ 12 h 77"/>
                <a:gd name="T74" fmla="*/ 56 w 73"/>
                <a:gd name="T75" fmla="*/ 4 h 77"/>
                <a:gd name="T76" fmla="*/ 56 w 73"/>
                <a:gd name="T77" fmla="*/ 0 h 77"/>
                <a:gd name="T78" fmla="*/ 44 w 73"/>
                <a:gd name="T79" fmla="*/ 0 h 77"/>
                <a:gd name="T80" fmla="*/ 40 w 73"/>
                <a:gd name="T81" fmla="*/ 0 h 77"/>
                <a:gd name="T82" fmla="*/ 36 w 73"/>
                <a:gd name="T83" fmla="*/ 0 h 77"/>
                <a:gd name="T84" fmla="*/ 28 w 73"/>
                <a:gd name="T85" fmla="*/ 0 h 77"/>
                <a:gd name="T86" fmla="*/ 16 w 73"/>
                <a:gd name="T87" fmla="*/ 4 h 77"/>
                <a:gd name="T88" fmla="*/ 8 w 73"/>
                <a:gd name="T89" fmla="*/ 16 h 77"/>
                <a:gd name="T90" fmla="*/ 4 w 73"/>
                <a:gd name="T91" fmla="*/ 25 h 77"/>
                <a:gd name="T92" fmla="*/ 0 w 73"/>
                <a:gd name="T93" fmla="*/ 28 h 77"/>
                <a:gd name="T94" fmla="*/ 0 w 73"/>
                <a:gd name="T9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" h="77">
                  <a:moveTo>
                    <a:pt x="0" y="40"/>
                  </a:moveTo>
                  <a:lnTo>
                    <a:pt x="0" y="4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6" y="69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" grpId="0" animBg="1" advAuto="0"/>
      <p:bldP spid="853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6" name="图片占位符 5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pic>
        <p:nvPicPr>
          <p:cNvPr id="8" name="图片占位符 7" descr="图片包含 钢笔, 书写用具, 定居者, 西装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pic>
        <p:nvPicPr>
          <p:cNvPr id="10" name="图片占位符 9" descr="图片包含 钢笔, 书写用具, 定居者, 西装&#10;&#10;描述已自动生成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sp>
        <p:nvSpPr>
          <p:cNvPr id="623" name="Square"/>
          <p:cNvSpPr/>
          <p:nvPr/>
        </p:nvSpPr>
        <p:spPr>
          <a:xfrm>
            <a:off x="5084332" y="3430819"/>
            <a:ext cx="2159001" cy="2159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4" name="Square"/>
          <p:cNvSpPr/>
          <p:nvPr/>
        </p:nvSpPr>
        <p:spPr>
          <a:xfrm>
            <a:off x="2925332" y="1270000"/>
            <a:ext cx="2159001" cy="2159000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5" name="Square"/>
          <p:cNvSpPr/>
          <p:nvPr/>
        </p:nvSpPr>
        <p:spPr>
          <a:xfrm>
            <a:off x="766333" y="3430819"/>
            <a:ext cx="2159001" cy="2159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6" name="Cloud…"/>
          <p:cNvSpPr txBox="1"/>
          <p:nvPr/>
        </p:nvSpPr>
        <p:spPr>
          <a:xfrm>
            <a:off x="5390072" y="4154719"/>
            <a:ext cx="1599797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Cloud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the growth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premium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7" name="Design…"/>
          <p:cNvSpPr txBox="1"/>
          <p:nvPr/>
        </p:nvSpPr>
        <p:spPr>
          <a:xfrm>
            <a:off x="3231072" y="1993900"/>
            <a:ext cx="1599797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Design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the growth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premium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8" name="Market…"/>
          <p:cNvSpPr txBox="1"/>
          <p:nvPr/>
        </p:nvSpPr>
        <p:spPr>
          <a:xfrm>
            <a:off x="1072072" y="4154719"/>
            <a:ext cx="1599797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Market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the growth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premium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29" name="Distinctively build premium theme strategies whereas…"/>
          <p:cNvSpPr txBox="1"/>
          <p:nvPr/>
        </p:nvSpPr>
        <p:spPr>
          <a:xfrm>
            <a:off x="8005332" y="3022600"/>
            <a:ext cx="3658053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theme strategies whereas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premium human capital. Conveniently envisioneer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accurate whereas collaborative e-commerce.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0" name="Gallery Slide…"/>
          <p:cNvSpPr txBox="1"/>
          <p:nvPr/>
        </p:nvSpPr>
        <p:spPr>
          <a:xfrm>
            <a:off x="8005332" y="1270000"/>
            <a:ext cx="2917465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Gallery Slide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with Features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1" name="Rectangle"/>
          <p:cNvSpPr/>
          <p:nvPr/>
        </p:nvSpPr>
        <p:spPr>
          <a:xfrm>
            <a:off x="8005332" y="5539019"/>
            <a:ext cx="3426818" cy="50801"/>
          </a:xfrm>
          <a:prstGeom prst="rect">
            <a:avLst/>
          </a:prstGeom>
          <a:solidFill>
            <a:srgbClr val="1C1F25">
              <a:alpha val="15336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2" name="Rectangle"/>
          <p:cNvSpPr/>
          <p:nvPr/>
        </p:nvSpPr>
        <p:spPr>
          <a:xfrm>
            <a:off x="8005332" y="5539019"/>
            <a:ext cx="3046380" cy="50801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3" name="Service Process"/>
          <p:cNvSpPr txBox="1"/>
          <p:nvPr/>
        </p:nvSpPr>
        <p:spPr>
          <a:xfrm>
            <a:off x="8011682" y="5207842"/>
            <a:ext cx="1032334" cy="25391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lvl1pPr>
          </a:lstStyle>
          <a:p>
            <a:r>
              <a:rPr sz="1100">
                <a:latin typeface="+mj-ea"/>
                <a:ea typeface="+mj-ea"/>
                <a:cs typeface="+mn-ea"/>
                <a:sym typeface="+mn-lt"/>
              </a:rPr>
              <a:t>Service Process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4" name="95%"/>
          <p:cNvSpPr txBox="1"/>
          <p:nvPr/>
        </p:nvSpPr>
        <p:spPr>
          <a:xfrm>
            <a:off x="11140403" y="5207842"/>
            <a:ext cx="291747" cy="25391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lvl1pPr>
          </a:lstStyle>
          <a:p>
            <a:r>
              <a:rPr sz="1100">
                <a:latin typeface="+mj-ea"/>
                <a:ea typeface="+mj-ea"/>
                <a:cs typeface="+mn-ea"/>
                <a:sym typeface="+mn-lt"/>
              </a:rPr>
              <a:t>95%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35" name="90%"/>
          <p:cNvSpPr txBox="1"/>
          <p:nvPr/>
        </p:nvSpPr>
        <p:spPr>
          <a:xfrm>
            <a:off x="8005332" y="4191421"/>
            <a:ext cx="924933" cy="53860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r>
              <a:rPr sz="3500">
                <a:latin typeface="+mj-ea"/>
                <a:ea typeface="+mj-ea"/>
                <a:cs typeface="+mn-ea"/>
                <a:sym typeface="+mn-lt"/>
              </a:rPr>
              <a:t>90%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4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4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4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2" grpId="0" animBg="1" advAuto="0"/>
      <p:bldP spid="635" grpId="0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666173" y="692150"/>
            <a:ext cx="4859655" cy="1075762"/>
            <a:chOff x="979702" y="692150"/>
            <a:chExt cx="4859655" cy="1075762"/>
          </a:xfrm>
        </p:grpSpPr>
        <p:sp>
          <p:nvSpPr>
            <p:cNvPr id="19" name="TextBox 18"/>
            <p:cNvSpPr txBox="1"/>
            <p:nvPr/>
          </p:nvSpPr>
          <p:spPr>
            <a:xfrm>
              <a:off x="979702" y="692150"/>
              <a:ext cx="4859655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4000" b="1" dirty="0">
                  <a:latin typeface="+mj-ea"/>
                  <a:ea typeface="+mj-ea"/>
                  <a:cs typeface="+mn-ea"/>
                  <a:sym typeface="+mn-lt"/>
                </a:rPr>
                <a:t>Graphic Chart</a:t>
              </a:r>
              <a:endParaRPr lang="fr-CA" sz="4000" b="1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23920" y="1398580"/>
              <a:ext cx="25712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CA" dirty="0">
                  <a:latin typeface="+mj-ea"/>
                  <a:ea typeface="+mj-ea"/>
                  <a:cs typeface="+mn-ea"/>
                  <a:sym typeface="+mn-lt"/>
                </a:rPr>
                <a:t>Cillum do stumptown</a:t>
              </a:r>
              <a:endParaRPr lang="fr-CA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aphicFrame>
        <p:nvGraphicFramePr>
          <p:cNvPr id="5" name="Chart 4"/>
          <p:cNvGraphicFramePr/>
          <p:nvPr/>
        </p:nvGraphicFramePr>
        <p:xfrm>
          <a:off x="702631" y="2106466"/>
          <a:ext cx="10794043" cy="4004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4" r="18254"/>
          <a:stretch>
            <a:fillRect/>
          </a:stretch>
        </p:blipFill>
        <p:spPr/>
      </p:pic>
      <p:sp>
        <p:nvSpPr>
          <p:cNvPr id="559" name="Rectangle"/>
          <p:cNvSpPr/>
          <p:nvPr/>
        </p:nvSpPr>
        <p:spPr>
          <a:xfrm>
            <a:off x="0" y="0"/>
            <a:ext cx="3810001" cy="6858000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63" name="Shape"/>
          <p:cNvSpPr/>
          <p:nvPr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64" name="Shape"/>
          <p:cNvSpPr/>
          <p:nvPr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65" name="Good design is…"/>
          <p:cNvSpPr txBox="1"/>
          <p:nvPr/>
        </p:nvSpPr>
        <p:spPr>
          <a:xfrm>
            <a:off x="811166" y="2197100"/>
            <a:ext cx="2396489" cy="121187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50000"/>
              </a:lnSpc>
              <a:defRPr sz="35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750">
                <a:latin typeface="+mj-ea"/>
                <a:ea typeface="+mj-ea"/>
                <a:cs typeface="+mn-ea"/>
                <a:sym typeface="+mn-lt"/>
              </a:rPr>
              <a:t>Good design is</a:t>
            </a:r>
            <a:endParaRPr sz="1750">
              <a:latin typeface="+mj-ea"/>
              <a:ea typeface="+mj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defRPr sz="35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750">
                <a:latin typeface="+mj-ea"/>
                <a:ea typeface="+mj-ea"/>
                <a:cs typeface="+mn-ea"/>
                <a:sym typeface="+mn-lt"/>
              </a:rPr>
              <a:t>obvious. Great design </a:t>
            </a:r>
            <a:endParaRPr sz="1750">
              <a:latin typeface="+mj-ea"/>
              <a:ea typeface="+mj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defRPr sz="35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750">
                <a:latin typeface="+mj-ea"/>
                <a:ea typeface="+mj-ea"/>
                <a:cs typeface="+mn-ea"/>
                <a:sym typeface="+mn-lt"/>
              </a:rPr>
              <a:t>is transparent</a:t>
            </a:r>
            <a:endParaRPr sz="175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66" name="Distinctively build premium growth…"/>
          <p:cNvSpPr txBox="1"/>
          <p:nvPr/>
        </p:nvSpPr>
        <p:spPr>
          <a:xfrm>
            <a:off x="747044" y="3949700"/>
            <a:ext cx="2460610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whereas premium human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capital.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67" name="01. Creativity Product…"/>
          <p:cNvSpPr txBox="1"/>
          <p:nvPr/>
        </p:nvSpPr>
        <p:spPr>
          <a:xfrm>
            <a:off x="8450824" y="1637176"/>
            <a:ext cx="3113032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01. Creativity Product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 strategies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the premium human capital.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68" name="02. Professional Design…"/>
          <p:cNvSpPr txBox="1"/>
          <p:nvPr/>
        </p:nvSpPr>
        <p:spPr>
          <a:xfrm>
            <a:off x="8450824" y="3073400"/>
            <a:ext cx="3113032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02. Professional Design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 strategies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the premium human capital.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69" name="03. Business Support…"/>
          <p:cNvSpPr txBox="1"/>
          <p:nvPr/>
        </p:nvSpPr>
        <p:spPr>
          <a:xfrm>
            <a:off x="8450824" y="4509624"/>
            <a:ext cx="3113032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03. Business Support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 strategies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the premium human capital.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70" name="Line"/>
          <p:cNvSpPr/>
          <p:nvPr/>
        </p:nvSpPr>
        <p:spPr>
          <a:xfrm>
            <a:off x="8450824" y="2710888"/>
            <a:ext cx="496419" cy="0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71" name="Line"/>
          <p:cNvSpPr/>
          <p:nvPr/>
        </p:nvSpPr>
        <p:spPr>
          <a:xfrm>
            <a:off x="8450824" y="4147112"/>
            <a:ext cx="482719" cy="0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 tmFilter="0, 0; .2, .5; .8, .5; 1, 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00" autoRev="1" fill="hold"/>
                                        <p:tgtEl>
                                          <p:spTgt spid="5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 tmFilter="0, 0; .2, .5; .8, .5; 1, 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" autoRev="1" fill="hold"/>
                                        <p:tgtEl>
                                          <p:spTgt spid="5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" tmFilter="0, 0; .2, .5; .8, .5; 1, 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" autoRev="1" fill="hold"/>
                                        <p:tgtEl>
                                          <p:spTgt spid="5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" grpId="0" animBg="1" advAuto="0"/>
      <p:bldP spid="567" grpId="1" animBg="1"/>
      <p:bldP spid="567" grpId="2" animBg="1"/>
      <p:bldP spid="568" grpId="0" animBg="1" advAuto="0"/>
      <p:bldP spid="568" grpId="1" animBg="1"/>
      <p:bldP spid="568" grpId="2" animBg="1"/>
      <p:bldP spid="569" grpId="0" animBg="1" advAuto="0"/>
      <p:bldP spid="569" grpId="1" animBg="1"/>
      <p:bldP spid="569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男士, 人员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" r="1462"/>
          <a:stretch>
            <a:fillRect/>
          </a:stretch>
        </p:blipFill>
        <p:spPr/>
      </p:pic>
      <p:pic>
        <p:nvPicPr>
          <p:cNvPr id="6" name="图片占位符 5" descr="图片包含 钢笔, 书写用具, 定居者, 西装&#10;&#10;描述已自动生成"/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22" b="19922"/>
          <a:stretch>
            <a:fillRect/>
          </a:stretch>
        </p:blipFill>
        <p:spPr/>
      </p:pic>
      <p:pic>
        <p:nvPicPr>
          <p:cNvPr id="10" name="图片占位符 9" descr="图片包含 人员, 男士, 户外, 建筑物&#10;&#10;描述已自动生成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" r="1462"/>
          <a:stretch>
            <a:fillRect/>
          </a:stretch>
        </p:blipFill>
        <p:spPr/>
      </p:pic>
      <p:sp>
        <p:nvSpPr>
          <p:cNvPr id="4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4" name="Line"/>
          <p:cNvSpPr/>
          <p:nvPr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2C2E3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5" name="On Process"/>
          <p:cNvSpPr txBox="1"/>
          <p:nvPr/>
        </p:nvSpPr>
        <p:spPr>
          <a:xfrm>
            <a:off x="759983" y="1269570"/>
            <a:ext cx="2396554" cy="53860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r>
              <a:rPr sz="3500">
                <a:latin typeface="+mj-ea"/>
                <a:ea typeface="+mj-ea"/>
                <a:cs typeface="+mn-ea"/>
                <a:sym typeface="+mn-lt"/>
              </a:rPr>
              <a:t>On Process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448" name="Group"/>
          <p:cNvGrpSpPr/>
          <p:nvPr/>
        </p:nvGrpSpPr>
        <p:grpSpPr>
          <a:xfrm>
            <a:off x="759983" y="2542960"/>
            <a:ext cx="2933662" cy="715581"/>
            <a:chOff x="0" y="0"/>
            <a:chExt cx="5867323" cy="1431162"/>
          </a:xfrm>
        </p:grpSpPr>
        <p:sp>
          <p:nvSpPr>
            <p:cNvPr id="446" name="Download…"/>
            <p:cNvSpPr txBox="1"/>
            <p:nvPr/>
          </p:nvSpPr>
          <p:spPr>
            <a:xfrm>
              <a:off x="1388532" y="0"/>
              <a:ext cx="4478791" cy="14311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>
                  <a:latin typeface="+mj-ea"/>
                  <a:ea typeface="+mj-ea"/>
                  <a:cs typeface="+mn-ea"/>
                  <a:sym typeface="+mn-lt"/>
                </a:rPr>
                <a:t>Download</a:t>
              </a:r>
              <a:endParaRPr sz="9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premium strategies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whereas premium 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47" name="Shape"/>
            <p:cNvSpPr/>
            <p:nvPr/>
          </p:nvSpPr>
          <p:spPr>
            <a:xfrm>
              <a:off x="0" y="0"/>
              <a:ext cx="698500" cy="63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520"/>
                  </a:moveTo>
                  <a:lnTo>
                    <a:pt x="982" y="20520"/>
                  </a:lnTo>
                  <a:lnTo>
                    <a:pt x="982" y="14040"/>
                  </a:lnTo>
                  <a:lnTo>
                    <a:pt x="6907" y="14040"/>
                  </a:lnTo>
                  <a:cubicBezTo>
                    <a:pt x="7149" y="16170"/>
                    <a:pt x="8798" y="17820"/>
                    <a:pt x="10800" y="17820"/>
                  </a:cubicBezTo>
                  <a:cubicBezTo>
                    <a:pt x="12802" y="17820"/>
                    <a:pt x="14451" y="16170"/>
                    <a:pt x="14694" y="14040"/>
                  </a:cubicBezTo>
                  <a:lnTo>
                    <a:pt x="20618" y="14040"/>
                  </a:lnTo>
                  <a:cubicBezTo>
                    <a:pt x="20618" y="14040"/>
                    <a:pt x="20618" y="20520"/>
                    <a:pt x="20618" y="20520"/>
                  </a:cubicBezTo>
                  <a:close/>
                  <a:moveTo>
                    <a:pt x="21543" y="13261"/>
                  </a:moveTo>
                  <a:lnTo>
                    <a:pt x="21548" y="13259"/>
                  </a:lnTo>
                  <a:lnTo>
                    <a:pt x="16639" y="2459"/>
                  </a:lnTo>
                  <a:lnTo>
                    <a:pt x="16634" y="2461"/>
                  </a:lnTo>
                  <a:cubicBezTo>
                    <a:pt x="16554" y="2284"/>
                    <a:pt x="16392" y="2160"/>
                    <a:pt x="16200" y="2160"/>
                  </a:cubicBezTo>
                  <a:lnTo>
                    <a:pt x="12764" y="2160"/>
                  </a:lnTo>
                  <a:cubicBezTo>
                    <a:pt x="12492" y="2160"/>
                    <a:pt x="12273" y="2402"/>
                    <a:pt x="12273" y="2700"/>
                  </a:cubicBezTo>
                  <a:cubicBezTo>
                    <a:pt x="12273" y="2999"/>
                    <a:pt x="12492" y="3240"/>
                    <a:pt x="12764" y="3240"/>
                  </a:cubicBezTo>
                  <a:lnTo>
                    <a:pt x="15897" y="3240"/>
                  </a:lnTo>
                  <a:lnTo>
                    <a:pt x="20315" y="12960"/>
                  </a:lnTo>
                  <a:lnTo>
                    <a:pt x="14236" y="12960"/>
                  </a:lnTo>
                  <a:cubicBezTo>
                    <a:pt x="13965" y="12960"/>
                    <a:pt x="13745" y="13202"/>
                    <a:pt x="13745" y="13500"/>
                  </a:cubicBezTo>
                  <a:cubicBezTo>
                    <a:pt x="13745" y="15290"/>
                    <a:pt x="12426" y="16740"/>
                    <a:pt x="10800" y="16740"/>
                  </a:cubicBezTo>
                  <a:cubicBezTo>
                    <a:pt x="9173" y="16740"/>
                    <a:pt x="7855" y="15290"/>
                    <a:pt x="7855" y="13500"/>
                  </a:cubicBezTo>
                  <a:cubicBezTo>
                    <a:pt x="7855" y="13202"/>
                    <a:pt x="7635" y="12960"/>
                    <a:pt x="7364" y="12960"/>
                  </a:cubicBezTo>
                  <a:lnTo>
                    <a:pt x="1285" y="12960"/>
                  </a:lnTo>
                  <a:lnTo>
                    <a:pt x="5703" y="3240"/>
                  </a:lnTo>
                  <a:lnTo>
                    <a:pt x="8836" y="3240"/>
                  </a:lnTo>
                  <a:cubicBezTo>
                    <a:pt x="9108" y="3240"/>
                    <a:pt x="9327" y="2999"/>
                    <a:pt x="9327" y="2700"/>
                  </a:cubicBezTo>
                  <a:cubicBezTo>
                    <a:pt x="9327" y="2402"/>
                    <a:pt x="9108" y="2160"/>
                    <a:pt x="8836" y="2160"/>
                  </a:cubicBezTo>
                  <a:lnTo>
                    <a:pt x="5400" y="2160"/>
                  </a:lnTo>
                  <a:cubicBezTo>
                    <a:pt x="5208" y="2160"/>
                    <a:pt x="5046" y="2284"/>
                    <a:pt x="4966" y="2461"/>
                  </a:cubicBezTo>
                  <a:lnTo>
                    <a:pt x="4961" y="2459"/>
                  </a:lnTo>
                  <a:lnTo>
                    <a:pt x="52" y="13259"/>
                  </a:lnTo>
                  <a:lnTo>
                    <a:pt x="57" y="13261"/>
                  </a:lnTo>
                  <a:cubicBezTo>
                    <a:pt x="23" y="13334"/>
                    <a:pt x="0" y="13413"/>
                    <a:pt x="0" y="13500"/>
                  </a:cubicBezTo>
                  <a:lnTo>
                    <a:pt x="0" y="21060"/>
                  </a:lnTo>
                  <a:cubicBezTo>
                    <a:pt x="0" y="21359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59"/>
                    <a:pt x="21600" y="21060"/>
                  </a:cubicBezTo>
                  <a:lnTo>
                    <a:pt x="21600" y="13500"/>
                  </a:lnTo>
                  <a:cubicBezTo>
                    <a:pt x="21600" y="13413"/>
                    <a:pt x="21577" y="13334"/>
                    <a:pt x="21543" y="13261"/>
                  </a:cubicBezTo>
                  <a:moveTo>
                    <a:pt x="7855" y="8640"/>
                  </a:moveTo>
                  <a:cubicBezTo>
                    <a:pt x="7583" y="8640"/>
                    <a:pt x="7364" y="8882"/>
                    <a:pt x="7364" y="9180"/>
                  </a:cubicBezTo>
                  <a:cubicBezTo>
                    <a:pt x="7364" y="9329"/>
                    <a:pt x="7418" y="9464"/>
                    <a:pt x="7507" y="9562"/>
                  </a:cubicBezTo>
                  <a:lnTo>
                    <a:pt x="10453" y="12802"/>
                  </a:lnTo>
                  <a:cubicBezTo>
                    <a:pt x="10542" y="12900"/>
                    <a:pt x="10665" y="12960"/>
                    <a:pt x="10800" y="12960"/>
                  </a:cubicBezTo>
                  <a:cubicBezTo>
                    <a:pt x="10936" y="12960"/>
                    <a:pt x="11058" y="12900"/>
                    <a:pt x="11147" y="12802"/>
                  </a:cubicBezTo>
                  <a:lnTo>
                    <a:pt x="14093" y="9562"/>
                  </a:lnTo>
                  <a:cubicBezTo>
                    <a:pt x="14182" y="9464"/>
                    <a:pt x="14236" y="9329"/>
                    <a:pt x="14236" y="9180"/>
                  </a:cubicBezTo>
                  <a:cubicBezTo>
                    <a:pt x="14236" y="8882"/>
                    <a:pt x="14017" y="8640"/>
                    <a:pt x="13745" y="8640"/>
                  </a:cubicBezTo>
                  <a:cubicBezTo>
                    <a:pt x="13610" y="8640"/>
                    <a:pt x="13487" y="8701"/>
                    <a:pt x="13398" y="8798"/>
                  </a:cubicBezTo>
                  <a:lnTo>
                    <a:pt x="11291" y="11116"/>
                  </a:lnTo>
                  <a:lnTo>
                    <a:pt x="11291" y="540"/>
                  </a:lnTo>
                  <a:cubicBezTo>
                    <a:pt x="11291" y="242"/>
                    <a:pt x="11071" y="0"/>
                    <a:pt x="10800" y="0"/>
                  </a:cubicBezTo>
                  <a:cubicBezTo>
                    <a:pt x="10529" y="0"/>
                    <a:pt x="10309" y="242"/>
                    <a:pt x="10309" y="540"/>
                  </a:cubicBezTo>
                  <a:lnTo>
                    <a:pt x="10309" y="11116"/>
                  </a:lnTo>
                  <a:lnTo>
                    <a:pt x="8202" y="8798"/>
                  </a:lnTo>
                  <a:cubicBezTo>
                    <a:pt x="8113" y="8701"/>
                    <a:pt x="7990" y="8640"/>
                    <a:pt x="7855" y="8640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51" name="Group"/>
          <p:cNvGrpSpPr/>
          <p:nvPr/>
        </p:nvGrpSpPr>
        <p:grpSpPr>
          <a:xfrm>
            <a:off x="4674891" y="2542960"/>
            <a:ext cx="2933663" cy="715581"/>
            <a:chOff x="0" y="0"/>
            <a:chExt cx="5867322" cy="1431162"/>
          </a:xfrm>
        </p:grpSpPr>
        <p:sp>
          <p:nvSpPr>
            <p:cNvPr id="449" name="Shape"/>
            <p:cNvSpPr/>
            <p:nvPr/>
          </p:nvSpPr>
          <p:spPr>
            <a:xfrm>
              <a:off x="0" y="0"/>
              <a:ext cx="698500" cy="698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3745" y="20618"/>
                  </a:lnTo>
                  <a:cubicBezTo>
                    <a:pt x="13204" y="20618"/>
                    <a:pt x="12764" y="20178"/>
                    <a:pt x="12764" y="19636"/>
                  </a:cubicBezTo>
                  <a:lnTo>
                    <a:pt x="12764" y="13745"/>
                  </a:lnTo>
                  <a:cubicBezTo>
                    <a:pt x="12764" y="13204"/>
                    <a:pt x="13204" y="12764"/>
                    <a:pt x="13745" y="12764"/>
                  </a:cubicBezTo>
                  <a:lnTo>
                    <a:pt x="19636" y="12764"/>
                  </a:lnTo>
                  <a:cubicBezTo>
                    <a:pt x="20178" y="12764"/>
                    <a:pt x="20618" y="13204"/>
                    <a:pt x="20618" y="13745"/>
                  </a:cubicBezTo>
                  <a:cubicBezTo>
                    <a:pt x="20618" y="13745"/>
                    <a:pt x="20618" y="19636"/>
                    <a:pt x="20618" y="19636"/>
                  </a:cubicBezTo>
                  <a:close/>
                  <a:moveTo>
                    <a:pt x="19636" y="11782"/>
                  </a:moveTo>
                  <a:lnTo>
                    <a:pt x="13745" y="11782"/>
                  </a:lnTo>
                  <a:cubicBezTo>
                    <a:pt x="12661" y="11782"/>
                    <a:pt x="11782" y="12661"/>
                    <a:pt x="11782" y="13745"/>
                  </a:cubicBezTo>
                  <a:lnTo>
                    <a:pt x="11782" y="19636"/>
                  </a:lnTo>
                  <a:cubicBezTo>
                    <a:pt x="11782" y="20721"/>
                    <a:pt x="12661" y="21600"/>
                    <a:pt x="13745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3745"/>
                  </a:lnTo>
                  <a:cubicBezTo>
                    <a:pt x="21600" y="12661"/>
                    <a:pt x="20721" y="11782"/>
                    <a:pt x="19636" y="11782"/>
                  </a:cubicBezTo>
                  <a:moveTo>
                    <a:pt x="20618" y="7855"/>
                  </a:moveTo>
                  <a:cubicBezTo>
                    <a:pt x="20618" y="8396"/>
                    <a:pt x="20178" y="8836"/>
                    <a:pt x="19636" y="8836"/>
                  </a:cubicBezTo>
                  <a:lnTo>
                    <a:pt x="13745" y="8836"/>
                  </a:lnTo>
                  <a:cubicBezTo>
                    <a:pt x="13204" y="8836"/>
                    <a:pt x="12764" y="8396"/>
                    <a:pt x="12764" y="7855"/>
                  </a:cubicBezTo>
                  <a:lnTo>
                    <a:pt x="12764" y="1964"/>
                  </a:lnTo>
                  <a:cubicBezTo>
                    <a:pt x="12764" y="1422"/>
                    <a:pt x="13204" y="982"/>
                    <a:pt x="13745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7855"/>
                    <a:pt x="20618" y="7855"/>
                  </a:cubicBezTo>
                  <a:close/>
                  <a:moveTo>
                    <a:pt x="19636" y="0"/>
                  </a:moveTo>
                  <a:lnTo>
                    <a:pt x="13745" y="0"/>
                  </a:lnTo>
                  <a:cubicBezTo>
                    <a:pt x="12661" y="0"/>
                    <a:pt x="11782" y="879"/>
                    <a:pt x="11782" y="1964"/>
                  </a:cubicBezTo>
                  <a:lnTo>
                    <a:pt x="11782" y="7855"/>
                  </a:lnTo>
                  <a:cubicBezTo>
                    <a:pt x="11782" y="8939"/>
                    <a:pt x="12661" y="9818"/>
                    <a:pt x="13745" y="9818"/>
                  </a:cubicBezTo>
                  <a:lnTo>
                    <a:pt x="19636" y="9818"/>
                  </a:lnTo>
                  <a:cubicBezTo>
                    <a:pt x="20721" y="9818"/>
                    <a:pt x="21600" y="8939"/>
                    <a:pt x="21600" y="7855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8836" y="7855"/>
                  </a:moveTo>
                  <a:cubicBezTo>
                    <a:pt x="8836" y="8396"/>
                    <a:pt x="8396" y="8836"/>
                    <a:pt x="7855" y="8836"/>
                  </a:cubicBezTo>
                  <a:lnTo>
                    <a:pt x="1964" y="8836"/>
                  </a:lnTo>
                  <a:cubicBezTo>
                    <a:pt x="1421" y="8836"/>
                    <a:pt x="982" y="8396"/>
                    <a:pt x="982" y="7855"/>
                  </a:cubicBezTo>
                  <a:lnTo>
                    <a:pt x="982" y="1964"/>
                  </a:lnTo>
                  <a:cubicBezTo>
                    <a:pt x="982" y="1422"/>
                    <a:pt x="1421" y="982"/>
                    <a:pt x="1964" y="982"/>
                  </a:cubicBezTo>
                  <a:lnTo>
                    <a:pt x="7855" y="982"/>
                  </a:lnTo>
                  <a:cubicBezTo>
                    <a:pt x="8396" y="982"/>
                    <a:pt x="8836" y="1422"/>
                    <a:pt x="8836" y="1964"/>
                  </a:cubicBezTo>
                  <a:cubicBezTo>
                    <a:pt x="8836" y="1964"/>
                    <a:pt x="8836" y="7855"/>
                    <a:pt x="8836" y="7855"/>
                  </a:cubicBezTo>
                  <a:close/>
                  <a:moveTo>
                    <a:pt x="7855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7855"/>
                  </a:lnTo>
                  <a:cubicBezTo>
                    <a:pt x="0" y="8939"/>
                    <a:pt x="879" y="9818"/>
                    <a:pt x="1964" y="9818"/>
                  </a:cubicBezTo>
                  <a:lnTo>
                    <a:pt x="7855" y="9818"/>
                  </a:lnTo>
                  <a:cubicBezTo>
                    <a:pt x="8939" y="9818"/>
                    <a:pt x="9818" y="8939"/>
                    <a:pt x="9818" y="7855"/>
                  </a:cubicBezTo>
                  <a:lnTo>
                    <a:pt x="9818" y="1964"/>
                  </a:lnTo>
                  <a:cubicBezTo>
                    <a:pt x="9818" y="879"/>
                    <a:pt x="8939" y="0"/>
                    <a:pt x="7855" y="0"/>
                  </a:cubicBezTo>
                  <a:moveTo>
                    <a:pt x="8836" y="19636"/>
                  </a:moveTo>
                  <a:cubicBezTo>
                    <a:pt x="8836" y="20178"/>
                    <a:pt x="8396" y="20618"/>
                    <a:pt x="7855" y="20618"/>
                  </a:cubicBezTo>
                  <a:lnTo>
                    <a:pt x="1964" y="20618"/>
                  </a:lnTo>
                  <a:cubicBezTo>
                    <a:pt x="1421" y="20618"/>
                    <a:pt x="982" y="20178"/>
                    <a:pt x="982" y="19636"/>
                  </a:cubicBezTo>
                  <a:lnTo>
                    <a:pt x="982" y="13745"/>
                  </a:lnTo>
                  <a:cubicBezTo>
                    <a:pt x="982" y="13204"/>
                    <a:pt x="1421" y="12764"/>
                    <a:pt x="1964" y="12764"/>
                  </a:cubicBezTo>
                  <a:lnTo>
                    <a:pt x="7855" y="12764"/>
                  </a:lnTo>
                  <a:cubicBezTo>
                    <a:pt x="8396" y="12764"/>
                    <a:pt x="8836" y="13204"/>
                    <a:pt x="8836" y="13745"/>
                  </a:cubicBezTo>
                  <a:cubicBezTo>
                    <a:pt x="8836" y="13745"/>
                    <a:pt x="8836" y="19636"/>
                    <a:pt x="8836" y="19636"/>
                  </a:cubicBezTo>
                  <a:close/>
                  <a:moveTo>
                    <a:pt x="7855" y="11782"/>
                  </a:moveTo>
                  <a:lnTo>
                    <a:pt x="1964" y="11782"/>
                  </a:lnTo>
                  <a:cubicBezTo>
                    <a:pt x="879" y="11782"/>
                    <a:pt x="0" y="12661"/>
                    <a:pt x="0" y="13745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7855" y="21600"/>
                  </a:lnTo>
                  <a:cubicBezTo>
                    <a:pt x="8939" y="21600"/>
                    <a:pt x="9818" y="20721"/>
                    <a:pt x="9818" y="19636"/>
                  </a:cubicBezTo>
                  <a:lnTo>
                    <a:pt x="9818" y="13745"/>
                  </a:lnTo>
                  <a:cubicBezTo>
                    <a:pt x="9818" y="12661"/>
                    <a:pt x="8939" y="11782"/>
                    <a:pt x="7855" y="11782"/>
                  </a:cubicBezTo>
                </a:path>
              </a:pathLst>
            </a:custGeom>
            <a:solidFill>
              <a:srgbClr val="53585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50" name="Grid System…"/>
            <p:cNvSpPr txBox="1"/>
            <p:nvPr/>
          </p:nvSpPr>
          <p:spPr>
            <a:xfrm>
              <a:off x="1388533" y="0"/>
              <a:ext cx="4478789" cy="14311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>
                  <a:latin typeface="+mj-ea"/>
                  <a:ea typeface="+mj-ea"/>
                  <a:cs typeface="+mn-ea"/>
                  <a:sym typeface="+mn-lt"/>
                </a:rPr>
                <a:t>Grid System</a:t>
              </a:r>
              <a:endParaRPr sz="9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premium strategies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whereas premium 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54" name="Group"/>
          <p:cNvGrpSpPr/>
          <p:nvPr/>
        </p:nvGrpSpPr>
        <p:grpSpPr>
          <a:xfrm>
            <a:off x="8589931" y="2542960"/>
            <a:ext cx="2933663" cy="715581"/>
            <a:chOff x="0" y="0"/>
            <a:chExt cx="5867325" cy="1431162"/>
          </a:xfrm>
        </p:grpSpPr>
        <p:sp>
          <p:nvSpPr>
            <p:cNvPr id="452" name="Shape"/>
            <p:cNvSpPr/>
            <p:nvPr/>
          </p:nvSpPr>
          <p:spPr>
            <a:xfrm>
              <a:off x="0" y="0"/>
              <a:ext cx="698500" cy="698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18" y="5891"/>
                  </a:moveTo>
                  <a:lnTo>
                    <a:pt x="8345" y="5891"/>
                  </a:lnTo>
                  <a:cubicBezTo>
                    <a:pt x="8075" y="5891"/>
                    <a:pt x="7855" y="6111"/>
                    <a:pt x="7855" y="6382"/>
                  </a:cubicBezTo>
                  <a:cubicBezTo>
                    <a:pt x="7855" y="6653"/>
                    <a:pt x="8075" y="6873"/>
                    <a:pt x="8345" y="6873"/>
                  </a:cubicBezTo>
                  <a:lnTo>
                    <a:pt x="15218" y="6873"/>
                  </a:lnTo>
                  <a:cubicBezTo>
                    <a:pt x="15489" y="6873"/>
                    <a:pt x="15709" y="6653"/>
                    <a:pt x="15709" y="6382"/>
                  </a:cubicBezTo>
                  <a:cubicBezTo>
                    <a:pt x="15709" y="6111"/>
                    <a:pt x="15489" y="5891"/>
                    <a:pt x="15218" y="5891"/>
                  </a:cubicBezTo>
                  <a:moveTo>
                    <a:pt x="6382" y="5891"/>
                  </a:moveTo>
                  <a:cubicBezTo>
                    <a:pt x="6111" y="5891"/>
                    <a:pt x="5891" y="6111"/>
                    <a:pt x="5891" y="6382"/>
                  </a:cubicBezTo>
                  <a:cubicBezTo>
                    <a:pt x="5891" y="6653"/>
                    <a:pt x="6111" y="6873"/>
                    <a:pt x="6382" y="6873"/>
                  </a:cubicBezTo>
                  <a:cubicBezTo>
                    <a:pt x="6653" y="6873"/>
                    <a:pt x="6873" y="6653"/>
                    <a:pt x="6873" y="6382"/>
                  </a:cubicBezTo>
                  <a:cubicBezTo>
                    <a:pt x="6873" y="6111"/>
                    <a:pt x="6653" y="5891"/>
                    <a:pt x="6382" y="5891"/>
                  </a:cubicBezTo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89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5" y="16691"/>
                    <a:pt x="18655" y="16910"/>
                    <a:pt x="18655" y="17182"/>
                  </a:cubicBezTo>
                  <a:cubicBezTo>
                    <a:pt x="18655" y="17453"/>
                    <a:pt x="18875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2455" y="5891"/>
                  </a:moveTo>
                  <a:cubicBezTo>
                    <a:pt x="2184" y="5891"/>
                    <a:pt x="1964" y="6111"/>
                    <a:pt x="1964" y="6382"/>
                  </a:cubicBezTo>
                  <a:cubicBezTo>
                    <a:pt x="1964" y="6653"/>
                    <a:pt x="2184" y="6873"/>
                    <a:pt x="2455" y="6873"/>
                  </a:cubicBezTo>
                  <a:cubicBezTo>
                    <a:pt x="2725" y="6873"/>
                    <a:pt x="2945" y="6653"/>
                    <a:pt x="2945" y="6382"/>
                  </a:cubicBezTo>
                  <a:cubicBezTo>
                    <a:pt x="2945" y="6111"/>
                    <a:pt x="2725" y="5891"/>
                    <a:pt x="2455" y="5891"/>
                  </a:cubicBezTo>
                  <a:moveTo>
                    <a:pt x="4418" y="5891"/>
                  </a:moveTo>
                  <a:cubicBezTo>
                    <a:pt x="4147" y="5891"/>
                    <a:pt x="3927" y="6111"/>
                    <a:pt x="3927" y="6382"/>
                  </a:cubicBezTo>
                  <a:cubicBezTo>
                    <a:pt x="3927" y="6653"/>
                    <a:pt x="4147" y="6873"/>
                    <a:pt x="4418" y="6873"/>
                  </a:cubicBezTo>
                  <a:cubicBezTo>
                    <a:pt x="4689" y="6873"/>
                    <a:pt x="4909" y="6653"/>
                    <a:pt x="4909" y="6382"/>
                  </a:cubicBezTo>
                  <a:cubicBezTo>
                    <a:pt x="4909" y="6111"/>
                    <a:pt x="4689" y="5891"/>
                    <a:pt x="4418" y="5891"/>
                  </a:cubicBezTo>
                  <a:moveTo>
                    <a:pt x="16691" y="7855"/>
                  </a:moveTo>
                  <a:lnTo>
                    <a:pt x="982" y="7855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7855"/>
                    <a:pt x="16691" y="7855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8836"/>
                  </a:lnTo>
                  <a:lnTo>
                    <a:pt x="16691" y="8836"/>
                  </a:lnTo>
                  <a:cubicBezTo>
                    <a:pt x="16691" y="8836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53" name="Backend…"/>
            <p:cNvSpPr txBox="1"/>
            <p:nvPr/>
          </p:nvSpPr>
          <p:spPr>
            <a:xfrm>
              <a:off x="1388534" y="0"/>
              <a:ext cx="4478791" cy="14311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>
                  <a:latin typeface="+mj-ea"/>
                  <a:ea typeface="+mj-ea"/>
                  <a:cs typeface="+mn-ea"/>
                  <a:sym typeface="+mn-lt"/>
                </a:rPr>
                <a:t>Backend</a:t>
              </a:r>
              <a:endParaRPr sz="9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premium strategies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whereas premium 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8" grpId="0" animBg="1" advAuto="0"/>
      <p:bldP spid="451" grpId="0" animBg="1" advAuto="0"/>
      <p:bldP spid="454" grpId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Rectangle"/>
          <p:cNvSpPr/>
          <p:nvPr/>
        </p:nvSpPr>
        <p:spPr>
          <a:xfrm>
            <a:off x="6096000" y="0"/>
            <a:ext cx="6096000" cy="6858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1" b="25391"/>
          <a:stretch>
            <a:fillRect/>
          </a:stretch>
        </p:blipFill>
        <p:spPr/>
      </p:pic>
      <p:sp>
        <p:nvSpPr>
          <p:cNvPr id="843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244572" y="6351588"/>
            <a:ext cx="164306" cy="17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7F9FF"/>
                </a:solidFill>
              </a:defRPr>
            </a:lvl1pPr>
          </a:lstStyle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5" name="Line"/>
          <p:cNvSpPr/>
          <p:nvPr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6" name="Meet Creative…"/>
          <p:cNvSpPr txBox="1"/>
          <p:nvPr/>
        </p:nvSpPr>
        <p:spPr>
          <a:xfrm>
            <a:off x="7077807" y="1304633"/>
            <a:ext cx="3510576" cy="295465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lang="en-US" sz="9600" b="1" dirty="0">
                <a:latin typeface="+mj-ea"/>
                <a:ea typeface="+mj-ea"/>
                <a:cs typeface="+mn-ea"/>
                <a:sym typeface="+mn-lt"/>
              </a:rPr>
              <a:t>PART</a:t>
            </a:r>
            <a:endParaRPr lang="en-US" sz="9600" b="1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lang="en-US" sz="9600" b="1" dirty="0">
                <a:latin typeface="+mj-ea"/>
                <a:ea typeface="+mj-ea"/>
                <a:cs typeface="+mn-ea"/>
                <a:sym typeface="+mn-lt"/>
              </a:rPr>
              <a:t>FOUR</a:t>
            </a:r>
            <a:endParaRPr sz="96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7" name="Distinctively build premium growth strategies whereas premium…"/>
          <p:cNvSpPr txBox="1"/>
          <p:nvPr/>
        </p:nvSpPr>
        <p:spPr>
          <a:xfrm>
            <a:off x="7209201" y="4420830"/>
            <a:ext cx="4371389" cy="101566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Distinctively build premium growth strategies whereas premium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human capital. Conveniently </a:t>
            </a:r>
            <a:r>
              <a:rPr sz="1100" dirty="0" err="1">
                <a:latin typeface="+mj-ea"/>
                <a:ea typeface="+mj-ea"/>
                <a:cs typeface="+mn-ea"/>
                <a:sym typeface="+mn-lt"/>
              </a:rPr>
              <a:t>envisioneer</a:t>
            </a:r>
            <a:r>
              <a:rPr sz="1100" dirty="0">
                <a:latin typeface="+mj-ea"/>
                <a:ea typeface="+mj-ea"/>
                <a:cs typeface="+mn-ea"/>
                <a:sym typeface="+mn-lt"/>
              </a:rPr>
              <a:t> accurate users whereas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collaborative e-commerce. Completely foster virtual results and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sticky outsourcing.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50" name="Group"/>
          <p:cNvGrpSpPr/>
          <p:nvPr/>
        </p:nvGrpSpPr>
        <p:grpSpPr>
          <a:xfrm>
            <a:off x="3431166" y="1269570"/>
            <a:ext cx="1990930" cy="1301897"/>
            <a:chOff x="0" y="0"/>
            <a:chExt cx="3981855" cy="2603791"/>
          </a:xfrm>
        </p:grpSpPr>
        <p:sp>
          <p:nvSpPr>
            <p:cNvPr id="848" name="Function…"/>
            <p:cNvSpPr txBox="1"/>
            <p:nvPr/>
          </p:nvSpPr>
          <p:spPr>
            <a:xfrm>
              <a:off x="0" y="1080299"/>
              <a:ext cx="3981855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Function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premium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 capital.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49" name="Shape"/>
            <p:cNvSpPr/>
            <p:nvPr/>
          </p:nvSpPr>
          <p:spPr>
            <a:xfrm>
              <a:off x="0" y="0"/>
              <a:ext cx="698500" cy="63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53" name="Group"/>
          <p:cNvGrpSpPr/>
          <p:nvPr/>
        </p:nvGrpSpPr>
        <p:grpSpPr>
          <a:xfrm>
            <a:off x="766333" y="1301289"/>
            <a:ext cx="1990930" cy="1270178"/>
            <a:chOff x="0" y="0"/>
            <a:chExt cx="3981855" cy="2540353"/>
          </a:xfrm>
        </p:grpSpPr>
        <p:sp>
          <p:nvSpPr>
            <p:cNvPr id="851" name="Support…"/>
            <p:cNvSpPr txBox="1"/>
            <p:nvPr/>
          </p:nvSpPr>
          <p:spPr>
            <a:xfrm>
              <a:off x="0" y="1016861"/>
              <a:ext cx="3981855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Support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premium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 capital.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52" name="Shape"/>
            <p:cNvSpPr/>
            <p:nvPr/>
          </p:nvSpPr>
          <p:spPr>
            <a:xfrm>
              <a:off x="0" y="0"/>
              <a:ext cx="698500" cy="571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 rot="21202576" flipH="1">
            <a:off x="10224730" y="1005649"/>
            <a:ext cx="1534385" cy="1847498"/>
            <a:chOff x="1148271" y="1829787"/>
            <a:chExt cx="371475" cy="425450"/>
          </a:xfrm>
          <a:solidFill>
            <a:schemeClr val="bg1"/>
          </a:solidFill>
        </p:grpSpPr>
        <p:sp>
          <p:nvSpPr>
            <p:cNvPr id="17" name="Freeform 145"/>
            <p:cNvSpPr>
              <a:spLocks noChangeArrowheads="1"/>
            </p:cNvSpPr>
            <p:nvPr/>
          </p:nvSpPr>
          <p:spPr bwMode="auto">
            <a:xfrm>
              <a:off x="1148271" y="1829787"/>
              <a:ext cx="371475" cy="425450"/>
            </a:xfrm>
            <a:custGeom>
              <a:avLst/>
              <a:gdLst>
                <a:gd name="T0" fmla="*/ 814 w 1032"/>
                <a:gd name="T1" fmla="*/ 983 h 1180"/>
                <a:gd name="T2" fmla="*/ 858 w 1032"/>
                <a:gd name="T3" fmla="*/ 987 h 1180"/>
                <a:gd name="T4" fmla="*/ 842 w 1032"/>
                <a:gd name="T5" fmla="*/ 1059 h 1180"/>
                <a:gd name="T6" fmla="*/ 786 w 1032"/>
                <a:gd name="T7" fmla="*/ 975 h 1180"/>
                <a:gd name="T8" fmla="*/ 750 w 1032"/>
                <a:gd name="T9" fmla="*/ 890 h 1180"/>
                <a:gd name="T10" fmla="*/ 577 w 1032"/>
                <a:gd name="T11" fmla="*/ 870 h 1180"/>
                <a:gd name="T12" fmla="*/ 441 w 1032"/>
                <a:gd name="T13" fmla="*/ 750 h 1180"/>
                <a:gd name="T14" fmla="*/ 333 w 1032"/>
                <a:gd name="T15" fmla="*/ 626 h 1180"/>
                <a:gd name="T16" fmla="*/ 225 w 1032"/>
                <a:gd name="T17" fmla="*/ 465 h 1180"/>
                <a:gd name="T18" fmla="*/ 189 w 1032"/>
                <a:gd name="T19" fmla="*/ 381 h 1180"/>
                <a:gd name="T20" fmla="*/ 156 w 1032"/>
                <a:gd name="T21" fmla="*/ 216 h 1180"/>
                <a:gd name="T22" fmla="*/ 136 w 1032"/>
                <a:gd name="T23" fmla="*/ 88 h 1180"/>
                <a:gd name="T24" fmla="*/ 72 w 1032"/>
                <a:gd name="T25" fmla="*/ 0 h 1180"/>
                <a:gd name="T26" fmla="*/ 68 w 1032"/>
                <a:gd name="T27" fmla="*/ 80 h 1180"/>
                <a:gd name="T28" fmla="*/ 72 w 1032"/>
                <a:gd name="T29" fmla="*/ 24 h 1180"/>
                <a:gd name="T30" fmla="*/ 96 w 1032"/>
                <a:gd name="T31" fmla="*/ 56 h 1180"/>
                <a:gd name="T32" fmla="*/ 84 w 1032"/>
                <a:gd name="T33" fmla="*/ 132 h 1180"/>
                <a:gd name="T34" fmla="*/ 56 w 1032"/>
                <a:gd name="T35" fmla="*/ 229 h 1180"/>
                <a:gd name="T36" fmla="*/ 64 w 1032"/>
                <a:gd name="T37" fmla="*/ 333 h 1180"/>
                <a:gd name="T38" fmla="*/ 116 w 1032"/>
                <a:gd name="T39" fmla="*/ 289 h 1180"/>
                <a:gd name="T40" fmla="*/ 141 w 1032"/>
                <a:gd name="T41" fmla="*/ 409 h 1180"/>
                <a:gd name="T42" fmla="*/ 64 w 1032"/>
                <a:gd name="T43" fmla="*/ 469 h 1180"/>
                <a:gd name="T44" fmla="*/ 152 w 1032"/>
                <a:gd name="T45" fmla="*/ 457 h 1180"/>
                <a:gd name="T46" fmla="*/ 212 w 1032"/>
                <a:gd name="T47" fmla="*/ 578 h 1180"/>
                <a:gd name="T48" fmla="*/ 212 w 1032"/>
                <a:gd name="T49" fmla="*/ 674 h 1180"/>
                <a:gd name="T50" fmla="*/ 305 w 1032"/>
                <a:gd name="T51" fmla="*/ 670 h 1180"/>
                <a:gd name="T52" fmla="*/ 309 w 1032"/>
                <a:gd name="T53" fmla="*/ 754 h 1180"/>
                <a:gd name="T54" fmla="*/ 313 w 1032"/>
                <a:gd name="T55" fmla="*/ 730 h 1180"/>
                <a:gd name="T56" fmla="*/ 325 w 1032"/>
                <a:gd name="T57" fmla="*/ 822 h 1180"/>
                <a:gd name="T58" fmla="*/ 381 w 1032"/>
                <a:gd name="T59" fmla="*/ 774 h 1180"/>
                <a:gd name="T60" fmla="*/ 445 w 1032"/>
                <a:gd name="T61" fmla="*/ 883 h 1180"/>
                <a:gd name="T62" fmla="*/ 473 w 1032"/>
                <a:gd name="T63" fmla="*/ 987 h 1180"/>
                <a:gd name="T64" fmla="*/ 522 w 1032"/>
                <a:gd name="T65" fmla="*/ 914 h 1180"/>
                <a:gd name="T66" fmla="*/ 622 w 1032"/>
                <a:gd name="T67" fmla="*/ 983 h 1180"/>
                <a:gd name="T68" fmla="*/ 613 w 1032"/>
                <a:gd name="T69" fmla="*/ 1067 h 1180"/>
                <a:gd name="T70" fmla="*/ 674 w 1032"/>
                <a:gd name="T71" fmla="*/ 1007 h 1180"/>
                <a:gd name="T72" fmla="*/ 762 w 1032"/>
                <a:gd name="T73" fmla="*/ 1155 h 1180"/>
                <a:gd name="T74" fmla="*/ 790 w 1032"/>
                <a:gd name="T75" fmla="*/ 1067 h 1180"/>
                <a:gd name="T76" fmla="*/ 730 w 1032"/>
                <a:gd name="T77" fmla="*/ 1163 h 1180"/>
                <a:gd name="T78" fmla="*/ 822 w 1032"/>
                <a:gd name="T79" fmla="*/ 1135 h 1180"/>
                <a:gd name="T80" fmla="*/ 1031 w 1032"/>
                <a:gd name="T81" fmla="*/ 1131 h 1180"/>
                <a:gd name="T82" fmla="*/ 141 w 1032"/>
                <a:gd name="T83" fmla="*/ 433 h 1180"/>
                <a:gd name="T84" fmla="*/ 256 w 1032"/>
                <a:gd name="T85" fmla="*/ 377 h 1180"/>
                <a:gd name="T86" fmla="*/ 245 w 1032"/>
                <a:gd name="T87" fmla="*/ 433 h 1180"/>
                <a:gd name="T88" fmla="*/ 152 w 1032"/>
                <a:gd name="T89" fmla="*/ 245 h 1180"/>
                <a:gd name="T90" fmla="*/ 181 w 1032"/>
                <a:gd name="T91" fmla="*/ 289 h 1180"/>
                <a:gd name="T92" fmla="*/ 112 w 1032"/>
                <a:gd name="T93" fmla="*/ 120 h 1180"/>
                <a:gd name="T94" fmla="*/ 141 w 1032"/>
                <a:gd name="T95" fmla="*/ 136 h 1180"/>
                <a:gd name="T96" fmla="*/ 116 w 1032"/>
                <a:gd name="T97" fmla="*/ 144 h 1180"/>
                <a:gd name="T98" fmla="*/ 28 w 1032"/>
                <a:gd name="T99" fmla="*/ 297 h 1180"/>
                <a:gd name="T100" fmla="*/ 285 w 1032"/>
                <a:gd name="T101" fmla="*/ 562 h 1180"/>
                <a:gd name="T102" fmla="*/ 317 w 1032"/>
                <a:gd name="T103" fmla="*/ 606 h 1180"/>
                <a:gd name="T104" fmla="*/ 216 w 1032"/>
                <a:gd name="T105" fmla="*/ 646 h 1180"/>
                <a:gd name="T106" fmla="*/ 269 w 1032"/>
                <a:gd name="T107" fmla="*/ 618 h 1180"/>
                <a:gd name="T108" fmla="*/ 421 w 1032"/>
                <a:gd name="T109" fmla="*/ 678 h 1180"/>
                <a:gd name="T110" fmla="*/ 417 w 1032"/>
                <a:gd name="T111" fmla="*/ 742 h 1180"/>
                <a:gd name="T112" fmla="*/ 533 w 1032"/>
                <a:gd name="T113" fmla="*/ 810 h 1180"/>
                <a:gd name="T114" fmla="*/ 549 w 1032"/>
                <a:gd name="T115" fmla="*/ 862 h 1180"/>
                <a:gd name="T116" fmla="*/ 465 w 1032"/>
                <a:gd name="T117" fmla="*/ 959 h 1180"/>
                <a:gd name="T118" fmla="*/ 666 w 1032"/>
                <a:gd name="T119" fmla="*/ 914 h 1180"/>
                <a:gd name="T120" fmla="*/ 722 w 1032"/>
                <a:gd name="T121" fmla="*/ 934 h 1180"/>
                <a:gd name="T122" fmla="*/ 666 w 1032"/>
                <a:gd name="T123" fmla="*/ 971 h 1180"/>
                <a:gd name="T124" fmla="*/ 606 w 1032"/>
                <a:gd name="T125" fmla="*/ 1003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2" h="1180">
                  <a:moveTo>
                    <a:pt x="1027" y="1127"/>
                  </a:moveTo>
                  <a:lnTo>
                    <a:pt x="1027" y="1127"/>
                  </a:lnTo>
                  <a:lnTo>
                    <a:pt x="1015" y="1119"/>
                  </a:lnTo>
                  <a:lnTo>
                    <a:pt x="1015" y="1119"/>
                  </a:lnTo>
                  <a:lnTo>
                    <a:pt x="974" y="1107"/>
                  </a:lnTo>
                  <a:lnTo>
                    <a:pt x="974" y="1107"/>
                  </a:lnTo>
                  <a:lnTo>
                    <a:pt x="894" y="1083"/>
                  </a:lnTo>
                  <a:lnTo>
                    <a:pt x="842" y="1063"/>
                  </a:lnTo>
                  <a:lnTo>
                    <a:pt x="842" y="1063"/>
                  </a:lnTo>
                  <a:lnTo>
                    <a:pt x="814" y="1051"/>
                  </a:lnTo>
                  <a:lnTo>
                    <a:pt x="814" y="1051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39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4" y="1027"/>
                  </a:lnTo>
                  <a:lnTo>
                    <a:pt x="814" y="1027"/>
                  </a:lnTo>
                  <a:lnTo>
                    <a:pt x="814" y="1019"/>
                  </a:lnTo>
                  <a:lnTo>
                    <a:pt x="814" y="1019"/>
                  </a:lnTo>
                  <a:lnTo>
                    <a:pt x="814" y="1015"/>
                  </a:lnTo>
                  <a:lnTo>
                    <a:pt x="810" y="1011"/>
                  </a:lnTo>
                  <a:lnTo>
                    <a:pt x="810" y="1011"/>
                  </a:lnTo>
                  <a:lnTo>
                    <a:pt x="810" y="1007"/>
                  </a:lnTo>
                  <a:lnTo>
                    <a:pt x="810" y="1003"/>
                  </a:lnTo>
                  <a:lnTo>
                    <a:pt x="810" y="1003"/>
                  </a:lnTo>
                  <a:lnTo>
                    <a:pt x="814" y="999"/>
                  </a:lnTo>
                  <a:lnTo>
                    <a:pt x="814" y="999"/>
                  </a:lnTo>
                  <a:lnTo>
                    <a:pt x="814" y="983"/>
                  </a:lnTo>
                  <a:lnTo>
                    <a:pt x="814" y="983"/>
                  </a:lnTo>
                  <a:lnTo>
                    <a:pt x="814" y="975"/>
                  </a:lnTo>
                  <a:lnTo>
                    <a:pt x="814" y="975"/>
                  </a:lnTo>
                  <a:lnTo>
                    <a:pt x="818" y="967"/>
                  </a:lnTo>
                  <a:lnTo>
                    <a:pt x="818" y="967"/>
                  </a:lnTo>
                  <a:lnTo>
                    <a:pt x="826" y="963"/>
                  </a:lnTo>
                  <a:lnTo>
                    <a:pt x="826" y="963"/>
                  </a:lnTo>
                  <a:lnTo>
                    <a:pt x="830" y="959"/>
                  </a:lnTo>
                  <a:lnTo>
                    <a:pt x="830" y="959"/>
                  </a:lnTo>
                  <a:lnTo>
                    <a:pt x="834" y="959"/>
                  </a:lnTo>
                  <a:lnTo>
                    <a:pt x="834" y="959"/>
                  </a:lnTo>
                  <a:lnTo>
                    <a:pt x="838" y="959"/>
                  </a:lnTo>
                  <a:lnTo>
                    <a:pt x="838" y="959"/>
                  </a:lnTo>
                  <a:lnTo>
                    <a:pt x="842" y="954"/>
                  </a:lnTo>
                  <a:lnTo>
                    <a:pt x="846" y="959"/>
                  </a:lnTo>
                  <a:lnTo>
                    <a:pt x="846" y="959"/>
                  </a:lnTo>
                  <a:lnTo>
                    <a:pt x="846" y="954"/>
                  </a:lnTo>
                  <a:lnTo>
                    <a:pt x="846" y="954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8" y="963"/>
                  </a:lnTo>
                  <a:lnTo>
                    <a:pt x="858" y="963"/>
                  </a:lnTo>
                  <a:lnTo>
                    <a:pt x="858" y="971"/>
                  </a:lnTo>
                  <a:lnTo>
                    <a:pt x="858" y="971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9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7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0" y="995"/>
                  </a:lnTo>
                  <a:lnTo>
                    <a:pt x="850" y="999"/>
                  </a:lnTo>
                  <a:lnTo>
                    <a:pt x="850" y="999"/>
                  </a:lnTo>
                  <a:lnTo>
                    <a:pt x="850" y="1003"/>
                  </a:lnTo>
                  <a:lnTo>
                    <a:pt x="850" y="1003"/>
                  </a:lnTo>
                  <a:lnTo>
                    <a:pt x="850" y="1007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42" y="1015"/>
                  </a:lnTo>
                  <a:lnTo>
                    <a:pt x="842" y="1015"/>
                  </a:lnTo>
                  <a:lnTo>
                    <a:pt x="842" y="1019"/>
                  </a:lnTo>
                  <a:lnTo>
                    <a:pt x="842" y="1019"/>
                  </a:lnTo>
                  <a:lnTo>
                    <a:pt x="830" y="1031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26" y="1047"/>
                  </a:lnTo>
                  <a:lnTo>
                    <a:pt x="826" y="1047"/>
                  </a:lnTo>
                  <a:lnTo>
                    <a:pt x="826" y="1051"/>
                  </a:lnTo>
                  <a:lnTo>
                    <a:pt x="826" y="1051"/>
                  </a:lnTo>
                  <a:lnTo>
                    <a:pt x="834" y="1055"/>
                  </a:lnTo>
                  <a:lnTo>
                    <a:pt x="834" y="1055"/>
                  </a:lnTo>
                  <a:lnTo>
                    <a:pt x="842" y="1059"/>
                  </a:lnTo>
                  <a:lnTo>
                    <a:pt x="842" y="1059"/>
                  </a:lnTo>
                  <a:lnTo>
                    <a:pt x="846" y="1059"/>
                  </a:lnTo>
                  <a:lnTo>
                    <a:pt x="846" y="1059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54" y="1039"/>
                  </a:lnTo>
                  <a:lnTo>
                    <a:pt x="854" y="1039"/>
                  </a:lnTo>
                  <a:lnTo>
                    <a:pt x="866" y="1023"/>
                  </a:lnTo>
                  <a:lnTo>
                    <a:pt x="866" y="1023"/>
                  </a:lnTo>
                  <a:lnTo>
                    <a:pt x="874" y="1015"/>
                  </a:lnTo>
                  <a:lnTo>
                    <a:pt x="874" y="1015"/>
                  </a:lnTo>
                  <a:lnTo>
                    <a:pt x="874" y="1011"/>
                  </a:lnTo>
                  <a:lnTo>
                    <a:pt x="874" y="1011"/>
                  </a:lnTo>
                  <a:lnTo>
                    <a:pt x="878" y="1003"/>
                  </a:lnTo>
                  <a:lnTo>
                    <a:pt x="878" y="1003"/>
                  </a:lnTo>
                  <a:lnTo>
                    <a:pt x="882" y="991"/>
                  </a:lnTo>
                  <a:lnTo>
                    <a:pt x="882" y="991"/>
                  </a:lnTo>
                  <a:lnTo>
                    <a:pt x="886" y="979"/>
                  </a:lnTo>
                  <a:lnTo>
                    <a:pt x="882" y="959"/>
                  </a:lnTo>
                  <a:lnTo>
                    <a:pt x="882" y="959"/>
                  </a:lnTo>
                  <a:lnTo>
                    <a:pt x="878" y="951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858" y="934"/>
                  </a:lnTo>
                  <a:lnTo>
                    <a:pt x="842" y="930"/>
                  </a:lnTo>
                  <a:lnTo>
                    <a:pt x="842" y="930"/>
                  </a:lnTo>
                  <a:lnTo>
                    <a:pt x="830" y="930"/>
                  </a:lnTo>
                  <a:lnTo>
                    <a:pt x="818" y="934"/>
                  </a:lnTo>
                  <a:lnTo>
                    <a:pt x="818" y="934"/>
                  </a:lnTo>
                  <a:lnTo>
                    <a:pt x="802" y="951"/>
                  </a:lnTo>
                  <a:lnTo>
                    <a:pt x="802" y="951"/>
                  </a:lnTo>
                  <a:lnTo>
                    <a:pt x="790" y="963"/>
                  </a:lnTo>
                  <a:lnTo>
                    <a:pt x="790" y="963"/>
                  </a:lnTo>
                  <a:lnTo>
                    <a:pt x="786" y="975"/>
                  </a:lnTo>
                  <a:lnTo>
                    <a:pt x="786" y="975"/>
                  </a:lnTo>
                  <a:lnTo>
                    <a:pt x="782" y="987"/>
                  </a:lnTo>
                  <a:lnTo>
                    <a:pt x="782" y="987"/>
                  </a:lnTo>
                  <a:lnTo>
                    <a:pt x="786" y="1011"/>
                  </a:lnTo>
                  <a:lnTo>
                    <a:pt x="786" y="1011"/>
                  </a:lnTo>
                  <a:lnTo>
                    <a:pt x="786" y="1015"/>
                  </a:lnTo>
                  <a:lnTo>
                    <a:pt x="786" y="1015"/>
                  </a:lnTo>
                  <a:lnTo>
                    <a:pt x="794" y="1035"/>
                  </a:lnTo>
                  <a:lnTo>
                    <a:pt x="794" y="1035"/>
                  </a:lnTo>
                  <a:lnTo>
                    <a:pt x="798" y="1043"/>
                  </a:lnTo>
                  <a:lnTo>
                    <a:pt x="798" y="1043"/>
                  </a:lnTo>
                  <a:lnTo>
                    <a:pt x="794" y="1039"/>
                  </a:lnTo>
                  <a:lnTo>
                    <a:pt x="766" y="1027"/>
                  </a:lnTo>
                  <a:lnTo>
                    <a:pt x="766" y="1027"/>
                  </a:lnTo>
                  <a:lnTo>
                    <a:pt x="734" y="1011"/>
                  </a:lnTo>
                  <a:lnTo>
                    <a:pt x="734" y="1011"/>
                  </a:lnTo>
                  <a:lnTo>
                    <a:pt x="726" y="1007"/>
                  </a:lnTo>
                  <a:lnTo>
                    <a:pt x="726" y="1007"/>
                  </a:lnTo>
                  <a:lnTo>
                    <a:pt x="694" y="991"/>
                  </a:lnTo>
                  <a:lnTo>
                    <a:pt x="694" y="991"/>
                  </a:lnTo>
                  <a:lnTo>
                    <a:pt x="714" y="979"/>
                  </a:lnTo>
                  <a:lnTo>
                    <a:pt x="714" y="979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34" y="963"/>
                  </a:lnTo>
                  <a:lnTo>
                    <a:pt x="734" y="963"/>
                  </a:lnTo>
                  <a:lnTo>
                    <a:pt x="742" y="951"/>
                  </a:lnTo>
                  <a:lnTo>
                    <a:pt x="742" y="951"/>
                  </a:lnTo>
                  <a:lnTo>
                    <a:pt x="750" y="934"/>
                  </a:lnTo>
                  <a:lnTo>
                    <a:pt x="754" y="914"/>
                  </a:lnTo>
                  <a:lnTo>
                    <a:pt x="754" y="914"/>
                  </a:lnTo>
                  <a:lnTo>
                    <a:pt x="754" y="903"/>
                  </a:lnTo>
                  <a:lnTo>
                    <a:pt x="750" y="890"/>
                  </a:lnTo>
                  <a:lnTo>
                    <a:pt x="750" y="890"/>
                  </a:lnTo>
                  <a:lnTo>
                    <a:pt x="742" y="879"/>
                  </a:lnTo>
                  <a:lnTo>
                    <a:pt x="734" y="866"/>
                  </a:lnTo>
                  <a:lnTo>
                    <a:pt x="734" y="866"/>
                  </a:lnTo>
                  <a:lnTo>
                    <a:pt x="718" y="859"/>
                  </a:lnTo>
                  <a:lnTo>
                    <a:pt x="706" y="859"/>
                  </a:lnTo>
                  <a:lnTo>
                    <a:pt x="706" y="859"/>
                  </a:lnTo>
                  <a:lnTo>
                    <a:pt x="690" y="859"/>
                  </a:lnTo>
                  <a:lnTo>
                    <a:pt x="678" y="862"/>
                  </a:lnTo>
                  <a:lnTo>
                    <a:pt x="678" y="862"/>
                  </a:lnTo>
                  <a:lnTo>
                    <a:pt x="662" y="870"/>
                  </a:lnTo>
                  <a:lnTo>
                    <a:pt x="662" y="870"/>
                  </a:lnTo>
                  <a:lnTo>
                    <a:pt x="650" y="883"/>
                  </a:lnTo>
                  <a:lnTo>
                    <a:pt x="642" y="894"/>
                  </a:lnTo>
                  <a:lnTo>
                    <a:pt x="642" y="894"/>
                  </a:lnTo>
                  <a:lnTo>
                    <a:pt x="634" y="919"/>
                  </a:lnTo>
                  <a:lnTo>
                    <a:pt x="634" y="919"/>
                  </a:lnTo>
                  <a:lnTo>
                    <a:pt x="634" y="927"/>
                  </a:lnTo>
                  <a:lnTo>
                    <a:pt x="634" y="927"/>
                  </a:lnTo>
                  <a:lnTo>
                    <a:pt x="634" y="939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553" y="894"/>
                  </a:lnTo>
                  <a:lnTo>
                    <a:pt x="553" y="894"/>
                  </a:lnTo>
                  <a:lnTo>
                    <a:pt x="557" y="890"/>
                  </a:lnTo>
                  <a:lnTo>
                    <a:pt x="557" y="890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77" y="870"/>
                  </a:lnTo>
                  <a:lnTo>
                    <a:pt x="577" y="870"/>
                  </a:lnTo>
                  <a:lnTo>
                    <a:pt x="582" y="859"/>
                  </a:lnTo>
                  <a:lnTo>
                    <a:pt x="582" y="859"/>
                  </a:lnTo>
                  <a:lnTo>
                    <a:pt x="586" y="842"/>
                  </a:lnTo>
                  <a:lnTo>
                    <a:pt x="586" y="826"/>
                  </a:lnTo>
                  <a:lnTo>
                    <a:pt x="586" y="826"/>
                  </a:lnTo>
                  <a:lnTo>
                    <a:pt x="582" y="814"/>
                  </a:lnTo>
                  <a:lnTo>
                    <a:pt x="573" y="802"/>
                  </a:lnTo>
                  <a:lnTo>
                    <a:pt x="573" y="802"/>
                  </a:lnTo>
                  <a:lnTo>
                    <a:pt x="566" y="794"/>
                  </a:lnTo>
                  <a:lnTo>
                    <a:pt x="553" y="786"/>
                  </a:lnTo>
                  <a:lnTo>
                    <a:pt x="553" y="786"/>
                  </a:lnTo>
                  <a:lnTo>
                    <a:pt x="537" y="786"/>
                  </a:lnTo>
                  <a:lnTo>
                    <a:pt x="525" y="786"/>
                  </a:lnTo>
                  <a:lnTo>
                    <a:pt x="525" y="786"/>
                  </a:lnTo>
                  <a:lnTo>
                    <a:pt x="513" y="794"/>
                  </a:lnTo>
                  <a:lnTo>
                    <a:pt x="502" y="802"/>
                  </a:lnTo>
                  <a:lnTo>
                    <a:pt x="502" y="802"/>
                  </a:lnTo>
                  <a:lnTo>
                    <a:pt x="493" y="814"/>
                  </a:lnTo>
                  <a:lnTo>
                    <a:pt x="493" y="814"/>
                  </a:lnTo>
                  <a:lnTo>
                    <a:pt x="489" y="826"/>
                  </a:lnTo>
                  <a:lnTo>
                    <a:pt x="485" y="839"/>
                  </a:lnTo>
                  <a:lnTo>
                    <a:pt x="485" y="839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25" y="766"/>
                  </a:lnTo>
                  <a:lnTo>
                    <a:pt x="425" y="766"/>
                  </a:lnTo>
                  <a:lnTo>
                    <a:pt x="429" y="766"/>
                  </a:lnTo>
                  <a:lnTo>
                    <a:pt x="429" y="766"/>
                  </a:lnTo>
                  <a:lnTo>
                    <a:pt x="437" y="758"/>
                  </a:lnTo>
                  <a:lnTo>
                    <a:pt x="437" y="758"/>
                  </a:lnTo>
                  <a:lnTo>
                    <a:pt x="441" y="750"/>
                  </a:lnTo>
                  <a:lnTo>
                    <a:pt x="441" y="750"/>
                  </a:lnTo>
                  <a:lnTo>
                    <a:pt x="449" y="738"/>
                  </a:lnTo>
                  <a:lnTo>
                    <a:pt x="457" y="726"/>
                  </a:lnTo>
                  <a:lnTo>
                    <a:pt x="457" y="726"/>
                  </a:lnTo>
                  <a:lnTo>
                    <a:pt x="457" y="706"/>
                  </a:lnTo>
                  <a:lnTo>
                    <a:pt x="457" y="706"/>
                  </a:lnTo>
                  <a:lnTo>
                    <a:pt x="453" y="686"/>
                  </a:lnTo>
                  <a:lnTo>
                    <a:pt x="453" y="686"/>
                  </a:lnTo>
                  <a:lnTo>
                    <a:pt x="445" y="670"/>
                  </a:lnTo>
                  <a:lnTo>
                    <a:pt x="445" y="670"/>
                  </a:lnTo>
                  <a:lnTo>
                    <a:pt x="437" y="662"/>
                  </a:lnTo>
                  <a:lnTo>
                    <a:pt x="425" y="654"/>
                  </a:lnTo>
                  <a:lnTo>
                    <a:pt x="425" y="654"/>
                  </a:lnTo>
                  <a:lnTo>
                    <a:pt x="417" y="650"/>
                  </a:lnTo>
                  <a:lnTo>
                    <a:pt x="409" y="650"/>
                  </a:lnTo>
                  <a:lnTo>
                    <a:pt x="409" y="650"/>
                  </a:lnTo>
                  <a:lnTo>
                    <a:pt x="393" y="654"/>
                  </a:lnTo>
                  <a:lnTo>
                    <a:pt x="381" y="662"/>
                  </a:lnTo>
                  <a:lnTo>
                    <a:pt x="381" y="662"/>
                  </a:lnTo>
                  <a:lnTo>
                    <a:pt x="369" y="678"/>
                  </a:lnTo>
                  <a:lnTo>
                    <a:pt x="369" y="678"/>
                  </a:lnTo>
                  <a:lnTo>
                    <a:pt x="365" y="686"/>
                  </a:lnTo>
                  <a:lnTo>
                    <a:pt x="365" y="686"/>
                  </a:lnTo>
                  <a:lnTo>
                    <a:pt x="361" y="694"/>
                  </a:lnTo>
                  <a:lnTo>
                    <a:pt x="361" y="706"/>
                  </a:lnTo>
                  <a:lnTo>
                    <a:pt x="357" y="698"/>
                  </a:lnTo>
                  <a:lnTo>
                    <a:pt x="325" y="65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25" y="634"/>
                  </a:lnTo>
                  <a:lnTo>
                    <a:pt x="325" y="634"/>
                  </a:lnTo>
                  <a:lnTo>
                    <a:pt x="333" y="626"/>
                  </a:lnTo>
                  <a:lnTo>
                    <a:pt x="333" y="626"/>
                  </a:lnTo>
                  <a:lnTo>
                    <a:pt x="345" y="618"/>
                  </a:lnTo>
                  <a:lnTo>
                    <a:pt x="353" y="606"/>
                  </a:lnTo>
                  <a:lnTo>
                    <a:pt x="353" y="606"/>
                  </a:lnTo>
                  <a:lnTo>
                    <a:pt x="357" y="59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1" y="569"/>
                  </a:lnTo>
                  <a:lnTo>
                    <a:pt x="357" y="558"/>
                  </a:lnTo>
                  <a:lnTo>
                    <a:pt x="357" y="558"/>
                  </a:lnTo>
                  <a:lnTo>
                    <a:pt x="353" y="546"/>
                  </a:lnTo>
                  <a:lnTo>
                    <a:pt x="349" y="538"/>
                  </a:lnTo>
                  <a:lnTo>
                    <a:pt x="349" y="538"/>
                  </a:lnTo>
                  <a:lnTo>
                    <a:pt x="337" y="529"/>
                  </a:lnTo>
                  <a:lnTo>
                    <a:pt x="325" y="522"/>
                  </a:lnTo>
                  <a:lnTo>
                    <a:pt x="325" y="522"/>
                  </a:lnTo>
                  <a:lnTo>
                    <a:pt x="305" y="522"/>
                  </a:lnTo>
                  <a:lnTo>
                    <a:pt x="305" y="522"/>
                  </a:lnTo>
                  <a:lnTo>
                    <a:pt x="289" y="525"/>
                  </a:lnTo>
                  <a:lnTo>
                    <a:pt x="281" y="533"/>
                  </a:lnTo>
                  <a:lnTo>
                    <a:pt x="281" y="533"/>
                  </a:lnTo>
                  <a:lnTo>
                    <a:pt x="261" y="549"/>
                  </a:lnTo>
                  <a:lnTo>
                    <a:pt x="261" y="549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41" y="522"/>
                  </a:lnTo>
                  <a:lnTo>
                    <a:pt x="241" y="522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25" y="465"/>
                  </a:lnTo>
                  <a:lnTo>
                    <a:pt x="233" y="461"/>
                  </a:lnTo>
                  <a:lnTo>
                    <a:pt x="233" y="461"/>
                  </a:lnTo>
                  <a:lnTo>
                    <a:pt x="245" y="457"/>
                  </a:lnTo>
                  <a:lnTo>
                    <a:pt x="245" y="457"/>
                  </a:lnTo>
                  <a:lnTo>
                    <a:pt x="249" y="457"/>
                  </a:lnTo>
                  <a:lnTo>
                    <a:pt x="249" y="457"/>
                  </a:lnTo>
                  <a:lnTo>
                    <a:pt x="256" y="453"/>
                  </a:lnTo>
                  <a:lnTo>
                    <a:pt x="256" y="453"/>
                  </a:lnTo>
                  <a:lnTo>
                    <a:pt x="265" y="449"/>
                  </a:lnTo>
                  <a:lnTo>
                    <a:pt x="265" y="449"/>
                  </a:lnTo>
                  <a:lnTo>
                    <a:pt x="277" y="437"/>
                  </a:lnTo>
                  <a:lnTo>
                    <a:pt x="285" y="425"/>
                  </a:lnTo>
                  <a:lnTo>
                    <a:pt x="285" y="425"/>
                  </a:lnTo>
                  <a:lnTo>
                    <a:pt x="289" y="417"/>
                  </a:lnTo>
                  <a:lnTo>
                    <a:pt x="289" y="405"/>
                  </a:lnTo>
                  <a:lnTo>
                    <a:pt x="289" y="405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285" y="373"/>
                  </a:lnTo>
                  <a:lnTo>
                    <a:pt x="281" y="365"/>
                  </a:lnTo>
                  <a:lnTo>
                    <a:pt x="281" y="365"/>
                  </a:lnTo>
                  <a:lnTo>
                    <a:pt x="269" y="357"/>
                  </a:lnTo>
                  <a:lnTo>
                    <a:pt x="261" y="353"/>
                  </a:lnTo>
                  <a:lnTo>
                    <a:pt x="261" y="353"/>
                  </a:lnTo>
                  <a:lnTo>
                    <a:pt x="245" y="345"/>
                  </a:lnTo>
                  <a:lnTo>
                    <a:pt x="245" y="345"/>
                  </a:lnTo>
                  <a:lnTo>
                    <a:pt x="229" y="349"/>
                  </a:lnTo>
                  <a:lnTo>
                    <a:pt x="216" y="353"/>
                  </a:lnTo>
                  <a:lnTo>
                    <a:pt x="216" y="353"/>
                  </a:lnTo>
                  <a:lnTo>
                    <a:pt x="201" y="365"/>
                  </a:lnTo>
                  <a:lnTo>
                    <a:pt x="201" y="365"/>
                  </a:lnTo>
                  <a:lnTo>
                    <a:pt x="196" y="369"/>
                  </a:lnTo>
                  <a:lnTo>
                    <a:pt x="196" y="369"/>
                  </a:lnTo>
                  <a:lnTo>
                    <a:pt x="189" y="381"/>
                  </a:lnTo>
                  <a:lnTo>
                    <a:pt x="185" y="389"/>
                  </a:lnTo>
                  <a:lnTo>
                    <a:pt x="185" y="389"/>
                  </a:lnTo>
                  <a:lnTo>
                    <a:pt x="181" y="397"/>
                  </a:lnTo>
                  <a:lnTo>
                    <a:pt x="181" y="397"/>
                  </a:lnTo>
                  <a:lnTo>
                    <a:pt x="161" y="337"/>
                  </a:lnTo>
                  <a:lnTo>
                    <a:pt x="161" y="337"/>
                  </a:lnTo>
                  <a:lnTo>
                    <a:pt x="152" y="317"/>
                  </a:lnTo>
                  <a:lnTo>
                    <a:pt x="152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76" y="317"/>
                  </a:lnTo>
                  <a:lnTo>
                    <a:pt x="176" y="317"/>
                  </a:lnTo>
                  <a:lnTo>
                    <a:pt x="185" y="313"/>
                  </a:lnTo>
                  <a:lnTo>
                    <a:pt x="185" y="313"/>
                  </a:lnTo>
                  <a:lnTo>
                    <a:pt x="196" y="305"/>
                  </a:lnTo>
                  <a:lnTo>
                    <a:pt x="209" y="297"/>
                  </a:lnTo>
                  <a:lnTo>
                    <a:pt x="209" y="297"/>
                  </a:lnTo>
                  <a:lnTo>
                    <a:pt x="221" y="277"/>
                  </a:lnTo>
                  <a:lnTo>
                    <a:pt x="221" y="277"/>
                  </a:lnTo>
                  <a:lnTo>
                    <a:pt x="225" y="265"/>
                  </a:lnTo>
                  <a:lnTo>
                    <a:pt x="225" y="256"/>
                  </a:lnTo>
                  <a:lnTo>
                    <a:pt x="225" y="256"/>
                  </a:lnTo>
                  <a:lnTo>
                    <a:pt x="221" y="245"/>
                  </a:lnTo>
                  <a:lnTo>
                    <a:pt x="216" y="232"/>
                  </a:lnTo>
                  <a:lnTo>
                    <a:pt x="216" y="232"/>
                  </a:lnTo>
                  <a:lnTo>
                    <a:pt x="205" y="225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81" y="216"/>
                  </a:lnTo>
                  <a:lnTo>
                    <a:pt x="181" y="216"/>
                  </a:lnTo>
                  <a:lnTo>
                    <a:pt x="168" y="216"/>
                  </a:lnTo>
                  <a:lnTo>
                    <a:pt x="156" y="216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28" y="232"/>
                  </a:lnTo>
                  <a:lnTo>
                    <a:pt x="124" y="209"/>
                  </a:lnTo>
                  <a:lnTo>
                    <a:pt x="124" y="209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24" y="168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152" y="161"/>
                  </a:lnTo>
                  <a:lnTo>
                    <a:pt x="152" y="161"/>
                  </a:lnTo>
                  <a:lnTo>
                    <a:pt x="161" y="152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68" y="128"/>
                  </a:lnTo>
                  <a:lnTo>
                    <a:pt x="168" y="128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48" y="92"/>
                  </a:lnTo>
                  <a:lnTo>
                    <a:pt x="148" y="92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28" y="88"/>
                  </a:lnTo>
                  <a:lnTo>
                    <a:pt x="121" y="88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2" y="20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48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76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88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88" y="120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81"/>
                  </a:lnTo>
                  <a:lnTo>
                    <a:pt x="92" y="181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104" y="221"/>
                  </a:lnTo>
                  <a:lnTo>
                    <a:pt x="104" y="221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0" y="253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92" y="241"/>
                  </a:lnTo>
                  <a:lnTo>
                    <a:pt x="92" y="241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0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56" y="229"/>
                  </a:lnTo>
                  <a:lnTo>
                    <a:pt x="56" y="229"/>
                  </a:lnTo>
                  <a:lnTo>
                    <a:pt x="44" y="229"/>
                  </a:lnTo>
                  <a:lnTo>
                    <a:pt x="32" y="236"/>
                  </a:lnTo>
                  <a:lnTo>
                    <a:pt x="32" y="236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8" y="269"/>
                  </a:lnTo>
                  <a:lnTo>
                    <a:pt x="8" y="269"/>
                  </a:lnTo>
                  <a:lnTo>
                    <a:pt x="4" y="277"/>
                  </a:lnTo>
                  <a:lnTo>
                    <a:pt x="4" y="277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4" y="305"/>
                  </a:lnTo>
                  <a:lnTo>
                    <a:pt x="4" y="305"/>
                  </a:lnTo>
                  <a:lnTo>
                    <a:pt x="8" y="317"/>
                  </a:lnTo>
                  <a:lnTo>
                    <a:pt x="8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24" y="333"/>
                  </a:lnTo>
                  <a:lnTo>
                    <a:pt x="32" y="341"/>
                  </a:lnTo>
                  <a:lnTo>
                    <a:pt x="32" y="341"/>
                  </a:lnTo>
                  <a:lnTo>
                    <a:pt x="44" y="345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60" y="337"/>
                  </a:lnTo>
                  <a:lnTo>
                    <a:pt x="60" y="333"/>
                  </a:lnTo>
                  <a:lnTo>
                    <a:pt x="60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8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80" y="325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4" y="317"/>
                  </a:lnTo>
                  <a:lnTo>
                    <a:pt x="84" y="317"/>
                  </a:lnTo>
                  <a:lnTo>
                    <a:pt x="88" y="313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96" y="305"/>
                  </a:lnTo>
                  <a:lnTo>
                    <a:pt x="96" y="305"/>
                  </a:lnTo>
                  <a:lnTo>
                    <a:pt x="96" y="301"/>
                  </a:lnTo>
                  <a:lnTo>
                    <a:pt x="96" y="301"/>
                  </a:lnTo>
                  <a:lnTo>
                    <a:pt x="112" y="293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2" y="297"/>
                  </a:lnTo>
                  <a:lnTo>
                    <a:pt x="112" y="297"/>
                  </a:lnTo>
                  <a:lnTo>
                    <a:pt x="108" y="301"/>
                  </a:lnTo>
                  <a:lnTo>
                    <a:pt x="108" y="301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8" y="313"/>
                  </a:lnTo>
                  <a:lnTo>
                    <a:pt x="108" y="313"/>
                  </a:lnTo>
                  <a:lnTo>
                    <a:pt x="116" y="313"/>
                  </a:lnTo>
                  <a:lnTo>
                    <a:pt x="116" y="313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32" y="333"/>
                  </a:lnTo>
                  <a:lnTo>
                    <a:pt x="136" y="353"/>
                  </a:lnTo>
                  <a:lnTo>
                    <a:pt x="136" y="353"/>
                  </a:lnTo>
                  <a:lnTo>
                    <a:pt x="144" y="385"/>
                  </a:lnTo>
                  <a:lnTo>
                    <a:pt x="144" y="385"/>
                  </a:lnTo>
                  <a:lnTo>
                    <a:pt x="156" y="413"/>
                  </a:lnTo>
                  <a:lnTo>
                    <a:pt x="156" y="413"/>
                  </a:lnTo>
                  <a:lnTo>
                    <a:pt x="152" y="417"/>
                  </a:lnTo>
                  <a:lnTo>
                    <a:pt x="152" y="417"/>
                  </a:lnTo>
                  <a:lnTo>
                    <a:pt x="148" y="425"/>
                  </a:lnTo>
                  <a:lnTo>
                    <a:pt x="148" y="425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4" y="413"/>
                  </a:lnTo>
                  <a:lnTo>
                    <a:pt x="141" y="409"/>
                  </a:lnTo>
                  <a:lnTo>
                    <a:pt x="141" y="409"/>
                  </a:lnTo>
                  <a:lnTo>
                    <a:pt x="141" y="405"/>
                  </a:lnTo>
                  <a:lnTo>
                    <a:pt x="141" y="405"/>
                  </a:lnTo>
                  <a:lnTo>
                    <a:pt x="132" y="405"/>
                  </a:lnTo>
                  <a:lnTo>
                    <a:pt x="132" y="405"/>
                  </a:lnTo>
                  <a:lnTo>
                    <a:pt x="128" y="401"/>
                  </a:lnTo>
                  <a:lnTo>
                    <a:pt x="128" y="401"/>
                  </a:lnTo>
                  <a:lnTo>
                    <a:pt x="121" y="397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2" y="397"/>
                  </a:lnTo>
                  <a:lnTo>
                    <a:pt x="108" y="397"/>
                  </a:lnTo>
                  <a:lnTo>
                    <a:pt x="108" y="397"/>
                  </a:lnTo>
                  <a:lnTo>
                    <a:pt x="100" y="393"/>
                  </a:lnTo>
                  <a:lnTo>
                    <a:pt x="100" y="393"/>
                  </a:lnTo>
                  <a:lnTo>
                    <a:pt x="88" y="397"/>
                  </a:lnTo>
                  <a:lnTo>
                    <a:pt x="76" y="401"/>
                  </a:lnTo>
                  <a:lnTo>
                    <a:pt x="76" y="401"/>
                  </a:lnTo>
                  <a:lnTo>
                    <a:pt x="68" y="413"/>
                  </a:lnTo>
                  <a:lnTo>
                    <a:pt x="68" y="413"/>
                  </a:lnTo>
                  <a:lnTo>
                    <a:pt x="60" y="421"/>
                  </a:lnTo>
                  <a:lnTo>
                    <a:pt x="60" y="421"/>
                  </a:lnTo>
                  <a:lnTo>
                    <a:pt x="56" y="433"/>
                  </a:lnTo>
                  <a:lnTo>
                    <a:pt x="56" y="433"/>
                  </a:lnTo>
                  <a:lnTo>
                    <a:pt x="56" y="441"/>
                  </a:lnTo>
                  <a:lnTo>
                    <a:pt x="56" y="441"/>
                  </a:lnTo>
                  <a:lnTo>
                    <a:pt x="52" y="445"/>
                  </a:lnTo>
                  <a:lnTo>
                    <a:pt x="52" y="445"/>
                  </a:lnTo>
                  <a:lnTo>
                    <a:pt x="52" y="449"/>
                  </a:lnTo>
                  <a:lnTo>
                    <a:pt x="56" y="457"/>
                  </a:lnTo>
                  <a:lnTo>
                    <a:pt x="56" y="457"/>
                  </a:lnTo>
                  <a:lnTo>
                    <a:pt x="56" y="461"/>
                  </a:lnTo>
                  <a:lnTo>
                    <a:pt x="60" y="469"/>
                  </a:lnTo>
                  <a:lnTo>
                    <a:pt x="60" y="469"/>
                  </a:lnTo>
                  <a:lnTo>
                    <a:pt x="64" y="469"/>
                  </a:lnTo>
                  <a:lnTo>
                    <a:pt x="64" y="469"/>
                  </a:lnTo>
                  <a:lnTo>
                    <a:pt x="76" y="477"/>
                  </a:lnTo>
                  <a:lnTo>
                    <a:pt x="76" y="477"/>
                  </a:lnTo>
                  <a:lnTo>
                    <a:pt x="88" y="481"/>
                  </a:lnTo>
                  <a:lnTo>
                    <a:pt x="88" y="481"/>
                  </a:lnTo>
                  <a:lnTo>
                    <a:pt x="104" y="485"/>
                  </a:lnTo>
                  <a:lnTo>
                    <a:pt x="104" y="485"/>
                  </a:lnTo>
                  <a:lnTo>
                    <a:pt x="112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121" y="485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8" y="481"/>
                  </a:lnTo>
                  <a:lnTo>
                    <a:pt x="128" y="481"/>
                  </a:lnTo>
                  <a:lnTo>
                    <a:pt x="132" y="477"/>
                  </a:lnTo>
                  <a:lnTo>
                    <a:pt x="136" y="477"/>
                  </a:lnTo>
                  <a:lnTo>
                    <a:pt x="136" y="477"/>
                  </a:lnTo>
                  <a:lnTo>
                    <a:pt x="141" y="477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4" y="473"/>
                  </a:lnTo>
                  <a:lnTo>
                    <a:pt x="144" y="473"/>
                  </a:lnTo>
                  <a:lnTo>
                    <a:pt x="148" y="473"/>
                  </a:lnTo>
                  <a:lnTo>
                    <a:pt x="148" y="469"/>
                  </a:lnTo>
                  <a:lnTo>
                    <a:pt x="148" y="469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6" y="457"/>
                  </a:lnTo>
                  <a:lnTo>
                    <a:pt x="156" y="457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8" y="441"/>
                  </a:lnTo>
                  <a:lnTo>
                    <a:pt x="168" y="441"/>
                  </a:lnTo>
                  <a:lnTo>
                    <a:pt x="189" y="485"/>
                  </a:lnTo>
                  <a:lnTo>
                    <a:pt x="205" y="513"/>
                  </a:lnTo>
                  <a:lnTo>
                    <a:pt x="221" y="542"/>
                  </a:lnTo>
                  <a:lnTo>
                    <a:pt x="221" y="542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49" y="593"/>
                  </a:lnTo>
                  <a:lnTo>
                    <a:pt x="249" y="593"/>
                  </a:lnTo>
                  <a:lnTo>
                    <a:pt x="245" y="590"/>
                  </a:lnTo>
                  <a:lnTo>
                    <a:pt x="245" y="586"/>
                  </a:lnTo>
                  <a:lnTo>
                    <a:pt x="245" y="586"/>
                  </a:lnTo>
                  <a:lnTo>
                    <a:pt x="241" y="582"/>
                  </a:lnTo>
                  <a:lnTo>
                    <a:pt x="241" y="582"/>
                  </a:lnTo>
                  <a:lnTo>
                    <a:pt x="233" y="582"/>
                  </a:lnTo>
                  <a:lnTo>
                    <a:pt x="233" y="582"/>
                  </a:lnTo>
                  <a:lnTo>
                    <a:pt x="229" y="578"/>
                  </a:lnTo>
                  <a:lnTo>
                    <a:pt x="229" y="578"/>
                  </a:lnTo>
                  <a:lnTo>
                    <a:pt x="221" y="573"/>
                  </a:lnTo>
                  <a:lnTo>
                    <a:pt x="216" y="578"/>
                  </a:lnTo>
                  <a:lnTo>
                    <a:pt x="216" y="578"/>
                  </a:lnTo>
                  <a:lnTo>
                    <a:pt x="212" y="578"/>
                  </a:lnTo>
                  <a:lnTo>
                    <a:pt x="205" y="578"/>
                  </a:lnTo>
                  <a:lnTo>
                    <a:pt x="205" y="578"/>
                  </a:lnTo>
                  <a:lnTo>
                    <a:pt x="196" y="573"/>
                  </a:lnTo>
                  <a:lnTo>
                    <a:pt x="196" y="573"/>
                  </a:lnTo>
                  <a:lnTo>
                    <a:pt x="185" y="578"/>
                  </a:lnTo>
                  <a:lnTo>
                    <a:pt x="185" y="578"/>
                  </a:lnTo>
                  <a:lnTo>
                    <a:pt x="176" y="582"/>
                  </a:lnTo>
                  <a:lnTo>
                    <a:pt x="176" y="582"/>
                  </a:lnTo>
                  <a:lnTo>
                    <a:pt x="165" y="593"/>
                  </a:lnTo>
                  <a:lnTo>
                    <a:pt x="165" y="593"/>
                  </a:lnTo>
                  <a:lnTo>
                    <a:pt x="156" y="606"/>
                  </a:lnTo>
                  <a:lnTo>
                    <a:pt x="156" y="606"/>
                  </a:lnTo>
                  <a:lnTo>
                    <a:pt x="152" y="614"/>
                  </a:lnTo>
                  <a:lnTo>
                    <a:pt x="152" y="614"/>
                  </a:lnTo>
                  <a:lnTo>
                    <a:pt x="148" y="626"/>
                  </a:lnTo>
                  <a:lnTo>
                    <a:pt x="148" y="626"/>
                  </a:lnTo>
                  <a:lnTo>
                    <a:pt x="148" y="630"/>
                  </a:lnTo>
                  <a:lnTo>
                    <a:pt x="148" y="630"/>
                  </a:lnTo>
                  <a:lnTo>
                    <a:pt x="148" y="634"/>
                  </a:lnTo>
                  <a:lnTo>
                    <a:pt x="148" y="638"/>
                  </a:lnTo>
                  <a:lnTo>
                    <a:pt x="148" y="638"/>
                  </a:lnTo>
                  <a:lnTo>
                    <a:pt x="152" y="646"/>
                  </a:lnTo>
                  <a:lnTo>
                    <a:pt x="152" y="650"/>
                  </a:lnTo>
                  <a:lnTo>
                    <a:pt x="152" y="650"/>
                  </a:lnTo>
                  <a:lnTo>
                    <a:pt x="156" y="654"/>
                  </a:lnTo>
                  <a:lnTo>
                    <a:pt x="156" y="654"/>
                  </a:lnTo>
                  <a:lnTo>
                    <a:pt x="168" y="666"/>
                  </a:lnTo>
                  <a:lnTo>
                    <a:pt x="168" y="666"/>
                  </a:lnTo>
                  <a:lnTo>
                    <a:pt x="176" y="670"/>
                  </a:lnTo>
                  <a:lnTo>
                    <a:pt x="176" y="670"/>
                  </a:lnTo>
                  <a:lnTo>
                    <a:pt x="196" y="674"/>
                  </a:lnTo>
                  <a:lnTo>
                    <a:pt x="196" y="674"/>
                  </a:lnTo>
                  <a:lnTo>
                    <a:pt x="205" y="674"/>
                  </a:lnTo>
                  <a:lnTo>
                    <a:pt x="212" y="674"/>
                  </a:lnTo>
                  <a:lnTo>
                    <a:pt x="212" y="674"/>
                  </a:lnTo>
                  <a:lnTo>
                    <a:pt x="216" y="674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9" y="666"/>
                  </a:lnTo>
                  <a:lnTo>
                    <a:pt x="233" y="666"/>
                  </a:lnTo>
                  <a:lnTo>
                    <a:pt x="233" y="666"/>
                  </a:lnTo>
                  <a:lnTo>
                    <a:pt x="236" y="666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41" y="662"/>
                  </a:lnTo>
                  <a:lnTo>
                    <a:pt x="241" y="662"/>
                  </a:lnTo>
                  <a:lnTo>
                    <a:pt x="245" y="662"/>
                  </a:lnTo>
                  <a:lnTo>
                    <a:pt x="245" y="658"/>
                  </a:lnTo>
                  <a:lnTo>
                    <a:pt x="245" y="658"/>
                  </a:lnTo>
                  <a:lnTo>
                    <a:pt x="249" y="650"/>
                  </a:lnTo>
                  <a:lnTo>
                    <a:pt x="249" y="650"/>
                  </a:lnTo>
                  <a:lnTo>
                    <a:pt x="253" y="646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65" y="646"/>
                  </a:lnTo>
                  <a:lnTo>
                    <a:pt x="273" y="650"/>
                  </a:lnTo>
                  <a:lnTo>
                    <a:pt x="273" y="650"/>
                  </a:lnTo>
                  <a:lnTo>
                    <a:pt x="289" y="650"/>
                  </a:lnTo>
                  <a:lnTo>
                    <a:pt x="305" y="670"/>
                  </a:lnTo>
                  <a:lnTo>
                    <a:pt x="313" y="682"/>
                  </a:lnTo>
                  <a:lnTo>
                    <a:pt x="313" y="682"/>
                  </a:lnTo>
                  <a:lnTo>
                    <a:pt x="337" y="714"/>
                  </a:lnTo>
                  <a:lnTo>
                    <a:pt x="337" y="714"/>
                  </a:lnTo>
                  <a:lnTo>
                    <a:pt x="353" y="734"/>
                  </a:lnTo>
                  <a:lnTo>
                    <a:pt x="365" y="750"/>
                  </a:lnTo>
                  <a:lnTo>
                    <a:pt x="365" y="750"/>
                  </a:lnTo>
                  <a:lnTo>
                    <a:pt x="357" y="762"/>
                  </a:lnTo>
                  <a:lnTo>
                    <a:pt x="357" y="762"/>
                  </a:lnTo>
                  <a:lnTo>
                    <a:pt x="349" y="778"/>
                  </a:lnTo>
                  <a:lnTo>
                    <a:pt x="349" y="778"/>
                  </a:lnTo>
                  <a:lnTo>
                    <a:pt x="345" y="786"/>
                  </a:lnTo>
                  <a:lnTo>
                    <a:pt x="345" y="786"/>
                  </a:lnTo>
                  <a:lnTo>
                    <a:pt x="341" y="786"/>
                  </a:lnTo>
                  <a:lnTo>
                    <a:pt x="341" y="786"/>
                  </a:lnTo>
                  <a:lnTo>
                    <a:pt x="337" y="790"/>
                  </a:lnTo>
                  <a:lnTo>
                    <a:pt x="337" y="790"/>
                  </a:lnTo>
                  <a:lnTo>
                    <a:pt x="333" y="794"/>
                  </a:lnTo>
                  <a:lnTo>
                    <a:pt x="333" y="794"/>
                  </a:lnTo>
                  <a:lnTo>
                    <a:pt x="321" y="798"/>
                  </a:lnTo>
                  <a:lnTo>
                    <a:pt x="313" y="798"/>
                  </a:lnTo>
                  <a:lnTo>
                    <a:pt x="313" y="798"/>
                  </a:lnTo>
                  <a:lnTo>
                    <a:pt x="301" y="794"/>
                  </a:lnTo>
                  <a:lnTo>
                    <a:pt x="301" y="794"/>
                  </a:lnTo>
                  <a:lnTo>
                    <a:pt x="289" y="790"/>
                  </a:lnTo>
                  <a:lnTo>
                    <a:pt x="289" y="790"/>
                  </a:lnTo>
                  <a:lnTo>
                    <a:pt x="285" y="782"/>
                  </a:lnTo>
                  <a:lnTo>
                    <a:pt x="285" y="782"/>
                  </a:lnTo>
                  <a:lnTo>
                    <a:pt x="285" y="770"/>
                  </a:lnTo>
                  <a:lnTo>
                    <a:pt x="285" y="770"/>
                  </a:lnTo>
                  <a:lnTo>
                    <a:pt x="289" y="766"/>
                  </a:lnTo>
                  <a:lnTo>
                    <a:pt x="289" y="766"/>
                  </a:lnTo>
                  <a:lnTo>
                    <a:pt x="297" y="758"/>
                  </a:lnTo>
                  <a:lnTo>
                    <a:pt x="309" y="754"/>
                  </a:lnTo>
                  <a:lnTo>
                    <a:pt x="309" y="754"/>
                  </a:lnTo>
                  <a:lnTo>
                    <a:pt x="313" y="754"/>
                  </a:lnTo>
                  <a:lnTo>
                    <a:pt x="313" y="754"/>
                  </a:lnTo>
                  <a:lnTo>
                    <a:pt x="325" y="758"/>
                  </a:lnTo>
                  <a:lnTo>
                    <a:pt x="325" y="758"/>
                  </a:lnTo>
                  <a:lnTo>
                    <a:pt x="337" y="758"/>
                  </a:lnTo>
                  <a:lnTo>
                    <a:pt x="337" y="758"/>
                  </a:lnTo>
                  <a:lnTo>
                    <a:pt x="341" y="762"/>
                  </a:lnTo>
                  <a:lnTo>
                    <a:pt x="341" y="762"/>
                  </a:lnTo>
                  <a:lnTo>
                    <a:pt x="345" y="766"/>
                  </a:lnTo>
                  <a:lnTo>
                    <a:pt x="345" y="766"/>
                  </a:lnTo>
                  <a:lnTo>
                    <a:pt x="349" y="766"/>
                  </a:lnTo>
                  <a:lnTo>
                    <a:pt x="349" y="766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1" y="742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7" y="734"/>
                  </a:lnTo>
                  <a:lnTo>
                    <a:pt x="337" y="734"/>
                  </a:lnTo>
                  <a:lnTo>
                    <a:pt x="329" y="734"/>
                  </a:lnTo>
                  <a:lnTo>
                    <a:pt x="329" y="734"/>
                  </a:lnTo>
                  <a:lnTo>
                    <a:pt x="325" y="730"/>
                  </a:lnTo>
                  <a:lnTo>
                    <a:pt x="325" y="730"/>
                  </a:lnTo>
                  <a:lnTo>
                    <a:pt x="317" y="730"/>
                  </a:lnTo>
                  <a:lnTo>
                    <a:pt x="313" y="730"/>
                  </a:lnTo>
                  <a:lnTo>
                    <a:pt x="313" y="730"/>
                  </a:lnTo>
                  <a:lnTo>
                    <a:pt x="309" y="730"/>
                  </a:lnTo>
                  <a:lnTo>
                    <a:pt x="305" y="730"/>
                  </a:lnTo>
                  <a:lnTo>
                    <a:pt x="305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85" y="734"/>
                  </a:lnTo>
                  <a:lnTo>
                    <a:pt x="273" y="742"/>
                  </a:lnTo>
                  <a:lnTo>
                    <a:pt x="273" y="742"/>
                  </a:lnTo>
                  <a:lnTo>
                    <a:pt x="265" y="754"/>
                  </a:lnTo>
                  <a:lnTo>
                    <a:pt x="265" y="754"/>
                  </a:lnTo>
                  <a:lnTo>
                    <a:pt x="261" y="766"/>
                  </a:lnTo>
                  <a:lnTo>
                    <a:pt x="261" y="766"/>
                  </a:lnTo>
                  <a:lnTo>
                    <a:pt x="261" y="778"/>
                  </a:lnTo>
                  <a:lnTo>
                    <a:pt x="261" y="778"/>
                  </a:lnTo>
                  <a:lnTo>
                    <a:pt x="261" y="786"/>
                  </a:lnTo>
                  <a:lnTo>
                    <a:pt x="261" y="786"/>
                  </a:lnTo>
                  <a:lnTo>
                    <a:pt x="261" y="790"/>
                  </a:lnTo>
                  <a:lnTo>
                    <a:pt x="261" y="790"/>
                  </a:lnTo>
                  <a:lnTo>
                    <a:pt x="261" y="794"/>
                  </a:lnTo>
                  <a:lnTo>
                    <a:pt x="265" y="798"/>
                  </a:lnTo>
                  <a:lnTo>
                    <a:pt x="265" y="798"/>
                  </a:lnTo>
                  <a:lnTo>
                    <a:pt x="269" y="802"/>
                  </a:lnTo>
                  <a:lnTo>
                    <a:pt x="273" y="810"/>
                  </a:lnTo>
                  <a:lnTo>
                    <a:pt x="273" y="810"/>
                  </a:lnTo>
                  <a:lnTo>
                    <a:pt x="277" y="810"/>
                  </a:lnTo>
                  <a:lnTo>
                    <a:pt x="277" y="810"/>
                  </a:lnTo>
                  <a:lnTo>
                    <a:pt x="289" y="818"/>
                  </a:lnTo>
                  <a:lnTo>
                    <a:pt x="289" y="818"/>
                  </a:lnTo>
                  <a:lnTo>
                    <a:pt x="297" y="822"/>
                  </a:lnTo>
                  <a:lnTo>
                    <a:pt x="297" y="822"/>
                  </a:lnTo>
                  <a:lnTo>
                    <a:pt x="317" y="822"/>
                  </a:lnTo>
                  <a:lnTo>
                    <a:pt x="317" y="822"/>
                  </a:lnTo>
                  <a:lnTo>
                    <a:pt x="325" y="822"/>
                  </a:lnTo>
                  <a:lnTo>
                    <a:pt x="329" y="822"/>
                  </a:lnTo>
                  <a:lnTo>
                    <a:pt x="329" y="822"/>
                  </a:lnTo>
                  <a:lnTo>
                    <a:pt x="333" y="822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41" y="818"/>
                  </a:lnTo>
                  <a:lnTo>
                    <a:pt x="341" y="818"/>
                  </a:lnTo>
                  <a:lnTo>
                    <a:pt x="345" y="814"/>
                  </a:lnTo>
                  <a:lnTo>
                    <a:pt x="349" y="814"/>
                  </a:lnTo>
                  <a:lnTo>
                    <a:pt x="349" y="814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4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73" y="786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73" y="782"/>
                  </a:lnTo>
                  <a:lnTo>
                    <a:pt x="381" y="774"/>
                  </a:lnTo>
                  <a:lnTo>
                    <a:pt x="381" y="774"/>
                  </a:lnTo>
                  <a:lnTo>
                    <a:pt x="389" y="778"/>
                  </a:lnTo>
                  <a:lnTo>
                    <a:pt x="389" y="778"/>
                  </a:lnTo>
                  <a:lnTo>
                    <a:pt x="429" y="818"/>
                  </a:lnTo>
                  <a:lnTo>
                    <a:pt x="429" y="818"/>
                  </a:lnTo>
                  <a:lnTo>
                    <a:pt x="461" y="850"/>
                  </a:lnTo>
                  <a:lnTo>
                    <a:pt x="461" y="850"/>
                  </a:lnTo>
                  <a:lnTo>
                    <a:pt x="497" y="883"/>
                  </a:lnTo>
                  <a:lnTo>
                    <a:pt x="497" y="883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497" y="890"/>
                  </a:lnTo>
                  <a:lnTo>
                    <a:pt x="497" y="890"/>
                  </a:lnTo>
                  <a:lnTo>
                    <a:pt x="497" y="886"/>
                  </a:lnTo>
                  <a:lnTo>
                    <a:pt x="497" y="886"/>
                  </a:lnTo>
                  <a:lnTo>
                    <a:pt x="489" y="886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77" y="883"/>
                  </a:lnTo>
                  <a:lnTo>
                    <a:pt x="477" y="883"/>
                  </a:lnTo>
                  <a:lnTo>
                    <a:pt x="465" y="879"/>
                  </a:lnTo>
                  <a:lnTo>
                    <a:pt x="465" y="879"/>
                  </a:lnTo>
                  <a:lnTo>
                    <a:pt x="461" y="879"/>
                  </a:lnTo>
                  <a:lnTo>
                    <a:pt x="453" y="883"/>
                  </a:lnTo>
                  <a:lnTo>
                    <a:pt x="453" y="883"/>
                  </a:lnTo>
                  <a:lnTo>
                    <a:pt x="449" y="883"/>
                  </a:lnTo>
                  <a:lnTo>
                    <a:pt x="445" y="883"/>
                  </a:lnTo>
                  <a:lnTo>
                    <a:pt x="445" y="883"/>
                  </a:lnTo>
                  <a:lnTo>
                    <a:pt x="437" y="883"/>
                  </a:lnTo>
                  <a:lnTo>
                    <a:pt x="437" y="883"/>
                  </a:lnTo>
                  <a:lnTo>
                    <a:pt x="425" y="890"/>
                  </a:lnTo>
                  <a:lnTo>
                    <a:pt x="413" y="899"/>
                  </a:lnTo>
                  <a:lnTo>
                    <a:pt x="413" y="899"/>
                  </a:lnTo>
                  <a:lnTo>
                    <a:pt x="405" y="910"/>
                  </a:lnTo>
                  <a:lnTo>
                    <a:pt x="405" y="910"/>
                  </a:lnTo>
                  <a:lnTo>
                    <a:pt x="401" y="923"/>
                  </a:lnTo>
                  <a:lnTo>
                    <a:pt x="401" y="923"/>
                  </a:lnTo>
                  <a:lnTo>
                    <a:pt x="397" y="934"/>
                  </a:lnTo>
                  <a:lnTo>
                    <a:pt x="397" y="934"/>
                  </a:lnTo>
                  <a:lnTo>
                    <a:pt x="397" y="947"/>
                  </a:lnTo>
                  <a:lnTo>
                    <a:pt x="397" y="947"/>
                  </a:lnTo>
                  <a:lnTo>
                    <a:pt x="397" y="951"/>
                  </a:lnTo>
                  <a:lnTo>
                    <a:pt x="397" y="951"/>
                  </a:lnTo>
                  <a:lnTo>
                    <a:pt x="397" y="954"/>
                  </a:lnTo>
                  <a:lnTo>
                    <a:pt x="397" y="959"/>
                  </a:lnTo>
                  <a:lnTo>
                    <a:pt x="397" y="959"/>
                  </a:lnTo>
                  <a:lnTo>
                    <a:pt x="401" y="967"/>
                  </a:lnTo>
                  <a:lnTo>
                    <a:pt x="405" y="975"/>
                  </a:lnTo>
                  <a:lnTo>
                    <a:pt x="405" y="975"/>
                  </a:lnTo>
                  <a:lnTo>
                    <a:pt x="409" y="975"/>
                  </a:lnTo>
                  <a:lnTo>
                    <a:pt x="409" y="975"/>
                  </a:lnTo>
                  <a:lnTo>
                    <a:pt x="421" y="987"/>
                  </a:lnTo>
                  <a:lnTo>
                    <a:pt x="421" y="987"/>
                  </a:lnTo>
                  <a:lnTo>
                    <a:pt x="433" y="991"/>
                  </a:lnTo>
                  <a:lnTo>
                    <a:pt x="433" y="991"/>
                  </a:lnTo>
                  <a:lnTo>
                    <a:pt x="445" y="995"/>
                  </a:lnTo>
                  <a:lnTo>
                    <a:pt x="457" y="991"/>
                  </a:lnTo>
                  <a:lnTo>
                    <a:pt x="457" y="991"/>
                  </a:lnTo>
                  <a:lnTo>
                    <a:pt x="465" y="991"/>
                  </a:lnTo>
                  <a:lnTo>
                    <a:pt x="473" y="987"/>
                  </a:lnTo>
                  <a:lnTo>
                    <a:pt x="473" y="987"/>
                  </a:lnTo>
                  <a:lnTo>
                    <a:pt x="477" y="987"/>
                  </a:lnTo>
                  <a:lnTo>
                    <a:pt x="477" y="983"/>
                  </a:lnTo>
                  <a:lnTo>
                    <a:pt x="477" y="983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5" y="975"/>
                  </a:lnTo>
                  <a:lnTo>
                    <a:pt x="489" y="971"/>
                  </a:lnTo>
                  <a:lnTo>
                    <a:pt x="489" y="971"/>
                  </a:lnTo>
                  <a:lnTo>
                    <a:pt x="493" y="971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7" y="963"/>
                  </a:lnTo>
                  <a:lnTo>
                    <a:pt x="497" y="959"/>
                  </a:lnTo>
                  <a:lnTo>
                    <a:pt x="497" y="959"/>
                  </a:lnTo>
                  <a:lnTo>
                    <a:pt x="502" y="954"/>
                  </a:lnTo>
                  <a:lnTo>
                    <a:pt x="502" y="954"/>
                  </a:lnTo>
                  <a:lnTo>
                    <a:pt x="502" y="951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9" y="939"/>
                  </a:lnTo>
                  <a:lnTo>
                    <a:pt x="509" y="939"/>
                  </a:lnTo>
                  <a:lnTo>
                    <a:pt x="509" y="934"/>
                  </a:lnTo>
                  <a:lnTo>
                    <a:pt x="509" y="934"/>
                  </a:lnTo>
                  <a:lnTo>
                    <a:pt x="517" y="919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9"/>
                  </a:lnTo>
                  <a:lnTo>
                    <a:pt x="522" y="919"/>
                  </a:lnTo>
                  <a:lnTo>
                    <a:pt x="525" y="919"/>
                  </a:lnTo>
                  <a:lnTo>
                    <a:pt x="525" y="919"/>
                  </a:lnTo>
                  <a:lnTo>
                    <a:pt x="529" y="914"/>
                  </a:lnTo>
                  <a:lnTo>
                    <a:pt x="529" y="914"/>
                  </a:lnTo>
                  <a:lnTo>
                    <a:pt x="533" y="910"/>
                  </a:lnTo>
                  <a:lnTo>
                    <a:pt x="533" y="910"/>
                  </a:lnTo>
                  <a:lnTo>
                    <a:pt x="529" y="910"/>
                  </a:lnTo>
                  <a:lnTo>
                    <a:pt x="529" y="910"/>
                  </a:lnTo>
                  <a:lnTo>
                    <a:pt x="529" y="907"/>
                  </a:lnTo>
                  <a:lnTo>
                    <a:pt x="529" y="907"/>
                  </a:lnTo>
                  <a:lnTo>
                    <a:pt x="549" y="927"/>
                  </a:lnTo>
                  <a:lnTo>
                    <a:pt x="569" y="943"/>
                  </a:lnTo>
                  <a:lnTo>
                    <a:pt x="569" y="943"/>
                  </a:lnTo>
                  <a:lnTo>
                    <a:pt x="586" y="951"/>
                  </a:lnTo>
                  <a:lnTo>
                    <a:pt x="602" y="959"/>
                  </a:lnTo>
                  <a:lnTo>
                    <a:pt x="602" y="959"/>
                  </a:lnTo>
                  <a:lnTo>
                    <a:pt x="606" y="963"/>
                  </a:lnTo>
                  <a:lnTo>
                    <a:pt x="617" y="975"/>
                  </a:lnTo>
                  <a:lnTo>
                    <a:pt x="617" y="975"/>
                  </a:lnTo>
                  <a:lnTo>
                    <a:pt x="642" y="987"/>
                  </a:lnTo>
                  <a:lnTo>
                    <a:pt x="642" y="987"/>
                  </a:lnTo>
                  <a:lnTo>
                    <a:pt x="642" y="991"/>
                  </a:lnTo>
                  <a:lnTo>
                    <a:pt x="642" y="991"/>
                  </a:lnTo>
                  <a:lnTo>
                    <a:pt x="638" y="987"/>
                  </a:lnTo>
                  <a:lnTo>
                    <a:pt x="638" y="987"/>
                  </a:lnTo>
                  <a:lnTo>
                    <a:pt x="634" y="987"/>
                  </a:lnTo>
                  <a:lnTo>
                    <a:pt x="634" y="987"/>
                  </a:lnTo>
                  <a:lnTo>
                    <a:pt x="630" y="987"/>
                  </a:lnTo>
                  <a:lnTo>
                    <a:pt x="630" y="987"/>
                  </a:lnTo>
                  <a:lnTo>
                    <a:pt x="622" y="983"/>
                  </a:lnTo>
                  <a:lnTo>
                    <a:pt x="622" y="983"/>
                  </a:lnTo>
                  <a:lnTo>
                    <a:pt x="613" y="979"/>
                  </a:lnTo>
                  <a:lnTo>
                    <a:pt x="606" y="979"/>
                  </a:lnTo>
                  <a:lnTo>
                    <a:pt x="606" y="979"/>
                  </a:lnTo>
                  <a:lnTo>
                    <a:pt x="602" y="983"/>
                  </a:lnTo>
                  <a:lnTo>
                    <a:pt x="597" y="983"/>
                  </a:lnTo>
                  <a:lnTo>
                    <a:pt x="597" y="983"/>
                  </a:lnTo>
                  <a:lnTo>
                    <a:pt x="590" y="979"/>
                  </a:lnTo>
                  <a:lnTo>
                    <a:pt x="590" y="979"/>
                  </a:lnTo>
                  <a:lnTo>
                    <a:pt x="577" y="987"/>
                  </a:lnTo>
                  <a:lnTo>
                    <a:pt x="566" y="995"/>
                  </a:lnTo>
                  <a:lnTo>
                    <a:pt x="566" y="995"/>
                  </a:lnTo>
                  <a:lnTo>
                    <a:pt x="557" y="1011"/>
                  </a:lnTo>
                  <a:lnTo>
                    <a:pt x="557" y="1011"/>
                  </a:lnTo>
                  <a:lnTo>
                    <a:pt x="553" y="1023"/>
                  </a:lnTo>
                  <a:lnTo>
                    <a:pt x="553" y="1023"/>
                  </a:lnTo>
                  <a:lnTo>
                    <a:pt x="557" y="1035"/>
                  </a:lnTo>
                  <a:lnTo>
                    <a:pt x="557" y="1035"/>
                  </a:lnTo>
                  <a:lnTo>
                    <a:pt x="562" y="1047"/>
                  </a:lnTo>
                  <a:lnTo>
                    <a:pt x="562" y="1047"/>
                  </a:lnTo>
                  <a:lnTo>
                    <a:pt x="562" y="1051"/>
                  </a:lnTo>
                  <a:lnTo>
                    <a:pt x="562" y="1051"/>
                  </a:lnTo>
                  <a:lnTo>
                    <a:pt x="566" y="1055"/>
                  </a:lnTo>
                  <a:lnTo>
                    <a:pt x="569" y="1059"/>
                  </a:lnTo>
                  <a:lnTo>
                    <a:pt x="569" y="1059"/>
                  </a:lnTo>
                  <a:lnTo>
                    <a:pt x="573" y="1063"/>
                  </a:lnTo>
                  <a:lnTo>
                    <a:pt x="582" y="1067"/>
                  </a:lnTo>
                  <a:lnTo>
                    <a:pt x="582" y="1067"/>
                  </a:lnTo>
                  <a:lnTo>
                    <a:pt x="586" y="1067"/>
                  </a:lnTo>
                  <a:lnTo>
                    <a:pt x="586" y="1067"/>
                  </a:lnTo>
                  <a:lnTo>
                    <a:pt x="602" y="1067"/>
                  </a:lnTo>
                  <a:lnTo>
                    <a:pt x="602" y="1067"/>
                  </a:lnTo>
                  <a:lnTo>
                    <a:pt x="613" y="1067"/>
                  </a:lnTo>
                  <a:lnTo>
                    <a:pt x="613" y="1067"/>
                  </a:lnTo>
                  <a:lnTo>
                    <a:pt x="634" y="1059"/>
                  </a:lnTo>
                  <a:lnTo>
                    <a:pt x="634" y="1059"/>
                  </a:lnTo>
                  <a:lnTo>
                    <a:pt x="642" y="1059"/>
                  </a:lnTo>
                  <a:lnTo>
                    <a:pt x="646" y="1051"/>
                  </a:lnTo>
                  <a:lnTo>
                    <a:pt x="646" y="1051"/>
                  </a:lnTo>
                  <a:lnTo>
                    <a:pt x="650" y="1051"/>
                  </a:lnTo>
                  <a:lnTo>
                    <a:pt x="650" y="1047"/>
                  </a:lnTo>
                  <a:lnTo>
                    <a:pt x="650" y="1047"/>
                  </a:lnTo>
                  <a:lnTo>
                    <a:pt x="650" y="1043"/>
                  </a:lnTo>
                  <a:lnTo>
                    <a:pt x="650" y="1043"/>
                  </a:lnTo>
                  <a:lnTo>
                    <a:pt x="654" y="1043"/>
                  </a:lnTo>
                  <a:lnTo>
                    <a:pt x="654" y="1043"/>
                  </a:lnTo>
                  <a:lnTo>
                    <a:pt x="658" y="1039"/>
                  </a:lnTo>
                  <a:lnTo>
                    <a:pt x="662" y="1035"/>
                  </a:lnTo>
                  <a:lnTo>
                    <a:pt x="662" y="1035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6" y="1023"/>
                  </a:lnTo>
                  <a:lnTo>
                    <a:pt x="666" y="1019"/>
                  </a:lnTo>
                  <a:lnTo>
                    <a:pt x="666" y="1019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2" y="1007"/>
                  </a:lnTo>
                  <a:lnTo>
                    <a:pt x="662" y="1007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74" y="1007"/>
                  </a:lnTo>
                  <a:lnTo>
                    <a:pt x="674" y="1007"/>
                  </a:lnTo>
                  <a:lnTo>
                    <a:pt x="678" y="1007"/>
                  </a:lnTo>
                  <a:lnTo>
                    <a:pt x="682" y="1011"/>
                  </a:lnTo>
                  <a:lnTo>
                    <a:pt x="682" y="1011"/>
                  </a:lnTo>
                  <a:lnTo>
                    <a:pt x="698" y="1023"/>
                  </a:lnTo>
                  <a:lnTo>
                    <a:pt x="710" y="1031"/>
                  </a:lnTo>
                  <a:lnTo>
                    <a:pt x="710" y="1031"/>
                  </a:lnTo>
                  <a:lnTo>
                    <a:pt x="742" y="1043"/>
                  </a:lnTo>
                  <a:lnTo>
                    <a:pt x="742" y="1043"/>
                  </a:lnTo>
                  <a:lnTo>
                    <a:pt x="758" y="1051"/>
                  </a:lnTo>
                  <a:lnTo>
                    <a:pt x="774" y="1055"/>
                  </a:lnTo>
                  <a:lnTo>
                    <a:pt x="774" y="1055"/>
                  </a:lnTo>
                  <a:lnTo>
                    <a:pt x="782" y="1059"/>
                  </a:lnTo>
                  <a:lnTo>
                    <a:pt x="782" y="1059"/>
                  </a:lnTo>
                  <a:lnTo>
                    <a:pt x="810" y="1075"/>
                  </a:lnTo>
                  <a:lnTo>
                    <a:pt x="810" y="1075"/>
                  </a:lnTo>
                  <a:lnTo>
                    <a:pt x="810" y="1079"/>
                  </a:lnTo>
                  <a:lnTo>
                    <a:pt x="810" y="1079"/>
                  </a:lnTo>
                  <a:lnTo>
                    <a:pt x="810" y="1091"/>
                  </a:lnTo>
                  <a:lnTo>
                    <a:pt x="810" y="1091"/>
                  </a:lnTo>
                  <a:lnTo>
                    <a:pt x="802" y="1111"/>
                  </a:lnTo>
                  <a:lnTo>
                    <a:pt x="802" y="1111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4" y="1131"/>
                  </a:lnTo>
                  <a:lnTo>
                    <a:pt x="794" y="1131"/>
                  </a:lnTo>
                  <a:lnTo>
                    <a:pt x="790" y="1139"/>
                  </a:lnTo>
                  <a:lnTo>
                    <a:pt x="790" y="1139"/>
                  </a:lnTo>
                  <a:lnTo>
                    <a:pt x="782" y="1147"/>
                  </a:lnTo>
                  <a:lnTo>
                    <a:pt x="774" y="1155"/>
                  </a:lnTo>
                  <a:lnTo>
                    <a:pt x="774" y="1155"/>
                  </a:lnTo>
                  <a:lnTo>
                    <a:pt x="762" y="1155"/>
                  </a:lnTo>
                  <a:lnTo>
                    <a:pt x="762" y="1155"/>
                  </a:lnTo>
                  <a:lnTo>
                    <a:pt x="754" y="1151"/>
                  </a:lnTo>
                  <a:lnTo>
                    <a:pt x="754" y="1151"/>
                  </a:lnTo>
                  <a:lnTo>
                    <a:pt x="746" y="1139"/>
                  </a:lnTo>
                  <a:lnTo>
                    <a:pt x="746" y="1139"/>
                  </a:lnTo>
                  <a:lnTo>
                    <a:pt x="742" y="1127"/>
                  </a:lnTo>
                  <a:lnTo>
                    <a:pt x="742" y="1127"/>
                  </a:lnTo>
                  <a:lnTo>
                    <a:pt x="742" y="1119"/>
                  </a:lnTo>
                  <a:lnTo>
                    <a:pt x="742" y="1119"/>
                  </a:lnTo>
                  <a:lnTo>
                    <a:pt x="746" y="1107"/>
                  </a:lnTo>
                  <a:lnTo>
                    <a:pt x="758" y="1099"/>
                  </a:lnTo>
                  <a:lnTo>
                    <a:pt x="758" y="1099"/>
                  </a:lnTo>
                  <a:lnTo>
                    <a:pt x="762" y="1095"/>
                  </a:lnTo>
                  <a:lnTo>
                    <a:pt x="762" y="1095"/>
                  </a:lnTo>
                  <a:lnTo>
                    <a:pt x="778" y="1087"/>
                  </a:lnTo>
                  <a:lnTo>
                    <a:pt x="778" y="1087"/>
                  </a:lnTo>
                  <a:lnTo>
                    <a:pt x="790" y="1083"/>
                  </a:lnTo>
                  <a:lnTo>
                    <a:pt x="790" y="1083"/>
                  </a:lnTo>
                  <a:lnTo>
                    <a:pt x="794" y="1083"/>
                  </a:lnTo>
                  <a:lnTo>
                    <a:pt x="798" y="1083"/>
                  </a:lnTo>
                  <a:lnTo>
                    <a:pt x="798" y="1083"/>
                  </a:lnTo>
                  <a:lnTo>
                    <a:pt x="802" y="1083"/>
                  </a:lnTo>
                  <a:lnTo>
                    <a:pt x="802" y="1083"/>
                  </a:lnTo>
                  <a:lnTo>
                    <a:pt x="806" y="1083"/>
                  </a:lnTo>
                  <a:lnTo>
                    <a:pt x="806" y="1083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2" y="1075"/>
                  </a:lnTo>
                  <a:lnTo>
                    <a:pt x="802" y="1075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82" y="1067"/>
                  </a:lnTo>
                  <a:lnTo>
                    <a:pt x="778" y="1063"/>
                  </a:lnTo>
                  <a:lnTo>
                    <a:pt x="778" y="1063"/>
                  </a:lnTo>
                  <a:lnTo>
                    <a:pt x="774" y="1063"/>
                  </a:lnTo>
                  <a:lnTo>
                    <a:pt x="774" y="1063"/>
                  </a:lnTo>
                  <a:lnTo>
                    <a:pt x="770" y="1067"/>
                  </a:lnTo>
                  <a:lnTo>
                    <a:pt x="770" y="1067"/>
                  </a:lnTo>
                  <a:lnTo>
                    <a:pt x="762" y="1067"/>
                  </a:lnTo>
                  <a:lnTo>
                    <a:pt x="762" y="1067"/>
                  </a:lnTo>
                  <a:lnTo>
                    <a:pt x="754" y="1071"/>
                  </a:lnTo>
                  <a:lnTo>
                    <a:pt x="750" y="1075"/>
                  </a:lnTo>
                  <a:lnTo>
                    <a:pt x="750" y="1075"/>
                  </a:lnTo>
                  <a:lnTo>
                    <a:pt x="746" y="1079"/>
                  </a:lnTo>
                  <a:lnTo>
                    <a:pt x="742" y="1079"/>
                  </a:lnTo>
                  <a:lnTo>
                    <a:pt x="742" y="1079"/>
                  </a:lnTo>
                  <a:lnTo>
                    <a:pt x="734" y="1083"/>
                  </a:lnTo>
                  <a:lnTo>
                    <a:pt x="734" y="1083"/>
                  </a:lnTo>
                  <a:lnTo>
                    <a:pt x="726" y="1091"/>
                  </a:lnTo>
                  <a:lnTo>
                    <a:pt x="718" y="1103"/>
                  </a:lnTo>
                  <a:lnTo>
                    <a:pt x="718" y="1103"/>
                  </a:lnTo>
                  <a:lnTo>
                    <a:pt x="714" y="1119"/>
                  </a:lnTo>
                  <a:lnTo>
                    <a:pt x="714" y="1119"/>
                  </a:lnTo>
                  <a:lnTo>
                    <a:pt x="714" y="1131"/>
                  </a:lnTo>
                  <a:lnTo>
                    <a:pt x="714" y="1131"/>
                  </a:lnTo>
                  <a:lnTo>
                    <a:pt x="718" y="1143"/>
                  </a:lnTo>
                  <a:lnTo>
                    <a:pt x="718" y="1143"/>
                  </a:lnTo>
                  <a:lnTo>
                    <a:pt x="722" y="1151"/>
                  </a:lnTo>
                  <a:lnTo>
                    <a:pt x="722" y="1151"/>
                  </a:lnTo>
                  <a:lnTo>
                    <a:pt x="722" y="1155"/>
                  </a:lnTo>
                  <a:lnTo>
                    <a:pt x="722" y="1155"/>
                  </a:lnTo>
                  <a:lnTo>
                    <a:pt x="726" y="1159"/>
                  </a:lnTo>
                  <a:lnTo>
                    <a:pt x="730" y="1163"/>
                  </a:lnTo>
                  <a:lnTo>
                    <a:pt x="730" y="1163"/>
                  </a:lnTo>
                  <a:lnTo>
                    <a:pt x="734" y="1167"/>
                  </a:lnTo>
                  <a:lnTo>
                    <a:pt x="738" y="1171"/>
                  </a:lnTo>
                  <a:lnTo>
                    <a:pt x="738" y="1171"/>
                  </a:lnTo>
                  <a:lnTo>
                    <a:pt x="742" y="1175"/>
                  </a:lnTo>
                  <a:lnTo>
                    <a:pt x="742" y="1175"/>
                  </a:lnTo>
                  <a:lnTo>
                    <a:pt x="758" y="1179"/>
                  </a:lnTo>
                  <a:lnTo>
                    <a:pt x="758" y="1179"/>
                  </a:lnTo>
                  <a:lnTo>
                    <a:pt x="766" y="1179"/>
                  </a:lnTo>
                  <a:lnTo>
                    <a:pt x="770" y="1179"/>
                  </a:lnTo>
                  <a:lnTo>
                    <a:pt x="770" y="1179"/>
                  </a:lnTo>
                  <a:lnTo>
                    <a:pt x="782" y="1175"/>
                  </a:lnTo>
                  <a:lnTo>
                    <a:pt x="794" y="1171"/>
                  </a:lnTo>
                  <a:lnTo>
                    <a:pt x="794" y="1171"/>
                  </a:lnTo>
                  <a:lnTo>
                    <a:pt x="798" y="1167"/>
                  </a:lnTo>
                  <a:lnTo>
                    <a:pt x="802" y="1163"/>
                  </a:lnTo>
                  <a:lnTo>
                    <a:pt x="802" y="1163"/>
                  </a:lnTo>
                  <a:lnTo>
                    <a:pt x="806" y="1163"/>
                  </a:lnTo>
                  <a:lnTo>
                    <a:pt x="806" y="1155"/>
                  </a:lnTo>
                  <a:lnTo>
                    <a:pt x="806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4" y="1151"/>
                  </a:lnTo>
                  <a:lnTo>
                    <a:pt x="818" y="1147"/>
                  </a:lnTo>
                  <a:lnTo>
                    <a:pt x="818" y="1147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22" y="1139"/>
                  </a:lnTo>
                  <a:lnTo>
                    <a:pt x="822" y="1135"/>
                  </a:lnTo>
                  <a:lnTo>
                    <a:pt x="822" y="1135"/>
                  </a:lnTo>
                  <a:lnTo>
                    <a:pt x="822" y="1127"/>
                  </a:lnTo>
                  <a:lnTo>
                    <a:pt x="822" y="1127"/>
                  </a:lnTo>
                  <a:lnTo>
                    <a:pt x="826" y="1123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6" y="1111"/>
                  </a:lnTo>
                  <a:lnTo>
                    <a:pt x="826" y="1111"/>
                  </a:lnTo>
                  <a:lnTo>
                    <a:pt x="830" y="1107"/>
                  </a:lnTo>
                  <a:lnTo>
                    <a:pt x="830" y="1107"/>
                  </a:lnTo>
                  <a:lnTo>
                    <a:pt x="834" y="1091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74" y="1099"/>
                  </a:lnTo>
                  <a:lnTo>
                    <a:pt x="919" y="1115"/>
                  </a:lnTo>
                  <a:lnTo>
                    <a:pt x="919" y="1115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91" y="1135"/>
                  </a:lnTo>
                  <a:lnTo>
                    <a:pt x="991" y="1135"/>
                  </a:lnTo>
                  <a:lnTo>
                    <a:pt x="1023" y="1139"/>
                  </a:lnTo>
                  <a:lnTo>
                    <a:pt x="1023" y="1139"/>
                  </a:lnTo>
                  <a:lnTo>
                    <a:pt x="1027" y="1139"/>
                  </a:lnTo>
                  <a:lnTo>
                    <a:pt x="1031" y="1135"/>
                  </a:lnTo>
                  <a:lnTo>
                    <a:pt x="1031" y="1135"/>
                  </a:lnTo>
                  <a:lnTo>
                    <a:pt x="1031" y="1131"/>
                  </a:lnTo>
                  <a:lnTo>
                    <a:pt x="1027" y="1127"/>
                  </a:lnTo>
                  <a:close/>
                  <a:moveTo>
                    <a:pt x="136" y="441"/>
                  </a:moveTo>
                  <a:lnTo>
                    <a:pt x="136" y="441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24" y="453"/>
                  </a:lnTo>
                  <a:lnTo>
                    <a:pt x="124" y="453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2" y="461"/>
                  </a:lnTo>
                  <a:lnTo>
                    <a:pt x="100" y="461"/>
                  </a:lnTo>
                  <a:lnTo>
                    <a:pt x="100" y="461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80" y="449"/>
                  </a:lnTo>
                  <a:lnTo>
                    <a:pt x="80" y="449"/>
                  </a:lnTo>
                  <a:lnTo>
                    <a:pt x="80" y="441"/>
                  </a:lnTo>
                  <a:lnTo>
                    <a:pt x="80" y="441"/>
                  </a:lnTo>
                  <a:lnTo>
                    <a:pt x="84" y="433"/>
                  </a:lnTo>
                  <a:lnTo>
                    <a:pt x="84" y="433"/>
                  </a:lnTo>
                  <a:lnTo>
                    <a:pt x="88" y="429"/>
                  </a:lnTo>
                  <a:lnTo>
                    <a:pt x="88" y="429"/>
                  </a:lnTo>
                  <a:lnTo>
                    <a:pt x="96" y="425"/>
                  </a:lnTo>
                  <a:lnTo>
                    <a:pt x="108" y="421"/>
                  </a:lnTo>
                  <a:lnTo>
                    <a:pt x="108" y="421"/>
                  </a:lnTo>
                  <a:lnTo>
                    <a:pt x="112" y="421"/>
                  </a:lnTo>
                  <a:lnTo>
                    <a:pt x="112" y="421"/>
                  </a:lnTo>
                  <a:lnTo>
                    <a:pt x="124" y="425"/>
                  </a:lnTo>
                  <a:lnTo>
                    <a:pt x="124" y="425"/>
                  </a:lnTo>
                  <a:lnTo>
                    <a:pt x="136" y="429"/>
                  </a:lnTo>
                  <a:lnTo>
                    <a:pt x="136" y="429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36" y="441"/>
                  </a:lnTo>
                  <a:close/>
                  <a:moveTo>
                    <a:pt x="192" y="409"/>
                  </a:moveTo>
                  <a:lnTo>
                    <a:pt x="192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6" y="405"/>
                  </a:lnTo>
                  <a:lnTo>
                    <a:pt x="205" y="405"/>
                  </a:lnTo>
                  <a:lnTo>
                    <a:pt x="205" y="405"/>
                  </a:lnTo>
                  <a:lnTo>
                    <a:pt x="205" y="401"/>
                  </a:lnTo>
                  <a:lnTo>
                    <a:pt x="205" y="401"/>
                  </a:lnTo>
                  <a:lnTo>
                    <a:pt x="205" y="397"/>
                  </a:lnTo>
                  <a:lnTo>
                    <a:pt x="205" y="397"/>
                  </a:lnTo>
                  <a:lnTo>
                    <a:pt x="212" y="393"/>
                  </a:lnTo>
                  <a:lnTo>
                    <a:pt x="212" y="393"/>
                  </a:lnTo>
                  <a:lnTo>
                    <a:pt x="212" y="389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21" y="381"/>
                  </a:lnTo>
                  <a:lnTo>
                    <a:pt x="221" y="381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36" y="373"/>
                  </a:lnTo>
                  <a:lnTo>
                    <a:pt x="236" y="373"/>
                  </a:lnTo>
                  <a:lnTo>
                    <a:pt x="245" y="373"/>
                  </a:lnTo>
                  <a:lnTo>
                    <a:pt x="245" y="373"/>
                  </a:lnTo>
                  <a:lnTo>
                    <a:pt x="249" y="373"/>
                  </a:lnTo>
                  <a:lnTo>
                    <a:pt x="249" y="373"/>
                  </a:lnTo>
                  <a:lnTo>
                    <a:pt x="256" y="377"/>
                  </a:lnTo>
                  <a:lnTo>
                    <a:pt x="256" y="377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5"/>
                  </a:lnTo>
                  <a:lnTo>
                    <a:pt x="261" y="385"/>
                  </a:lnTo>
                  <a:lnTo>
                    <a:pt x="261" y="389"/>
                  </a:lnTo>
                  <a:lnTo>
                    <a:pt x="265" y="393"/>
                  </a:lnTo>
                  <a:lnTo>
                    <a:pt x="265" y="393"/>
                  </a:lnTo>
                  <a:lnTo>
                    <a:pt x="265" y="397"/>
                  </a:lnTo>
                  <a:lnTo>
                    <a:pt x="265" y="397"/>
                  </a:lnTo>
                  <a:lnTo>
                    <a:pt x="265" y="405"/>
                  </a:lnTo>
                  <a:lnTo>
                    <a:pt x="265" y="405"/>
                  </a:lnTo>
                  <a:lnTo>
                    <a:pt x="265" y="409"/>
                  </a:lnTo>
                  <a:lnTo>
                    <a:pt x="265" y="409"/>
                  </a:lnTo>
                  <a:lnTo>
                    <a:pt x="261" y="417"/>
                  </a:lnTo>
                  <a:lnTo>
                    <a:pt x="261" y="417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3" y="421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49" y="425"/>
                  </a:lnTo>
                  <a:lnTo>
                    <a:pt x="249" y="425"/>
                  </a:lnTo>
                  <a:lnTo>
                    <a:pt x="249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1" y="429"/>
                  </a:lnTo>
                  <a:lnTo>
                    <a:pt x="236" y="433"/>
                  </a:lnTo>
                  <a:lnTo>
                    <a:pt x="236" y="433"/>
                  </a:lnTo>
                  <a:lnTo>
                    <a:pt x="236" y="437"/>
                  </a:lnTo>
                  <a:lnTo>
                    <a:pt x="236" y="437"/>
                  </a:lnTo>
                  <a:lnTo>
                    <a:pt x="233" y="437"/>
                  </a:lnTo>
                  <a:lnTo>
                    <a:pt x="233" y="441"/>
                  </a:lnTo>
                  <a:lnTo>
                    <a:pt x="233" y="441"/>
                  </a:lnTo>
                  <a:lnTo>
                    <a:pt x="229" y="441"/>
                  </a:lnTo>
                  <a:lnTo>
                    <a:pt x="229" y="441"/>
                  </a:lnTo>
                  <a:lnTo>
                    <a:pt x="225" y="441"/>
                  </a:lnTo>
                  <a:lnTo>
                    <a:pt x="225" y="441"/>
                  </a:lnTo>
                  <a:lnTo>
                    <a:pt x="221" y="441"/>
                  </a:lnTo>
                  <a:lnTo>
                    <a:pt x="221" y="441"/>
                  </a:lnTo>
                  <a:lnTo>
                    <a:pt x="209" y="441"/>
                  </a:lnTo>
                  <a:lnTo>
                    <a:pt x="209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1" y="441"/>
                  </a:lnTo>
                  <a:lnTo>
                    <a:pt x="201" y="441"/>
                  </a:lnTo>
                  <a:lnTo>
                    <a:pt x="189" y="413"/>
                  </a:lnTo>
                  <a:lnTo>
                    <a:pt x="189" y="413"/>
                  </a:lnTo>
                  <a:lnTo>
                    <a:pt x="192" y="409"/>
                  </a:lnTo>
                  <a:close/>
                  <a:moveTo>
                    <a:pt x="141" y="253"/>
                  </a:moveTo>
                  <a:lnTo>
                    <a:pt x="141" y="253"/>
                  </a:lnTo>
                  <a:lnTo>
                    <a:pt x="144" y="253"/>
                  </a:lnTo>
                  <a:lnTo>
                    <a:pt x="148" y="249"/>
                  </a:lnTo>
                  <a:lnTo>
                    <a:pt x="148" y="249"/>
                  </a:lnTo>
                  <a:lnTo>
                    <a:pt x="148" y="245"/>
                  </a:lnTo>
                  <a:lnTo>
                    <a:pt x="152" y="245"/>
                  </a:lnTo>
                  <a:lnTo>
                    <a:pt x="152" y="245"/>
                  </a:lnTo>
                  <a:lnTo>
                    <a:pt x="156" y="245"/>
                  </a:lnTo>
                  <a:lnTo>
                    <a:pt x="156" y="245"/>
                  </a:lnTo>
                  <a:lnTo>
                    <a:pt x="172" y="241"/>
                  </a:lnTo>
                  <a:lnTo>
                    <a:pt x="172" y="241"/>
                  </a:lnTo>
                  <a:lnTo>
                    <a:pt x="181" y="241"/>
                  </a:lnTo>
                  <a:lnTo>
                    <a:pt x="181" y="241"/>
                  </a:lnTo>
                  <a:lnTo>
                    <a:pt x="185" y="241"/>
                  </a:lnTo>
                  <a:lnTo>
                    <a:pt x="185" y="241"/>
                  </a:lnTo>
                  <a:lnTo>
                    <a:pt x="192" y="245"/>
                  </a:lnTo>
                  <a:lnTo>
                    <a:pt x="192" y="245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53"/>
                  </a:lnTo>
                  <a:lnTo>
                    <a:pt x="196" y="253"/>
                  </a:lnTo>
                  <a:lnTo>
                    <a:pt x="196" y="256"/>
                  </a:lnTo>
                  <a:lnTo>
                    <a:pt x="196" y="261"/>
                  </a:lnTo>
                  <a:lnTo>
                    <a:pt x="196" y="261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2" y="273"/>
                  </a:lnTo>
                  <a:lnTo>
                    <a:pt x="192" y="273"/>
                  </a:lnTo>
                  <a:lnTo>
                    <a:pt x="189" y="281"/>
                  </a:lnTo>
                  <a:lnTo>
                    <a:pt x="189" y="281"/>
                  </a:lnTo>
                  <a:lnTo>
                    <a:pt x="185" y="281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5" y="289"/>
                  </a:lnTo>
                  <a:lnTo>
                    <a:pt x="165" y="293"/>
                  </a:lnTo>
                  <a:lnTo>
                    <a:pt x="165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36" y="265"/>
                  </a:lnTo>
                  <a:lnTo>
                    <a:pt x="136" y="256"/>
                  </a:lnTo>
                  <a:lnTo>
                    <a:pt x="136" y="256"/>
                  </a:lnTo>
                  <a:lnTo>
                    <a:pt x="141" y="253"/>
                  </a:lnTo>
                  <a:close/>
                  <a:moveTo>
                    <a:pt x="112" y="120"/>
                  </a:moveTo>
                  <a:lnTo>
                    <a:pt x="112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8" y="116"/>
                  </a:lnTo>
                  <a:lnTo>
                    <a:pt x="128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1" y="132"/>
                  </a:lnTo>
                  <a:lnTo>
                    <a:pt x="141" y="132"/>
                  </a:lnTo>
                  <a:lnTo>
                    <a:pt x="141" y="136"/>
                  </a:lnTo>
                  <a:lnTo>
                    <a:pt x="141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28" y="144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24" y="148"/>
                  </a:lnTo>
                  <a:lnTo>
                    <a:pt x="124" y="148"/>
                  </a:lnTo>
                  <a:lnTo>
                    <a:pt x="121" y="144"/>
                  </a:lnTo>
                  <a:lnTo>
                    <a:pt x="121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4"/>
                  </a:lnTo>
                  <a:lnTo>
                    <a:pt x="112" y="120"/>
                  </a:lnTo>
                  <a:close/>
                  <a:moveTo>
                    <a:pt x="92" y="281"/>
                  </a:moveTo>
                  <a:lnTo>
                    <a:pt x="92" y="281"/>
                  </a:lnTo>
                  <a:lnTo>
                    <a:pt x="76" y="289"/>
                  </a:lnTo>
                  <a:lnTo>
                    <a:pt x="76" y="289"/>
                  </a:lnTo>
                  <a:lnTo>
                    <a:pt x="68" y="301"/>
                  </a:lnTo>
                  <a:lnTo>
                    <a:pt x="68" y="301"/>
                  </a:lnTo>
                  <a:lnTo>
                    <a:pt x="64" y="301"/>
                  </a:lnTo>
                  <a:lnTo>
                    <a:pt x="64" y="301"/>
                  </a:lnTo>
                  <a:lnTo>
                    <a:pt x="56" y="305"/>
                  </a:lnTo>
                  <a:lnTo>
                    <a:pt x="56" y="305"/>
                  </a:lnTo>
                  <a:lnTo>
                    <a:pt x="52" y="313"/>
                  </a:lnTo>
                  <a:lnTo>
                    <a:pt x="52" y="313"/>
                  </a:lnTo>
                  <a:lnTo>
                    <a:pt x="44" y="317"/>
                  </a:lnTo>
                  <a:lnTo>
                    <a:pt x="44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8" y="297"/>
                  </a:lnTo>
                  <a:lnTo>
                    <a:pt x="28" y="297"/>
                  </a:lnTo>
                  <a:lnTo>
                    <a:pt x="28" y="281"/>
                  </a:lnTo>
                  <a:lnTo>
                    <a:pt x="28" y="281"/>
                  </a:lnTo>
                  <a:lnTo>
                    <a:pt x="36" y="269"/>
                  </a:lnTo>
                  <a:lnTo>
                    <a:pt x="36" y="269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52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68" y="256"/>
                  </a:lnTo>
                  <a:lnTo>
                    <a:pt x="68" y="256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8" y="265"/>
                  </a:lnTo>
                  <a:lnTo>
                    <a:pt x="88" y="265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100" y="273"/>
                  </a:lnTo>
                  <a:lnTo>
                    <a:pt x="100" y="273"/>
                  </a:lnTo>
                  <a:lnTo>
                    <a:pt x="92" y="281"/>
                  </a:lnTo>
                  <a:close/>
                  <a:moveTo>
                    <a:pt x="281" y="578"/>
                  </a:moveTo>
                  <a:lnTo>
                    <a:pt x="281" y="578"/>
                  </a:lnTo>
                  <a:lnTo>
                    <a:pt x="281" y="573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5" y="562"/>
                  </a:lnTo>
                  <a:lnTo>
                    <a:pt x="285" y="562"/>
                  </a:lnTo>
                  <a:lnTo>
                    <a:pt x="293" y="562"/>
                  </a:lnTo>
                  <a:lnTo>
                    <a:pt x="293" y="562"/>
                  </a:lnTo>
                  <a:lnTo>
                    <a:pt x="301" y="549"/>
                  </a:lnTo>
                  <a:lnTo>
                    <a:pt x="301" y="549"/>
                  </a:lnTo>
                  <a:lnTo>
                    <a:pt x="309" y="546"/>
                  </a:lnTo>
                  <a:lnTo>
                    <a:pt x="309" y="546"/>
                  </a:lnTo>
                  <a:lnTo>
                    <a:pt x="317" y="546"/>
                  </a:lnTo>
                  <a:lnTo>
                    <a:pt x="317" y="546"/>
                  </a:lnTo>
                  <a:lnTo>
                    <a:pt x="325" y="549"/>
                  </a:lnTo>
                  <a:lnTo>
                    <a:pt x="325" y="549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33" y="562"/>
                  </a:lnTo>
                  <a:lnTo>
                    <a:pt x="333" y="562"/>
                  </a:lnTo>
                  <a:lnTo>
                    <a:pt x="333" y="566"/>
                  </a:lnTo>
                  <a:lnTo>
                    <a:pt x="333" y="569"/>
                  </a:lnTo>
                  <a:lnTo>
                    <a:pt x="333" y="569"/>
                  </a:lnTo>
                  <a:lnTo>
                    <a:pt x="337" y="569"/>
                  </a:lnTo>
                  <a:lnTo>
                    <a:pt x="337" y="569"/>
                  </a:lnTo>
                  <a:lnTo>
                    <a:pt x="337" y="578"/>
                  </a:lnTo>
                  <a:lnTo>
                    <a:pt x="337" y="578"/>
                  </a:lnTo>
                  <a:lnTo>
                    <a:pt x="333" y="586"/>
                  </a:lnTo>
                  <a:lnTo>
                    <a:pt x="333" y="586"/>
                  </a:lnTo>
                  <a:lnTo>
                    <a:pt x="329" y="593"/>
                  </a:lnTo>
                  <a:lnTo>
                    <a:pt x="329" y="593"/>
                  </a:lnTo>
                  <a:lnTo>
                    <a:pt x="325" y="598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6"/>
                  </a:lnTo>
                  <a:lnTo>
                    <a:pt x="321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3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5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77" y="586"/>
                  </a:lnTo>
                  <a:lnTo>
                    <a:pt x="277" y="586"/>
                  </a:lnTo>
                  <a:lnTo>
                    <a:pt x="277" y="582"/>
                  </a:lnTo>
                  <a:lnTo>
                    <a:pt x="277" y="582"/>
                  </a:lnTo>
                  <a:lnTo>
                    <a:pt x="281" y="578"/>
                  </a:lnTo>
                  <a:close/>
                  <a:moveTo>
                    <a:pt x="241" y="614"/>
                  </a:moveTo>
                  <a:lnTo>
                    <a:pt x="241" y="614"/>
                  </a:lnTo>
                  <a:lnTo>
                    <a:pt x="233" y="630"/>
                  </a:lnTo>
                  <a:lnTo>
                    <a:pt x="233" y="630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1" y="642"/>
                  </a:lnTo>
                  <a:lnTo>
                    <a:pt x="221" y="642"/>
                  </a:lnTo>
                  <a:lnTo>
                    <a:pt x="216" y="646"/>
                  </a:lnTo>
                  <a:lnTo>
                    <a:pt x="216" y="646"/>
                  </a:lnTo>
                  <a:lnTo>
                    <a:pt x="205" y="650"/>
                  </a:lnTo>
                  <a:lnTo>
                    <a:pt x="196" y="650"/>
                  </a:lnTo>
                  <a:lnTo>
                    <a:pt x="196" y="650"/>
                  </a:lnTo>
                  <a:lnTo>
                    <a:pt x="185" y="646"/>
                  </a:lnTo>
                  <a:lnTo>
                    <a:pt x="185" y="646"/>
                  </a:lnTo>
                  <a:lnTo>
                    <a:pt x="176" y="638"/>
                  </a:lnTo>
                  <a:lnTo>
                    <a:pt x="176" y="638"/>
                  </a:lnTo>
                  <a:lnTo>
                    <a:pt x="176" y="626"/>
                  </a:lnTo>
                  <a:lnTo>
                    <a:pt x="176" y="626"/>
                  </a:lnTo>
                  <a:lnTo>
                    <a:pt x="181" y="618"/>
                  </a:lnTo>
                  <a:lnTo>
                    <a:pt x="181" y="618"/>
                  </a:lnTo>
                  <a:lnTo>
                    <a:pt x="185" y="610"/>
                  </a:lnTo>
                  <a:lnTo>
                    <a:pt x="185" y="610"/>
                  </a:lnTo>
                  <a:lnTo>
                    <a:pt x="196" y="602"/>
                  </a:lnTo>
                  <a:lnTo>
                    <a:pt x="196" y="602"/>
                  </a:lnTo>
                  <a:lnTo>
                    <a:pt x="209" y="602"/>
                  </a:lnTo>
                  <a:lnTo>
                    <a:pt x="209" y="602"/>
                  </a:lnTo>
                  <a:lnTo>
                    <a:pt x="212" y="598"/>
                  </a:lnTo>
                  <a:lnTo>
                    <a:pt x="212" y="598"/>
                  </a:lnTo>
                  <a:lnTo>
                    <a:pt x="229" y="602"/>
                  </a:lnTo>
                  <a:lnTo>
                    <a:pt x="229" y="602"/>
                  </a:lnTo>
                  <a:lnTo>
                    <a:pt x="241" y="606"/>
                  </a:lnTo>
                  <a:lnTo>
                    <a:pt x="241" y="606"/>
                  </a:lnTo>
                  <a:lnTo>
                    <a:pt x="245" y="610"/>
                  </a:lnTo>
                  <a:lnTo>
                    <a:pt x="245" y="610"/>
                  </a:lnTo>
                  <a:lnTo>
                    <a:pt x="241" y="614"/>
                  </a:lnTo>
                  <a:close/>
                  <a:moveTo>
                    <a:pt x="269" y="626"/>
                  </a:moveTo>
                  <a:lnTo>
                    <a:pt x="269" y="626"/>
                  </a:lnTo>
                  <a:lnTo>
                    <a:pt x="269" y="626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69" y="626"/>
                  </a:lnTo>
                  <a:close/>
                  <a:moveTo>
                    <a:pt x="377" y="722"/>
                  </a:moveTo>
                  <a:lnTo>
                    <a:pt x="377" y="722"/>
                  </a:lnTo>
                  <a:lnTo>
                    <a:pt x="381" y="722"/>
                  </a:lnTo>
                  <a:lnTo>
                    <a:pt x="381" y="722"/>
                  </a:lnTo>
                  <a:lnTo>
                    <a:pt x="381" y="718"/>
                  </a:lnTo>
                  <a:lnTo>
                    <a:pt x="385" y="714"/>
                  </a:lnTo>
                  <a:lnTo>
                    <a:pt x="385" y="714"/>
                  </a:lnTo>
                  <a:lnTo>
                    <a:pt x="385" y="710"/>
                  </a:lnTo>
                  <a:lnTo>
                    <a:pt x="385" y="710"/>
                  </a:lnTo>
                  <a:lnTo>
                    <a:pt x="385" y="706"/>
                  </a:lnTo>
                  <a:lnTo>
                    <a:pt x="385" y="706"/>
                  </a:lnTo>
                  <a:lnTo>
                    <a:pt x="385" y="702"/>
                  </a:lnTo>
                  <a:lnTo>
                    <a:pt x="385" y="702"/>
                  </a:lnTo>
                  <a:lnTo>
                    <a:pt x="389" y="698"/>
                  </a:lnTo>
                  <a:lnTo>
                    <a:pt x="389" y="694"/>
                  </a:lnTo>
                  <a:lnTo>
                    <a:pt x="389" y="694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97" y="686"/>
                  </a:lnTo>
                  <a:lnTo>
                    <a:pt x="397" y="686"/>
                  </a:lnTo>
                  <a:lnTo>
                    <a:pt x="405" y="678"/>
                  </a:lnTo>
                  <a:lnTo>
                    <a:pt x="405" y="678"/>
                  </a:lnTo>
                  <a:lnTo>
                    <a:pt x="409" y="678"/>
                  </a:lnTo>
                  <a:lnTo>
                    <a:pt x="409" y="678"/>
                  </a:lnTo>
                  <a:lnTo>
                    <a:pt x="417" y="678"/>
                  </a:lnTo>
                  <a:lnTo>
                    <a:pt x="417" y="678"/>
                  </a:lnTo>
                  <a:lnTo>
                    <a:pt x="421" y="678"/>
                  </a:lnTo>
                  <a:lnTo>
                    <a:pt x="421" y="678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9" y="690"/>
                  </a:lnTo>
                  <a:lnTo>
                    <a:pt x="429" y="690"/>
                  </a:lnTo>
                  <a:lnTo>
                    <a:pt x="429" y="694"/>
                  </a:lnTo>
                  <a:lnTo>
                    <a:pt x="429" y="698"/>
                  </a:lnTo>
                  <a:lnTo>
                    <a:pt x="429" y="698"/>
                  </a:lnTo>
                  <a:lnTo>
                    <a:pt x="433" y="698"/>
                  </a:lnTo>
                  <a:lnTo>
                    <a:pt x="433" y="698"/>
                  </a:lnTo>
                  <a:lnTo>
                    <a:pt x="433" y="706"/>
                  </a:lnTo>
                  <a:lnTo>
                    <a:pt x="433" y="706"/>
                  </a:lnTo>
                  <a:lnTo>
                    <a:pt x="433" y="714"/>
                  </a:lnTo>
                  <a:lnTo>
                    <a:pt x="433" y="714"/>
                  </a:lnTo>
                  <a:lnTo>
                    <a:pt x="429" y="722"/>
                  </a:lnTo>
                  <a:lnTo>
                    <a:pt x="429" y="722"/>
                  </a:lnTo>
                  <a:lnTo>
                    <a:pt x="429" y="726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1" y="734"/>
                  </a:lnTo>
                  <a:lnTo>
                    <a:pt x="421" y="734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17" y="738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09" y="746"/>
                  </a:lnTo>
                  <a:lnTo>
                    <a:pt x="409" y="746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5" y="754"/>
                  </a:lnTo>
                  <a:lnTo>
                    <a:pt x="405" y="754"/>
                  </a:lnTo>
                  <a:lnTo>
                    <a:pt x="401" y="754"/>
                  </a:lnTo>
                  <a:lnTo>
                    <a:pt x="385" y="734"/>
                  </a:lnTo>
                  <a:lnTo>
                    <a:pt x="377" y="726"/>
                  </a:lnTo>
                  <a:lnTo>
                    <a:pt x="377" y="726"/>
                  </a:lnTo>
                  <a:lnTo>
                    <a:pt x="377" y="722"/>
                  </a:lnTo>
                  <a:close/>
                  <a:moveTo>
                    <a:pt x="513" y="859"/>
                  </a:moveTo>
                  <a:lnTo>
                    <a:pt x="513" y="859"/>
                  </a:lnTo>
                  <a:lnTo>
                    <a:pt x="517" y="850"/>
                  </a:lnTo>
                  <a:lnTo>
                    <a:pt x="517" y="850"/>
                  </a:lnTo>
                  <a:lnTo>
                    <a:pt x="517" y="834"/>
                  </a:lnTo>
                  <a:lnTo>
                    <a:pt x="517" y="834"/>
                  </a:lnTo>
                  <a:lnTo>
                    <a:pt x="517" y="826"/>
                  </a:lnTo>
                  <a:lnTo>
                    <a:pt x="517" y="826"/>
                  </a:lnTo>
                  <a:lnTo>
                    <a:pt x="522" y="818"/>
                  </a:lnTo>
                  <a:lnTo>
                    <a:pt x="522" y="818"/>
                  </a:lnTo>
                  <a:lnTo>
                    <a:pt x="529" y="814"/>
                  </a:lnTo>
                  <a:lnTo>
                    <a:pt x="529" y="814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6" y="814"/>
                  </a:lnTo>
                  <a:lnTo>
                    <a:pt x="546" y="814"/>
                  </a:lnTo>
                  <a:lnTo>
                    <a:pt x="549" y="814"/>
                  </a:lnTo>
                  <a:lnTo>
                    <a:pt x="549" y="814"/>
                  </a:lnTo>
                  <a:lnTo>
                    <a:pt x="553" y="818"/>
                  </a:lnTo>
                  <a:lnTo>
                    <a:pt x="553" y="818"/>
                  </a:lnTo>
                  <a:lnTo>
                    <a:pt x="557" y="822"/>
                  </a:lnTo>
                  <a:lnTo>
                    <a:pt x="557" y="822"/>
                  </a:lnTo>
                  <a:lnTo>
                    <a:pt x="562" y="834"/>
                  </a:lnTo>
                  <a:lnTo>
                    <a:pt x="562" y="834"/>
                  </a:lnTo>
                  <a:lnTo>
                    <a:pt x="562" y="839"/>
                  </a:lnTo>
                  <a:lnTo>
                    <a:pt x="562" y="842"/>
                  </a:lnTo>
                  <a:lnTo>
                    <a:pt x="562" y="842"/>
                  </a:lnTo>
                  <a:lnTo>
                    <a:pt x="557" y="842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3" y="854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7" y="859"/>
                  </a:lnTo>
                  <a:lnTo>
                    <a:pt x="553" y="859"/>
                  </a:lnTo>
                  <a:lnTo>
                    <a:pt x="553" y="859"/>
                  </a:lnTo>
                  <a:lnTo>
                    <a:pt x="549" y="859"/>
                  </a:lnTo>
                  <a:lnTo>
                    <a:pt x="549" y="862"/>
                  </a:lnTo>
                  <a:lnTo>
                    <a:pt x="549" y="862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46" y="866"/>
                  </a:lnTo>
                  <a:lnTo>
                    <a:pt x="546" y="870"/>
                  </a:lnTo>
                  <a:lnTo>
                    <a:pt x="546" y="870"/>
                  </a:lnTo>
                  <a:lnTo>
                    <a:pt x="546" y="874"/>
                  </a:lnTo>
                  <a:lnTo>
                    <a:pt x="546" y="874"/>
                  </a:lnTo>
                  <a:lnTo>
                    <a:pt x="542" y="874"/>
                  </a:lnTo>
                  <a:lnTo>
                    <a:pt x="542" y="874"/>
                  </a:lnTo>
                  <a:lnTo>
                    <a:pt x="537" y="879"/>
                  </a:lnTo>
                  <a:lnTo>
                    <a:pt x="537" y="879"/>
                  </a:lnTo>
                  <a:lnTo>
                    <a:pt x="533" y="879"/>
                  </a:lnTo>
                  <a:lnTo>
                    <a:pt x="533" y="879"/>
                  </a:lnTo>
                  <a:lnTo>
                    <a:pt x="525" y="874"/>
                  </a:lnTo>
                  <a:lnTo>
                    <a:pt x="525" y="874"/>
                  </a:lnTo>
                  <a:lnTo>
                    <a:pt x="517" y="866"/>
                  </a:lnTo>
                  <a:lnTo>
                    <a:pt x="517" y="866"/>
                  </a:lnTo>
                  <a:lnTo>
                    <a:pt x="517" y="862"/>
                  </a:lnTo>
                  <a:lnTo>
                    <a:pt x="517" y="862"/>
                  </a:lnTo>
                  <a:lnTo>
                    <a:pt x="513" y="862"/>
                  </a:lnTo>
                  <a:lnTo>
                    <a:pt x="513" y="859"/>
                  </a:lnTo>
                  <a:close/>
                  <a:moveTo>
                    <a:pt x="493" y="914"/>
                  </a:moveTo>
                  <a:lnTo>
                    <a:pt x="493" y="914"/>
                  </a:lnTo>
                  <a:lnTo>
                    <a:pt x="485" y="930"/>
                  </a:lnTo>
                  <a:lnTo>
                    <a:pt x="485" y="930"/>
                  </a:lnTo>
                  <a:lnTo>
                    <a:pt x="477" y="943"/>
                  </a:lnTo>
                  <a:lnTo>
                    <a:pt x="477" y="943"/>
                  </a:lnTo>
                  <a:lnTo>
                    <a:pt x="477" y="947"/>
                  </a:lnTo>
                  <a:lnTo>
                    <a:pt x="477" y="947"/>
                  </a:lnTo>
                  <a:lnTo>
                    <a:pt x="469" y="951"/>
                  </a:lnTo>
                  <a:lnTo>
                    <a:pt x="469" y="951"/>
                  </a:lnTo>
                  <a:lnTo>
                    <a:pt x="465" y="959"/>
                  </a:lnTo>
                  <a:lnTo>
                    <a:pt x="465" y="959"/>
                  </a:lnTo>
                  <a:lnTo>
                    <a:pt x="457" y="967"/>
                  </a:lnTo>
                  <a:lnTo>
                    <a:pt x="445" y="967"/>
                  </a:lnTo>
                  <a:lnTo>
                    <a:pt x="445" y="967"/>
                  </a:lnTo>
                  <a:lnTo>
                    <a:pt x="437" y="967"/>
                  </a:lnTo>
                  <a:lnTo>
                    <a:pt x="437" y="967"/>
                  </a:lnTo>
                  <a:lnTo>
                    <a:pt x="425" y="954"/>
                  </a:lnTo>
                  <a:lnTo>
                    <a:pt x="425" y="954"/>
                  </a:lnTo>
                  <a:lnTo>
                    <a:pt x="421" y="943"/>
                  </a:lnTo>
                  <a:lnTo>
                    <a:pt x="421" y="943"/>
                  </a:lnTo>
                  <a:lnTo>
                    <a:pt x="425" y="930"/>
                  </a:lnTo>
                  <a:lnTo>
                    <a:pt x="425" y="930"/>
                  </a:lnTo>
                  <a:lnTo>
                    <a:pt x="429" y="927"/>
                  </a:lnTo>
                  <a:lnTo>
                    <a:pt x="429" y="927"/>
                  </a:lnTo>
                  <a:lnTo>
                    <a:pt x="441" y="914"/>
                  </a:lnTo>
                  <a:lnTo>
                    <a:pt x="453" y="907"/>
                  </a:lnTo>
                  <a:lnTo>
                    <a:pt x="453" y="907"/>
                  </a:lnTo>
                  <a:lnTo>
                    <a:pt x="457" y="907"/>
                  </a:lnTo>
                  <a:lnTo>
                    <a:pt x="457" y="907"/>
                  </a:lnTo>
                  <a:lnTo>
                    <a:pt x="477" y="903"/>
                  </a:lnTo>
                  <a:lnTo>
                    <a:pt x="477" y="903"/>
                  </a:lnTo>
                  <a:lnTo>
                    <a:pt x="489" y="907"/>
                  </a:lnTo>
                  <a:lnTo>
                    <a:pt x="489" y="907"/>
                  </a:lnTo>
                  <a:lnTo>
                    <a:pt x="497" y="907"/>
                  </a:lnTo>
                  <a:lnTo>
                    <a:pt x="497" y="907"/>
                  </a:lnTo>
                  <a:lnTo>
                    <a:pt x="502" y="907"/>
                  </a:lnTo>
                  <a:lnTo>
                    <a:pt x="502" y="907"/>
                  </a:lnTo>
                  <a:lnTo>
                    <a:pt x="493" y="914"/>
                  </a:lnTo>
                  <a:close/>
                  <a:moveTo>
                    <a:pt x="658" y="930"/>
                  </a:moveTo>
                  <a:lnTo>
                    <a:pt x="658" y="930"/>
                  </a:lnTo>
                  <a:lnTo>
                    <a:pt x="658" y="927"/>
                  </a:lnTo>
                  <a:lnTo>
                    <a:pt x="658" y="923"/>
                  </a:lnTo>
                  <a:lnTo>
                    <a:pt x="658" y="923"/>
                  </a:lnTo>
                  <a:lnTo>
                    <a:pt x="666" y="914"/>
                  </a:lnTo>
                  <a:lnTo>
                    <a:pt x="666" y="914"/>
                  </a:lnTo>
                  <a:lnTo>
                    <a:pt x="670" y="899"/>
                  </a:lnTo>
                  <a:lnTo>
                    <a:pt x="670" y="899"/>
                  </a:lnTo>
                  <a:lnTo>
                    <a:pt x="678" y="890"/>
                  </a:lnTo>
                  <a:lnTo>
                    <a:pt x="678" y="890"/>
                  </a:lnTo>
                  <a:lnTo>
                    <a:pt x="686" y="886"/>
                  </a:lnTo>
                  <a:lnTo>
                    <a:pt x="686" y="886"/>
                  </a:lnTo>
                  <a:lnTo>
                    <a:pt x="698" y="883"/>
                  </a:lnTo>
                  <a:lnTo>
                    <a:pt x="698" y="883"/>
                  </a:lnTo>
                  <a:lnTo>
                    <a:pt x="702" y="883"/>
                  </a:lnTo>
                  <a:lnTo>
                    <a:pt x="702" y="883"/>
                  </a:lnTo>
                  <a:lnTo>
                    <a:pt x="706" y="883"/>
                  </a:lnTo>
                  <a:lnTo>
                    <a:pt x="706" y="883"/>
                  </a:lnTo>
                  <a:lnTo>
                    <a:pt x="710" y="883"/>
                  </a:lnTo>
                  <a:lnTo>
                    <a:pt x="710" y="883"/>
                  </a:lnTo>
                  <a:lnTo>
                    <a:pt x="714" y="886"/>
                  </a:lnTo>
                  <a:lnTo>
                    <a:pt x="718" y="890"/>
                  </a:lnTo>
                  <a:lnTo>
                    <a:pt x="718" y="890"/>
                  </a:lnTo>
                  <a:lnTo>
                    <a:pt x="722" y="890"/>
                  </a:lnTo>
                  <a:lnTo>
                    <a:pt x="722" y="890"/>
                  </a:lnTo>
                  <a:lnTo>
                    <a:pt x="726" y="899"/>
                  </a:lnTo>
                  <a:lnTo>
                    <a:pt x="726" y="899"/>
                  </a:lnTo>
                  <a:lnTo>
                    <a:pt x="730" y="907"/>
                  </a:lnTo>
                  <a:lnTo>
                    <a:pt x="730" y="907"/>
                  </a:lnTo>
                  <a:lnTo>
                    <a:pt x="730" y="919"/>
                  </a:lnTo>
                  <a:lnTo>
                    <a:pt x="730" y="919"/>
                  </a:lnTo>
                  <a:lnTo>
                    <a:pt x="726" y="923"/>
                  </a:lnTo>
                  <a:lnTo>
                    <a:pt x="726" y="927"/>
                  </a:lnTo>
                  <a:lnTo>
                    <a:pt x="726" y="927"/>
                  </a:lnTo>
                  <a:lnTo>
                    <a:pt x="722" y="930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18" y="939"/>
                  </a:lnTo>
                  <a:lnTo>
                    <a:pt x="718" y="943"/>
                  </a:lnTo>
                  <a:lnTo>
                    <a:pt x="718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8" y="947"/>
                  </a:lnTo>
                  <a:lnTo>
                    <a:pt x="714" y="947"/>
                  </a:lnTo>
                  <a:lnTo>
                    <a:pt x="714" y="947"/>
                  </a:lnTo>
                  <a:lnTo>
                    <a:pt x="710" y="947"/>
                  </a:lnTo>
                  <a:lnTo>
                    <a:pt x="710" y="951"/>
                  </a:lnTo>
                  <a:lnTo>
                    <a:pt x="710" y="951"/>
                  </a:lnTo>
                  <a:lnTo>
                    <a:pt x="706" y="954"/>
                  </a:lnTo>
                  <a:lnTo>
                    <a:pt x="706" y="954"/>
                  </a:lnTo>
                  <a:lnTo>
                    <a:pt x="702" y="954"/>
                  </a:lnTo>
                  <a:lnTo>
                    <a:pt x="702" y="959"/>
                  </a:lnTo>
                  <a:lnTo>
                    <a:pt x="702" y="959"/>
                  </a:lnTo>
                  <a:lnTo>
                    <a:pt x="702" y="963"/>
                  </a:lnTo>
                  <a:lnTo>
                    <a:pt x="702" y="963"/>
                  </a:lnTo>
                  <a:lnTo>
                    <a:pt x="694" y="963"/>
                  </a:lnTo>
                  <a:lnTo>
                    <a:pt x="694" y="963"/>
                  </a:lnTo>
                  <a:lnTo>
                    <a:pt x="690" y="967"/>
                  </a:lnTo>
                  <a:lnTo>
                    <a:pt x="690" y="967"/>
                  </a:lnTo>
                  <a:lnTo>
                    <a:pt x="674" y="971"/>
                  </a:lnTo>
                  <a:lnTo>
                    <a:pt x="674" y="971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66" y="975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59"/>
                  </a:lnTo>
                  <a:lnTo>
                    <a:pt x="666" y="959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47"/>
                  </a:lnTo>
                  <a:lnTo>
                    <a:pt x="658" y="947"/>
                  </a:lnTo>
                  <a:lnTo>
                    <a:pt x="658" y="939"/>
                  </a:lnTo>
                  <a:lnTo>
                    <a:pt x="658" y="939"/>
                  </a:lnTo>
                  <a:lnTo>
                    <a:pt x="658" y="934"/>
                  </a:lnTo>
                  <a:lnTo>
                    <a:pt x="658" y="930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4" y="1027"/>
                  </a:lnTo>
                  <a:lnTo>
                    <a:pt x="634" y="1027"/>
                  </a:lnTo>
                  <a:lnTo>
                    <a:pt x="626" y="1035"/>
                  </a:lnTo>
                  <a:lnTo>
                    <a:pt x="617" y="1043"/>
                  </a:lnTo>
                  <a:lnTo>
                    <a:pt x="617" y="1043"/>
                  </a:lnTo>
                  <a:lnTo>
                    <a:pt x="602" y="1043"/>
                  </a:lnTo>
                  <a:lnTo>
                    <a:pt x="602" y="1043"/>
                  </a:lnTo>
                  <a:lnTo>
                    <a:pt x="590" y="1043"/>
                  </a:lnTo>
                  <a:lnTo>
                    <a:pt x="590" y="1043"/>
                  </a:lnTo>
                  <a:lnTo>
                    <a:pt x="582" y="1035"/>
                  </a:lnTo>
                  <a:lnTo>
                    <a:pt x="582" y="1035"/>
                  </a:lnTo>
                  <a:lnTo>
                    <a:pt x="582" y="1027"/>
                  </a:lnTo>
                  <a:lnTo>
                    <a:pt x="582" y="1027"/>
                  </a:lnTo>
                  <a:lnTo>
                    <a:pt x="582" y="1019"/>
                  </a:lnTo>
                  <a:lnTo>
                    <a:pt x="582" y="1019"/>
                  </a:lnTo>
                  <a:lnTo>
                    <a:pt x="590" y="1011"/>
                  </a:lnTo>
                  <a:lnTo>
                    <a:pt x="602" y="1007"/>
                  </a:lnTo>
                  <a:lnTo>
                    <a:pt x="602" y="1007"/>
                  </a:lnTo>
                  <a:lnTo>
                    <a:pt x="606" y="1003"/>
                  </a:lnTo>
                  <a:lnTo>
                    <a:pt x="606" y="1003"/>
                  </a:lnTo>
                  <a:lnTo>
                    <a:pt x="626" y="1007"/>
                  </a:lnTo>
                  <a:lnTo>
                    <a:pt x="626" y="1007"/>
                  </a:lnTo>
                  <a:lnTo>
                    <a:pt x="634" y="1011"/>
                  </a:lnTo>
                  <a:lnTo>
                    <a:pt x="634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Freeform 146"/>
            <p:cNvSpPr>
              <a:spLocks noChangeArrowheads="1"/>
            </p:cNvSpPr>
            <p:nvPr/>
          </p:nvSpPr>
          <p:spPr bwMode="auto">
            <a:xfrm>
              <a:off x="1176338" y="1868488"/>
              <a:ext cx="26987" cy="26987"/>
            </a:xfrm>
            <a:custGeom>
              <a:avLst/>
              <a:gdLst>
                <a:gd name="T0" fmla="*/ 0 w 73"/>
                <a:gd name="T1" fmla="*/ 45 h 77"/>
                <a:gd name="T2" fmla="*/ 4 w 73"/>
                <a:gd name="T3" fmla="*/ 52 h 77"/>
                <a:gd name="T4" fmla="*/ 16 w 73"/>
                <a:gd name="T5" fmla="*/ 65 h 77"/>
                <a:gd name="T6" fmla="*/ 20 w 73"/>
                <a:gd name="T7" fmla="*/ 72 h 77"/>
                <a:gd name="T8" fmla="*/ 24 w 73"/>
                <a:gd name="T9" fmla="*/ 72 h 77"/>
                <a:gd name="T10" fmla="*/ 28 w 73"/>
                <a:gd name="T11" fmla="*/ 72 h 77"/>
                <a:gd name="T12" fmla="*/ 32 w 73"/>
                <a:gd name="T13" fmla="*/ 72 h 77"/>
                <a:gd name="T14" fmla="*/ 36 w 73"/>
                <a:gd name="T15" fmla="*/ 76 h 77"/>
                <a:gd name="T16" fmla="*/ 36 w 73"/>
                <a:gd name="T17" fmla="*/ 72 h 77"/>
                <a:gd name="T18" fmla="*/ 40 w 73"/>
                <a:gd name="T19" fmla="*/ 76 h 77"/>
                <a:gd name="T20" fmla="*/ 44 w 73"/>
                <a:gd name="T21" fmla="*/ 72 h 77"/>
                <a:gd name="T22" fmla="*/ 48 w 73"/>
                <a:gd name="T23" fmla="*/ 69 h 77"/>
                <a:gd name="T24" fmla="*/ 52 w 73"/>
                <a:gd name="T25" fmla="*/ 69 h 77"/>
                <a:gd name="T26" fmla="*/ 56 w 73"/>
                <a:gd name="T27" fmla="*/ 69 h 77"/>
                <a:gd name="T28" fmla="*/ 68 w 73"/>
                <a:gd name="T29" fmla="*/ 65 h 77"/>
                <a:gd name="T30" fmla="*/ 68 w 73"/>
                <a:gd name="T31" fmla="*/ 60 h 77"/>
                <a:gd name="T32" fmla="*/ 72 w 73"/>
                <a:gd name="T33" fmla="*/ 48 h 77"/>
                <a:gd name="T34" fmla="*/ 64 w 73"/>
                <a:gd name="T35" fmla="*/ 48 h 77"/>
                <a:gd name="T36" fmla="*/ 56 w 73"/>
                <a:gd name="T37" fmla="*/ 45 h 77"/>
                <a:gd name="T38" fmla="*/ 52 w 73"/>
                <a:gd name="T39" fmla="*/ 45 h 77"/>
                <a:gd name="T40" fmla="*/ 48 w 73"/>
                <a:gd name="T41" fmla="*/ 48 h 77"/>
                <a:gd name="T42" fmla="*/ 44 w 73"/>
                <a:gd name="T43" fmla="*/ 48 h 77"/>
                <a:gd name="T44" fmla="*/ 40 w 73"/>
                <a:gd name="T45" fmla="*/ 48 h 77"/>
                <a:gd name="T46" fmla="*/ 36 w 73"/>
                <a:gd name="T47" fmla="*/ 48 h 77"/>
                <a:gd name="T48" fmla="*/ 24 w 73"/>
                <a:gd name="T49" fmla="*/ 40 h 77"/>
                <a:gd name="T50" fmla="*/ 24 w 73"/>
                <a:gd name="T51" fmla="*/ 36 h 77"/>
                <a:gd name="T52" fmla="*/ 28 w 73"/>
                <a:gd name="T53" fmla="*/ 32 h 77"/>
                <a:gd name="T54" fmla="*/ 28 w 73"/>
                <a:gd name="T55" fmla="*/ 32 h 77"/>
                <a:gd name="T56" fmla="*/ 36 w 73"/>
                <a:gd name="T57" fmla="*/ 28 h 77"/>
                <a:gd name="T58" fmla="*/ 40 w 73"/>
                <a:gd name="T59" fmla="*/ 25 h 77"/>
                <a:gd name="T60" fmla="*/ 48 w 73"/>
                <a:gd name="T61" fmla="*/ 25 h 77"/>
                <a:gd name="T62" fmla="*/ 48 w 73"/>
                <a:gd name="T63" fmla="*/ 25 h 77"/>
                <a:gd name="T64" fmla="*/ 52 w 73"/>
                <a:gd name="T65" fmla="*/ 25 h 77"/>
                <a:gd name="T66" fmla="*/ 52 w 73"/>
                <a:gd name="T67" fmla="*/ 25 h 77"/>
                <a:gd name="T68" fmla="*/ 56 w 73"/>
                <a:gd name="T69" fmla="*/ 20 h 77"/>
                <a:gd name="T70" fmla="*/ 56 w 73"/>
                <a:gd name="T71" fmla="*/ 20 h 77"/>
                <a:gd name="T72" fmla="*/ 60 w 73"/>
                <a:gd name="T73" fmla="*/ 12 h 77"/>
                <a:gd name="T74" fmla="*/ 56 w 73"/>
                <a:gd name="T75" fmla="*/ 4 h 77"/>
                <a:gd name="T76" fmla="*/ 56 w 73"/>
                <a:gd name="T77" fmla="*/ 0 h 77"/>
                <a:gd name="T78" fmla="*/ 44 w 73"/>
                <a:gd name="T79" fmla="*/ 0 h 77"/>
                <a:gd name="T80" fmla="*/ 40 w 73"/>
                <a:gd name="T81" fmla="*/ 0 h 77"/>
                <a:gd name="T82" fmla="*/ 36 w 73"/>
                <a:gd name="T83" fmla="*/ 0 h 77"/>
                <a:gd name="T84" fmla="*/ 28 w 73"/>
                <a:gd name="T85" fmla="*/ 0 h 77"/>
                <a:gd name="T86" fmla="*/ 16 w 73"/>
                <a:gd name="T87" fmla="*/ 4 h 77"/>
                <a:gd name="T88" fmla="*/ 8 w 73"/>
                <a:gd name="T89" fmla="*/ 16 h 77"/>
                <a:gd name="T90" fmla="*/ 4 w 73"/>
                <a:gd name="T91" fmla="*/ 25 h 77"/>
                <a:gd name="T92" fmla="*/ 0 w 73"/>
                <a:gd name="T93" fmla="*/ 28 h 77"/>
                <a:gd name="T94" fmla="*/ 0 w 73"/>
                <a:gd name="T9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" h="77">
                  <a:moveTo>
                    <a:pt x="0" y="40"/>
                  </a:moveTo>
                  <a:lnTo>
                    <a:pt x="0" y="4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6" y="69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" grpId="0" animBg="1" advAuto="0"/>
      <p:bldP spid="853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9" r="20899"/>
          <a:stretch>
            <a:fillRect/>
          </a:stretch>
        </p:blipFill>
        <p:spPr/>
      </p:pic>
      <p:sp>
        <p:nvSpPr>
          <p:cNvPr id="481" name="Business Project…"/>
          <p:cNvSpPr txBox="1"/>
          <p:nvPr/>
        </p:nvSpPr>
        <p:spPr>
          <a:xfrm>
            <a:off x="5712692" y="1276040"/>
            <a:ext cx="2372444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Business Project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premium capital.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2" name="Polygon"/>
          <p:cNvSpPr/>
          <p:nvPr/>
        </p:nvSpPr>
        <p:spPr>
          <a:xfrm>
            <a:off x="4683430" y="1279443"/>
            <a:ext cx="604919" cy="698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ln w="254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3" name="Shape"/>
          <p:cNvSpPr/>
          <p:nvPr/>
        </p:nvSpPr>
        <p:spPr>
          <a:xfrm>
            <a:off x="4827139" y="1484375"/>
            <a:ext cx="317501" cy="2886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4" name="Polygon"/>
          <p:cNvSpPr/>
          <p:nvPr/>
        </p:nvSpPr>
        <p:spPr>
          <a:xfrm>
            <a:off x="4683430" y="3081715"/>
            <a:ext cx="604919" cy="698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rgbClr val="D0B082"/>
          </a:solidFill>
          <a:ln w="25400">
            <a:solidFill>
              <a:srgbClr val="D0B082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5" name="Design Key…"/>
          <p:cNvSpPr txBox="1"/>
          <p:nvPr/>
        </p:nvSpPr>
        <p:spPr>
          <a:xfrm>
            <a:off x="5712692" y="3078312"/>
            <a:ext cx="2372444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Design Key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premium capital.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6" name="Shape"/>
          <p:cNvSpPr/>
          <p:nvPr/>
        </p:nvSpPr>
        <p:spPr>
          <a:xfrm>
            <a:off x="4827139" y="3272215"/>
            <a:ext cx="317501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1"/>
                  <a:pt x="10580" y="10800"/>
                  <a:pt x="10309" y="10800"/>
                </a:cubicBezTo>
                <a:cubicBezTo>
                  <a:pt x="10038" y="10800"/>
                  <a:pt x="9818" y="10581"/>
                  <a:pt x="9818" y="10309"/>
                </a:cubicBezTo>
                <a:cubicBezTo>
                  <a:pt x="9818" y="10038"/>
                  <a:pt x="10038" y="9818"/>
                  <a:pt x="10309" y="9818"/>
                </a:cubicBezTo>
                <a:cubicBezTo>
                  <a:pt x="10580" y="9818"/>
                  <a:pt x="10800" y="10038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6"/>
                </a:lnTo>
                <a:cubicBezTo>
                  <a:pt x="12761" y="14997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3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6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6"/>
                  <a:pt x="11752" y="10012"/>
                  <a:pt x="11709" y="9873"/>
                </a:cubicBezTo>
                <a:cubicBezTo>
                  <a:pt x="12146" y="9210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3"/>
                  <a:pt x="14957" y="12341"/>
                  <a:pt x="14957" y="12487"/>
                </a:cubicBezTo>
                <a:cubicBezTo>
                  <a:pt x="14957" y="12623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90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3"/>
                </a:cubicBezTo>
                <a:lnTo>
                  <a:pt x="5474" y="9058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7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1"/>
                </a:lnTo>
                <a:cubicBezTo>
                  <a:pt x="10511" y="16870"/>
                  <a:pt x="11735" y="16875"/>
                  <a:pt x="12503" y="16130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1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lnTo>
                  <a:pt x="21600" y="18164"/>
                </a:lnTo>
                <a:cubicBezTo>
                  <a:pt x="21600" y="18029"/>
                  <a:pt x="21545" y="17906"/>
                  <a:pt x="21456" y="17817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7" name="Costumer Gifts…"/>
          <p:cNvSpPr txBox="1"/>
          <p:nvPr/>
        </p:nvSpPr>
        <p:spPr>
          <a:xfrm>
            <a:off x="5712692" y="4878619"/>
            <a:ext cx="2372444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Costumer Gifts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premium capital.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8" name="Polygon"/>
          <p:cNvSpPr/>
          <p:nvPr/>
        </p:nvSpPr>
        <p:spPr>
          <a:xfrm>
            <a:off x="4683430" y="4883986"/>
            <a:ext cx="604920" cy="698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ln w="254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9" name="Shape"/>
          <p:cNvSpPr/>
          <p:nvPr/>
        </p:nvSpPr>
        <p:spPr>
          <a:xfrm>
            <a:off x="4907955" y="5090361"/>
            <a:ext cx="155871" cy="285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1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7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1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1"/>
                  <a:pt x="9507" y="18651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5"/>
                  <a:pt x="18000" y="491"/>
                </a:cubicBezTo>
                <a:cubicBezTo>
                  <a:pt x="18000" y="220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7"/>
                </a:cubicBezTo>
                <a:lnTo>
                  <a:pt x="7246" y="335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8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4"/>
                  <a:pt x="7200" y="21090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1"/>
                </a:lnTo>
                <a:lnTo>
                  <a:pt x="21513" y="8550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rgbClr val="6A6E7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0" name="Our Welcome…"/>
          <p:cNvSpPr txBox="1"/>
          <p:nvPr/>
        </p:nvSpPr>
        <p:spPr>
          <a:xfrm>
            <a:off x="759983" y="1269570"/>
            <a:ext cx="2952347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Our Welcome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Message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2" name="Distinctively build premium growth strategies…"/>
          <p:cNvSpPr txBox="1"/>
          <p:nvPr/>
        </p:nvSpPr>
        <p:spPr>
          <a:xfrm>
            <a:off x="759983" y="3022170"/>
            <a:ext cx="3202800" cy="101566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 strategies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whereas premium human capital. Conveniently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envisioneer accurate whereas collaborative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e-commerce.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3" name="70%…"/>
          <p:cNvSpPr txBox="1"/>
          <p:nvPr/>
        </p:nvSpPr>
        <p:spPr>
          <a:xfrm>
            <a:off x="759983" y="5168754"/>
            <a:ext cx="787075" cy="30777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>
                <a:latin typeface="+mj-ea"/>
                <a:ea typeface="+mj-ea"/>
                <a:cs typeface="+mn-ea"/>
                <a:sym typeface="+mn-lt"/>
              </a:rPr>
              <a:t>70%</a:t>
            </a:r>
            <a:endParaRPr sz="9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Countdown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4" name="85%…"/>
          <p:cNvSpPr txBox="1"/>
          <p:nvPr/>
        </p:nvSpPr>
        <p:spPr>
          <a:xfrm>
            <a:off x="1936396" y="5168754"/>
            <a:ext cx="787075" cy="30777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>
                <a:latin typeface="+mj-ea"/>
                <a:ea typeface="+mj-ea"/>
                <a:cs typeface="+mn-ea"/>
                <a:sym typeface="+mn-lt"/>
              </a:rPr>
              <a:t>85%</a:t>
            </a:r>
            <a:endParaRPr sz="9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Countdown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5" name="Line"/>
          <p:cNvSpPr/>
          <p:nvPr/>
        </p:nvSpPr>
        <p:spPr>
          <a:xfrm>
            <a:off x="4985890" y="1992491"/>
            <a:ext cx="0" cy="1089223"/>
          </a:xfrm>
          <a:prstGeom prst="line">
            <a:avLst/>
          </a:prstGeom>
          <a:ln w="254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6" name="Line"/>
          <p:cNvSpPr/>
          <p:nvPr/>
        </p:nvSpPr>
        <p:spPr>
          <a:xfrm>
            <a:off x="4985890" y="3794763"/>
            <a:ext cx="0" cy="1074676"/>
          </a:xfrm>
          <a:prstGeom prst="line">
            <a:avLst/>
          </a:prstGeom>
          <a:ln w="254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" grpId="0" animBg="1" advAuto="0"/>
      <p:bldP spid="494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07" b="38607"/>
          <a:stretch>
            <a:fillRect/>
          </a:stretch>
        </p:blipFill>
        <p:spPr>
          <a:xfrm>
            <a:off x="-3176" y="-12736"/>
            <a:ext cx="12192001" cy="3175001"/>
          </a:xfrm>
        </p:spPr>
      </p:pic>
      <p:sp>
        <p:nvSpPr>
          <p:cNvPr id="393" name="Rectangle"/>
          <p:cNvSpPr/>
          <p:nvPr/>
        </p:nvSpPr>
        <p:spPr>
          <a:xfrm>
            <a:off x="3175" y="-12737"/>
            <a:ext cx="12192000" cy="3175001"/>
          </a:xfrm>
          <a:prstGeom prst="rect">
            <a:avLst/>
          </a:prstGeom>
          <a:solidFill>
            <a:srgbClr val="1C1F25">
              <a:alpha val="48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9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247120" y="6351290"/>
            <a:ext cx="178680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97" name="Group"/>
          <p:cNvGrpSpPr/>
          <p:nvPr/>
        </p:nvGrpSpPr>
        <p:grpSpPr>
          <a:xfrm>
            <a:off x="759983" y="3986431"/>
            <a:ext cx="2138406" cy="1502908"/>
            <a:chOff x="0" y="0"/>
            <a:chExt cx="4276808" cy="3005814"/>
          </a:xfrm>
        </p:grpSpPr>
        <p:sp>
          <p:nvSpPr>
            <p:cNvPr id="395" name="Tittle 01…"/>
            <p:cNvSpPr txBox="1"/>
            <p:nvPr/>
          </p:nvSpPr>
          <p:spPr>
            <a:xfrm>
              <a:off x="0" y="1066823"/>
              <a:ext cx="4276808" cy="19389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>
                  <a:latin typeface="+mj-ea"/>
                  <a:ea typeface="+mj-ea"/>
                  <a:cs typeface="+mn-ea"/>
                  <a:sym typeface="+mn-lt"/>
                </a:rPr>
                <a:t>Tittle 01</a:t>
              </a:r>
              <a:endParaRPr sz="9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build premium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growth strategies the premium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96" name="Shape"/>
            <p:cNvSpPr/>
            <p:nvPr/>
          </p:nvSpPr>
          <p:spPr>
            <a:xfrm>
              <a:off x="1720469" y="0"/>
              <a:ext cx="698501" cy="50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8900"/>
                  </a:moveTo>
                  <a:cubicBezTo>
                    <a:pt x="20618" y="18980"/>
                    <a:pt x="20611" y="19058"/>
                    <a:pt x="20601" y="19135"/>
                  </a:cubicBezTo>
                  <a:lnTo>
                    <a:pt x="14539" y="10800"/>
                  </a:lnTo>
                  <a:lnTo>
                    <a:pt x="20601" y="2465"/>
                  </a:lnTo>
                  <a:cubicBezTo>
                    <a:pt x="20611" y="2542"/>
                    <a:pt x="20618" y="2620"/>
                    <a:pt x="20618" y="2700"/>
                  </a:cubicBezTo>
                  <a:cubicBezTo>
                    <a:pt x="20618" y="2700"/>
                    <a:pt x="20618" y="18900"/>
                    <a:pt x="20618" y="18900"/>
                  </a:cubicBezTo>
                  <a:close/>
                  <a:moveTo>
                    <a:pt x="19636" y="20250"/>
                  </a:moveTo>
                  <a:lnTo>
                    <a:pt x="1964" y="20250"/>
                  </a:lnTo>
                  <a:cubicBezTo>
                    <a:pt x="1849" y="20250"/>
                    <a:pt x="1739" y="20218"/>
                    <a:pt x="1637" y="20168"/>
                  </a:cubicBezTo>
                  <a:lnTo>
                    <a:pt x="7755" y="11754"/>
                  </a:lnTo>
                  <a:lnTo>
                    <a:pt x="9440" y="14072"/>
                  </a:lnTo>
                  <a:cubicBezTo>
                    <a:pt x="9816" y="14589"/>
                    <a:pt x="10308" y="14847"/>
                    <a:pt x="10800" y="14847"/>
                  </a:cubicBezTo>
                  <a:cubicBezTo>
                    <a:pt x="11292" y="14847"/>
                    <a:pt x="11784" y="14589"/>
                    <a:pt x="12159" y="14072"/>
                  </a:cubicBezTo>
                  <a:lnTo>
                    <a:pt x="13845" y="11754"/>
                  </a:lnTo>
                  <a:lnTo>
                    <a:pt x="19964" y="20168"/>
                  </a:lnTo>
                  <a:cubicBezTo>
                    <a:pt x="19861" y="20218"/>
                    <a:pt x="19752" y="20250"/>
                    <a:pt x="19636" y="20250"/>
                  </a:cubicBezTo>
                  <a:moveTo>
                    <a:pt x="982" y="18900"/>
                  </a:moveTo>
                  <a:lnTo>
                    <a:pt x="982" y="2700"/>
                  </a:lnTo>
                  <a:cubicBezTo>
                    <a:pt x="982" y="2620"/>
                    <a:pt x="989" y="2542"/>
                    <a:pt x="999" y="2465"/>
                  </a:cubicBezTo>
                  <a:lnTo>
                    <a:pt x="7061" y="10800"/>
                  </a:lnTo>
                  <a:lnTo>
                    <a:pt x="999" y="19135"/>
                  </a:lnTo>
                  <a:cubicBezTo>
                    <a:pt x="989" y="19058"/>
                    <a:pt x="982" y="18980"/>
                    <a:pt x="982" y="18900"/>
                  </a:cubicBezTo>
                  <a:moveTo>
                    <a:pt x="1964" y="1350"/>
                  </a:moveTo>
                  <a:lnTo>
                    <a:pt x="19636" y="1350"/>
                  </a:lnTo>
                  <a:cubicBezTo>
                    <a:pt x="19752" y="1350"/>
                    <a:pt x="19861" y="1382"/>
                    <a:pt x="19964" y="1433"/>
                  </a:cubicBezTo>
                  <a:lnTo>
                    <a:pt x="11465" y="13118"/>
                  </a:lnTo>
                  <a:cubicBezTo>
                    <a:pt x="11288" y="13362"/>
                    <a:pt x="11051" y="13497"/>
                    <a:pt x="10800" y="13497"/>
                  </a:cubicBezTo>
                  <a:cubicBezTo>
                    <a:pt x="10549" y="13497"/>
                    <a:pt x="10312" y="13362"/>
                    <a:pt x="10134" y="13118"/>
                  </a:cubicBezTo>
                  <a:lnTo>
                    <a:pt x="1637" y="1433"/>
                  </a:lnTo>
                  <a:cubicBezTo>
                    <a:pt x="1739" y="1382"/>
                    <a:pt x="1849" y="1350"/>
                    <a:pt x="1964" y="1350"/>
                  </a:cubicBezTo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1209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391"/>
                    <a:pt x="21600" y="18900"/>
                  </a:cubicBezTo>
                  <a:lnTo>
                    <a:pt x="21600" y="2700"/>
                  </a:lnTo>
                  <a:cubicBezTo>
                    <a:pt x="21600" y="1209"/>
                    <a:pt x="20721" y="0"/>
                    <a:pt x="19636" y="0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00" name="Group"/>
          <p:cNvGrpSpPr/>
          <p:nvPr/>
        </p:nvGrpSpPr>
        <p:grpSpPr>
          <a:xfrm>
            <a:off x="3626407" y="3922931"/>
            <a:ext cx="2138406" cy="1566408"/>
            <a:chOff x="0" y="0"/>
            <a:chExt cx="4276808" cy="3132814"/>
          </a:xfrm>
        </p:grpSpPr>
        <p:sp>
          <p:nvSpPr>
            <p:cNvPr id="398" name="Tittle 02…"/>
            <p:cNvSpPr txBox="1"/>
            <p:nvPr/>
          </p:nvSpPr>
          <p:spPr>
            <a:xfrm>
              <a:off x="0" y="1193823"/>
              <a:ext cx="4276808" cy="19389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>
                  <a:latin typeface="+mj-ea"/>
                  <a:ea typeface="+mj-ea"/>
                  <a:cs typeface="+mn-ea"/>
                  <a:sym typeface="+mn-lt"/>
                </a:rPr>
                <a:t>Tittle 02</a:t>
              </a:r>
              <a:endParaRPr sz="9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build premium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growth strategies the premium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99" name="Shape"/>
            <p:cNvSpPr/>
            <p:nvPr/>
          </p:nvSpPr>
          <p:spPr>
            <a:xfrm>
              <a:off x="1720469" y="0"/>
              <a:ext cx="698501" cy="63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520"/>
                  </a:moveTo>
                  <a:lnTo>
                    <a:pt x="982" y="20520"/>
                  </a:lnTo>
                  <a:lnTo>
                    <a:pt x="982" y="14040"/>
                  </a:lnTo>
                  <a:lnTo>
                    <a:pt x="6907" y="14040"/>
                  </a:lnTo>
                  <a:cubicBezTo>
                    <a:pt x="7149" y="16170"/>
                    <a:pt x="8798" y="17820"/>
                    <a:pt x="10800" y="17820"/>
                  </a:cubicBezTo>
                  <a:cubicBezTo>
                    <a:pt x="12802" y="17820"/>
                    <a:pt x="14451" y="16170"/>
                    <a:pt x="14694" y="14040"/>
                  </a:cubicBezTo>
                  <a:lnTo>
                    <a:pt x="20618" y="14040"/>
                  </a:lnTo>
                  <a:cubicBezTo>
                    <a:pt x="20618" y="14040"/>
                    <a:pt x="20618" y="20520"/>
                    <a:pt x="20618" y="20520"/>
                  </a:cubicBezTo>
                  <a:close/>
                  <a:moveTo>
                    <a:pt x="21543" y="13261"/>
                  </a:moveTo>
                  <a:lnTo>
                    <a:pt x="21548" y="13259"/>
                  </a:lnTo>
                  <a:lnTo>
                    <a:pt x="16639" y="2459"/>
                  </a:lnTo>
                  <a:lnTo>
                    <a:pt x="16634" y="2461"/>
                  </a:lnTo>
                  <a:cubicBezTo>
                    <a:pt x="16554" y="2284"/>
                    <a:pt x="16392" y="2160"/>
                    <a:pt x="16200" y="2160"/>
                  </a:cubicBezTo>
                  <a:lnTo>
                    <a:pt x="12764" y="2160"/>
                  </a:lnTo>
                  <a:cubicBezTo>
                    <a:pt x="12492" y="2160"/>
                    <a:pt x="12273" y="2402"/>
                    <a:pt x="12273" y="2700"/>
                  </a:cubicBezTo>
                  <a:cubicBezTo>
                    <a:pt x="12273" y="2999"/>
                    <a:pt x="12492" y="3240"/>
                    <a:pt x="12764" y="3240"/>
                  </a:cubicBezTo>
                  <a:lnTo>
                    <a:pt x="15897" y="3240"/>
                  </a:lnTo>
                  <a:lnTo>
                    <a:pt x="20315" y="12960"/>
                  </a:lnTo>
                  <a:lnTo>
                    <a:pt x="14236" y="12960"/>
                  </a:lnTo>
                  <a:cubicBezTo>
                    <a:pt x="13965" y="12960"/>
                    <a:pt x="13745" y="13202"/>
                    <a:pt x="13745" y="13500"/>
                  </a:cubicBezTo>
                  <a:cubicBezTo>
                    <a:pt x="13745" y="15290"/>
                    <a:pt x="12426" y="16740"/>
                    <a:pt x="10800" y="16740"/>
                  </a:cubicBezTo>
                  <a:cubicBezTo>
                    <a:pt x="9173" y="16740"/>
                    <a:pt x="7855" y="15290"/>
                    <a:pt x="7855" y="13500"/>
                  </a:cubicBezTo>
                  <a:cubicBezTo>
                    <a:pt x="7855" y="13202"/>
                    <a:pt x="7635" y="12960"/>
                    <a:pt x="7364" y="12960"/>
                  </a:cubicBezTo>
                  <a:lnTo>
                    <a:pt x="1285" y="12960"/>
                  </a:lnTo>
                  <a:lnTo>
                    <a:pt x="5703" y="3240"/>
                  </a:lnTo>
                  <a:lnTo>
                    <a:pt x="8836" y="3240"/>
                  </a:lnTo>
                  <a:cubicBezTo>
                    <a:pt x="9108" y="3240"/>
                    <a:pt x="9327" y="2999"/>
                    <a:pt x="9327" y="2700"/>
                  </a:cubicBezTo>
                  <a:cubicBezTo>
                    <a:pt x="9327" y="2402"/>
                    <a:pt x="9108" y="2160"/>
                    <a:pt x="8836" y="2160"/>
                  </a:cubicBezTo>
                  <a:lnTo>
                    <a:pt x="5400" y="2160"/>
                  </a:lnTo>
                  <a:cubicBezTo>
                    <a:pt x="5208" y="2160"/>
                    <a:pt x="5046" y="2284"/>
                    <a:pt x="4966" y="2461"/>
                  </a:cubicBezTo>
                  <a:lnTo>
                    <a:pt x="4961" y="2459"/>
                  </a:lnTo>
                  <a:lnTo>
                    <a:pt x="52" y="13259"/>
                  </a:lnTo>
                  <a:lnTo>
                    <a:pt x="57" y="13261"/>
                  </a:lnTo>
                  <a:cubicBezTo>
                    <a:pt x="23" y="13334"/>
                    <a:pt x="0" y="13413"/>
                    <a:pt x="0" y="13500"/>
                  </a:cubicBezTo>
                  <a:lnTo>
                    <a:pt x="0" y="21060"/>
                  </a:lnTo>
                  <a:cubicBezTo>
                    <a:pt x="0" y="21359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59"/>
                    <a:pt x="21600" y="21060"/>
                  </a:cubicBezTo>
                  <a:lnTo>
                    <a:pt x="21600" y="13500"/>
                  </a:lnTo>
                  <a:cubicBezTo>
                    <a:pt x="21600" y="13413"/>
                    <a:pt x="21577" y="13334"/>
                    <a:pt x="21543" y="13261"/>
                  </a:cubicBezTo>
                  <a:moveTo>
                    <a:pt x="7855" y="8640"/>
                  </a:moveTo>
                  <a:cubicBezTo>
                    <a:pt x="7583" y="8640"/>
                    <a:pt x="7364" y="8882"/>
                    <a:pt x="7364" y="9180"/>
                  </a:cubicBezTo>
                  <a:cubicBezTo>
                    <a:pt x="7364" y="9329"/>
                    <a:pt x="7418" y="9464"/>
                    <a:pt x="7507" y="9562"/>
                  </a:cubicBezTo>
                  <a:lnTo>
                    <a:pt x="10453" y="12802"/>
                  </a:lnTo>
                  <a:cubicBezTo>
                    <a:pt x="10542" y="12900"/>
                    <a:pt x="10665" y="12960"/>
                    <a:pt x="10800" y="12960"/>
                  </a:cubicBezTo>
                  <a:cubicBezTo>
                    <a:pt x="10936" y="12960"/>
                    <a:pt x="11058" y="12900"/>
                    <a:pt x="11147" y="12802"/>
                  </a:cubicBezTo>
                  <a:lnTo>
                    <a:pt x="14093" y="9562"/>
                  </a:lnTo>
                  <a:cubicBezTo>
                    <a:pt x="14182" y="9464"/>
                    <a:pt x="14236" y="9329"/>
                    <a:pt x="14236" y="9180"/>
                  </a:cubicBezTo>
                  <a:cubicBezTo>
                    <a:pt x="14236" y="8882"/>
                    <a:pt x="14017" y="8640"/>
                    <a:pt x="13745" y="8640"/>
                  </a:cubicBezTo>
                  <a:cubicBezTo>
                    <a:pt x="13610" y="8640"/>
                    <a:pt x="13487" y="8701"/>
                    <a:pt x="13398" y="8798"/>
                  </a:cubicBezTo>
                  <a:lnTo>
                    <a:pt x="11291" y="11116"/>
                  </a:lnTo>
                  <a:lnTo>
                    <a:pt x="11291" y="540"/>
                  </a:lnTo>
                  <a:cubicBezTo>
                    <a:pt x="11291" y="242"/>
                    <a:pt x="11071" y="0"/>
                    <a:pt x="10800" y="0"/>
                  </a:cubicBezTo>
                  <a:cubicBezTo>
                    <a:pt x="10529" y="0"/>
                    <a:pt x="10309" y="242"/>
                    <a:pt x="10309" y="540"/>
                  </a:cubicBezTo>
                  <a:lnTo>
                    <a:pt x="10309" y="11116"/>
                  </a:lnTo>
                  <a:lnTo>
                    <a:pt x="8202" y="8798"/>
                  </a:lnTo>
                  <a:cubicBezTo>
                    <a:pt x="8113" y="8701"/>
                    <a:pt x="7990" y="8640"/>
                    <a:pt x="7855" y="8640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03" name="Group"/>
          <p:cNvGrpSpPr/>
          <p:nvPr/>
        </p:nvGrpSpPr>
        <p:grpSpPr>
          <a:xfrm>
            <a:off x="9359256" y="3891181"/>
            <a:ext cx="2138406" cy="1598158"/>
            <a:chOff x="0" y="0"/>
            <a:chExt cx="4276808" cy="3196314"/>
          </a:xfrm>
        </p:grpSpPr>
        <p:sp>
          <p:nvSpPr>
            <p:cNvPr id="401" name="Shape"/>
            <p:cNvSpPr/>
            <p:nvPr/>
          </p:nvSpPr>
          <p:spPr>
            <a:xfrm>
              <a:off x="1720469" y="0"/>
              <a:ext cx="698501" cy="698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18" y="5891"/>
                  </a:moveTo>
                  <a:lnTo>
                    <a:pt x="8345" y="5891"/>
                  </a:lnTo>
                  <a:cubicBezTo>
                    <a:pt x="8075" y="5891"/>
                    <a:pt x="7855" y="6111"/>
                    <a:pt x="7855" y="6382"/>
                  </a:cubicBezTo>
                  <a:cubicBezTo>
                    <a:pt x="7855" y="6653"/>
                    <a:pt x="8075" y="6873"/>
                    <a:pt x="8345" y="6873"/>
                  </a:cubicBezTo>
                  <a:lnTo>
                    <a:pt x="15218" y="6873"/>
                  </a:lnTo>
                  <a:cubicBezTo>
                    <a:pt x="15489" y="6873"/>
                    <a:pt x="15709" y="6653"/>
                    <a:pt x="15709" y="6382"/>
                  </a:cubicBezTo>
                  <a:cubicBezTo>
                    <a:pt x="15709" y="6111"/>
                    <a:pt x="15489" y="5891"/>
                    <a:pt x="15218" y="5891"/>
                  </a:cubicBezTo>
                  <a:moveTo>
                    <a:pt x="6382" y="5891"/>
                  </a:moveTo>
                  <a:cubicBezTo>
                    <a:pt x="6111" y="5891"/>
                    <a:pt x="5891" y="6111"/>
                    <a:pt x="5891" y="6382"/>
                  </a:cubicBezTo>
                  <a:cubicBezTo>
                    <a:pt x="5891" y="6653"/>
                    <a:pt x="6111" y="6873"/>
                    <a:pt x="6382" y="6873"/>
                  </a:cubicBezTo>
                  <a:cubicBezTo>
                    <a:pt x="6653" y="6873"/>
                    <a:pt x="6873" y="6653"/>
                    <a:pt x="6873" y="6382"/>
                  </a:cubicBezTo>
                  <a:cubicBezTo>
                    <a:pt x="6873" y="6111"/>
                    <a:pt x="6653" y="5891"/>
                    <a:pt x="6382" y="5891"/>
                  </a:cubicBezTo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89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5" y="16691"/>
                    <a:pt x="18655" y="16910"/>
                    <a:pt x="18655" y="17182"/>
                  </a:cubicBezTo>
                  <a:cubicBezTo>
                    <a:pt x="18655" y="17453"/>
                    <a:pt x="18875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2455" y="5891"/>
                  </a:moveTo>
                  <a:cubicBezTo>
                    <a:pt x="2184" y="5891"/>
                    <a:pt x="1964" y="6111"/>
                    <a:pt x="1964" y="6382"/>
                  </a:cubicBezTo>
                  <a:cubicBezTo>
                    <a:pt x="1964" y="6653"/>
                    <a:pt x="2184" y="6873"/>
                    <a:pt x="2455" y="6873"/>
                  </a:cubicBezTo>
                  <a:cubicBezTo>
                    <a:pt x="2725" y="6873"/>
                    <a:pt x="2945" y="6653"/>
                    <a:pt x="2945" y="6382"/>
                  </a:cubicBezTo>
                  <a:cubicBezTo>
                    <a:pt x="2945" y="6111"/>
                    <a:pt x="2725" y="5891"/>
                    <a:pt x="2455" y="5891"/>
                  </a:cubicBezTo>
                  <a:moveTo>
                    <a:pt x="4418" y="5891"/>
                  </a:moveTo>
                  <a:cubicBezTo>
                    <a:pt x="4147" y="5891"/>
                    <a:pt x="3927" y="6111"/>
                    <a:pt x="3927" y="6382"/>
                  </a:cubicBezTo>
                  <a:cubicBezTo>
                    <a:pt x="3927" y="6653"/>
                    <a:pt x="4147" y="6873"/>
                    <a:pt x="4418" y="6873"/>
                  </a:cubicBezTo>
                  <a:cubicBezTo>
                    <a:pt x="4689" y="6873"/>
                    <a:pt x="4909" y="6653"/>
                    <a:pt x="4909" y="6382"/>
                  </a:cubicBezTo>
                  <a:cubicBezTo>
                    <a:pt x="4909" y="6111"/>
                    <a:pt x="4689" y="5891"/>
                    <a:pt x="4418" y="5891"/>
                  </a:cubicBezTo>
                  <a:moveTo>
                    <a:pt x="16691" y="7855"/>
                  </a:moveTo>
                  <a:lnTo>
                    <a:pt x="982" y="7855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7855"/>
                    <a:pt x="16691" y="7855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8836"/>
                  </a:lnTo>
                  <a:lnTo>
                    <a:pt x="16691" y="8836"/>
                  </a:lnTo>
                  <a:cubicBezTo>
                    <a:pt x="16691" y="8836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02" name="Tittle 04…"/>
            <p:cNvSpPr txBox="1"/>
            <p:nvPr/>
          </p:nvSpPr>
          <p:spPr>
            <a:xfrm>
              <a:off x="0" y="1257323"/>
              <a:ext cx="4276808" cy="19389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>
                  <a:latin typeface="+mj-ea"/>
                  <a:ea typeface="+mj-ea"/>
                  <a:cs typeface="+mn-ea"/>
                  <a:sym typeface="+mn-lt"/>
                </a:rPr>
                <a:t>Tittle 04</a:t>
              </a:r>
              <a:endParaRPr sz="9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build premium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growth strategies the premium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06" name="Group"/>
          <p:cNvGrpSpPr/>
          <p:nvPr/>
        </p:nvGrpSpPr>
        <p:grpSpPr>
          <a:xfrm>
            <a:off x="6492832" y="3891181"/>
            <a:ext cx="2138406" cy="1598158"/>
            <a:chOff x="0" y="0"/>
            <a:chExt cx="4276808" cy="3196314"/>
          </a:xfrm>
        </p:grpSpPr>
        <p:sp>
          <p:nvSpPr>
            <p:cNvPr id="404" name="Shape"/>
            <p:cNvSpPr/>
            <p:nvPr/>
          </p:nvSpPr>
          <p:spPr>
            <a:xfrm>
              <a:off x="1720469" y="0"/>
              <a:ext cx="698501" cy="698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982"/>
                  </a:moveTo>
                  <a:cubicBezTo>
                    <a:pt x="14012" y="982"/>
                    <a:pt x="16860" y="2526"/>
                    <a:pt x="18652" y="4909"/>
                  </a:cubicBezTo>
                  <a:lnTo>
                    <a:pt x="14727" y="4909"/>
                  </a:lnTo>
                  <a:cubicBezTo>
                    <a:pt x="14456" y="4909"/>
                    <a:pt x="14236" y="5129"/>
                    <a:pt x="14236" y="5400"/>
                  </a:cubicBezTo>
                  <a:cubicBezTo>
                    <a:pt x="14236" y="5672"/>
                    <a:pt x="14456" y="5891"/>
                    <a:pt x="14727" y="5891"/>
                  </a:cubicBezTo>
                  <a:lnTo>
                    <a:pt x="19636" y="5891"/>
                  </a:lnTo>
                  <a:cubicBezTo>
                    <a:pt x="19907" y="5891"/>
                    <a:pt x="20127" y="5672"/>
                    <a:pt x="20127" y="5400"/>
                  </a:cubicBezTo>
                  <a:lnTo>
                    <a:pt x="20127" y="491"/>
                  </a:lnTo>
                  <a:cubicBezTo>
                    <a:pt x="20127" y="220"/>
                    <a:pt x="19907" y="0"/>
                    <a:pt x="19636" y="0"/>
                  </a:cubicBezTo>
                  <a:cubicBezTo>
                    <a:pt x="19366" y="0"/>
                    <a:pt x="19145" y="220"/>
                    <a:pt x="19145" y="491"/>
                  </a:cubicBezTo>
                  <a:lnTo>
                    <a:pt x="19145" y="3962"/>
                  </a:lnTo>
                  <a:cubicBezTo>
                    <a:pt x="17166" y="1546"/>
                    <a:pt x="14167" y="0"/>
                    <a:pt x="10800" y="0"/>
                  </a:cubicBezTo>
                  <a:cubicBezTo>
                    <a:pt x="4836" y="0"/>
                    <a:pt x="0" y="4836"/>
                    <a:pt x="0" y="10800"/>
                  </a:cubicBezTo>
                  <a:cubicBezTo>
                    <a:pt x="0" y="11071"/>
                    <a:pt x="220" y="11291"/>
                    <a:pt x="491" y="11291"/>
                  </a:cubicBezTo>
                  <a:cubicBezTo>
                    <a:pt x="762" y="11291"/>
                    <a:pt x="982" y="11071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moveTo>
                    <a:pt x="21109" y="10309"/>
                  </a:moveTo>
                  <a:cubicBezTo>
                    <a:pt x="20838" y="10309"/>
                    <a:pt x="20618" y="10529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7588" y="20618"/>
                    <a:pt x="4740" y="19075"/>
                    <a:pt x="2948" y="16691"/>
                  </a:cubicBezTo>
                  <a:lnTo>
                    <a:pt x="6873" y="16691"/>
                  </a:lnTo>
                  <a:cubicBezTo>
                    <a:pt x="7144" y="16691"/>
                    <a:pt x="7364" y="16471"/>
                    <a:pt x="7364" y="16200"/>
                  </a:cubicBezTo>
                  <a:cubicBezTo>
                    <a:pt x="7364" y="15929"/>
                    <a:pt x="7144" y="15709"/>
                    <a:pt x="6873" y="15709"/>
                  </a:cubicBezTo>
                  <a:lnTo>
                    <a:pt x="1964" y="15709"/>
                  </a:lnTo>
                  <a:cubicBezTo>
                    <a:pt x="1693" y="15709"/>
                    <a:pt x="1473" y="15929"/>
                    <a:pt x="1473" y="16200"/>
                  </a:cubicBezTo>
                  <a:lnTo>
                    <a:pt x="1473" y="21109"/>
                  </a:lnTo>
                  <a:cubicBezTo>
                    <a:pt x="1473" y="21380"/>
                    <a:pt x="1693" y="21600"/>
                    <a:pt x="1964" y="21600"/>
                  </a:cubicBezTo>
                  <a:cubicBezTo>
                    <a:pt x="2234" y="21600"/>
                    <a:pt x="2455" y="21380"/>
                    <a:pt x="2455" y="21109"/>
                  </a:cubicBezTo>
                  <a:lnTo>
                    <a:pt x="2455" y="17639"/>
                  </a:lnTo>
                  <a:cubicBezTo>
                    <a:pt x="4434" y="20054"/>
                    <a:pt x="7433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10529"/>
                    <a:pt x="21380" y="10309"/>
                    <a:pt x="21109" y="10309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05" name="Tittle 03…"/>
            <p:cNvSpPr txBox="1"/>
            <p:nvPr/>
          </p:nvSpPr>
          <p:spPr>
            <a:xfrm>
              <a:off x="0" y="1257323"/>
              <a:ext cx="4276808" cy="19389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>
                  <a:latin typeface="+mj-ea"/>
                  <a:ea typeface="+mj-ea"/>
                  <a:cs typeface="+mn-ea"/>
                  <a:sym typeface="+mn-lt"/>
                </a:rPr>
                <a:t>Tittle 03</a:t>
              </a:r>
              <a:endParaRPr sz="9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build premium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growth strategies the premium 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407" name="There are no secrets to success. It is the…"/>
          <p:cNvSpPr txBox="1"/>
          <p:nvPr/>
        </p:nvSpPr>
        <p:spPr>
          <a:xfrm>
            <a:off x="4072202" y="1271356"/>
            <a:ext cx="4284570" cy="121187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50000"/>
              </a:lnSpc>
              <a:defRPr sz="35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750" dirty="0">
                <a:latin typeface="+mj-ea"/>
                <a:ea typeface="+mj-ea"/>
                <a:cs typeface="+mn-ea"/>
                <a:sym typeface="+mn-lt"/>
              </a:rPr>
              <a:t>There are no secrets to success. It is the </a:t>
            </a:r>
            <a:endParaRPr sz="1750" dirty="0">
              <a:latin typeface="+mj-ea"/>
              <a:ea typeface="+mj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 sz="35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750" dirty="0">
                <a:latin typeface="+mj-ea"/>
                <a:ea typeface="+mj-ea"/>
                <a:cs typeface="+mn-ea"/>
                <a:sym typeface="+mn-lt"/>
              </a:rPr>
              <a:t>result of preparation, hard work, </a:t>
            </a:r>
            <a:endParaRPr sz="1750" dirty="0">
              <a:latin typeface="+mj-ea"/>
              <a:ea typeface="+mj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 sz="35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750" dirty="0">
                <a:latin typeface="+mj-ea"/>
                <a:ea typeface="+mj-ea"/>
                <a:cs typeface="+mn-ea"/>
                <a:sym typeface="+mn-lt"/>
              </a:rPr>
              <a:t>and learning from failure.</a:t>
            </a:r>
            <a:endParaRPr sz="175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10" name="Line"/>
          <p:cNvSpPr/>
          <p:nvPr/>
        </p:nvSpPr>
        <p:spPr>
          <a:xfrm>
            <a:off x="8960903" y="3891181"/>
            <a:ext cx="0" cy="1698638"/>
          </a:xfrm>
          <a:prstGeom prst="line">
            <a:avLst/>
          </a:prstGeom>
          <a:ln w="25400">
            <a:solidFill>
              <a:srgbClr val="C8CBD1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11" name="Line"/>
          <p:cNvSpPr/>
          <p:nvPr/>
        </p:nvSpPr>
        <p:spPr>
          <a:xfrm>
            <a:off x="6092825" y="3888006"/>
            <a:ext cx="0" cy="1698638"/>
          </a:xfrm>
          <a:prstGeom prst="line">
            <a:avLst/>
          </a:prstGeom>
          <a:ln w="25400">
            <a:solidFill>
              <a:srgbClr val="C8CBD1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12" name="Line"/>
          <p:cNvSpPr/>
          <p:nvPr/>
        </p:nvSpPr>
        <p:spPr>
          <a:xfrm flipH="1">
            <a:off x="3228054" y="3891181"/>
            <a:ext cx="0" cy="1701814"/>
          </a:xfrm>
          <a:prstGeom prst="line">
            <a:avLst/>
          </a:prstGeom>
          <a:ln w="25400">
            <a:solidFill>
              <a:srgbClr val="C8CBD1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6" name="Group 15"/>
          <p:cNvGrpSpPr/>
          <p:nvPr/>
        </p:nvGrpSpPr>
        <p:grpSpPr>
          <a:xfrm rot="21202576">
            <a:off x="1457949" y="710591"/>
            <a:ext cx="1665641" cy="1907658"/>
            <a:chOff x="1171575" y="1827213"/>
            <a:chExt cx="371475" cy="425450"/>
          </a:xfrm>
          <a:solidFill>
            <a:schemeClr val="bg1"/>
          </a:solidFill>
        </p:grpSpPr>
        <p:sp>
          <p:nvSpPr>
            <p:cNvPr id="27" name="Freeform 145"/>
            <p:cNvSpPr>
              <a:spLocks noChangeArrowheads="1"/>
            </p:cNvSpPr>
            <p:nvPr/>
          </p:nvSpPr>
          <p:spPr bwMode="auto">
            <a:xfrm>
              <a:off x="1171575" y="1827213"/>
              <a:ext cx="371475" cy="425450"/>
            </a:xfrm>
            <a:custGeom>
              <a:avLst/>
              <a:gdLst>
                <a:gd name="T0" fmla="*/ 814 w 1032"/>
                <a:gd name="T1" fmla="*/ 983 h 1180"/>
                <a:gd name="T2" fmla="*/ 858 w 1032"/>
                <a:gd name="T3" fmla="*/ 987 h 1180"/>
                <a:gd name="T4" fmla="*/ 842 w 1032"/>
                <a:gd name="T5" fmla="*/ 1059 h 1180"/>
                <a:gd name="T6" fmla="*/ 786 w 1032"/>
                <a:gd name="T7" fmla="*/ 975 h 1180"/>
                <a:gd name="T8" fmla="*/ 750 w 1032"/>
                <a:gd name="T9" fmla="*/ 890 h 1180"/>
                <a:gd name="T10" fmla="*/ 577 w 1032"/>
                <a:gd name="T11" fmla="*/ 870 h 1180"/>
                <a:gd name="T12" fmla="*/ 441 w 1032"/>
                <a:gd name="T13" fmla="*/ 750 h 1180"/>
                <a:gd name="T14" fmla="*/ 333 w 1032"/>
                <a:gd name="T15" fmla="*/ 626 h 1180"/>
                <a:gd name="T16" fmla="*/ 225 w 1032"/>
                <a:gd name="T17" fmla="*/ 465 h 1180"/>
                <a:gd name="T18" fmla="*/ 189 w 1032"/>
                <a:gd name="T19" fmla="*/ 381 h 1180"/>
                <a:gd name="T20" fmla="*/ 156 w 1032"/>
                <a:gd name="T21" fmla="*/ 216 h 1180"/>
                <a:gd name="T22" fmla="*/ 136 w 1032"/>
                <a:gd name="T23" fmla="*/ 88 h 1180"/>
                <a:gd name="T24" fmla="*/ 72 w 1032"/>
                <a:gd name="T25" fmla="*/ 0 h 1180"/>
                <a:gd name="T26" fmla="*/ 68 w 1032"/>
                <a:gd name="T27" fmla="*/ 80 h 1180"/>
                <a:gd name="T28" fmla="*/ 72 w 1032"/>
                <a:gd name="T29" fmla="*/ 24 h 1180"/>
                <a:gd name="T30" fmla="*/ 96 w 1032"/>
                <a:gd name="T31" fmla="*/ 56 h 1180"/>
                <a:gd name="T32" fmla="*/ 84 w 1032"/>
                <a:gd name="T33" fmla="*/ 132 h 1180"/>
                <a:gd name="T34" fmla="*/ 56 w 1032"/>
                <a:gd name="T35" fmla="*/ 229 h 1180"/>
                <a:gd name="T36" fmla="*/ 64 w 1032"/>
                <a:gd name="T37" fmla="*/ 333 h 1180"/>
                <a:gd name="T38" fmla="*/ 116 w 1032"/>
                <a:gd name="T39" fmla="*/ 289 h 1180"/>
                <a:gd name="T40" fmla="*/ 141 w 1032"/>
                <a:gd name="T41" fmla="*/ 409 h 1180"/>
                <a:gd name="T42" fmla="*/ 64 w 1032"/>
                <a:gd name="T43" fmla="*/ 469 h 1180"/>
                <a:gd name="T44" fmla="*/ 152 w 1032"/>
                <a:gd name="T45" fmla="*/ 457 h 1180"/>
                <a:gd name="T46" fmla="*/ 212 w 1032"/>
                <a:gd name="T47" fmla="*/ 578 h 1180"/>
                <a:gd name="T48" fmla="*/ 212 w 1032"/>
                <a:gd name="T49" fmla="*/ 674 h 1180"/>
                <a:gd name="T50" fmla="*/ 305 w 1032"/>
                <a:gd name="T51" fmla="*/ 670 h 1180"/>
                <a:gd name="T52" fmla="*/ 309 w 1032"/>
                <a:gd name="T53" fmla="*/ 754 h 1180"/>
                <a:gd name="T54" fmla="*/ 313 w 1032"/>
                <a:gd name="T55" fmla="*/ 730 h 1180"/>
                <a:gd name="T56" fmla="*/ 325 w 1032"/>
                <a:gd name="T57" fmla="*/ 822 h 1180"/>
                <a:gd name="T58" fmla="*/ 381 w 1032"/>
                <a:gd name="T59" fmla="*/ 774 h 1180"/>
                <a:gd name="T60" fmla="*/ 445 w 1032"/>
                <a:gd name="T61" fmla="*/ 883 h 1180"/>
                <a:gd name="T62" fmla="*/ 473 w 1032"/>
                <a:gd name="T63" fmla="*/ 987 h 1180"/>
                <a:gd name="T64" fmla="*/ 522 w 1032"/>
                <a:gd name="T65" fmla="*/ 914 h 1180"/>
                <a:gd name="T66" fmla="*/ 622 w 1032"/>
                <a:gd name="T67" fmla="*/ 983 h 1180"/>
                <a:gd name="T68" fmla="*/ 613 w 1032"/>
                <a:gd name="T69" fmla="*/ 1067 h 1180"/>
                <a:gd name="T70" fmla="*/ 674 w 1032"/>
                <a:gd name="T71" fmla="*/ 1007 h 1180"/>
                <a:gd name="T72" fmla="*/ 762 w 1032"/>
                <a:gd name="T73" fmla="*/ 1155 h 1180"/>
                <a:gd name="T74" fmla="*/ 790 w 1032"/>
                <a:gd name="T75" fmla="*/ 1067 h 1180"/>
                <a:gd name="T76" fmla="*/ 730 w 1032"/>
                <a:gd name="T77" fmla="*/ 1163 h 1180"/>
                <a:gd name="T78" fmla="*/ 822 w 1032"/>
                <a:gd name="T79" fmla="*/ 1135 h 1180"/>
                <a:gd name="T80" fmla="*/ 1031 w 1032"/>
                <a:gd name="T81" fmla="*/ 1131 h 1180"/>
                <a:gd name="T82" fmla="*/ 141 w 1032"/>
                <a:gd name="T83" fmla="*/ 433 h 1180"/>
                <a:gd name="T84" fmla="*/ 256 w 1032"/>
                <a:gd name="T85" fmla="*/ 377 h 1180"/>
                <a:gd name="T86" fmla="*/ 245 w 1032"/>
                <a:gd name="T87" fmla="*/ 433 h 1180"/>
                <a:gd name="T88" fmla="*/ 152 w 1032"/>
                <a:gd name="T89" fmla="*/ 245 h 1180"/>
                <a:gd name="T90" fmla="*/ 181 w 1032"/>
                <a:gd name="T91" fmla="*/ 289 h 1180"/>
                <a:gd name="T92" fmla="*/ 112 w 1032"/>
                <a:gd name="T93" fmla="*/ 120 h 1180"/>
                <a:gd name="T94" fmla="*/ 141 w 1032"/>
                <a:gd name="T95" fmla="*/ 136 h 1180"/>
                <a:gd name="T96" fmla="*/ 116 w 1032"/>
                <a:gd name="T97" fmla="*/ 144 h 1180"/>
                <a:gd name="T98" fmla="*/ 28 w 1032"/>
                <a:gd name="T99" fmla="*/ 297 h 1180"/>
                <a:gd name="T100" fmla="*/ 285 w 1032"/>
                <a:gd name="T101" fmla="*/ 562 h 1180"/>
                <a:gd name="T102" fmla="*/ 317 w 1032"/>
                <a:gd name="T103" fmla="*/ 606 h 1180"/>
                <a:gd name="T104" fmla="*/ 216 w 1032"/>
                <a:gd name="T105" fmla="*/ 646 h 1180"/>
                <a:gd name="T106" fmla="*/ 269 w 1032"/>
                <a:gd name="T107" fmla="*/ 618 h 1180"/>
                <a:gd name="T108" fmla="*/ 421 w 1032"/>
                <a:gd name="T109" fmla="*/ 678 h 1180"/>
                <a:gd name="T110" fmla="*/ 417 w 1032"/>
                <a:gd name="T111" fmla="*/ 742 h 1180"/>
                <a:gd name="T112" fmla="*/ 533 w 1032"/>
                <a:gd name="T113" fmla="*/ 810 h 1180"/>
                <a:gd name="T114" fmla="*/ 549 w 1032"/>
                <a:gd name="T115" fmla="*/ 862 h 1180"/>
                <a:gd name="T116" fmla="*/ 465 w 1032"/>
                <a:gd name="T117" fmla="*/ 959 h 1180"/>
                <a:gd name="T118" fmla="*/ 666 w 1032"/>
                <a:gd name="T119" fmla="*/ 914 h 1180"/>
                <a:gd name="T120" fmla="*/ 722 w 1032"/>
                <a:gd name="T121" fmla="*/ 934 h 1180"/>
                <a:gd name="T122" fmla="*/ 666 w 1032"/>
                <a:gd name="T123" fmla="*/ 971 h 1180"/>
                <a:gd name="T124" fmla="*/ 606 w 1032"/>
                <a:gd name="T125" fmla="*/ 1003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2" h="1180">
                  <a:moveTo>
                    <a:pt x="1027" y="1127"/>
                  </a:moveTo>
                  <a:lnTo>
                    <a:pt x="1027" y="1127"/>
                  </a:lnTo>
                  <a:lnTo>
                    <a:pt x="1015" y="1119"/>
                  </a:lnTo>
                  <a:lnTo>
                    <a:pt x="1015" y="1119"/>
                  </a:lnTo>
                  <a:lnTo>
                    <a:pt x="974" y="1107"/>
                  </a:lnTo>
                  <a:lnTo>
                    <a:pt x="974" y="1107"/>
                  </a:lnTo>
                  <a:lnTo>
                    <a:pt x="894" y="1083"/>
                  </a:lnTo>
                  <a:lnTo>
                    <a:pt x="842" y="1063"/>
                  </a:lnTo>
                  <a:lnTo>
                    <a:pt x="842" y="1063"/>
                  </a:lnTo>
                  <a:lnTo>
                    <a:pt x="814" y="1051"/>
                  </a:lnTo>
                  <a:lnTo>
                    <a:pt x="814" y="1051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39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4" y="1027"/>
                  </a:lnTo>
                  <a:lnTo>
                    <a:pt x="814" y="1027"/>
                  </a:lnTo>
                  <a:lnTo>
                    <a:pt x="814" y="1019"/>
                  </a:lnTo>
                  <a:lnTo>
                    <a:pt x="814" y="1019"/>
                  </a:lnTo>
                  <a:lnTo>
                    <a:pt x="814" y="1015"/>
                  </a:lnTo>
                  <a:lnTo>
                    <a:pt x="810" y="1011"/>
                  </a:lnTo>
                  <a:lnTo>
                    <a:pt x="810" y="1011"/>
                  </a:lnTo>
                  <a:lnTo>
                    <a:pt x="810" y="1007"/>
                  </a:lnTo>
                  <a:lnTo>
                    <a:pt x="810" y="1003"/>
                  </a:lnTo>
                  <a:lnTo>
                    <a:pt x="810" y="1003"/>
                  </a:lnTo>
                  <a:lnTo>
                    <a:pt x="814" y="999"/>
                  </a:lnTo>
                  <a:lnTo>
                    <a:pt x="814" y="999"/>
                  </a:lnTo>
                  <a:lnTo>
                    <a:pt x="814" y="983"/>
                  </a:lnTo>
                  <a:lnTo>
                    <a:pt x="814" y="983"/>
                  </a:lnTo>
                  <a:lnTo>
                    <a:pt x="814" y="975"/>
                  </a:lnTo>
                  <a:lnTo>
                    <a:pt x="814" y="975"/>
                  </a:lnTo>
                  <a:lnTo>
                    <a:pt x="818" y="967"/>
                  </a:lnTo>
                  <a:lnTo>
                    <a:pt x="818" y="967"/>
                  </a:lnTo>
                  <a:lnTo>
                    <a:pt x="826" y="963"/>
                  </a:lnTo>
                  <a:lnTo>
                    <a:pt x="826" y="963"/>
                  </a:lnTo>
                  <a:lnTo>
                    <a:pt x="830" y="959"/>
                  </a:lnTo>
                  <a:lnTo>
                    <a:pt x="830" y="959"/>
                  </a:lnTo>
                  <a:lnTo>
                    <a:pt x="834" y="959"/>
                  </a:lnTo>
                  <a:lnTo>
                    <a:pt x="834" y="959"/>
                  </a:lnTo>
                  <a:lnTo>
                    <a:pt x="838" y="959"/>
                  </a:lnTo>
                  <a:lnTo>
                    <a:pt x="838" y="959"/>
                  </a:lnTo>
                  <a:lnTo>
                    <a:pt x="842" y="954"/>
                  </a:lnTo>
                  <a:lnTo>
                    <a:pt x="846" y="959"/>
                  </a:lnTo>
                  <a:lnTo>
                    <a:pt x="846" y="959"/>
                  </a:lnTo>
                  <a:lnTo>
                    <a:pt x="846" y="954"/>
                  </a:lnTo>
                  <a:lnTo>
                    <a:pt x="846" y="954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8" y="963"/>
                  </a:lnTo>
                  <a:lnTo>
                    <a:pt x="858" y="963"/>
                  </a:lnTo>
                  <a:lnTo>
                    <a:pt x="858" y="971"/>
                  </a:lnTo>
                  <a:lnTo>
                    <a:pt x="858" y="971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9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7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0" y="995"/>
                  </a:lnTo>
                  <a:lnTo>
                    <a:pt x="850" y="999"/>
                  </a:lnTo>
                  <a:lnTo>
                    <a:pt x="850" y="999"/>
                  </a:lnTo>
                  <a:lnTo>
                    <a:pt x="850" y="1003"/>
                  </a:lnTo>
                  <a:lnTo>
                    <a:pt x="850" y="1003"/>
                  </a:lnTo>
                  <a:lnTo>
                    <a:pt x="850" y="1007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42" y="1015"/>
                  </a:lnTo>
                  <a:lnTo>
                    <a:pt x="842" y="1015"/>
                  </a:lnTo>
                  <a:lnTo>
                    <a:pt x="842" y="1019"/>
                  </a:lnTo>
                  <a:lnTo>
                    <a:pt x="842" y="1019"/>
                  </a:lnTo>
                  <a:lnTo>
                    <a:pt x="830" y="1031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26" y="1047"/>
                  </a:lnTo>
                  <a:lnTo>
                    <a:pt x="826" y="1047"/>
                  </a:lnTo>
                  <a:lnTo>
                    <a:pt x="826" y="1051"/>
                  </a:lnTo>
                  <a:lnTo>
                    <a:pt x="826" y="1051"/>
                  </a:lnTo>
                  <a:lnTo>
                    <a:pt x="834" y="1055"/>
                  </a:lnTo>
                  <a:lnTo>
                    <a:pt x="834" y="1055"/>
                  </a:lnTo>
                  <a:lnTo>
                    <a:pt x="842" y="1059"/>
                  </a:lnTo>
                  <a:lnTo>
                    <a:pt x="842" y="1059"/>
                  </a:lnTo>
                  <a:lnTo>
                    <a:pt x="846" y="1059"/>
                  </a:lnTo>
                  <a:lnTo>
                    <a:pt x="846" y="1059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54" y="1039"/>
                  </a:lnTo>
                  <a:lnTo>
                    <a:pt x="854" y="1039"/>
                  </a:lnTo>
                  <a:lnTo>
                    <a:pt x="866" y="1023"/>
                  </a:lnTo>
                  <a:lnTo>
                    <a:pt x="866" y="1023"/>
                  </a:lnTo>
                  <a:lnTo>
                    <a:pt x="874" y="1015"/>
                  </a:lnTo>
                  <a:lnTo>
                    <a:pt x="874" y="1015"/>
                  </a:lnTo>
                  <a:lnTo>
                    <a:pt x="874" y="1011"/>
                  </a:lnTo>
                  <a:lnTo>
                    <a:pt x="874" y="1011"/>
                  </a:lnTo>
                  <a:lnTo>
                    <a:pt x="878" y="1003"/>
                  </a:lnTo>
                  <a:lnTo>
                    <a:pt x="878" y="1003"/>
                  </a:lnTo>
                  <a:lnTo>
                    <a:pt x="882" y="991"/>
                  </a:lnTo>
                  <a:lnTo>
                    <a:pt x="882" y="991"/>
                  </a:lnTo>
                  <a:lnTo>
                    <a:pt x="886" y="979"/>
                  </a:lnTo>
                  <a:lnTo>
                    <a:pt x="882" y="959"/>
                  </a:lnTo>
                  <a:lnTo>
                    <a:pt x="882" y="959"/>
                  </a:lnTo>
                  <a:lnTo>
                    <a:pt x="878" y="951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858" y="934"/>
                  </a:lnTo>
                  <a:lnTo>
                    <a:pt x="842" y="930"/>
                  </a:lnTo>
                  <a:lnTo>
                    <a:pt x="842" y="930"/>
                  </a:lnTo>
                  <a:lnTo>
                    <a:pt x="830" y="930"/>
                  </a:lnTo>
                  <a:lnTo>
                    <a:pt x="818" y="934"/>
                  </a:lnTo>
                  <a:lnTo>
                    <a:pt x="818" y="934"/>
                  </a:lnTo>
                  <a:lnTo>
                    <a:pt x="802" y="951"/>
                  </a:lnTo>
                  <a:lnTo>
                    <a:pt x="802" y="951"/>
                  </a:lnTo>
                  <a:lnTo>
                    <a:pt x="790" y="963"/>
                  </a:lnTo>
                  <a:lnTo>
                    <a:pt x="790" y="963"/>
                  </a:lnTo>
                  <a:lnTo>
                    <a:pt x="786" y="975"/>
                  </a:lnTo>
                  <a:lnTo>
                    <a:pt x="786" y="975"/>
                  </a:lnTo>
                  <a:lnTo>
                    <a:pt x="782" y="987"/>
                  </a:lnTo>
                  <a:lnTo>
                    <a:pt x="782" y="987"/>
                  </a:lnTo>
                  <a:lnTo>
                    <a:pt x="786" y="1011"/>
                  </a:lnTo>
                  <a:lnTo>
                    <a:pt x="786" y="1011"/>
                  </a:lnTo>
                  <a:lnTo>
                    <a:pt x="786" y="1015"/>
                  </a:lnTo>
                  <a:lnTo>
                    <a:pt x="786" y="1015"/>
                  </a:lnTo>
                  <a:lnTo>
                    <a:pt x="794" y="1035"/>
                  </a:lnTo>
                  <a:lnTo>
                    <a:pt x="794" y="1035"/>
                  </a:lnTo>
                  <a:lnTo>
                    <a:pt x="798" y="1043"/>
                  </a:lnTo>
                  <a:lnTo>
                    <a:pt x="798" y="1043"/>
                  </a:lnTo>
                  <a:lnTo>
                    <a:pt x="794" y="1039"/>
                  </a:lnTo>
                  <a:lnTo>
                    <a:pt x="766" y="1027"/>
                  </a:lnTo>
                  <a:lnTo>
                    <a:pt x="766" y="1027"/>
                  </a:lnTo>
                  <a:lnTo>
                    <a:pt x="734" y="1011"/>
                  </a:lnTo>
                  <a:lnTo>
                    <a:pt x="734" y="1011"/>
                  </a:lnTo>
                  <a:lnTo>
                    <a:pt x="726" y="1007"/>
                  </a:lnTo>
                  <a:lnTo>
                    <a:pt x="726" y="1007"/>
                  </a:lnTo>
                  <a:lnTo>
                    <a:pt x="694" y="991"/>
                  </a:lnTo>
                  <a:lnTo>
                    <a:pt x="694" y="991"/>
                  </a:lnTo>
                  <a:lnTo>
                    <a:pt x="714" y="979"/>
                  </a:lnTo>
                  <a:lnTo>
                    <a:pt x="714" y="979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34" y="963"/>
                  </a:lnTo>
                  <a:lnTo>
                    <a:pt x="734" y="963"/>
                  </a:lnTo>
                  <a:lnTo>
                    <a:pt x="742" y="951"/>
                  </a:lnTo>
                  <a:lnTo>
                    <a:pt x="742" y="951"/>
                  </a:lnTo>
                  <a:lnTo>
                    <a:pt x="750" y="934"/>
                  </a:lnTo>
                  <a:lnTo>
                    <a:pt x="754" y="914"/>
                  </a:lnTo>
                  <a:lnTo>
                    <a:pt x="754" y="914"/>
                  </a:lnTo>
                  <a:lnTo>
                    <a:pt x="754" y="903"/>
                  </a:lnTo>
                  <a:lnTo>
                    <a:pt x="750" y="890"/>
                  </a:lnTo>
                  <a:lnTo>
                    <a:pt x="750" y="890"/>
                  </a:lnTo>
                  <a:lnTo>
                    <a:pt x="742" y="879"/>
                  </a:lnTo>
                  <a:lnTo>
                    <a:pt x="734" y="866"/>
                  </a:lnTo>
                  <a:lnTo>
                    <a:pt x="734" y="866"/>
                  </a:lnTo>
                  <a:lnTo>
                    <a:pt x="718" y="859"/>
                  </a:lnTo>
                  <a:lnTo>
                    <a:pt x="706" y="859"/>
                  </a:lnTo>
                  <a:lnTo>
                    <a:pt x="706" y="859"/>
                  </a:lnTo>
                  <a:lnTo>
                    <a:pt x="690" y="859"/>
                  </a:lnTo>
                  <a:lnTo>
                    <a:pt x="678" y="862"/>
                  </a:lnTo>
                  <a:lnTo>
                    <a:pt x="678" y="862"/>
                  </a:lnTo>
                  <a:lnTo>
                    <a:pt x="662" y="870"/>
                  </a:lnTo>
                  <a:lnTo>
                    <a:pt x="662" y="870"/>
                  </a:lnTo>
                  <a:lnTo>
                    <a:pt x="650" y="883"/>
                  </a:lnTo>
                  <a:lnTo>
                    <a:pt x="642" y="894"/>
                  </a:lnTo>
                  <a:lnTo>
                    <a:pt x="642" y="894"/>
                  </a:lnTo>
                  <a:lnTo>
                    <a:pt x="634" y="919"/>
                  </a:lnTo>
                  <a:lnTo>
                    <a:pt x="634" y="919"/>
                  </a:lnTo>
                  <a:lnTo>
                    <a:pt x="634" y="927"/>
                  </a:lnTo>
                  <a:lnTo>
                    <a:pt x="634" y="927"/>
                  </a:lnTo>
                  <a:lnTo>
                    <a:pt x="634" y="939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553" y="894"/>
                  </a:lnTo>
                  <a:lnTo>
                    <a:pt x="553" y="894"/>
                  </a:lnTo>
                  <a:lnTo>
                    <a:pt x="557" y="890"/>
                  </a:lnTo>
                  <a:lnTo>
                    <a:pt x="557" y="890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77" y="870"/>
                  </a:lnTo>
                  <a:lnTo>
                    <a:pt x="577" y="870"/>
                  </a:lnTo>
                  <a:lnTo>
                    <a:pt x="582" y="859"/>
                  </a:lnTo>
                  <a:lnTo>
                    <a:pt x="582" y="859"/>
                  </a:lnTo>
                  <a:lnTo>
                    <a:pt x="586" y="842"/>
                  </a:lnTo>
                  <a:lnTo>
                    <a:pt x="586" y="826"/>
                  </a:lnTo>
                  <a:lnTo>
                    <a:pt x="586" y="826"/>
                  </a:lnTo>
                  <a:lnTo>
                    <a:pt x="582" y="814"/>
                  </a:lnTo>
                  <a:lnTo>
                    <a:pt x="573" y="802"/>
                  </a:lnTo>
                  <a:lnTo>
                    <a:pt x="573" y="802"/>
                  </a:lnTo>
                  <a:lnTo>
                    <a:pt x="566" y="794"/>
                  </a:lnTo>
                  <a:lnTo>
                    <a:pt x="553" y="786"/>
                  </a:lnTo>
                  <a:lnTo>
                    <a:pt x="553" y="786"/>
                  </a:lnTo>
                  <a:lnTo>
                    <a:pt x="537" y="786"/>
                  </a:lnTo>
                  <a:lnTo>
                    <a:pt x="525" y="786"/>
                  </a:lnTo>
                  <a:lnTo>
                    <a:pt x="525" y="786"/>
                  </a:lnTo>
                  <a:lnTo>
                    <a:pt x="513" y="794"/>
                  </a:lnTo>
                  <a:lnTo>
                    <a:pt x="502" y="802"/>
                  </a:lnTo>
                  <a:lnTo>
                    <a:pt x="502" y="802"/>
                  </a:lnTo>
                  <a:lnTo>
                    <a:pt x="493" y="814"/>
                  </a:lnTo>
                  <a:lnTo>
                    <a:pt x="493" y="814"/>
                  </a:lnTo>
                  <a:lnTo>
                    <a:pt x="489" y="826"/>
                  </a:lnTo>
                  <a:lnTo>
                    <a:pt x="485" y="839"/>
                  </a:lnTo>
                  <a:lnTo>
                    <a:pt x="485" y="839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25" y="766"/>
                  </a:lnTo>
                  <a:lnTo>
                    <a:pt x="425" y="766"/>
                  </a:lnTo>
                  <a:lnTo>
                    <a:pt x="429" y="766"/>
                  </a:lnTo>
                  <a:lnTo>
                    <a:pt x="429" y="766"/>
                  </a:lnTo>
                  <a:lnTo>
                    <a:pt x="437" y="758"/>
                  </a:lnTo>
                  <a:lnTo>
                    <a:pt x="437" y="758"/>
                  </a:lnTo>
                  <a:lnTo>
                    <a:pt x="441" y="750"/>
                  </a:lnTo>
                  <a:lnTo>
                    <a:pt x="441" y="750"/>
                  </a:lnTo>
                  <a:lnTo>
                    <a:pt x="449" y="738"/>
                  </a:lnTo>
                  <a:lnTo>
                    <a:pt x="457" y="726"/>
                  </a:lnTo>
                  <a:lnTo>
                    <a:pt x="457" y="726"/>
                  </a:lnTo>
                  <a:lnTo>
                    <a:pt x="457" y="706"/>
                  </a:lnTo>
                  <a:lnTo>
                    <a:pt x="457" y="706"/>
                  </a:lnTo>
                  <a:lnTo>
                    <a:pt x="453" y="686"/>
                  </a:lnTo>
                  <a:lnTo>
                    <a:pt x="453" y="686"/>
                  </a:lnTo>
                  <a:lnTo>
                    <a:pt x="445" y="670"/>
                  </a:lnTo>
                  <a:lnTo>
                    <a:pt x="445" y="670"/>
                  </a:lnTo>
                  <a:lnTo>
                    <a:pt x="437" y="662"/>
                  </a:lnTo>
                  <a:lnTo>
                    <a:pt x="425" y="654"/>
                  </a:lnTo>
                  <a:lnTo>
                    <a:pt x="425" y="654"/>
                  </a:lnTo>
                  <a:lnTo>
                    <a:pt x="417" y="650"/>
                  </a:lnTo>
                  <a:lnTo>
                    <a:pt x="409" y="650"/>
                  </a:lnTo>
                  <a:lnTo>
                    <a:pt x="409" y="650"/>
                  </a:lnTo>
                  <a:lnTo>
                    <a:pt x="393" y="654"/>
                  </a:lnTo>
                  <a:lnTo>
                    <a:pt x="381" y="662"/>
                  </a:lnTo>
                  <a:lnTo>
                    <a:pt x="381" y="662"/>
                  </a:lnTo>
                  <a:lnTo>
                    <a:pt x="369" y="678"/>
                  </a:lnTo>
                  <a:lnTo>
                    <a:pt x="369" y="678"/>
                  </a:lnTo>
                  <a:lnTo>
                    <a:pt x="365" y="686"/>
                  </a:lnTo>
                  <a:lnTo>
                    <a:pt x="365" y="686"/>
                  </a:lnTo>
                  <a:lnTo>
                    <a:pt x="361" y="694"/>
                  </a:lnTo>
                  <a:lnTo>
                    <a:pt x="361" y="706"/>
                  </a:lnTo>
                  <a:lnTo>
                    <a:pt x="357" y="698"/>
                  </a:lnTo>
                  <a:lnTo>
                    <a:pt x="325" y="65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25" y="634"/>
                  </a:lnTo>
                  <a:lnTo>
                    <a:pt x="325" y="634"/>
                  </a:lnTo>
                  <a:lnTo>
                    <a:pt x="333" y="626"/>
                  </a:lnTo>
                  <a:lnTo>
                    <a:pt x="333" y="626"/>
                  </a:lnTo>
                  <a:lnTo>
                    <a:pt x="345" y="618"/>
                  </a:lnTo>
                  <a:lnTo>
                    <a:pt x="353" y="606"/>
                  </a:lnTo>
                  <a:lnTo>
                    <a:pt x="353" y="606"/>
                  </a:lnTo>
                  <a:lnTo>
                    <a:pt x="357" y="59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1" y="569"/>
                  </a:lnTo>
                  <a:lnTo>
                    <a:pt x="357" y="558"/>
                  </a:lnTo>
                  <a:lnTo>
                    <a:pt x="357" y="558"/>
                  </a:lnTo>
                  <a:lnTo>
                    <a:pt x="353" y="546"/>
                  </a:lnTo>
                  <a:lnTo>
                    <a:pt x="349" y="538"/>
                  </a:lnTo>
                  <a:lnTo>
                    <a:pt x="349" y="538"/>
                  </a:lnTo>
                  <a:lnTo>
                    <a:pt x="337" y="529"/>
                  </a:lnTo>
                  <a:lnTo>
                    <a:pt x="325" y="522"/>
                  </a:lnTo>
                  <a:lnTo>
                    <a:pt x="325" y="522"/>
                  </a:lnTo>
                  <a:lnTo>
                    <a:pt x="305" y="522"/>
                  </a:lnTo>
                  <a:lnTo>
                    <a:pt x="305" y="522"/>
                  </a:lnTo>
                  <a:lnTo>
                    <a:pt x="289" y="525"/>
                  </a:lnTo>
                  <a:lnTo>
                    <a:pt x="281" y="533"/>
                  </a:lnTo>
                  <a:lnTo>
                    <a:pt x="281" y="533"/>
                  </a:lnTo>
                  <a:lnTo>
                    <a:pt x="261" y="549"/>
                  </a:lnTo>
                  <a:lnTo>
                    <a:pt x="261" y="549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41" y="522"/>
                  </a:lnTo>
                  <a:lnTo>
                    <a:pt x="241" y="522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25" y="465"/>
                  </a:lnTo>
                  <a:lnTo>
                    <a:pt x="233" y="461"/>
                  </a:lnTo>
                  <a:lnTo>
                    <a:pt x="233" y="461"/>
                  </a:lnTo>
                  <a:lnTo>
                    <a:pt x="245" y="457"/>
                  </a:lnTo>
                  <a:lnTo>
                    <a:pt x="245" y="457"/>
                  </a:lnTo>
                  <a:lnTo>
                    <a:pt x="249" y="457"/>
                  </a:lnTo>
                  <a:lnTo>
                    <a:pt x="249" y="457"/>
                  </a:lnTo>
                  <a:lnTo>
                    <a:pt x="256" y="453"/>
                  </a:lnTo>
                  <a:lnTo>
                    <a:pt x="256" y="453"/>
                  </a:lnTo>
                  <a:lnTo>
                    <a:pt x="265" y="449"/>
                  </a:lnTo>
                  <a:lnTo>
                    <a:pt x="265" y="449"/>
                  </a:lnTo>
                  <a:lnTo>
                    <a:pt x="277" y="437"/>
                  </a:lnTo>
                  <a:lnTo>
                    <a:pt x="285" y="425"/>
                  </a:lnTo>
                  <a:lnTo>
                    <a:pt x="285" y="425"/>
                  </a:lnTo>
                  <a:lnTo>
                    <a:pt x="289" y="417"/>
                  </a:lnTo>
                  <a:lnTo>
                    <a:pt x="289" y="405"/>
                  </a:lnTo>
                  <a:lnTo>
                    <a:pt x="289" y="405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285" y="373"/>
                  </a:lnTo>
                  <a:lnTo>
                    <a:pt x="281" y="365"/>
                  </a:lnTo>
                  <a:lnTo>
                    <a:pt x="281" y="365"/>
                  </a:lnTo>
                  <a:lnTo>
                    <a:pt x="269" y="357"/>
                  </a:lnTo>
                  <a:lnTo>
                    <a:pt x="261" y="353"/>
                  </a:lnTo>
                  <a:lnTo>
                    <a:pt x="261" y="353"/>
                  </a:lnTo>
                  <a:lnTo>
                    <a:pt x="245" y="345"/>
                  </a:lnTo>
                  <a:lnTo>
                    <a:pt x="245" y="345"/>
                  </a:lnTo>
                  <a:lnTo>
                    <a:pt x="229" y="349"/>
                  </a:lnTo>
                  <a:lnTo>
                    <a:pt x="216" y="353"/>
                  </a:lnTo>
                  <a:lnTo>
                    <a:pt x="216" y="353"/>
                  </a:lnTo>
                  <a:lnTo>
                    <a:pt x="201" y="365"/>
                  </a:lnTo>
                  <a:lnTo>
                    <a:pt x="201" y="365"/>
                  </a:lnTo>
                  <a:lnTo>
                    <a:pt x="196" y="369"/>
                  </a:lnTo>
                  <a:lnTo>
                    <a:pt x="196" y="369"/>
                  </a:lnTo>
                  <a:lnTo>
                    <a:pt x="189" y="381"/>
                  </a:lnTo>
                  <a:lnTo>
                    <a:pt x="185" y="389"/>
                  </a:lnTo>
                  <a:lnTo>
                    <a:pt x="185" y="389"/>
                  </a:lnTo>
                  <a:lnTo>
                    <a:pt x="181" y="397"/>
                  </a:lnTo>
                  <a:lnTo>
                    <a:pt x="181" y="397"/>
                  </a:lnTo>
                  <a:lnTo>
                    <a:pt x="161" y="337"/>
                  </a:lnTo>
                  <a:lnTo>
                    <a:pt x="161" y="337"/>
                  </a:lnTo>
                  <a:lnTo>
                    <a:pt x="152" y="317"/>
                  </a:lnTo>
                  <a:lnTo>
                    <a:pt x="152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76" y="317"/>
                  </a:lnTo>
                  <a:lnTo>
                    <a:pt x="176" y="317"/>
                  </a:lnTo>
                  <a:lnTo>
                    <a:pt x="185" y="313"/>
                  </a:lnTo>
                  <a:lnTo>
                    <a:pt x="185" y="313"/>
                  </a:lnTo>
                  <a:lnTo>
                    <a:pt x="196" y="305"/>
                  </a:lnTo>
                  <a:lnTo>
                    <a:pt x="209" y="297"/>
                  </a:lnTo>
                  <a:lnTo>
                    <a:pt x="209" y="297"/>
                  </a:lnTo>
                  <a:lnTo>
                    <a:pt x="221" y="277"/>
                  </a:lnTo>
                  <a:lnTo>
                    <a:pt x="221" y="277"/>
                  </a:lnTo>
                  <a:lnTo>
                    <a:pt x="225" y="265"/>
                  </a:lnTo>
                  <a:lnTo>
                    <a:pt x="225" y="256"/>
                  </a:lnTo>
                  <a:lnTo>
                    <a:pt x="225" y="256"/>
                  </a:lnTo>
                  <a:lnTo>
                    <a:pt x="221" y="245"/>
                  </a:lnTo>
                  <a:lnTo>
                    <a:pt x="216" y="232"/>
                  </a:lnTo>
                  <a:lnTo>
                    <a:pt x="216" y="232"/>
                  </a:lnTo>
                  <a:lnTo>
                    <a:pt x="205" y="225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81" y="216"/>
                  </a:lnTo>
                  <a:lnTo>
                    <a:pt x="181" y="216"/>
                  </a:lnTo>
                  <a:lnTo>
                    <a:pt x="168" y="216"/>
                  </a:lnTo>
                  <a:lnTo>
                    <a:pt x="156" y="216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28" y="232"/>
                  </a:lnTo>
                  <a:lnTo>
                    <a:pt x="124" y="209"/>
                  </a:lnTo>
                  <a:lnTo>
                    <a:pt x="124" y="209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24" y="168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152" y="161"/>
                  </a:lnTo>
                  <a:lnTo>
                    <a:pt x="152" y="161"/>
                  </a:lnTo>
                  <a:lnTo>
                    <a:pt x="161" y="152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68" y="128"/>
                  </a:lnTo>
                  <a:lnTo>
                    <a:pt x="168" y="128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48" y="92"/>
                  </a:lnTo>
                  <a:lnTo>
                    <a:pt x="148" y="92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28" y="88"/>
                  </a:lnTo>
                  <a:lnTo>
                    <a:pt x="121" y="88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2" y="20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48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76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88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88" y="120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81"/>
                  </a:lnTo>
                  <a:lnTo>
                    <a:pt x="92" y="181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104" y="221"/>
                  </a:lnTo>
                  <a:lnTo>
                    <a:pt x="104" y="221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0" y="253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92" y="241"/>
                  </a:lnTo>
                  <a:lnTo>
                    <a:pt x="92" y="241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0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56" y="229"/>
                  </a:lnTo>
                  <a:lnTo>
                    <a:pt x="56" y="229"/>
                  </a:lnTo>
                  <a:lnTo>
                    <a:pt x="44" y="229"/>
                  </a:lnTo>
                  <a:lnTo>
                    <a:pt x="32" y="236"/>
                  </a:lnTo>
                  <a:lnTo>
                    <a:pt x="32" y="236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8" y="269"/>
                  </a:lnTo>
                  <a:lnTo>
                    <a:pt x="8" y="269"/>
                  </a:lnTo>
                  <a:lnTo>
                    <a:pt x="4" y="277"/>
                  </a:lnTo>
                  <a:lnTo>
                    <a:pt x="4" y="277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4" y="305"/>
                  </a:lnTo>
                  <a:lnTo>
                    <a:pt x="4" y="305"/>
                  </a:lnTo>
                  <a:lnTo>
                    <a:pt x="8" y="317"/>
                  </a:lnTo>
                  <a:lnTo>
                    <a:pt x="8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24" y="333"/>
                  </a:lnTo>
                  <a:lnTo>
                    <a:pt x="32" y="341"/>
                  </a:lnTo>
                  <a:lnTo>
                    <a:pt x="32" y="341"/>
                  </a:lnTo>
                  <a:lnTo>
                    <a:pt x="44" y="345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60" y="337"/>
                  </a:lnTo>
                  <a:lnTo>
                    <a:pt x="60" y="333"/>
                  </a:lnTo>
                  <a:lnTo>
                    <a:pt x="60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8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80" y="325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4" y="317"/>
                  </a:lnTo>
                  <a:lnTo>
                    <a:pt x="84" y="317"/>
                  </a:lnTo>
                  <a:lnTo>
                    <a:pt x="88" y="313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96" y="305"/>
                  </a:lnTo>
                  <a:lnTo>
                    <a:pt x="96" y="305"/>
                  </a:lnTo>
                  <a:lnTo>
                    <a:pt x="96" y="301"/>
                  </a:lnTo>
                  <a:lnTo>
                    <a:pt x="96" y="301"/>
                  </a:lnTo>
                  <a:lnTo>
                    <a:pt x="112" y="293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2" y="297"/>
                  </a:lnTo>
                  <a:lnTo>
                    <a:pt x="112" y="297"/>
                  </a:lnTo>
                  <a:lnTo>
                    <a:pt x="108" y="301"/>
                  </a:lnTo>
                  <a:lnTo>
                    <a:pt x="108" y="301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8" y="313"/>
                  </a:lnTo>
                  <a:lnTo>
                    <a:pt x="108" y="313"/>
                  </a:lnTo>
                  <a:lnTo>
                    <a:pt x="116" y="313"/>
                  </a:lnTo>
                  <a:lnTo>
                    <a:pt x="116" y="313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32" y="333"/>
                  </a:lnTo>
                  <a:lnTo>
                    <a:pt x="136" y="353"/>
                  </a:lnTo>
                  <a:lnTo>
                    <a:pt x="136" y="353"/>
                  </a:lnTo>
                  <a:lnTo>
                    <a:pt x="144" y="385"/>
                  </a:lnTo>
                  <a:lnTo>
                    <a:pt x="144" y="385"/>
                  </a:lnTo>
                  <a:lnTo>
                    <a:pt x="156" y="413"/>
                  </a:lnTo>
                  <a:lnTo>
                    <a:pt x="156" y="413"/>
                  </a:lnTo>
                  <a:lnTo>
                    <a:pt x="152" y="417"/>
                  </a:lnTo>
                  <a:lnTo>
                    <a:pt x="152" y="417"/>
                  </a:lnTo>
                  <a:lnTo>
                    <a:pt x="148" y="425"/>
                  </a:lnTo>
                  <a:lnTo>
                    <a:pt x="148" y="425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4" y="413"/>
                  </a:lnTo>
                  <a:lnTo>
                    <a:pt x="141" y="409"/>
                  </a:lnTo>
                  <a:lnTo>
                    <a:pt x="141" y="409"/>
                  </a:lnTo>
                  <a:lnTo>
                    <a:pt x="141" y="405"/>
                  </a:lnTo>
                  <a:lnTo>
                    <a:pt x="141" y="405"/>
                  </a:lnTo>
                  <a:lnTo>
                    <a:pt x="132" y="405"/>
                  </a:lnTo>
                  <a:lnTo>
                    <a:pt x="132" y="405"/>
                  </a:lnTo>
                  <a:lnTo>
                    <a:pt x="128" y="401"/>
                  </a:lnTo>
                  <a:lnTo>
                    <a:pt x="128" y="401"/>
                  </a:lnTo>
                  <a:lnTo>
                    <a:pt x="121" y="397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2" y="397"/>
                  </a:lnTo>
                  <a:lnTo>
                    <a:pt x="108" y="397"/>
                  </a:lnTo>
                  <a:lnTo>
                    <a:pt x="108" y="397"/>
                  </a:lnTo>
                  <a:lnTo>
                    <a:pt x="100" y="393"/>
                  </a:lnTo>
                  <a:lnTo>
                    <a:pt x="100" y="393"/>
                  </a:lnTo>
                  <a:lnTo>
                    <a:pt x="88" y="397"/>
                  </a:lnTo>
                  <a:lnTo>
                    <a:pt x="76" y="401"/>
                  </a:lnTo>
                  <a:lnTo>
                    <a:pt x="76" y="401"/>
                  </a:lnTo>
                  <a:lnTo>
                    <a:pt x="68" y="413"/>
                  </a:lnTo>
                  <a:lnTo>
                    <a:pt x="68" y="413"/>
                  </a:lnTo>
                  <a:lnTo>
                    <a:pt x="60" y="421"/>
                  </a:lnTo>
                  <a:lnTo>
                    <a:pt x="60" y="421"/>
                  </a:lnTo>
                  <a:lnTo>
                    <a:pt x="56" y="433"/>
                  </a:lnTo>
                  <a:lnTo>
                    <a:pt x="56" y="433"/>
                  </a:lnTo>
                  <a:lnTo>
                    <a:pt x="56" y="441"/>
                  </a:lnTo>
                  <a:lnTo>
                    <a:pt x="56" y="441"/>
                  </a:lnTo>
                  <a:lnTo>
                    <a:pt x="52" y="445"/>
                  </a:lnTo>
                  <a:lnTo>
                    <a:pt x="52" y="445"/>
                  </a:lnTo>
                  <a:lnTo>
                    <a:pt x="52" y="449"/>
                  </a:lnTo>
                  <a:lnTo>
                    <a:pt x="56" y="457"/>
                  </a:lnTo>
                  <a:lnTo>
                    <a:pt x="56" y="457"/>
                  </a:lnTo>
                  <a:lnTo>
                    <a:pt x="56" y="461"/>
                  </a:lnTo>
                  <a:lnTo>
                    <a:pt x="60" y="469"/>
                  </a:lnTo>
                  <a:lnTo>
                    <a:pt x="60" y="469"/>
                  </a:lnTo>
                  <a:lnTo>
                    <a:pt x="64" y="469"/>
                  </a:lnTo>
                  <a:lnTo>
                    <a:pt x="64" y="469"/>
                  </a:lnTo>
                  <a:lnTo>
                    <a:pt x="76" y="477"/>
                  </a:lnTo>
                  <a:lnTo>
                    <a:pt x="76" y="477"/>
                  </a:lnTo>
                  <a:lnTo>
                    <a:pt x="88" y="481"/>
                  </a:lnTo>
                  <a:lnTo>
                    <a:pt x="88" y="481"/>
                  </a:lnTo>
                  <a:lnTo>
                    <a:pt x="104" y="485"/>
                  </a:lnTo>
                  <a:lnTo>
                    <a:pt x="104" y="485"/>
                  </a:lnTo>
                  <a:lnTo>
                    <a:pt x="112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121" y="485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8" y="481"/>
                  </a:lnTo>
                  <a:lnTo>
                    <a:pt x="128" y="481"/>
                  </a:lnTo>
                  <a:lnTo>
                    <a:pt x="132" y="477"/>
                  </a:lnTo>
                  <a:lnTo>
                    <a:pt x="136" y="477"/>
                  </a:lnTo>
                  <a:lnTo>
                    <a:pt x="136" y="477"/>
                  </a:lnTo>
                  <a:lnTo>
                    <a:pt x="141" y="477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4" y="473"/>
                  </a:lnTo>
                  <a:lnTo>
                    <a:pt x="144" y="473"/>
                  </a:lnTo>
                  <a:lnTo>
                    <a:pt x="148" y="473"/>
                  </a:lnTo>
                  <a:lnTo>
                    <a:pt x="148" y="469"/>
                  </a:lnTo>
                  <a:lnTo>
                    <a:pt x="148" y="469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6" y="457"/>
                  </a:lnTo>
                  <a:lnTo>
                    <a:pt x="156" y="457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8" y="441"/>
                  </a:lnTo>
                  <a:lnTo>
                    <a:pt x="168" y="441"/>
                  </a:lnTo>
                  <a:lnTo>
                    <a:pt x="189" y="485"/>
                  </a:lnTo>
                  <a:lnTo>
                    <a:pt x="205" y="513"/>
                  </a:lnTo>
                  <a:lnTo>
                    <a:pt x="221" y="542"/>
                  </a:lnTo>
                  <a:lnTo>
                    <a:pt x="221" y="542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49" y="593"/>
                  </a:lnTo>
                  <a:lnTo>
                    <a:pt x="249" y="593"/>
                  </a:lnTo>
                  <a:lnTo>
                    <a:pt x="245" y="590"/>
                  </a:lnTo>
                  <a:lnTo>
                    <a:pt x="245" y="586"/>
                  </a:lnTo>
                  <a:lnTo>
                    <a:pt x="245" y="586"/>
                  </a:lnTo>
                  <a:lnTo>
                    <a:pt x="241" y="582"/>
                  </a:lnTo>
                  <a:lnTo>
                    <a:pt x="241" y="582"/>
                  </a:lnTo>
                  <a:lnTo>
                    <a:pt x="233" y="582"/>
                  </a:lnTo>
                  <a:lnTo>
                    <a:pt x="233" y="582"/>
                  </a:lnTo>
                  <a:lnTo>
                    <a:pt x="229" y="578"/>
                  </a:lnTo>
                  <a:lnTo>
                    <a:pt x="229" y="578"/>
                  </a:lnTo>
                  <a:lnTo>
                    <a:pt x="221" y="573"/>
                  </a:lnTo>
                  <a:lnTo>
                    <a:pt x="216" y="578"/>
                  </a:lnTo>
                  <a:lnTo>
                    <a:pt x="216" y="578"/>
                  </a:lnTo>
                  <a:lnTo>
                    <a:pt x="212" y="578"/>
                  </a:lnTo>
                  <a:lnTo>
                    <a:pt x="205" y="578"/>
                  </a:lnTo>
                  <a:lnTo>
                    <a:pt x="205" y="578"/>
                  </a:lnTo>
                  <a:lnTo>
                    <a:pt x="196" y="573"/>
                  </a:lnTo>
                  <a:lnTo>
                    <a:pt x="196" y="573"/>
                  </a:lnTo>
                  <a:lnTo>
                    <a:pt x="185" y="578"/>
                  </a:lnTo>
                  <a:lnTo>
                    <a:pt x="185" y="578"/>
                  </a:lnTo>
                  <a:lnTo>
                    <a:pt x="176" y="582"/>
                  </a:lnTo>
                  <a:lnTo>
                    <a:pt x="176" y="582"/>
                  </a:lnTo>
                  <a:lnTo>
                    <a:pt x="165" y="593"/>
                  </a:lnTo>
                  <a:lnTo>
                    <a:pt x="165" y="593"/>
                  </a:lnTo>
                  <a:lnTo>
                    <a:pt x="156" y="606"/>
                  </a:lnTo>
                  <a:lnTo>
                    <a:pt x="156" y="606"/>
                  </a:lnTo>
                  <a:lnTo>
                    <a:pt x="152" y="614"/>
                  </a:lnTo>
                  <a:lnTo>
                    <a:pt x="152" y="614"/>
                  </a:lnTo>
                  <a:lnTo>
                    <a:pt x="148" y="626"/>
                  </a:lnTo>
                  <a:lnTo>
                    <a:pt x="148" y="626"/>
                  </a:lnTo>
                  <a:lnTo>
                    <a:pt x="148" y="630"/>
                  </a:lnTo>
                  <a:lnTo>
                    <a:pt x="148" y="630"/>
                  </a:lnTo>
                  <a:lnTo>
                    <a:pt x="148" y="634"/>
                  </a:lnTo>
                  <a:lnTo>
                    <a:pt x="148" y="638"/>
                  </a:lnTo>
                  <a:lnTo>
                    <a:pt x="148" y="638"/>
                  </a:lnTo>
                  <a:lnTo>
                    <a:pt x="152" y="646"/>
                  </a:lnTo>
                  <a:lnTo>
                    <a:pt x="152" y="650"/>
                  </a:lnTo>
                  <a:lnTo>
                    <a:pt x="152" y="650"/>
                  </a:lnTo>
                  <a:lnTo>
                    <a:pt x="156" y="654"/>
                  </a:lnTo>
                  <a:lnTo>
                    <a:pt x="156" y="654"/>
                  </a:lnTo>
                  <a:lnTo>
                    <a:pt x="168" y="666"/>
                  </a:lnTo>
                  <a:lnTo>
                    <a:pt x="168" y="666"/>
                  </a:lnTo>
                  <a:lnTo>
                    <a:pt x="176" y="670"/>
                  </a:lnTo>
                  <a:lnTo>
                    <a:pt x="176" y="670"/>
                  </a:lnTo>
                  <a:lnTo>
                    <a:pt x="196" y="674"/>
                  </a:lnTo>
                  <a:lnTo>
                    <a:pt x="196" y="674"/>
                  </a:lnTo>
                  <a:lnTo>
                    <a:pt x="205" y="674"/>
                  </a:lnTo>
                  <a:lnTo>
                    <a:pt x="212" y="674"/>
                  </a:lnTo>
                  <a:lnTo>
                    <a:pt x="212" y="674"/>
                  </a:lnTo>
                  <a:lnTo>
                    <a:pt x="216" y="674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9" y="666"/>
                  </a:lnTo>
                  <a:lnTo>
                    <a:pt x="233" y="666"/>
                  </a:lnTo>
                  <a:lnTo>
                    <a:pt x="233" y="666"/>
                  </a:lnTo>
                  <a:lnTo>
                    <a:pt x="236" y="666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41" y="662"/>
                  </a:lnTo>
                  <a:lnTo>
                    <a:pt x="241" y="662"/>
                  </a:lnTo>
                  <a:lnTo>
                    <a:pt x="245" y="662"/>
                  </a:lnTo>
                  <a:lnTo>
                    <a:pt x="245" y="658"/>
                  </a:lnTo>
                  <a:lnTo>
                    <a:pt x="245" y="658"/>
                  </a:lnTo>
                  <a:lnTo>
                    <a:pt x="249" y="650"/>
                  </a:lnTo>
                  <a:lnTo>
                    <a:pt x="249" y="650"/>
                  </a:lnTo>
                  <a:lnTo>
                    <a:pt x="253" y="646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65" y="646"/>
                  </a:lnTo>
                  <a:lnTo>
                    <a:pt x="273" y="650"/>
                  </a:lnTo>
                  <a:lnTo>
                    <a:pt x="273" y="650"/>
                  </a:lnTo>
                  <a:lnTo>
                    <a:pt x="289" y="650"/>
                  </a:lnTo>
                  <a:lnTo>
                    <a:pt x="305" y="670"/>
                  </a:lnTo>
                  <a:lnTo>
                    <a:pt x="313" y="682"/>
                  </a:lnTo>
                  <a:lnTo>
                    <a:pt x="313" y="682"/>
                  </a:lnTo>
                  <a:lnTo>
                    <a:pt x="337" y="714"/>
                  </a:lnTo>
                  <a:lnTo>
                    <a:pt x="337" y="714"/>
                  </a:lnTo>
                  <a:lnTo>
                    <a:pt x="353" y="734"/>
                  </a:lnTo>
                  <a:lnTo>
                    <a:pt x="365" y="750"/>
                  </a:lnTo>
                  <a:lnTo>
                    <a:pt x="365" y="750"/>
                  </a:lnTo>
                  <a:lnTo>
                    <a:pt x="357" y="762"/>
                  </a:lnTo>
                  <a:lnTo>
                    <a:pt x="357" y="762"/>
                  </a:lnTo>
                  <a:lnTo>
                    <a:pt x="349" y="778"/>
                  </a:lnTo>
                  <a:lnTo>
                    <a:pt x="349" y="778"/>
                  </a:lnTo>
                  <a:lnTo>
                    <a:pt x="345" y="786"/>
                  </a:lnTo>
                  <a:lnTo>
                    <a:pt x="345" y="786"/>
                  </a:lnTo>
                  <a:lnTo>
                    <a:pt x="341" y="786"/>
                  </a:lnTo>
                  <a:lnTo>
                    <a:pt x="341" y="786"/>
                  </a:lnTo>
                  <a:lnTo>
                    <a:pt x="337" y="790"/>
                  </a:lnTo>
                  <a:lnTo>
                    <a:pt x="337" y="790"/>
                  </a:lnTo>
                  <a:lnTo>
                    <a:pt x="333" y="794"/>
                  </a:lnTo>
                  <a:lnTo>
                    <a:pt x="333" y="794"/>
                  </a:lnTo>
                  <a:lnTo>
                    <a:pt x="321" y="798"/>
                  </a:lnTo>
                  <a:lnTo>
                    <a:pt x="313" y="798"/>
                  </a:lnTo>
                  <a:lnTo>
                    <a:pt x="313" y="798"/>
                  </a:lnTo>
                  <a:lnTo>
                    <a:pt x="301" y="794"/>
                  </a:lnTo>
                  <a:lnTo>
                    <a:pt x="301" y="794"/>
                  </a:lnTo>
                  <a:lnTo>
                    <a:pt x="289" y="790"/>
                  </a:lnTo>
                  <a:lnTo>
                    <a:pt x="289" y="790"/>
                  </a:lnTo>
                  <a:lnTo>
                    <a:pt x="285" y="782"/>
                  </a:lnTo>
                  <a:lnTo>
                    <a:pt x="285" y="782"/>
                  </a:lnTo>
                  <a:lnTo>
                    <a:pt x="285" y="770"/>
                  </a:lnTo>
                  <a:lnTo>
                    <a:pt x="285" y="770"/>
                  </a:lnTo>
                  <a:lnTo>
                    <a:pt x="289" y="766"/>
                  </a:lnTo>
                  <a:lnTo>
                    <a:pt x="289" y="766"/>
                  </a:lnTo>
                  <a:lnTo>
                    <a:pt x="297" y="758"/>
                  </a:lnTo>
                  <a:lnTo>
                    <a:pt x="309" y="754"/>
                  </a:lnTo>
                  <a:lnTo>
                    <a:pt x="309" y="754"/>
                  </a:lnTo>
                  <a:lnTo>
                    <a:pt x="313" y="754"/>
                  </a:lnTo>
                  <a:lnTo>
                    <a:pt x="313" y="754"/>
                  </a:lnTo>
                  <a:lnTo>
                    <a:pt x="325" y="758"/>
                  </a:lnTo>
                  <a:lnTo>
                    <a:pt x="325" y="758"/>
                  </a:lnTo>
                  <a:lnTo>
                    <a:pt x="337" y="758"/>
                  </a:lnTo>
                  <a:lnTo>
                    <a:pt x="337" y="758"/>
                  </a:lnTo>
                  <a:lnTo>
                    <a:pt x="341" y="762"/>
                  </a:lnTo>
                  <a:lnTo>
                    <a:pt x="341" y="762"/>
                  </a:lnTo>
                  <a:lnTo>
                    <a:pt x="345" y="766"/>
                  </a:lnTo>
                  <a:lnTo>
                    <a:pt x="345" y="766"/>
                  </a:lnTo>
                  <a:lnTo>
                    <a:pt x="349" y="766"/>
                  </a:lnTo>
                  <a:lnTo>
                    <a:pt x="349" y="766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1" y="742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7" y="734"/>
                  </a:lnTo>
                  <a:lnTo>
                    <a:pt x="337" y="734"/>
                  </a:lnTo>
                  <a:lnTo>
                    <a:pt x="329" y="734"/>
                  </a:lnTo>
                  <a:lnTo>
                    <a:pt x="329" y="734"/>
                  </a:lnTo>
                  <a:lnTo>
                    <a:pt x="325" y="730"/>
                  </a:lnTo>
                  <a:lnTo>
                    <a:pt x="325" y="730"/>
                  </a:lnTo>
                  <a:lnTo>
                    <a:pt x="317" y="730"/>
                  </a:lnTo>
                  <a:lnTo>
                    <a:pt x="313" y="730"/>
                  </a:lnTo>
                  <a:lnTo>
                    <a:pt x="313" y="730"/>
                  </a:lnTo>
                  <a:lnTo>
                    <a:pt x="309" y="730"/>
                  </a:lnTo>
                  <a:lnTo>
                    <a:pt x="305" y="730"/>
                  </a:lnTo>
                  <a:lnTo>
                    <a:pt x="305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85" y="734"/>
                  </a:lnTo>
                  <a:lnTo>
                    <a:pt x="273" y="742"/>
                  </a:lnTo>
                  <a:lnTo>
                    <a:pt x="273" y="742"/>
                  </a:lnTo>
                  <a:lnTo>
                    <a:pt x="265" y="754"/>
                  </a:lnTo>
                  <a:lnTo>
                    <a:pt x="265" y="754"/>
                  </a:lnTo>
                  <a:lnTo>
                    <a:pt x="261" y="766"/>
                  </a:lnTo>
                  <a:lnTo>
                    <a:pt x="261" y="766"/>
                  </a:lnTo>
                  <a:lnTo>
                    <a:pt x="261" y="778"/>
                  </a:lnTo>
                  <a:lnTo>
                    <a:pt x="261" y="778"/>
                  </a:lnTo>
                  <a:lnTo>
                    <a:pt x="261" y="786"/>
                  </a:lnTo>
                  <a:lnTo>
                    <a:pt x="261" y="786"/>
                  </a:lnTo>
                  <a:lnTo>
                    <a:pt x="261" y="790"/>
                  </a:lnTo>
                  <a:lnTo>
                    <a:pt x="261" y="790"/>
                  </a:lnTo>
                  <a:lnTo>
                    <a:pt x="261" y="794"/>
                  </a:lnTo>
                  <a:lnTo>
                    <a:pt x="265" y="798"/>
                  </a:lnTo>
                  <a:lnTo>
                    <a:pt x="265" y="798"/>
                  </a:lnTo>
                  <a:lnTo>
                    <a:pt x="269" y="802"/>
                  </a:lnTo>
                  <a:lnTo>
                    <a:pt x="273" y="810"/>
                  </a:lnTo>
                  <a:lnTo>
                    <a:pt x="273" y="810"/>
                  </a:lnTo>
                  <a:lnTo>
                    <a:pt x="277" y="810"/>
                  </a:lnTo>
                  <a:lnTo>
                    <a:pt x="277" y="810"/>
                  </a:lnTo>
                  <a:lnTo>
                    <a:pt x="289" y="818"/>
                  </a:lnTo>
                  <a:lnTo>
                    <a:pt x="289" y="818"/>
                  </a:lnTo>
                  <a:lnTo>
                    <a:pt x="297" y="822"/>
                  </a:lnTo>
                  <a:lnTo>
                    <a:pt x="297" y="822"/>
                  </a:lnTo>
                  <a:lnTo>
                    <a:pt x="317" y="822"/>
                  </a:lnTo>
                  <a:lnTo>
                    <a:pt x="317" y="822"/>
                  </a:lnTo>
                  <a:lnTo>
                    <a:pt x="325" y="822"/>
                  </a:lnTo>
                  <a:lnTo>
                    <a:pt x="329" y="822"/>
                  </a:lnTo>
                  <a:lnTo>
                    <a:pt x="329" y="822"/>
                  </a:lnTo>
                  <a:lnTo>
                    <a:pt x="333" y="822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41" y="818"/>
                  </a:lnTo>
                  <a:lnTo>
                    <a:pt x="341" y="818"/>
                  </a:lnTo>
                  <a:lnTo>
                    <a:pt x="345" y="814"/>
                  </a:lnTo>
                  <a:lnTo>
                    <a:pt x="349" y="814"/>
                  </a:lnTo>
                  <a:lnTo>
                    <a:pt x="349" y="814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4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73" y="786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73" y="782"/>
                  </a:lnTo>
                  <a:lnTo>
                    <a:pt x="381" y="774"/>
                  </a:lnTo>
                  <a:lnTo>
                    <a:pt x="381" y="774"/>
                  </a:lnTo>
                  <a:lnTo>
                    <a:pt x="389" y="778"/>
                  </a:lnTo>
                  <a:lnTo>
                    <a:pt x="389" y="778"/>
                  </a:lnTo>
                  <a:lnTo>
                    <a:pt x="429" y="818"/>
                  </a:lnTo>
                  <a:lnTo>
                    <a:pt x="429" y="818"/>
                  </a:lnTo>
                  <a:lnTo>
                    <a:pt x="461" y="850"/>
                  </a:lnTo>
                  <a:lnTo>
                    <a:pt x="461" y="850"/>
                  </a:lnTo>
                  <a:lnTo>
                    <a:pt x="497" y="883"/>
                  </a:lnTo>
                  <a:lnTo>
                    <a:pt x="497" y="883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497" y="890"/>
                  </a:lnTo>
                  <a:lnTo>
                    <a:pt x="497" y="890"/>
                  </a:lnTo>
                  <a:lnTo>
                    <a:pt x="497" y="886"/>
                  </a:lnTo>
                  <a:lnTo>
                    <a:pt x="497" y="886"/>
                  </a:lnTo>
                  <a:lnTo>
                    <a:pt x="489" y="886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77" y="883"/>
                  </a:lnTo>
                  <a:lnTo>
                    <a:pt x="477" y="883"/>
                  </a:lnTo>
                  <a:lnTo>
                    <a:pt x="465" y="879"/>
                  </a:lnTo>
                  <a:lnTo>
                    <a:pt x="465" y="879"/>
                  </a:lnTo>
                  <a:lnTo>
                    <a:pt x="461" y="879"/>
                  </a:lnTo>
                  <a:lnTo>
                    <a:pt x="453" y="883"/>
                  </a:lnTo>
                  <a:lnTo>
                    <a:pt x="453" y="883"/>
                  </a:lnTo>
                  <a:lnTo>
                    <a:pt x="449" y="883"/>
                  </a:lnTo>
                  <a:lnTo>
                    <a:pt x="445" y="883"/>
                  </a:lnTo>
                  <a:lnTo>
                    <a:pt x="445" y="883"/>
                  </a:lnTo>
                  <a:lnTo>
                    <a:pt x="437" y="883"/>
                  </a:lnTo>
                  <a:lnTo>
                    <a:pt x="437" y="883"/>
                  </a:lnTo>
                  <a:lnTo>
                    <a:pt x="425" y="890"/>
                  </a:lnTo>
                  <a:lnTo>
                    <a:pt x="413" y="899"/>
                  </a:lnTo>
                  <a:lnTo>
                    <a:pt x="413" y="899"/>
                  </a:lnTo>
                  <a:lnTo>
                    <a:pt x="405" y="910"/>
                  </a:lnTo>
                  <a:lnTo>
                    <a:pt x="405" y="910"/>
                  </a:lnTo>
                  <a:lnTo>
                    <a:pt x="401" y="923"/>
                  </a:lnTo>
                  <a:lnTo>
                    <a:pt x="401" y="923"/>
                  </a:lnTo>
                  <a:lnTo>
                    <a:pt x="397" y="934"/>
                  </a:lnTo>
                  <a:lnTo>
                    <a:pt x="397" y="934"/>
                  </a:lnTo>
                  <a:lnTo>
                    <a:pt x="397" y="947"/>
                  </a:lnTo>
                  <a:lnTo>
                    <a:pt x="397" y="947"/>
                  </a:lnTo>
                  <a:lnTo>
                    <a:pt x="397" y="951"/>
                  </a:lnTo>
                  <a:lnTo>
                    <a:pt x="397" y="951"/>
                  </a:lnTo>
                  <a:lnTo>
                    <a:pt x="397" y="954"/>
                  </a:lnTo>
                  <a:lnTo>
                    <a:pt x="397" y="959"/>
                  </a:lnTo>
                  <a:lnTo>
                    <a:pt x="397" y="959"/>
                  </a:lnTo>
                  <a:lnTo>
                    <a:pt x="401" y="967"/>
                  </a:lnTo>
                  <a:lnTo>
                    <a:pt x="405" y="975"/>
                  </a:lnTo>
                  <a:lnTo>
                    <a:pt x="405" y="975"/>
                  </a:lnTo>
                  <a:lnTo>
                    <a:pt x="409" y="975"/>
                  </a:lnTo>
                  <a:lnTo>
                    <a:pt x="409" y="975"/>
                  </a:lnTo>
                  <a:lnTo>
                    <a:pt x="421" y="987"/>
                  </a:lnTo>
                  <a:lnTo>
                    <a:pt x="421" y="987"/>
                  </a:lnTo>
                  <a:lnTo>
                    <a:pt x="433" y="991"/>
                  </a:lnTo>
                  <a:lnTo>
                    <a:pt x="433" y="991"/>
                  </a:lnTo>
                  <a:lnTo>
                    <a:pt x="445" y="995"/>
                  </a:lnTo>
                  <a:lnTo>
                    <a:pt x="457" y="991"/>
                  </a:lnTo>
                  <a:lnTo>
                    <a:pt x="457" y="991"/>
                  </a:lnTo>
                  <a:lnTo>
                    <a:pt x="465" y="991"/>
                  </a:lnTo>
                  <a:lnTo>
                    <a:pt x="473" y="987"/>
                  </a:lnTo>
                  <a:lnTo>
                    <a:pt x="473" y="987"/>
                  </a:lnTo>
                  <a:lnTo>
                    <a:pt x="477" y="987"/>
                  </a:lnTo>
                  <a:lnTo>
                    <a:pt x="477" y="983"/>
                  </a:lnTo>
                  <a:lnTo>
                    <a:pt x="477" y="983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5" y="975"/>
                  </a:lnTo>
                  <a:lnTo>
                    <a:pt x="489" y="971"/>
                  </a:lnTo>
                  <a:lnTo>
                    <a:pt x="489" y="971"/>
                  </a:lnTo>
                  <a:lnTo>
                    <a:pt x="493" y="971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7" y="963"/>
                  </a:lnTo>
                  <a:lnTo>
                    <a:pt x="497" y="959"/>
                  </a:lnTo>
                  <a:lnTo>
                    <a:pt x="497" y="959"/>
                  </a:lnTo>
                  <a:lnTo>
                    <a:pt x="502" y="954"/>
                  </a:lnTo>
                  <a:lnTo>
                    <a:pt x="502" y="954"/>
                  </a:lnTo>
                  <a:lnTo>
                    <a:pt x="502" y="951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9" y="939"/>
                  </a:lnTo>
                  <a:lnTo>
                    <a:pt x="509" y="939"/>
                  </a:lnTo>
                  <a:lnTo>
                    <a:pt x="509" y="934"/>
                  </a:lnTo>
                  <a:lnTo>
                    <a:pt x="509" y="934"/>
                  </a:lnTo>
                  <a:lnTo>
                    <a:pt x="517" y="919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9"/>
                  </a:lnTo>
                  <a:lnTo>
                    <a:pt x="522" y="919"/>
                  </a:lnTo>
                  <a:lnTo>
                    <a:pt x="525" y="919"/>
                  </a:lnTo>
                  <a:lnTo>
                    <a:pt x="525" y="919"/>
                  </a:lnTo>
                  <a:lnTo>
                    <a:pt x="529" y="914"/>
                  </a:lnTo>
                  <a:lnTo>
                    <a:pt x="529" y="914"/>
                  </a:lnTo>
                  <a:lnTo>
                    <a:pt x="533" y="910"/>
                  </a:lnTo>
                  <a:lnTo>
                    <a:pt x="533" y="910"/>
                  </a:lnTo>
                  <a:lnTo>
                    <a:pt x="529" y="910"/>
                  </a:lnTo>
                  <a:lnTo>
                    <a:pt x="529" y="910"/>
                  </a:lnTo>
                  <a:lnTo>
                    <a:pt x="529" y="907"/>
                  </a:lnTo>
                  <a:lnTo>
                    <a:pt x="529" y="907"/>
                  </a:lnTo>
                  <a:lnTo>
                    <a:pt x="549" y="927"/>
                  </a:lnTo>
                  <a:lnTo>
                    <a:pt x="569" y="943"/>
                  </a:lnTo>
                  <a:lnTo>
                    <a:pt x="569" y="943"/>
                  </a:lnTo>
                  <a:lnTo>
                    <a:pt x="586" y="951"/>
                  </a:lnTo>
                  <a:lnTo>
                    <a:pt x="602" y="959"/>
                  </a:lnTo>
                  <a:lnTo>
                    <a:pt x="602" y="959"/>
                  </a:lnTo>
                  <a:lnTo>
                    <a:pt x="606" y="963"/>
                  </a:lnTo>
                  <a:lnTo>
                    <a:pt x="617" y="975"/>
                  </a:lnTo>
                  <a:lnTo>
                    <a:pt x="617" y="975"/>
                  </a:lnTo>
                  <a:lnTo>
                    <a:pt x="642" y="987"/>
                  </a:lnTo>
                  <a:lnTo>
                    <a:pt x="642" y="987"/>
                  </a:lnTo>
                  <a:lnTo>
                    <a:pt x="642" y="991"/>
                  </a:lnTo>
                  <a:lnTo>
                    <a:pt x="642" y="991"/>
                  </a:lnTo>
                  <a:lnTo>
                    <a:pt x="638" y="987"/>
                  </a:lnTo>
                  <a:lnTo>
                    <a:pt x="638" y="987"/>
                  </a:lnTo>
                  <a:lnTo>
                    <a:pt x="634" y="987"/>
                  </a:lnTo>
                  <a:lnTo>
                    <a:pt x="634" y="987"/>
                  </a:lnTo>
                  <a:lnTo>
                    <a:pt x="630" y="987"/>
                  </a:lnTo>
                  <a:lnTo>
                    <a:pt x="630" y="987"/>
                  </a:lnTo>
                  <a:lnTo>
                    <a:pt x="622" y="983"/>
                  </a:lnTo>
                  <a:lnTo>
                    <a:pt x="622" y="983"/>
                  </a:lnTo>
                  <a:lnTo>
                    <a:pt x="613" y="979"/>
                  </a:lnTo>
                  <a:lnTo>
                    <a:pt x="606" y="979"/>
                  </a:lnTo>
                  <a:lnTo>
                    <a:pt x="606" y="979"/>
                  </a:lnTo>
                  <a:lnTo>
                    <a:pt x="602" y="983"/>
                  </a:lnTo>
                  <a:lnTo>
                    <a:pt x="597" y="983"/>
                  </a:lnTo>
                  <a:lnTo>
                    <a:pt x="597" y="983"/>
                  </a:lnTo>
                  <a:lnTo>
                    <a:pt x="590" y="979"/>
                  </a:lnTo>
                  <a:lnTo>
                    <a:pt x="590" y="979"/>
                  </a:lnTo>
                  <a:lnTo>
                    <a:pt x="577" y="987"/>
                  </a:lnTo>
                  <a:lnTo>
                    <a:pt x="566" y="995"/>
                  </a:lnTo>
                  <a:lnTo>
                    <a:pt x="566" y="995"/>
                  </a:lnTo>
                  <a:lnTo>
                    <a:pt x="557" y="1011"/>
                  </a:lnTo>
                  <a:lnTo>
                    <a:pt x="557" y="1011"/>
                  </a:lnTo>
                  <a:lnTo>
                    <a:pt x="553" y="1023"/>
                  </a:lnTo>
                  <a:lnTo>
                    <a:pt x="553" y="1023"/>
                  </a:lnTo>
                  <a:lnTo>
                    <a:pt x="557" y="1035"/>
                  </a:lnTo>
                  <a:lnTo>
                    <a:pt x="557" y="1035"/>
                  </a:lnTo>
                  <a:lnTo>
                    <a:pt x="562" y="1047"/>
                  </a:lnTo>
                  <a:lnTo>
                    <a:pt x="562" y="1047"/>
                  </a:lnTo>
                  <a:lnTo>
                    <a:pt x="562" y="1051"/>
                  </a:lnTo>
                  <a:lnTo>
                    <a:pt x="562" y="1051"/>
                  </a:lnTo>
                  <a:lnTo>
                    <a:pt x="566" y="1055"/>
                  </a:lnTo>
                  <a:lnTo>
                    <a:pt x="569" y="1059"/>
                  </a:lnTo>
                  <a:lnTo>
                    <a:pt x="569" y="1059"/>
                  </a:lnTo>
                  <a:lnTo>
                    <a:pt x="573" y="1063"/>
                  </a:lnTo>
                  <a:lnTo>
                    <a:pt x="582" y="1067"/>
                  </a:lnTo>
                  <a:lnTo>
                    <a:pt x="582" y="1067"/>
                  </a:lnTo>
                  <a:lnTo>
                    <a:pt x="586" y="1067"/>
                  </a:lnTo>
                  <a:lnTo>
                    <a:pt x="586" y="1067"/>
                  </a:lnTo>
                  <a:lnTo>
                    <a:pt x="602" y="1067"/>
                  </a:lnTo>
                  <a:lnTo>
                    <a:pt x="602" y="1067"/>
                  </a:lnTo>
                  <a:lnTo>
                    <a:pt x="613" y="1067"/>
                  </a:lnTo>
                  <a:lnTo>
                    <a:pt x="613" y="1067"/>
                  </a:lnTo>
                  <a:lnTo>
                    <a:pt x="634" y="1059"/>
                  </a:lnTo>
                  <a:lnTo>
                    <a:pt x="634" y="1059"/>
                  </a:lnTo>
                  <a:lnTo>
                    <a:pt x="642" y="1059"/>
                  </a:lnTo>
                  <a:lnTo>
                    <a:pt x="646" y="1051"/>
                  </a:lnTo>
                  <a:lnTo>
                    <a:pt x="646" y="1051"/>
                  </a:lnTo>
                  <a:lnTo>
                    <a:pt x="650" y="1051"/>
                  </a:lnTo>
                  <a:lnTo>
                    <a:pt x="650" y="1047"/>
                  </a:lnTo>
                  <a:lnTo>
                    <a:pt x="650" y="1047"/>
                  </a:lnTo>
                  <a:lnTo>
                    <a:pt x="650" y="1043"/>
                  </a:lnTo>
                  <a:lnTo>
                    <a:pt x="650" y="1043"/>
                  </a:lnTo>
                  <a:lnTo>
                    <a:pt x="654" y="1043"/>
                  </a:lnTo>
                  <a:lnTo>
                    <a:pt x="654" y="1043"/>
                  </a:lnTo>
                  <a:lnTo>
                    <a:pt x="658" y="1039"/>
                  </a:lnTo>
                  <a:lnTo>
                    <a:pt x="662" y="1035"/>
                  </a:lnTo>
                  <a:lnTo>
                    <a:pt x="662" y="1035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6" y="1023"/>
                  </a:lnTo>
                  <a:lnTo>
                    <a:pt x="666" y="1019"/>
                  </a:lnTo>
                  <a:lnTo>
                    <a:pt x="666" y="1019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2" y="1007"/>
                  </a:lnTo>
                  <a:lnTo>
                    <a:pt x="662" y="1007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74" y="1007"/>
                  </a:lnTo>
                  <a:lnTo>
                    <a:pt x="674" y="1007"/>
                  </a:lnTo>
                  <a:lnTo>
                    <a:pt x="678" y="1007"/>
                  </a:lnTo>
                  <a:lnTo>
                    <a:pt x="682" y="1011"/>
                  </a:lnTo>
                  <a:lnTo>
                    <a:pt x="682" y="1011"/>
                  </a:lnTo>
                  <a:lnTo>
                    <a:pt x="698" y="1023"/>
                  </a:lnTo>
                  <a:lnTo>
                    <a:pt x="710" y="1031"/>
                  </a:lnTo>
                  <a:lnTo>
                    <a:pt x="710" y="1031"/>
                  </a:lnTo>
                  <a:lnTo>
                    <a:pt x="742" y="1043"/>
                  </a:lnTo>
                  <a:lnTo>
                    <a:pt x="742" y="1043"/>
                  </a:lnTo>
                  <a:lnTo>
                    <a:pt x="758" y="1051"/>
                  </a:lnTo>
                  <a:lnTo>
                    <a:pt x="774" y="1055"/>
                  </a:lnTo>
                  <a:lnTo>
                    <a:pt x="774" y="1055"/>
                  </a:lnTo>
                  <a:lnTo>
                    <a:pt x="782" y="1059"/>
                  </a:lnTo>
                  <a:lnTo>
                    <a:pt x="782" y="1059"/>
                  </a:lnTo>
                  <a:lnTo>
                    <a:pt x="810" y="1075"/>
                  </a:lnTo>
                  <a:lnTo>
                    <a:pt x="810" y="1075"/>
                  </a:lnTo>
                  <a:lnTo>
                    <a:pt x="810" y="1079"/>
                  </a:lnTo>
                  <a:lnTo>
                    <a:pt x="810" y="1079"/>
                  </a:lnTo>
                  <a:lnTo>
                    <a:pt x="810" y="1091"/>
                  </a:lnTo>
                  <a:lnTo>
                    <a:pt x="810" y="1091"/>
                  </a:lnTo>
                  <a:lnTo>
                    <a:pt x="802" y="1111"/>
                  </a:lnTo>
                  <a:lnTo>
                    <a:pt x="802" y="1111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4" y="1131"/>
                  </a:lnTo>
                  <a:lnTo>
                    <a:pt x="794" y="1131"/>
                  </a:lnTo>
                  <a:lnTo>
                    <a:pt x="790" y="1139"/>
                  </a:lnTo>
                  <a:lnTo>
                    <a:pt x="790" y="1139"/>
                  </a:lnTo>
                  <a:lnTo>
                    <a:pt x="782" y="1147"/>
                  </a:lnTo>
                  <a:lnTo>
                    <a:pt x="774" y="1155"/>
                  </a:lnTo>
                  <a:lnTo>
                    <a:pt x="774" y="1155"/>
                  </a:lnTo>
                  <a:lnTo>
                    <a:pt x="762" y="1155"/>
                  </a:lnTo>
                  <a:lnTo>
                    <a:pt x="762" y="1155"/>
                  </a:lnTo>
                  <a:lnTo>
                    <a:pt x="754" y="1151"/>
                  </a:lnTo>
                  <a:lnTo>
                    <a:pt x="754" y="1151"/>
                  </a:lnTo>
                  <a:lnTo>
                    <a:pt x="746" y="1139"/>
                  </a:lnTo>
                  <a:lnTo>
                    <a:pt x="746" y="1139"/>
                  </a:lnTo>
                  <a:lnTo>
                    <a:pt x="742" y="1127"/>
                  </a:lnTo>
                  <a:lnTo>
                    <a:pt x="742" y="1127"/>
                  </a:lnTo>
                  <a:lnTo>
                    <a:pt x="742" y="1119"/>
                  </a:lnTo>
                  <a:lnTo>
                    <a:pt x="742" y="1119"/>
                  </a:lnTo>
                  <a:lnTo>
                    <a:pt x="746" y="1107"/>
                  </a:lnTo>
                  <a:lnTo>
                    <a:pt x="758" y="1099"/>
                  </a:lnTo>
                  <a:lnTo>
                    <a:pt x="758" y="1099"/>
                  </a:lnTo>
                  <a:lnTo>
                    <a:pt x="762" y="1095"/>
                  </a:lnTo>
                  <a:lnTo>
                    <a:pt x="762" y="1095"/>
                  </a:lnTo>
                  <a:lnTo>
                    <a:pt x="778" y="1087"/>
                  </a:lnTo>
                  <a:lnTo>
                    <a:pt x="778" y="1087"/>
                  </a:lnTo>
                  <a:lnTo>
                    <a:pt x="790" y="1083"/>
                  </a:lnTo>
                  <a:lnTo>
                    <a:pt x="790" y="1083"/>
                  </a:lnTo>
                  <a:lnTo>
                    <a:pt x="794" y="1083"/>
                  </a:lnTo>
                  <a:lnTo>
                    <a:pt x="798" y="1083"/>
                  </a:lnTo>
                  <a:lnTo>
                    <a:pt x="798" y="1083"/>
                  </a:lnTo>
                  <a:lnTo>
                    <a:pt x="802" y="1083"/>
                  </a:lnTo>
                  <a:lnTo>
                    <a:pt x="802" y="1083"/>
                  </a:lnTo>
                  <a:lnTo>
                    <a:pt x="806" y="1083"/>
                  </a:lnTo>
                  <a:lnTo>
                    <a:pt x="806" y="1083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2" y="1075"/>
                  </a:lnTo>
                  <a:lnTo>
                    <a:pt x="802" y="1075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82" y="1067"/>
                  </a:lnTo>
                  <a:lnTo>
                    <a:pt x="778" y="1063"/>
                  </a:lnTo>
                  <a:lnTo>
                    <a:pt x="778" y="1063"/>
                  </a:lnTo>
                  <a:lnTo>
                    <a:pt x="774" y="1063"/>
                  </a:lnTo>
                  <a:lnTo>
                    <a:pt x="774" y="1063"/>
                  </a:lnTo>
                  <a:lnTo>
                    <a:pt x="770" y="1067"/>
                  </a:lnTo>
                  <a:lnTo>
                    <a:pt x="770" y="1067"/>
                  </a:lnTo>
                  <a:lnTo>
                    <a:pt x="762" y="1067"/>
                  </a:lnTo>
                  <a:lnTo>
                    <a:pt x="762" y="1067"/>
                  </a:lnTo>
                  <a:lnTo>
                    <a:pt x="754" y="1071"/>
                  </a:lnTo>
                  <a:lnTo>
                    <a:pt x="750" y="1075"/>
                  </a:lnTo>
                  <a:lnTo>
                    <a:pt x="750" y="1075"/>
                  </a:lnTo>
                  <a:lnTo>
                    <a:pt x="746" y="1079"/>
                  </a:lnTo>
                  <a:lnTo>
                    <a:pt x="742" y="1079"/>
                  </a:lnTo>
                  <a:lnTo>
                    <a:pt x="742" y="1079"/>
                  </a:lnTo>
                  <a:lnTo>
                    <a:pt x="734" y="1083"/>
                  </a:lnTo>
                  <a:lnTo>
                    <a:pt x="734" y="1083"/>
                  </a:lnTo>
                  <a:lnTo>
                    <a:pt x="726" y="1091"/>
                  </a:lnTo>
                  <a:lnTo>
                    <a:pt x="718" y="1103"/>
                  </a:lnTo>
                  <a:lnTo>
                    <a:pt x="718" y="1103"/>
                  </a:lnTo>
                  <a:lnTo>
                    <a:pt x="714" y="1119"/>
                  </a:lnTo>
                  <a:lnTo>
                    <a:pt x="714" y="1119"/>
                  </a:lnTo>
                  <a:lnTo>
                    <a:pt x="714" y="1131"/>
                  </a:lnTo>
                  <a:lnTo>
                    <a:pt x="714" y="1131"/>
                  </a:lnTo>
                  <a:lnTo>
                    <a:pt x="718" y="1143"/>
                  </a:lnTo>
                  <a:lnTo>
                    <a:pt x="718" y="1143"/>
                  </a:lnTo>
                  <a:lnTo>
                    <a:pt x="722" y="1151"/>
                  </a:lnTo>
                  <a:lnTo>
                    <a:pt x="722" y="1151"/>
                  </a:lnTo>
                  <a:lnTo>
                    <a:pt x="722" y="1155"/>
                  </a:lnTo>
                  <a:lnTo>
                    <a:pt x="722" y="1155"/>
                  </a:lnTo>
                  <a:lnTo>
                    <a:pt x="726" y="1159"/>
                  </a:lnTo>
                  <a:lnTo>
                    <a:pt x="730" y="1163"/>
                  </a:lnTo>
                  <a:lnTo>
                    <a:pt x="730" y="1163"/>
                  </a:lnTo>
                  <a:lnTo>
                    <a:pt x="734" y="1167"/>
                  </a:lnTo>
                  <a:lnTo>
                    <a:pt x="738" y="1171"/>
                  </a:lnTo>
                  <a:lnTo>
                    <a:pt x="738" y="1171"/>
                  </a:lnTo>
                  <a:lnTo>
                    <a:pt x="742" y="1175"/>
                  </a:lnTo>
                  <a:lnTo>
                    <a:pt x="742" y="1175"/>
                  </a:lnTo>
                  <a:lnTo>
                    <a:pt x="758" y="1179"/>
                  </a:lnTo>
                  <a:lnTo>
                    <a:pt x="758" y="1179"/>
                  </a:lnTo>
                  <a:lnTo>
                    <a:pt x="766" y="1179"/>
                  </a:lnTo>
                  <a:lnTo>
                    <a:pt x="770" y="1179"/>
                  </a:lnTo>
                  <a:lnTo>
                    <a:pt x="770" y="1179"/>
                  </a:lnTo>
                  <a:lnTo>
                    <a:pt x="782" y="1175"/>
                  </a:lnTo>
                  <a:lnTo>
                    <a:pt x="794" y="1171"/>
                  </a:lnTo>
                  <a:lnTo>
                    <a:pt x="794" y="1171"/>
                  </a:lnTo>
                  <a:lnTo>
                    <a:pt x="798" y="1167"/>
                  </a:lnTo>
                  <a:lnTo>
                    <a:pt x="802" y="1163"/>
                  </a:lnTo>
                  <a:lnTo>
                    <a:pt x="802" y="1163"/>
                  </a:lnTo>
                  <a:lnTo>
                    <a:pt x="806" y="1163"/>
                  </a:lnTo>
                  <a:lnTo>
                    <a:pt x="806" y="1155"/>
                  </a:lnTo>
                  <a:lnTo>
                    <a:pt x="806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4" y="1151"/>
                  </a:lnTo>
                  <a:lnTo>
                    <a:pt x="818" y="1147"/>
                  </a:lnTo>
                  <a:lnTo>
                    <a:pt x="818" y="1147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22" y="1139"/>
                  </a:lnTo>
                  <a:lnTo>
                    <a:pt x="822" y="1135"/>
                  </a:lnTo>
                  <a:lnTo>
                    <a:pt x="822" y="1135"/>
                  </a:lnTo>
                  <a:lnTo>
                    <a:pt x="822" y="1127"/>
                  </a:lnTo>
                  <a:lnTo>
                    <a:pt x="822" y="1127"/>
                  </a:lnTo>
                  <a:lnTo>
                    <a:pt x="826" y="1123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6" y="1111"/>
                  </a:lnTo>
                  <a:lnTo>
                    <a:pt x="826" y="1111"/>
                  </a:lnTo>
                  <a:lnTo>
                    <a:pt x="830" y="1107"/>
                  </a:lnTo>
                  <a:lnTo>
                    <a:pt x="830" y="1107"/>
                  </a:lnTo>
                  <a:lnTo>
                    <a:pt x="834" y="1091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74" y="1099"/>
                  </a:lnTo>
                  <a:lnTo>
                    <a:pt x="919" y="1115"/>
                  </a:lnTo>
                  <a:lnTo>
                    <a:pt x="919" y="1115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91" y="1135"/>
                  </a:lnTo>
                  <a:lnTo>
                    <a:pt x="991" y="1135"/>
                  </a:lnTo>
                  <a:lnTo>
                    <a:pt x="1023" y="1139"/>
                  </a:lnTo>
                  <a:lnTo>
                    <a:pt x="1023" y="1139"/>
                  </a:lnTo>
                  <a:lnTo>
                    <a:pt x="1027" y="1139"/>
                  </a:lnTo>
                  <a:lnTo>
                    <a:pt x="1031" y="1135"/>
                  </a:lnTo>
                  <a:lnTo>
                    <a:pt x="1031" y="1135"/>
                  </a:lnTo>
                  <a:lnTo>
                    <a:pt x="1031" y="1131"/>
                  </a:lnTo>
                  <a:lnTo>
                    <a:pt x="1027" y="1127"/>
                  </a:lnTo>
                  <a:close/>
                  <a:moveTo>
                    <a:pt x="136" y="441"/>
                  </a:moveTo>
                  <a:lnTo>
                    <a:pt x="136" y="441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24" y="453"/>
                  </a:lnTo>
                  <a:lnTo>
                    <a:pt x="124" y="453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2" y="461"/>
                  </a:lnTo>
                  <a:lnTo>
                    <a:pt x="100" y="461"/>
                  </a:lnTo>
                  <a:lnTo>
                    <a:pt x="100" y="461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80" y="449"/>
                  </a:lnTo>
                  <a:lnTo>
                    <a:pt x="80" y="449"/>
                  </a:lnTo>
                  <a:lnTo>
                    <a:pt x="80" y="441"/>
                  </a:lnTo>
                  <a:lnTo>
                    <a:pt x="80" y="441"/>
                  </a:lnTo>
                  <a:lnTo>
                    <a:pt x="84" y="433"/>
                  </a:lnTo>
                  <a:lnTo>
                    <a:pt x="84" y="433"/>
                  </a:lnTo>
                  <a:lnTo>
                    <a:pt x="88" y="429"/>
                  </a:lnTo>
                  <a:lnTo>
                    <a:pt x="88" y="429"/>
                  </a:lnTo>
                  <a:lnTo>
                    <a:pt x="96" y="425"/>
                  </a:lnTo>
                  <a:lnTo>
                    <a:pt x="108" y="421"/>
                  </a:lnTo>
                  <a:lnTo>
                    <a:pt x="108" y="421"/>
                  </a:lnTo>
                  <a:lnTo>
                    <a:pt x="112" y="421"/>
                  </a:lnTo>
                  <a:lnTo>
                    <a:pt x="112" y="421"/>
                  </a:lnTo>
                  <a:lnTo>
                    <a:pt x="124" y="425"/>
                  </a:lnTo>
                  <a:lnTo>
                    <a:pt x="124" y="425"/>
                  </a:lnTo>
                  <a:lnTo>
                    <a:pt x="136" y="429"/>
                  </a:lnTo>
                  <a:lnTo>
                    <a:pt x="136" y="429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36" y="441"/>
                  </a:lnTo>
                  <a:close/>
                  <a:moveTo>
                    <a:pt x="192" y="409"/>
                  </a:moveTo>
                  <a:lnTo>
                    <a:pt x="192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6" y="405"/>
                  </a:lnTo>
                  <a:lnTo>
                    <a:pt x="205" y="405"/>
                  </a:lnTo>
                  <a:lnTo>
                    <a:pt x="205" y="405"/>
                  </a:lnTo>
                  <a:lnTo>
                    <a:pt x="205" y="401"/>
                  </a:lnTo>
                  <a:lnTo>
                    <a:pt x="205" y="401"/>
                  </a:lnTo>
                  <a:lnTo>
                    <a:pt x="205" y="397"/>
                  </a:lnTo>
                  <a:lnTo>
                    <a:pt x="205" y="397"/>
                  </a:lnTo>
                  <a:lnTo>
                    <a:pt x="212" y="393"/>
                  </a:lnTo>
                  <a:lnTo>
                    <a:pt x="212" y="393"/>
                  </a:lnTo>
                  <a:lnTo>
                    <a:pt x="212" y="389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21" y="381"/>
                  </a:lnTo>
                  <a:lnTo>
                    <a:pt x="221" y="381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36" y="373"/>
                  </a:lnTo>
                  <a:lnTo>
                    <a:pt x="236" y="373"/>
                  </a:lnTo>
                  <a:lnTo>
                    <a:pt x="245" y="373"/>
                  </a:lnTo>
                  <a:lnTo>
                    <a:pt x="245" y="373"/>
                  </a:lnTo>
                  <a:lnTo>
                    <a:pt x="249" y="373"/>
                  </a:lnTo>
                  <a:lnTo>
                    <a:pt x="249" y="373"/>
                  </a:lnTo>
                  <a:lnTo>
                    <a:pt x="256" y="377"/>
                  </a:lnTo>
                  <a:lnTo>
                    <a:pt x="256" y="377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5"/>
                  </a:lnTo>
                  <a:lnTo>
                    <a:pt x="261" y="385"/>
                  </a:lnTo>
                  <a:lnTo>
                    <a:pt x="261" y="389"/>
                  </a:lnTo>
                  <a:lnTo>
                    <a:pt x="265" y="393"/>
                  </a:lnTo>
                  <a:lnTo>
                    <a:pt x="265" y="393"/>
                  </a:lnTo>
                  <a:lnTo>
                    <a:pt x="265" y="397"/>
                  </a:lnTo>
                  <a:lnTo>
                    <a:pt x="265" y="397"/>
                  </a:lnTo>
                  <a:lnTo>
                    <a:pt x="265" y="405"/>
                  </a:lnTo>
                  <a:lnTo>
                    <a:pt x="265" y="405"/>
                  </a:lnTo>
                  <a:lnTo>
                    <a:pt x="265" y="409"/>
                  </a:lnTo>
                  <a:lnTo>
                    <a:pt x="265" y="409"/>
                  </a:lnTo>
                  <a:lnTo>
                    <a:pt x="261" y="417"/>
                  </a:lnTo>
                  <a:lnTo>
                    <a:pt x="261" y="417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3" y="421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49" y="425"/>
                  </a:lnTo>
                  <a:lnTo>
                    <a:pt x="249" y="425"/>
                  </a:lnTo>
                  <a:lnTo>
                    <a:pt x="249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1" y="429"/>
                  </a:lnTo>
                  <a:lnTo>
                    <a:pt x="236" y="433"/>
                  </a:lnTo>
                  <a:lnTo>
                    <a:pt x="236" y="433"/>
                  </a:lnTo>
                  <a:lnTo>
                    <a:pt x="236" y="437"/>
                  </a:lnTo>
                  <a:lnTo>
                    <a:pt x="236" y="437"/>
                  </a:lnTo>
                  <a:lnTo>
                    <a:pt x="233" y="437"/>
                  </a:lnTo>
                  <a:lnTo>
                    <a:pt x="233" y="441"/>
                  </a:lnTo>
                  <a:lnTo>
                    <a:pt x="233" y="441"/>
                  </a:lnTo>
                  <a:lnTo>
                    <a:pt x="229" y="441"/>
                  </a:lnTo>
                  <a:lnTo>
                    <a:pt x="229" y="441"/>
                  </a:lnTo>
                  <a:lnTo>
                    <a:pt x="225" y="441"/>
                  </a:lnTo>
                  <a:lnTo>
                    <a:pt x="225" y="441"/>
                  </a:lnTo>
                  <a:lnTo>
                    <a:pt x="221" y="441"/>
                  </a:lnTo>
                  <a:lnTo>
                    <a:pt x="221" y="441"/>
                  </a:lnTo>
                  <a:lnTo>
                    <a:pt x="209" y="441"/>
                  </a:lnTo>
                  <a:lnTo>
                    <a:pt x="209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1" y="441"/>
                  </a:lnTo>
                  <a:lnTo>
                    <a:pt x="201" y="441"/>
                  </a:lnTo>
                  <a:lnTo>
                    <a:pt x="189" y="413"/>
                  </a:lnTo>
                  <a:lnTo>
                    <a:pt x="189" y="413"/>
                  </a:lnTo>
                  <a:lnTo>
                    <a:pt x="192" y="409"/>
                  </a:lnTo>
                  <a:close/>
                  <a:moveTo>
                    <a:pt x="141" y="253"/>
                  </a:moveTo>
                  <a:lnTo>
                    <a:pt x="141" y="253"/>
                  </a:lnTo>
                  <a:lnTo>
                    <a:pt x="144" y="253"/>
                  </a:lnTo>
                  <a:lnTo>
                    <a:pt x="148" y="249"/>
                  </a:lnTo>
                  <a:lnTo>
                    <a:pt x="148" y="249"/>
                  </a:lnTo>
                  <a:lnTo>
                    <a:pt x="148" y="245"/>
                  </a:lnTo>
                  <a:lnTo>
                    <a:pt x="152" y="245"/>
                  </a:lnTo>
                  <a:lnTo>
                    <a:pt x="152" y="245"/>
                  </a:lnTo>
                  <a:lnTo>
                    <a:pt x="156" y="245"/>
                  </a:lnTo>
                  <a:lnTo>
                    <a:pt x="156" y="245"/>
                  </a:lnTo>
                  <a:lnTo>
                    <a:pt x="172" y="241"/>
                  </a:lnTo>
                  <a:lnTo>
                    <a:pt x="172" y="241"/>
                  </a:lnTo>
                  <a:lnTo>
                    <a:pt x="181" y="241"/>
                  </a:lnTo>
                  <a:lnTo>
                    <a:pt x="181" y="241"/>
                  </a:lnTo>
                  <a:lnTo>
                    <a:pt x="185" y="241"/>
                  </a:lnTo>
                  <a:lnTo>
                    <a:pt x="185" y="241"/>
                  </a:lnTo>
                  <a:lnTo>
                    <a:pt x="192" y="245"/>
                  </a:lnTo>
                  <a:lnTo>
                    <a:pt x="192" y="245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53"/>
                  </a:lnTo>
                  <a:lnTo>
                    <a:pt x="196" y="253"/>
                  </a:lnTo>
                  <a:lnTo>
                    <a:pt x="196" y="256"/>
                  </a:lnTo>
                  <a:lnTo>
                    <a:pt x="196" y="261"/>
                  </a:lnTo>
                  <a:lnTo>
                    <a:pt x="196" y="261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2" y="273"/>
                  </a:lnTo>
                  <a:lnTo>
                    <a:pt x="192" y="273"/>
                  </a:lnTo>
                  <a:lnTo>
                    <a:pt x="189" y="281"/>
                  </a:lnTo>
                  <a:lnTo>
                    <a:pt x="189" y="281"/>
                  </a:lnTo>
                  <a:lnTo>
                    <a:pt x="185" y="281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5" y="289"/>
                  </a:lnTo>
                  <a:lnTo>
                    <a:pt x="165" y="293"/>
                  </a:lnTo>
                  <a:lnTo>
                    <a:pt x="165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36" y="265"/>
                  </a:lnTo>
                  <a:lnTo>
                    <a:pt x="136" y="256"/>
                  </a:lnTo>
                  <a:lnTo>
                    <a:pt x="136" y="256"/>
                  </a:lnTo>
                  <a:lnTo>
                    <a:pt x="141" y="253"/>
                  </a:lnTo>
                  <a:close/>
                  <a:moveTo>
                    <a:pt x="112" y="120"/>
                  </a:moveTo>
                  <a:lnTo>
                    <a:pt x="112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8" y="116"/>
                  </a:lnTo>
                  <a:lnTo>
                    <a:pt x="128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1" y="132"/>
                  </a:lnTo>
                  <a:lnTo>
                    <a:pt x="141" y="132"/>
                  </a:lnTo>
                  <a:lnTo>
                    <a:pt x="141" y="136"/>
                  </a:lnTo>
                  <a:lnTo>
                    <a:pt x="141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28" y="144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24" y="148"/>
                  </a:lnTo>
                  <a:lnTo>
                    <a:pt x="124" y="148"/>
                  </a:lnTo>
                  <a:lnTo>
                    <a:pt x="121" y="144"/>
                  </a:lnTo>
                  <a:lnTo>
                    <a:pt x="121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4"/>
                  </a:lnTo>
                  <a:lnTo>
                    <a:pt x="112" y="120"/>
                  </a:lnTo>
                  <a:close/>
                  <a:moveTo>
                    <a:pt x="92" y="281"/>
                  </a:moveTo>
                  <a:lnTo>
                    <a:pt x="92" y="281"/>
                  </a:lnTo>
                  <a:lnTo>
                    <a:pt x="76" y="289"/>
                  </a:lnTo>
                  <a:lnTo>
                    <a:pt x="76" y="289"/>
                  </a:lnTo>
                  <a:lnTo>
                    <a:pt x="68" y="301"/>
                  </a:lnTo>
                  <a:lnTo>
                    <a:pt x="68" y="301"/>
                  </a:lnTo>
                  <a:lnTo>
                    <a:pt x="64" y="301"/>
                  </a:lnTo>
                  <a:lnTo>
                    <a:pt x="64" y="301"/>
                  </a:lnTo>
                  <a:lnTo>
                    <a:pt x="56" y="305"/>
                  </a:lnTo>
                  <a:lnTo>
                    <a:pt x="56" y="305"/>
                  </a:lnTo>
                  <a:lnTo>
                    <a:pt x="52" y="313"/>
                  </a:lnTo>
                  <a:lnTo>
                    <a:pt x="52" y="313"/>
                  </a:lnTo>
                  <a:lnTo>
                    <a:pt x="44" y="317"/>
                  </a:lnTo>
                  <a:lnTo>
                    <a:pt x="44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8" y="297"/>
                  </a:lnTo>
                  <a:lnTo>
                    <a:pt x="28" y="297"/>
                  </a:lnTo>
                  <a:lnTo>
                    <a:pt x="28" y="281"/>
                  </a:lnTo>
                  <a:lnTo>
                    <a:pt x="28" y="281"/>
                  </a:lnTo>
                  <a:lnTo>
                    <a:pt x="36" y="269"/>
                  </a:lnTo>
                  <a:lnTo>
                    <a:pt x="36" y="269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52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68" y="256"/>
                  </a:lnTo>
                  <a:lnTo>
                    <a:pt x="68" y="256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8" y="265"/>
                  </a:lnTo>
                  <a:lnTo>
                    <a:pt x="88" y="265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100" y="273"/>
                  </a:lnTo>
                  <a:lnTo>
                    <a:pt x="100" y="273"/>
                  </a:lnTo>
                  <a:lnTo>
                    <a:pt x="92" y="281"/>
                  </a:lnTo>
                  <a:close/>
                  <a:moveTo>
                    <a:pt x="281" y="578"/>
                  </a:moveTo>
                  <a:lnTo>
                    <a:pt x="281" y="578"/>
                  </a:lnTo>
                  <a:lnTo>
                    <a:pt x="281" y="573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5" y="562"/>
                  </a:lnTo>
                  <a:lnTo>
                    <a:pt x="285" y="562"/>
                  </a:lnTo>
                  <a:lnTo>
                    <a:pt x="293" y="562"/>
                  </a:lnTo>
                  <a:lnTo>
                    <a:pt x="293" y="562"/>
                  </a:lnTo>
                  <a:lnTo>
                    <a:pt x="301" y="549"/>
                  </a:lnTo>
                  <a:lnTo>
                    <a:pt x="301" y="549"/>
                  </a:lnTo>
                  <a:lnTo>
                    <a:pt x="309" y="546"/>
                  </a:lnTo>
                  <a:lnTo>
                    <a:pt x="309" y="546"/>
                  </a:lnTo>
                  <a:lnTo>
                    <a:pt x="317" y="546"/>
                  </a:lnTo>
                  <a:lnTo>
                    <a:pt x="317" y="546"/>
                  </a:lnTo>
                  <a:lnTo>
                    <a:pt x="325" y="549"/>
                  </a:lnTo>
                  <a:lnTo>
                    <a:pt x="325" y="549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33" y="562"/>
                  </a:lnTo>
                  <a:lnTo>
                    <a:pt x="333" y="562"/>
                  </a:lnTo>
                  <a:lnTo>
                    <a:pt x="333" y="566"/>
                  </a:lnTo>
                  <a:lnTo>
                    <a:pt x="333" y="569"/>
                  </a:lnTo>
                  <a:lnTo>
                    <a:pt x="333" y="569"/>
                  </a:lnTo>
                  <a:lnTo>
                    <a:pt x="337" y="569"/>
                  </a:lnTo>
                  <a:lnTo>
                    <a:pt x="337" y="569"/>
                  </a:lnTo>
                  <a:lnTo>
                    <a:pt x="337" y="578"/>
                  </a:lnTo>
                  <a:lnTo>
                    <a:pt x="337" y="578"/>
                  </a:lnTo>
                  <a:lnTo>
                    <a:pt x="333" y="586"/>
                  </a:lnTo>
                  <a:lnTo>
                    <a:pt x="333" y="586"/>
                  </a:lnTo>
                  <a:lnTo>
                    <a:pt x="329" y="593"/>
                  </a:lnTo>
                  <a:lnTo>
                    <a:pt x="329" y="593"/>
                  </a:lnTo>
                  <a:lnTo>
                    <a:pt x="325" y="598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6"/>
                  </a:lnTo>
                  <a:lnTo>
                    <a:pt x="321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3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5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77" y="586"/>
                  </a:lnTo>
                  <a:lnTo>
                    <a:pt x="277" y="586"/>
                  </a:lnTo>
                  <a:lnTo>
                    <a:pt x="277" y="582"/>
                  </a:lnTo>
                  <a:lnTo>
                    <a:pt x="277" y="582"/>
                  </a:lnTo>
                  <a:lnTo>
                    <a:pt x="281" y="578"/>
                  </a:lnTo>
                  <a:close/>
                  <a:moveTo>
                    <a:pt x="241" y="614"/>
                  </a:moveTo>
                  <a:lnTo>
                    <a:pt x="241" y="614"/>
                  </a:lnTo>
                  <a:lnTo>
                    <a:pt x="233" y="630"/>
                  </a:lnTo>
                  <a:lnTo>
                    <a:pt x="233" y="630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1" y="642"/>
                  </a:lnTo>
                  <a:lnTo>
                    <a:pt x="221" y="642"/>
                  </a:lnTo>
                  <a:lnTo>
                    <a:pt x="216" y="646"/>
                  </a:lnTo>
                  <a:lnTo>
                    <a:pt x="216" y="646"/>
                  </a:lnTo>
                  <a:lnTo>
                    <a:pt x="205" y="650"/>
                  </a:lnTo>
                  <a:lnTo>
                    <a:pt x="196" y="650"/>
                  </a:lnTo>
                  <a:lnTo>
                    <a:pt x="196" y="650"/>
                  </a:lnTo>
                  <a:lnTo>
                    <a:pt x="185" y="646"/>
                  </a:lnTo>
                  <a:lnTo>
                    <a:pt x="185" y="646"/>
                  </a:lnTo>
                  <a:lnTo>
                    <a:pt x="176" y="638"/>
                  </a:lnTo>
                  <a:lnTo>
                    <a:pt x="176" y="638"/>
                  </a:lnTo>
                  <a:lnTo>
                    <a:pt x="176" y="626"/>
                  </a:lnTo>
                  <a:lnTo>
                    <a:pt x="176" y="626"/>
                  </a:lnTo>
                  <a:lnTo>
                    <a:pt x="181" y="618"/>
                  </a:lnTo>
                  <a:lnTo>
                    <a:pt x="181" y="618"/>
                  </a:lnTo>
                  <a:lnTo>
                    <a:pt x="185" y="610"/>
                  </a:lnTo>
                  <a:lnTo>
                    <a:pt x="185" y="610"/>
                  </a:lnTo>
                  <a:lnTo>
                    <a:pt x="196" y="602"/>
                  </a:lnTo>
                  <a:lnTo>
                    <a:pt x="196" y="602"/>
                  </a:lnTo>
                  <a:lnTo>
                    <a:pt x="209" y="602"/>
                  </a:lnTo>
                  <a:lnTo>
                    <a:pt x="209" y="602"/>
                  </a:lnTo>
                  <a:lnTo>
                    <a:pt x="212" y="598"/>
                  </a:lnTo>
                  <a:lnTo>
                    <a:pt x="212" y="598"/>
                  </a:lnTo>
                  <a:lnTo>
                    <a:pt x="229" y="602"/>
                  </a:lnTo>
                  <a:lnTo>
                    <a:pt x="229" y="602"/>
                  </a:lnTo>
                  <a:lnTo>
                    <a:pt x="241" y="606"/>
                  </a:lnTo>
                  <a:lnTo>
                    <a:pt x="241" y="606"/>
                  </a:lnTo>
                  <a:lnTo>
                    <a:pt x="245" y="610"/>
                  </a:lnTo>
                  <a:lnTo>
                    <a:pt x="245" y="610"/>
                  </a:lnTo>
                  <a:lnTo>
                    <a:pt x="241" y="614"/>
                  </a:lnTo>
                  <a:close/>
                  <a:moveTo>
                    <a:pt x="269" y="626"/>
                  </a:moveTo>
                  <a:lnTo>
                    <a:pt x="269" y="626"/>
                  </a:lnTo>
                  <a:lnTo>
                    <a:pt x="269" y="626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69" y="626"/>
                  </a:lnTo>
                  <a:close/>
                  <a:moveTo>
                    <a:pt x="377" y="722"/>
                  </a:moveTo>
                  <a:lnTo>
                    <a:pt x="377" y="722"/>
                  </a:lnTo>
                  <a:lnTo>
                    <a:pt x="381" y="722"/>
                  </a:lnTo>
                  <a:lnTo>
                    <a:pt x="381" y="722"/>
                  </a:lnTo>
                  <a:lnTo>
                    <a:pt x="381" y="718"/>
                  </a:lnTo>
                  <a:lnTo>
                    <a:pt x="385" y="714"/>
                  </a:lnTo>
                  <a:lnTo>
                    <a:pt x="385" y="714"/>
                  </a:lnTo>
                  <a:lnTo>
                    <a:pt x="385" y="710"/>
                  </a:lnTo>
                  <a:lnTo>
                    <a:pt x="385" y="710"/>
                  </a:lnTo>
                  <a:lnTo>
                    <a:pt x="385" y="706"/>
                  </a:lnTo>
                  <a:lnTo>
                    <a:pt x="385" y="706"/>
                  </a:lnTo>
                  <a:lnTo>
                    <a:pt x="385" y="702"/>
                  </a:lnTo>
                  <a:lnTo>
                    <a:pt x="385" y="702"/>
                  </a:lnTo>
                  <a:lnTo>
                    <a:pt x="389" y="698"/>
                  </a:lnTo>
                  <a:lnTo>
                    <a:pt x="389" y="694"/>
                  </a:lnTo>
                  <a:lnTo>
                    <a:pt x="389" y="694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97" y="686"/>
                  </a:lnTo>
                  <a:lnTo>
                    <a:pt x="397" y="686"/>
                  </a:lnTo>
                  <a:lnTo>
                    <a:pt x="405" y="678"/>
                  </a:lnTo>
                  <a:lnTo>
                    <a:pt x="405" y="678"/>
                  </a:lnTo>
                  <a:lnTo>
                    <a:pt x="409" y="678"/>
                  </a:lnTo>
                  <a:lnTo>
                    <a:pt x="409" y="678"/>
                  </a:lnTo>
                  <a:lnTo>
                    <a:pt x="417" y="678"/>
                  </a:lnTo>
                  <a:lnTo>
                    <a:pt x="417" y="678"/>
                  </a:lnTo>
                  <a:lnTo>
                    <a:pt x="421" y="678"/>
                  </a:lnTo>
                  <a:lnTo>
                    <a:pt x="421" y="678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9" y="690"/>
                  </a:lnTo>
                  <a:lnTo>
                    <a:pt x="429" y="690"/>
                  </a:lnTo>
                  <a:lnTo>
                    <a:pt x="429" y="694"/>
                  </a:lnTo>
                  <a:lnTo>
                    <a:pt x="429" y="698"/>
                  </a:lnTo>
                  <a:lnTo>
                    <a:pt x="429" y="698"/>
                  </a:lnTo>
                  <a:lnTo>
                    <a:pt x="433" y="698"/>
                  </a:lnTo>
                  <a:lnTo>
                    <a:pt x="433" y="698"/>
                  </a:lnTo>
                  <a:lnTo>
                    <a:pt x="433" y="706"/>
                  </a:lnTo>
                  <a:lnTo>
                    <a:pt x="433" y="706"/>
                  </a:lnTo>
                  <a:lnTo>
                    <a:pt x="433" y="714"/>
                  </a:lnTo>
                  <a:lnTo>
                    <a:pt x="433" y="714"/>
                  </a:lnTo>
                  <a:lnTo>
                    <a:pt x="429" y="722"/>
                  </a:lnTo>
                  <a:lnTo>
                    <a:pt x="429" y="722"/>
                  </a:lnTo>
                  <a:lnTo>
                    <a:pt x="429" y="726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1" y="734"/>
                  </a:lnTo>
                  <a:lnTo>
                    <a:pt x="421" y="734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17" y="738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09" y="746"/>
                  </a:lnTo>
                  <a:lnTo>
                    <a:pt x="409" y="746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5" y="754"/>
                  </a:lnTo>
                  <a:lnTo>
                    <a:pt x="405" y="754"/>
                  </a:lnTo>
                  <a:lnTo>
                    <a:pt x="401" y="754"/>
                  </a:lnTo>
                  <a:lnTo>
                    <a:pt x="385" y="734"/>
                  </a:lnTo>
                  <a:lnTo>
                    <a:pt x="377" y="726"/>
                  </a:lnTo>
                  <a:lnTo>
                    <a:pt x="377" y="726"/>
                  </a:lnTo>
                  <a:lnTo>
                    <a:pt x="377" y="722"/>
                  </a:lnTo>
                  <a:close/>
                  <a:moveTo>
                    <a:pt x="513" y="859"/>
                  </a:moveTo>
                  <a:lnTo>
                    <a:pt x="513" y="859"/>
                  </a:lnTo>
                  <a:lnTo>
                    <a:pt x="517" y="850"/>
                  </a:lnTo>
                  <a:lnTo>
                    <a:pt x="517" y="850"/>
                  </a:lnTo>
                  <a:lnTo>
                    <a:pt x="517" y="834"/>
                  </a:lnTo>
                  <a:lnTo>
                    <a:pt x="517" y="834"/>
                  </a:lnTo>
                  <a:lnTo>
                    <a:pt x="517" y="826"/>
                  </a:lnTo>
                  <a:lnTo>
                    <a:pt x="517" y="826"/>
                  </a:lnTo>
                  <a:lnTo>
                    <a:pt x="522" y="818"/>
                  </a:lnTo>
                  <a:lnTo>
                    <a:pt x="522" y="818"/>
                  </a:lnTo>
                  <a:lnTo>
                    <a:pt x="529" y="814"/>
                  </a:lnTo>
                  <a:lnTo>
                    <a:pt x="529" y="814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6" y="814"/>
                  </a:lnTo>
                  <a:lnTo>
                    <a:pt x="546" y="814"/>
                  </a:lnTo>
                  <a:lnTo>
                    <a:pt x="549" y="814"/>
                  </a:lnTo>
                  <a:lnTo>
                    <a:pt x="549" y="814"/>
                  </a:lnTo>
                  <a:lnTo>
                    <a:pt x="553" y="818"/>
                  </a:lnTo>
                  <a:lnTo>
                    <a:pt x="553" y="818"/>
                  </a:lnTo>
                  <a:lnTo>
                    <a:pt x="557" y="822"/>
                  </a:lnTo>
                  <a:lnTo>
                    <a:pt x="557" y="822"/>
                  </a:lnTo>
                  <a:lnTo>
                    <a:pt x="562" y="834"/>
                  </a:lnTo>
                  <a:lnTo>
                    <a:pt x="562" y="834"/>
                  </a:lnTo>
                  <a:lnTo>
                    <a:pt x="562" y="839"/>
                  </a:lnTo>
                  <a:lnTo>
                    <a:pt x="562" y="842"/>
                  </a:lnTo>
                  <a:lnTo>
                    <a:pt x="562" y="842"/>
                  </a:lnTo>
                  <a:lnTo>
                    <a:pt x="557" y="842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3" y="854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7" y="859"/>
                  </a:lnTo>
                  <a:lnTo>
                    <a:pt x="553" y="859"/>
                  </a:lnTo>
                  <a:lnTo>
                    <a:pt x="553" y="859"/>
                  </a:lnTo>
                  <a:lnTo>
                    <a:pt x="549" y="859"/>
                  </a:lnTo>
                  <a:lnTo>
                    <a:pt x="549" y="862"/>
                  </a:lnTo>
                  <a:lnTo>
                    <a:pt x="549" y="862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46" y="866"/>
                  </a:lnTo>
                  <a:lnTo>
                    <a:pt x="546" y="870"/>
                  </a:lnTo>
                  <a:lnTo>
                    <a:pt x="546" y="870"/>
                  </a:lnTo>
                  <a:lnTo>
                    <a:pt x="546" y="874"/>
                  </a:lnTo>
                  <a:lnTo>
                    <a:pt x="546" y="874"/>
                  </a:lnTo>
                  <a:lnTo>
                    <a:pt x="542" y="874"/>
                  </a:lnTo>
                  <a:lnTo>
                    <a:pt x="542" y="874"/>
                  </a:lnTo>
                  <a:lnTo>
                    <a:pt x="537" y="879"/>
                  </a:lnTo>
                  <a:lnTo>
                    <a:pt x="537" y="879"/>
                  </a:lnTo>
                  <a:lnTo>
                    <a:pt x="533" y="879"/>
                  </a:lnTo>
                  <a:lnTo>
                    <a:pt x="533" y="879"/>
                  </a:lnTo>
                  <a:lnTo>
                    <a:pt x="525" y="874"/>
                  </a:lnTo>
                  <a:lnTo>
                    <a:pt x="525" y="874"/>
                  </a:lnTo>
                  <a:lnTo>
                    <a:pt x="517" y="866"/>
                  </a:lnTo>
                  <a:lnTo>
                    <a:pt x="517" y="866"/>
                  </a:lnTo>
                  <a:lnTo>
                    <a:pt x="517" y="862"/>
                  </a:lnTo>
                  <a:lnTo>
                    <a:pt x="517" y="862"/>
                  </a:lnTo>
                  <a:lnTo>
                    <a:pt x="513" y="862"/>
                  </a:lnTo>
                  <a:lnTo>
                    <a:pt x="513" y="859"/>
                  </a:lnTo>
                  <a:close/>
                  <a:moveTo>
                    <a:pt x="493" y="914"/>
                  </a:moveTo>
                  <a:lnTo>
                    <a:pt x="493" y="914"/>
                  </a:lnTo>
                  <a:lnTo>
                    <a:pt x="485" y="930"/>
                  </a:lnTo>
                  <a:lnTo>
                    <a:pt x="485" y="930"/>
                  </a:lnTo>
                  <a:lnTo>
                    <a:pt x="477" y="943"/>
                  </a:lnTo>
                  <a:lnTo>
                    <a:pt x="477" y="943"/>
                  </a:lnTo>
                  <a:lnTo>
                    <a:pt x="477" y="947"/>
                  </a:lnTo>
                  <a:lnTo>
                    <a:pt x="477" y="947"/>
                  </a:lnTo>
                  <a:lnTo>
                    <a:pt x="469" y="951"/>
                  </a:lnTo>
                  <a:lnTo>
                    <a:pt x="469" y="951"/>
                  </a:lnTo>
                  <a:lnTo>
                    <a:pt x="465" y="959"/>
                  </a:lnTo>
                  <a:lnTo>
                    <a:pt x="465" y="959"/>
                  </a:lnTo>
                  <a:lnTo>
                    <a:pt x="457" y="967"/>
                  </a:lnTo>
                  <a:lnTo>
                    <a:pt x="445" y="967"/>
                  </a:lnTo>
                  <a:lnTo>
                    <a:pt x="445" y="967"/>
                  </a:lnTo>
                  <a:lnTo>
                    <a:pt x="437" y="967"/>
                  </a:lnTo>
                  <a:lnTo>
                    <a:pt x="437" y="967"/>
                  </a:lnTo>
                  <a:lnTo>
                    <a:pt x="425" y="954"/>
                  </a:lnTo>
                  <a:lnTo>
                    <a:pt x="425" y="954"/>
                  </a:lnTo>
                  <a:lnTo>
                    <a:pt x="421" y="943"/>
                  </a:lnTo>
                  <a:lnTo>
                    <a:pt x="421" y="943"/>
                  </a:lnTo>
                  <a:lnTo>
                    <a:pt x="425" y="930"/>
                  </a:lnTo>
                  <a:lnTo>
                    <a:pt x="425" y="930"/>
                  </a:lnTo>
                  <a:lnTo>
                    <a:pt x="429" y="927"/>
                  </a:lnTo>
                  <a:lnTo>
                    <a:pt x="429" y="927"/>
                  </a:lnTo>
                  <a:lnTo>
                    <a:pt x="441" y="914"/>
                  </a:lnTo>
                  <a:lnTo>
                    <a:pt x="453" y="907"/>
                  </a:lnTo>
                  <a:lnTo>
                    <a:pt x="453" y="907"/>
                  </a:lnTo>
                  <a:lnTo>
                    <a:pt x="457" y="907"/>
                  </a:lnTo>
                  <a:lnTo>
                    <a:pt x="457" y="907"/>
                  </a:lnTo>
                  <a:lnTo>
                    <a:pt x="477" y="903"/>
                  </a:lnTo>
                  <a:lnTo>
                    <a:pt x="477" y="903"/>
                  </a:lnTo>
                  <a:lnTo>
                    <a:pt x="489" y="907"/>
                  </a:lnTo>
                  <a:lnTo>
                    <a:pt x="489" y="907"/>
                  </a:lnTo>
                  <a:lnTo>
                    <a:pt x="497" y="907"/>
                  </a:lnTo>
                  <a:lnTo>
                    <a:pt x="497" y="907"/>
                  </a:lnTo>
                  <a:lnTo>
                    <a:pt x="502" y="907"/>
                  </a:lnTo>
                  <a:lnTo>
                    <a:pt x="502" y="907"/>
                  </a:lnTo>
                  <a:lnTo>
                    <a:pt x="493" y="914"/>
                  </a:lnTo>
                  <a:close/>
                  <a:moveTo>
                    <a:pt x="658" y="930"/>
                  </a:moveTo>
                  <a:lnTo>
                    <a:pt x="658" y="930"/>
                  </a:lnTo>
                  <a:lnTo>
                    <a:pt x="658" y="927"/>
                  </a:lnTo>
                  <a:lnTo>
                    <a:pt x="658" y="923"/>
                  </a:lnTo>
                  <a:lnTo>
                    <a:pt x="658" y="923"/>
                  </a:lnTo>
                  <a:lnTo>
                    <a:pt x="666" y="914"/>
                  </a:lnTo>
                  <a:lnTo>
                    <a:pt x="666" y="914"/>
                  </a:lnTo>
                  <a:lnTo>
                    <a:pt x="670" y="899"/>
                  </a:lnTo>
                  <a:lnTo>
                    <a:pt x="670" y="899"/>
                  </a:lnTo>
                  <a:lnTo>
                    <a:pt x="678" y="890"/>
                  </a:lnTo>
                  <a:lnTo>
                    <a:pt x="678" y="890"/>
                  </a:lnTo>
                  <a:lnTo>
                    <a:pt x="686" y="886"/>
                  </a:lnTo>
                  <a:lnTo>
                    <a:pt x="686" y="886"/>
                  </a:lnTo>
                  <a:lnTo>
                    <a:pt x="698" y="883"/>
                  </a:lnTo>
                  <a:lnTo>
                    <a:pt x="698" y="883"/>
                  </a:lnTo>
                  <a:lnTo>
                    <a:pt x="702" y="883"/>
                  </a:lnTo>
                  <a:lnTo>
                    <a:pt x="702" y="883"/>
                  </a:lnTo>
                  <a:lnTo>
                    <a:pt x="706" y="883"/>
                  </a:lnTo>
                  <a:lnTo>
                    <a:pt x="706" y="883"/>
                  </a:lnTo>
                  <a:lnTo>
                    <a:pt x="710" y="883"/>
                  </a:lnTo>
                  <a:lnTo>
                    <a:pt x="710" y="883"/>
                  </a:lnTo>
                  <a:lnTo>
                    <a:pt x="714" y="886"/>
                  </a:lnTo>
                  <a:lnTo>
                    <a:pt x="718" y="890"/>
                  </a:lnTo>
                  <a:lnTo>
                    <a:pt x="718" y="890"/>
                  </a:lnTo>
                  <a:lnTo>
                    <a:pt x="722" y="890"/>
                  </a:lnTo>
                  <a:lnTo>
                    <a:pt x="722" y="890"/>
                  </a:lnTo>
                  <a:lnTo>
                    <a:pt x="726" y="899"/>
                  </a:lnTo>
                  <a:lnTo>
                    <a:pt x="726" y="899"/>
                  </a:lnTo>
                  <a:lnTo>
                    <a:pt x="730" y="907"/>
                  </a:lnTo>
                  <a:lnTo>
                    <a:pt x="730" y="907"/>
                  </a:lnTo>
                  <a:lnTo>
                    <a:pt x="730" y="919"/>
                  </a:lnTo>
                  <a:lnTo>
                    <a:pt x="730" y="919"/>
                  </a:lnTo>
                  <a:lnTo>
                    <a:pt x="726" y="923"/>
                  </a:lnTo>
                  <a:lnTo>
                    <a:pt x="726" y="927"/>
                  </a:lnTo>
                  <a:lnTo>
                    <a:pt x="726" y="927"/>
                  </a:lnTo>
                  <a:lnTo>
                    <a:pt x="722" y="930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18" y="939"/>
                  </a:lnTo>
                  <a:lnTo>
                    <a:pt x="718" y="943"/>
                  </a:lnTo>
                  <a:lnTo>
                    <a:pt x="718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8" y="947"/>
                  </a:lnTo>
                  <a:lnTo>
                    <a:pt x="714" y="947"/>
                  </a:lnTo>
                  <a:lnTo>
                    <a:pt x="714" y="947"/>
                  </a:lnTo>
                  <a:lnTo>
                    <a:pt x="710" y="947"/>
                  </a:lnTo>
                  <a:lnTo>
                    <a:pt x="710" y="951"/>
                  </a:lnTo>
                  <a:lnTo>
                    <a:pt x="710" y="951"/>
                  </a:lnTo>
                  <a:lnTo>
                    <a:pt x="706" y="954"/>
                  </a:lnTo>
                  <a:lnTo>
                    <a:pt x="706" y="954"/>
                  </a:lnTo>
                  <a:lnTo>
                    <a:pt x="702" y="954"/>
                  </a:lnTo>
                  <a:lnTo>
                    <a:pt x="702" y="959"/>
                  </a:lnTo>
                  <a:lnTo>
                    <a:pt x="702" y="959"/>
                  </a:lnTo>
                  <a:lnTo>
                    <a:pt x="702" y="963"/>
                  </a:lnTo>
                  <a:lnTo>
                    <a:pt x="702" y="963"/>
                  </a:lnTo>
                  <a:lnTo>
                    <a:pt x="694" y="963"/>
                  </a:lnTo>
                  <a:lnTo>
                    <a:pt x="694" y="963"/>
                  </a:lnTo>
                  <a:lnTo>
                    <a:pt x="690" y="967"/>
                  </a:lnTo>
                  <a:lnTo>
                    <a:pt x="690" y="967"/>
                  </a:lnTo>
                  <a:lnTo>
                    <a:pt x="674" y="971"/>
                  </a:lnTo>
                  <a:lnTo>
                    <a:pt x="674" y="971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66" y="975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59"/>
                  </a:lnTo>
                  <a:lnTo>
                    <a:pt x="666" y="959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47"/>
                  </a:lnTo>
                  <a:lnTo>
                    <a:pt x="658" y="947"/>
                  </a:lnTo>
                  <a:lnTo>
                    <a:pt x="658" y="939"/>
                  </a:lnTo>
                  <a:lnTo>
                    <a:pt x="658" y="939"/>
                  </a:lnTo>
                  <a:lnTo>
                    <a:pt x="658" y="934"/>
                  </a:lnTo>
                  <a:lnTo>
                    <a:pt x="658" y="930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4" y="1027"/>
                  </a:lnTo>
                  <a:lnTo>
                    <a:pt x="634" y="1027"/>
                  </a:lnTo>
                  <a:lnTo>
                    <a:pt x="626" y="1035"/>
                  </a:lnTo>
                  <a:lnTo>
                    <a:pt x="617" y="1043"/>
                  </a:lnTo>
                  <a:lnTo>
                    <a:pt x="617" y="1043"/>
                  </a:lnTo>
                  <a:lnTo>
                    <a:pt x="602" y="1043"/>
                  </a:lnTo>
                  <a:lnTo>
                    <a:pt x="602" y="1043"/>
                  </a:lnTo>
                  <a:lnTo>
                    <a:pt x="590" y="1043"/>
                  </a:lnTo>
                  <a:lnTo>
                    <a:pt x="590" y="1043"/>
                  </a:lnTo>
                  <a:lnTo>
                    <a:pt x="582" y="1035"/>
                  </a:lnTo>
                  <a:lnTo>
                    <a:pt x="582" y="1035"/>
                  </a:lnTo>
                  <a:lnTo>
                    <a:pt x="582" y="1027"/>
                  </a:lnTo>
                  <a:lnTo>
                    <a:pt x="582" y="1027"/>
                  </a:lnTo>
                  <a:lnTo>
                    <a:pt x="582" y="1019"/>
                  </a:lnTo>
                  <a:lnTo>
                    <a:pt x="582" y="1019"/>
                  </a:lnTo>
                  <a:lnTo>
                    <a:pt x="590" y="1011"/>
                  </a:lnTo>
                  <a:lnTo>
                    <a:pt x="602" y="1007"/>
                  </a:lnTo>
                  <a:lnTo>
                    <a:pt x="602" y="1007"/>
                  </a:lnTo>
                  <a:lnTo>
                    <a:pt x="606" y="1003"/>
                  </a:lnTo>
                  <a:lnTo>
                    <a:pt x="606" y="1003"/>
                  </a:lnTo>
                  <a:lnTo>
                    <a:pt x="626" y="1007"/>
                  </a:lnTo>
                  <a:lnTo>
                    <a:pt x="626" y="1007"/>
                  </a:lnTo>
                  <a:lnTo>
                    <a:pt x="634" y="1011"/>
                  </a:lnTo>
                  <a:lnTo>
                    <a:pt x="634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8" name="Freeform 146"/>
            <p:cNvSpPr>
              <a:spLocks noChangeArrowheads="1"/>
            </p:cNvSpPr>
            <p:nvPr/>
          </p:nvSpPr>
          <p:spPr bwMode="auto">
            <a:xfrm>
              <a:off x="1176338" y="1868488"/>
              <a:ext cx="26987" cy="26987"/>
            </a:xfrm>
            <a:custGeom>
              <a:avLst/>
              <a:gdLst>
                <a:gd name="T0" fmla="*/ 0 w 73"/>
                <a:gd name="T1" fmla="*/ 45 h 77"/>
                <a:gd name="T2" fmla="*/ 4 w 73"/>
                <a:gd name="T3" fmla="*/ 52 h 77"/>
                <a:gd name="T4" fmla="*/ 16 w 73"/>
                <a:gd name="T5" fmla="*/ 65 h 77"/>
                <a:gd name="T6" fmla="*/ 20 w 73"/>
                <a:gd name="T7" fmla="*/ 72 h 77"/>
                <a:gd name="T8" fmla="*/ 24 w 73"/>
                <a:gd name="T9" fmla="*/ 72 h 77"/>
                <a:gd name="T10" fmla="*/ 28 w 73"/>
                <a:gd name="T11" fmla="*/ 72 h 77"/>
                <a:gd name="T12" fmla="*/ 32 w 73"/>
                <a:gd name="T13" fmla="*/ 72 h 77"/>
                <a:gd name="T14" fmla="*/ 36 w 73"/>
                <a:gd name="T15" fmla="*/ 76 h 77"/>
                <a:gd name="T16" fmla="*/ 36 w 73"/>
                <a:gd name="T17" fmla="*/ 72 h 77"/>
                <a:gd name="T18" fmla="*/ 40 w 73"/>
                <a:gd name="T19" fmla="*/ 76 h 77"/>
                <a:gd name="T20" fmla="*/ 44 w 73"/>
                <a:gd name="T21" fmla="*/ 72 h 77"/>
                <a:gd name="T22" fmla="*/ 48 w 73"/>
                <a:gd name="T23" fmla="*/ 69 h 77"/>
                <a:gd name="T24" fmla="*/ 52 w 73"/>
                <a:gd name="T25" fmla="*/ 69 h 77"/>
                <a:gd name="T26" fmla="*/ 56 w 73"/>
                <a:gd name="T27" fmla="*/ 69 h 77"/>
                <a:gd name="T28" fmla="*/ 68 w 73"/>
                <a:gd name="T29" fmla="*/ 65 h 77"/>
                <a:gd name="T30" fmla="*/ 68 w 73"/>
                <a:gd name="T31" fmla="*/ 60 h 77"/>
                <a:gd name="T32" fmla="*/ 72 w 73"/>
                <a:gd name="T33" fmla="*/ 48 h 77"/>
                <a:gd name="T34" fmla="*/ 64 w 73"/>
                <a:gd name="T35" fmla="*/ 48 h 77"/>
                <a:gd name="T36" fmla="*/ 56 w 73"/>
                <a:gd name="T37" fmla="*/ 45 h 77"/>
                <a:gd name="T38" fmla="*/ 52 w 73"/>
                <a:gd name="T39" fmla="*/ 45 h 77"/>
                <a:gd name="T40" fmla="*/ 48 w 73"/>
                <a:gd name="T41" fmla="*/ 48 h 77"/>
                <a:gd name="T42" fmla="*/ 44 w 73"/>
                <a:gd name="T43" fmla="*/ 48 h 77"/>
                <a:gd name="T44" fmla="*/ 40 w 73"/>
                <a:gd name="T45" fmla="*/ 48 h 77"/>
                <a:gd name="T46" fmla="*/ 36 w 73"/>
                <a:gd name="T47" fmla="*/ 48 h 77"/>
                <a:gd name="T48" fmla="*/ 24 w 73"/>
                <a:gd name="T49" fmla="*/ 40 h 77"/>
                <a:gd name="T50" fmla="*/ 24 w 73"/>
                <a:gd name="T51" fmla="*/ 36 h 77"/>
                <a:gd name="T52" fmla="*/ 28 w 73"/>
                <a:gd name="T53" fmla="*/ 32 h 77"/>
                <a:gd name="T54" fmla="*/ 28 w 73"/>
                <a:gd name="T55" fmla="*/ 32 h 77"/>
                <a:gd name="T56" fmla="*/ 36 w 73"/>
                <a:gd name="T57" fmla="*/ 28 h 77"/>
                <a:gd name="T58" fmla="*/ 40 w 73"/>
                <a:gd name="T59" fmla="*/ 25 h 77"/>
                <a:gd name="T60" fmla="*/ 48 w 73"/>
                <a:gd name="T61" fmla="*/ 25 h 77"/>
                <a:gd name="T62" fmla="*/ 48 w 73"/>
                <a:gd name="T63" fmla="*/ 25 h 77"/>
                <a:gd name="T64" fmla="*/ 52 w 73"/>
                <a:gd name="T65" fmla="*/ 25 h 77"/>
                <a:gd name="T66" fmla="*/ 52 w 73"/>
                <a:gd name="T67" fmla="*/ 25 h 77"/>
                <a:gd name="T68" fmla="*/ 56 w 73"/>
                <a:gd name="T69" fmla="*/ 20 h 77"/>
                <a:gd name="T70" fmla="*/ 56 w 73"/>
                <a:gd name="T71" fmla="*/ 20 h 77"/>
                <a:gd name="T72" fmla="*/ 60 w 73"/>
                <a:gd name="T73" fmla="*/ 12 h 77"/>
                <a:gd name="T74" fmla="*/ 56 w 73"/>
                <a:gd name="T75" fmla="*/ 4 h 77"/>
                <a:gd name="T76" fmla="*/ 56 w 73"/>
                <a:gd name="T77" fmla="*/ 0 h 77"/>
                <a:gd name="T78" fmla="*/ 44 w 73"/>
                <a:gd name="T79" fmla="*/ 0 h 77"/>
                <a:gd name="T80" fmla="*/ 40 w 73"/>
                <a:gd name="T81" fmla="*/ 0 h 77"/>
                <a:gd name="T82" fmla="*/ 36 w 73"/>
                <a:gd name="T83" fmla="*/ 0 h 77"/>
                <a:gd name="T84" fmla="*/ 28 w 73"/>
                <a:gd name="T85" fmla="*/ 0 h 77"/>
                <a:gd name="T86" fmla="*/ 16 w 73"/>
                <a:gd name="T87" fmla="*/ 4 h 77"/>
                <a:gd name="T88" fmla="*/ 8 w 73"/>
                <a:gd name="T89" fmla="*/ 16 h 77"/>
                <a:gd name="T90" fmla="*/ 4 w 73"/>
                <a:gd name="T91" fmla="*/ 25 h 77"/>
                <a:gd name="T92" fmla="*/ 0 w 73"/>
                <a:gd name="T93" fmla="*/ 28 h 77"/>
                <a:gd name="T94" fmla="*/ 0 w 73"/>
                <a:gd name="T9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" h="77">
                  <a:moveTo>
                    <a:pt x="0" y="40"/>
                  </a:moveTo>
                  <a:lnTo>
                    <a:pt x="0" y="4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6" y="69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9" name="Group 15"/>
          <p:cNvGrpSpPr/>
          <p:nvPr/>
        </p:nvGrpSpPr>
        <p:grpSpPr>
          <a:xfrm rot="21202576" flipH="1">
            <a:off x="8932925" y="703222"/>
            <a:ext cx="1534385" cy="1847498"/>
            <a:chOff x="1171575" y="1827213"/>
            <a:chExt cx="371475" cy="425450"/>
          </a:xfrm>
          <a:solidFill>
            <a:schemeClr val="bg1"/>
          </a:solidFill>
        </p:grpSpPr>
        <p:sp>
          <p:nvSpPr>
            <p:cNvPr id="30" name="Freeform 145"/>
            <p:cNvSpPr>
              <a:spLocks noChangeArrowheads="1"/>
            </p:cNvSpPr>
            <p:nvPr/>
          </p:nvSpPr>
          <p:spPr bwMode="auto">
            <a:xfrm>
              <a:off x="1171575" y="1827213"/>
              <a:ext cx="371475" cy="425450"/>
            </a:xfrm>
            <a:custGeom>
              <a:avLst/>
              <a:gdLst>
                <a:gd name="T0" fmla="*/ 814 w 1032"/>
                <a:gd name="T1" fmla="*/ 983 h 1180"/>
                <a:gd name="T2" fmla="*/ 858 w 1032"/>
                <a:gd name="T3" fmla="*/ 987 h 1180"/>
                <a:gd name="T4" fmla="*/ 842 w 1032"/>
                <a:gd name="T5" fmla="*/ 1059 h 1180"/>
                <a:gd name="T6" fmla="*/ 786 w 1032"/>
                <a:gd name="T7" fmla="*/ 975 h 1180"/>
                <a:gd name="T8" fmla="*/ 750 w 1032"/>
                <a:gd name="T9" fmla="*/ 890 h 1180"/>
                <a:gd name="T10" fmla="*/ 577 w 1032"/>
                <a:gd name="T11" fmla="*/ 870 h 1180"/>
                <a:gd name="T12" fmla="*/ 441 w 1032"/>
                <a:gd name="T13" fmla="*/ 750 h 1180"/>
                <a:gd name="T14" fmla="*/ 333 w 1032"/>
                <a:gd name="T15" fmla="*/ 626 h 1180"/>
                <a:gd name="T16" fmla="*/ 225 w 1032"/>
                <a:gd name="T17" fmla="*/ 465 h 1180"/>
                <a:gd name="T18" fmla="*/ 189 w 1032"/>
                <a:gd name="T19" fmla="*/ 381 h 1180"/>
                <a:gd name="T20" fmla="*/ 156 w 1032"/>
                <a:gd name="T21" fmla="*/ 216 h 1180"/>
                <a:gd name="T22" fmla="*/ 136 w 1032"/>
                <a:gd name="T23" fmla="*/ 88 h 1180"/>
                <a:gd name="T24" fmla="*/ 72 w 1032"/>
                <a:gd name="T25" fmla="*/ 0 h 1180"/>
                <a:gd name="T26" fmla="*/ 68 w 1032"/>
                <a:gd name="T27" fmla="*/ 80 h 1180"/>
                <a:gd name="T28" fmla="*/ 72 w 1032"/>
                <a:gd name="T29" fmla="*/ 24 h 1180"/>
                <a:gd name="T30" fmla="*/ 96 w 1032"/>
                <a:gd name="T31" fmla="*/ 56 h 1180"/>
                <a:gd name="T32" fmla="*/ 84 w 1032"/>
                <a:gd name="T33" fmla="*/ 132 h 1180"/>
                <a:gd name="T34" fmla="*/ 56 w 1032"/>
                <a:gd name="T35" fmla="*/ 229 h 1180"/>
                <a:gd name="T36" fmla="*/ 64 w 1032"/>
                <a:gd name="T37" fmla="*/ 333 h 1180"/>
                <a:gd name="T38" fmla="*/ 116 w 1032"/>
                <a:gd name="T39" fmla="*/ 289 h 1180"/>
                <a:gd name="T40" fmla="*/ 141 w 1032"/>
                <a:gd name="T41" fmla="*/ 409 h 1180"/>
                <a:gd name="T42" fmla="*/ 64 w 1032"/>
                <a:gd name="T43" fmla="*/ 469 h 1180"/>
                <a:gd name="T44" fmla="*/ 152 w 1032"/>
                <a:gd name="T45" fmla="*/ 457 h 1180"/>
                <a:gd name="T46" fmla="*/ 212 w 1032"/>
                <a:gd name="T47" fmla="*/ 578 h 1180"/>
                <a:gd name="T48" fmla="*/ 212 w 1032"/>
                <a:gd name="T49" fmla="*/ 674 h 1180"/>
                <a:gd name="T50" fmla="*/ 305 w 1032"/>
                <a:gd name="T51" fmla="*/ 670 h 1180"/>
                <a:gd name="T52" fmla="*/ 309 w 1032"/>
                <a:gd name="T53" fmla="*/ 754 h 1180"/>
                <a:gd name="T54" fmla="*/ 313 w 1032"/>
                <a:gd name="T55" fmla="*/ 730 h 1180"/>
                <a:gd name="T56" fmla="*/ 325 w 1032"/>
                <a:gd name="T57" fmla="*/ 822 h 1180"/>
                <a:gd name="T58" fmla="*/ 381 w 1032"/>
                <a:gd name="T59" fmla="*/ 774 h 1180"/>
                <a:gd name="T60" fmla="*/ 445 w 1032"/>
                <a:gd name="T61" fmla="*/ 883 h 1180"/>
                <a:gd name="T62" fmla="*/ 473 w 1032"/>
                <a:gd name="T63" fmla="*/ 987 h 1180"/>
                <a:gd name="T64" fmla="*/ 522 w 1032"/>
                <a:gd name="T65" fmla="*/ 914 h 1180"/>
                <a:gd name="T66" fmla="*/ 622 w 1032"/>
                <a:gd name="T67" fmla="*/ 983 h 1180"/>
                <a:gd name="T68" fmla="*/ 613 w 1032"/>
                <a:gd name="T69" fmla="*/ 1067 h 1180"/>
                <a:gd name="T70" fmla="*/ 674 w 1032"/>
                <a:gd name="T71" fmla="*/ 1007 h 1180"/>
                <a:gd name="T72" fmla="*/ 762 w 1032"/>
                <a:gd name="T73" fmla="*/ 1155 h 1180"/>
                <a:gd name="T74" fmla="*/ 790 w 1032"/>
                <a:gd name="T75" fmla="*/ 1067 h 1180"/>
                <a:gd name="T76" fmla="*/ 730 w 1032"/>
                <a:gd name="T77" fmla="*/ 1163 h 1180"/>
                <a:gd name="T78" fmla="*/ 822 w 1032"/>
                <a:gd name="T79" fmla="*/ 1135 h 1180"/>
                <a:gd name="T80" fmla="*/ 1031 w 1032"/>
                <a:gd name="T81" fmla="*/ 1131 h 1180"/>
                <a:gd name="T82" fmla="*/ 141 w 1032"/>
                <a:gd name="T83" fmla="*/ 433 h 1180"/>
                <a:gd name="T84" fmla="*/ 256 w 1032"/>
                <a:gd name="T85" fmla="*/ 377 h 1180"/>
                <a:gd name="T86" fmla="*/ 245 w 1032"/>
                <a:gd name="T87" fmla="*/ 433 h 1180"/>
                <a:gd name="T88" fmla="*/ 152 w 1032"/>
                <a:gd name="T89" fmla="*/ 245 h 1180"/>
                <a:gd name="T90" fmla="*/ 181 w 1032"/>
                <a:gd name="T91" fmla="*/ 289 h 1180"/>
                <a:gd name="T92" fmla="*/ 112 w 1032"/>
                <a:gd name="T93" fmla="*/ 120 h 1180"/>
                <a:gd name="T94" fmla="*/ 141 w 1032"/>
                <a:gd name="T95" fmla="*/ 136 h 1180"/>
                <a:gd name="T96" fmla="*/ 116 w 1032"/>
                <a:gd name="T97" fmla="*/ 144 h 1180"/>
                <a:gd name="T98" fmla="*/ 28 w 1032"/>
                <a:gd name="T99" fmla="*/ 297 h 1180"/>
                <a:gd name="T100" fmla="*/ 285 w 1032"/>
                <a:gd name="T101" fmla="*/ 562 h 1180"/>
                <a:gd name="T102" fmla="*/ 317 w 1032"/>
                <a:gd name="T103" fmla="*/ 606 h 1180"/>
                <a:gd name="T104" fmla="*/ 216 w 1032"/>
                <a:gd name="T105" fmla="*/ 646 h 1180"/>
                <a:gd name="T106" fmla="*/ 269 w 1032"/>
                <a:gd name="T107" fmla="*/ 618 h 1180"/>
                <a:gd name="T108" fmla="*/ 421 w 1032"/>
                <a:gd name="T109" fmla="*/ 678 h 1180"/>
                <a:gd name="T110" fmla="*/ 417 w 1032"/>
                <a:gd name="T111" fmla="*/ 742 h 1180"/>
                <a:gd name="T112" fmla="*/ 533 w 1032"/>
                <a:gd name="T113" fmla="*/ 810 h 1180"/>
                <a:gd name="T114" fmla="*/ 549 w 1032"/>
                <a:gd name="T115" fmla="*/ 862 h 1180"/>
                <a:gd name="T116" fmla="*/ 465 w 1032"/>
                <a:gd name="T117" fmla="*/ 959 h 1180"/>
                <a:gd name="T118" fmla="*/ 666 w 1032"/>
                <a:gd name="T119" fmla="*/ 914 h 1180"/>
                <a:gd name="T120" fmla="*/ 722 w 1032"/>
                <a:gd name="T121" fmla="*/ 934 h 1180"/>
                <a:gd name="T122" fmla="*/ 666 w 1032"/>
                <a:gd name="T123" fmla="*/ 971 h 1180"/>
                <a:gd name="T124" fmla="*/ 606 w 1032"/>
                <a:gd name="T125" fmla="*/ 1003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2" h="1180">
                  <a:moveTo>
                    <a:pt x="1027" y="1127"/>
                  </a:moveTo>
                  <a:lnTo>
                    <a:pt x="1027" y="1127"/>
                  </a:lnTo>
                  <a:lnTo>
                    <a:pt x="1015" y="1119"/>
                  </a:lnTo>
                  <a:lnTo>
                    <a:pt x="1015" y="1119"/>
                  </a:lnTo>
                  <a:lnTo>
                    <a:pt x="974" y="1107"/>
                  </a:lnTo>
                  <a:lnTo>
                    <a:pt x="974" y="1107"/>
                  </a:lnTo>
                  <a:lnTo>
                    <a:pt x="894" y="1083"/>
                  </a:lnTo>
                  <a:lnTo>
                    <a:pt x="842" y="1063"/>
                  </a:lnTo>
                  <a:lnTo>
                    <a:pt x="842" y="1063"/>
                  </a:lnTo>
                  <a:lnTo>
                    <a:pt x="814" y="1051"/>
                  </a:lnTo>
                  <a:lnTo>
                    <a:pt x="814" y="1051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39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4" y="1027"/>
                  </a:lnTo>
                  <a:lnTo>
                    <a:pt x="814" y="1027"/>
                  </a:lnTo>
                  <a:lnTo>
                    <a:pt x="814" y="1019"/>
                  </a:lnTo>
                  <a:lnTo>
                    <a:pt x="814" y="1019"/>
                  </a:lnTo>
                  <a:lnTo>
                    <a:pt x="814" y="1015"/>
                  </a:lnTo>
                  <a:lnTo>
                    <a:pt x="810" y="1011"/>
                  </a:lnTo>
                  <a:lnTo>
                    <a:pt x="810" y="1011"/>
                  </a:lnTo>
                  <a:lnTo>
                    <a:pt x="810" y="1007"/>
                  </a:lnTo>
                  <a:lnTo>
                    <a:pt x="810" y="1003"/>
                  </a:lnTo>
                  <a:lnTo>
                    <a:pt x="810" y="1003"/>
                  </a:lnTo>
                  <a:lnTo>
                    <a:pt x="814" y="999"/>
                  </a:lnTo>
                  <a:lnTo>
                    <a:pt x="814" y="999"/>
                  </a:lnTo>
                  <a:lnTo>
                    <a:pt x="814" y="983"/>
                  </a:lnTo>
                  <a:lnTo>
                    <a:pt x="814" y="983"/>
                  </a:lnTo>
                  <a:lnTo>
                    <a:pt x="814" y="975"/>
                  </a:lnTo>
                  <a:lnTo>
                    <a:pt x="814" y="975"/>
                  </a:lnTo>
                  <a:lnTo>
                    <a:pt x="818" y="967"/>
                  </a:lnTo>
                  <a:lnTo>
                    <a:pt x="818" y="967"/>
                  </a:lnTo>
                  <a:lnTo>
                    <a:pt x="826" y="963"/>
                  </a:lnTo>
                  <a:lnTo>
                    <a:pt x="826" y="963"/>
                  </a:lnTo>
                  <a:lnTo>
                    <a:pt x="830" y="959"/>
                  </a:lnTo>
                  <a:lnTo>
                    <a:pt x="830" y="959"/>
                  </a:lnTo>
                  <a:lnTo>
                    <a:pt x="834" y="959"/>
                  </a:lnTo>
                  <a:lnTo>
                    <a:pt x="834" y="959"/>
                  </a:lnTo>
                  <a:lnTo>
                    <a:pt x="838" y="959"/>
                  </a:lnTo>
                  <a:lnTo>
                    <a:pt x="838" y="959"/>
                  </a:lnTo>
                  <a:lnTo>
                    <a:pt x="842" y="954"/>
                  </a:lnTo>
                  <a:lnTo>
                    <a:pt x="846" y="959"/>
                  </a:lnTo>
                  <a:lnTo>
                    <a:pt x="846" y="959"/>
                  </a:lnTo>
                  <a:lnTo>
                    <a:pt x="846" y="954"/>
                  </a:lnTo>
                  <a:lnTo>
                    <a:pt x="846" y="954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8" y="963"/>
                  </a:lnTo>
                  <a:lnTo>
                    <a:pt x="858" y="963"/>
                  </a:lnTo>
                  <a:lnTo>
                    <a:pt x="858" y="971"/>
                  </a:lnTo>
                  <a:lnTo>
                    <a:pt x="858" y="971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9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7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0" y="995"/>
                  </a:lnTo>
                  <a:lnTo>
                    <a:pt x="850" y="999"/>
                  </a:lnTo>
                  <a:lnTo>
                    <a:pt x="850" y="999"/>
                  </a:lnTo>
                  <a:lnTo>
                    <a:pt x="850" y="1003"/>
                  </a:lnTo>
                  <a:lnTo>
                    <a:pt x="850" y="1003"/>
                  </a:lnTo>
                  <a:lnTo>
                    <a:pt x="850" y="1007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42" y="1015"/>
                  </a:lnTo>
                  <a:lnTo>
                    <a:pt x="842" y="1015"/>
                  </a:lnTo>
                  <a:lnTo>
                    <a:pt x="842" y="1019"/>
                  </a:lnTo>
                  <a:lnTo>
                    <a:pt x="842" y="1019"/>
                  </a:lnTo>
                  <a:lnTo>
                    <a:pt x="830" y="1031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26" y="1047"/>
                  </a:lnTo>
                  <a:lnTo>
                    <a:pt x="826" y="1047"/>
                  </a:lnTo>
                  <a:lnTo>
                    <a:pt x="826" y="1051"/>
                  </a:lnTo>
                  <a:lnTo>
                    <a:pt x="826" y="1051"/>
                  </a:lnTo>
                  <a:lnTo>
                    <a:pt x="834" y="1055"/>
                  </a:lnTo>
                  <a:lnTo>
                    <a:pt x="834" y="1055"/>
                  </a:lnTo>
                  <a:lnTo>
                    <a:pt x="842" y="1059"/>
                  </a:lnTo>
                  <a:lnTo>
                    <a:pt x="842" y="1059"/>
                  </a:lnTo>
                  <a:lnTo>
                    <a:pt x="846" y="1059"/>
                  </a:lnTo>
                  <a:lnTo>
                    <a:pt x="846" y="1059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54" y="1039"/>
                  </a:lnTo>
                  <a:lnTo>
                    <a:pt x="854" y="1039"/>
                  </a:lnTo>
                  <a:lnTo>
                    <a:pt x="866" y="1023"/>
                  </a:lnTo>
                  <a:lnTo>
                    <a:pt x="866" y="1023"/>
                  </a:lnTo>
                  <a:lnTo>
                    <a:pt x="874" y="1015"/>
                  </a:lnTo>
                  <a:lnTo>
                    <a:pt x="874" y="1015"/>
                  </a:lnTo>
                  <a:lnTo>
                    <a:pt x="874" y="1011"/>
                  </a:lnTo>
                  <a:lnTo>
                    <a:pt x="874" y="1011"/>
                  </a:lnTo>
                  <a:lnTo>
                    <a:pt x="878" y="1003"/>
                  </a:lnTo>
                  <a:lnTo>
                    <a:pt x="878" y="1003"/>
                  </a:lnTo>
                  <a:lnTo>
                    <a:pt x="882" y="991"/>
                  </a:lnTo>
                  <a:lnTo>
                    <a:pt x="882" y="991"/>
                  </a:lnTo>
                  <a:lnTo>
                    <a:pt x="886" y="979"/>
                  </a:lnTo>
                  <a:lnTo>
                    <a:pt x="882" y="959"/>
                  </a:lnTo>
                  <a:lnTo>
                    <a:pt x="882" y="959"/>
                  </a:lnTo>
                  <a:lnTo>
                    <a:pt x="878" y="951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858" y="934"/>
                  </a:lnTo>
                  <a:lnTo>
                    <a:pt x="842" y="930"/>
                  </a:lnTo>
                  <a:lnTo>
                    <a:pt x="842" y="930"/>
                  </a:lnTo>
                  <a:lnTo>
                    <a:pt x="830" y="930"/>
                  </a:lnTo>
                  <a:lnTo>
                    <a:pt x="818" y="934"/>
                  </a:lnTo>
                  <a:lnTo>
                    <a:pt x="818" y="934"/>
                  </a:lnTo>
                  <a:lnTo>
                    <a:pt x="802" y="951"/>
                  </a:lnTo>
                  <a:lnTo>
                    <a:pt x="802" y="951"/>
                  </a:lnTo>
                  <a:lnTo>
                    <a:pt x="790" y="963"/>
                  </a:lnTo>
                  <a:lnTo>
                    <a:pt x="790" y="963"/>
                  </a:lnTo>
                  <a:lnTo>
                    <a:pt x="786" y="975"/>
                  </a:lnTo>
                  <a:lnTo>
                    <a:pt x="786" y="975"/>
                  </a:lnTo>
                  <a:lnTo>
                    <a:pt x="782" y="987"/>
                  </a:lnTo>
                  <a:lnTo>
                    <a:pt x="782" y="987"/>
                  </a:lnTo>
                  <a:lnTo>
                    <a:pt x="786" y="1011"/>
                  </a:lnTo>
                  <a:lnTo>
                    <a:pt x="786" y="1011"/>
                  </a:lnTo>
                  <a:lnTo>
                    <a:pt x="786" y="1015"/>
                  </a:lnTo>
                  <a:lnTo>
                    <a:pt x="786" y="1015"/>
                  </a:lnTo>
                  <a:lnTo>
                    <a:pt x="794" y="1035"/>
                  </a:lnTo>
                  <a:lnTo>
                    <a:pt x="794" y="1035"/>
                  </a:lnTo>
                  <a:lnTo>
                    <a:pt x="798" y="1043"/>
                  </a:lnTo>
                  <a:lnTo>
                    <a:pt x="798" y="1043"/>
                  </a:lnTo>
                  <a:lnTo>
                    <a:pt x="794" y="1039"/>
                  </a:lnTo>
                  <a:lnTo>
                    <a:pt x="766" y="1027"/>
                  </a:lnTo>
                  <a:lnTo>
                    <a:pt x="766" y="1027"/>
                  </a:lnTo>
                  <a:lnTo>
                    <a:pt x="734" y="1011"/>
                  </a:lnTo>
                  <a:lnTo>
                    <a:pt x="734" y="1011"/>
                  </a:lnTo>
                  <a:lnTo>
                    <a:pt x="726" y="1007"/>
                  </a:lnTo>
                  <a:lnTo>
                    <a:pt x="726" y="1007"/>
                  </a:lnTo>
                  <a:lnTo>
                    <a:pt x="694" y="991"/>
                  </a:lnTo>
                  <a:lnTo>
                    <a:pt x="694" y="991"/>
                  </a:lnTo>
                  <a:lnTo>
                    <a:pt x="714" y="979"/>
                  </a:lnTo>
                  <a:lnTo>
                    <a:pt x="714" y="979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34" y="963"/>
                  </a:lnTo>
                  <a:lnTo>
                    <a:pt x="734" y="963"/>
                  </a:lnTo>
                  <a:lnTo>
                    <a:pt x="742" y="951"/>
                  </a:lnTo>
                  <a:lnTo>
                    <a:pt x="742" y="951"/>
                  </a:lnTo>
                  <a:lnTo>
                    <a:pt x="750" y="934"/>
                  </a:lnTo>
                  <a:lnTo>
                    <a:pt x="754" y="914"/>
                  </a:lnTo>
                  <a:lnTo>
                    <a:pt x="754" y="914"/>
                  </a:lnTo>
                  <a:lnTo>
                    <a:pt x="754" y="903"/>
                  </a:lnTo>
                  <a:lnTo>
                    <a:pt x="750" y="890"/>
                  </a:lnTo>
                  <a:lnTo>
                    <a:pt x="750" y="890"/>
                  </a:lnTo>
                  <a:lnTo>
                    <a:pt x="742" y="879"/>
                  </a:lnTo>
                  <a:lnTo>
                    <a:pt x="734" y="866"/>
                  </a:lnTo>
                  <a:lnTo>
                    <a:pt x="734" y="866"/>
                  </a:lnTo>
                  <a:lnTo>
                    <a:pt x="718" y="859"/>
                  </a:lnTo>
                  <a:lnTo>
                    <a:pt x="706" y="859"/>
                  </a:lnTo>
                  <a:lnTo>
                    <a:pt x="706" y="859"/>
                  </a:lnTo>
                  <a:lnTo>
                    <a:pt x="690" y="859"/>
                  </a:lnTo>
                  <a:lnTo>
                    <a:pt x="678" y="862"/>
                  </a:lnTo>
                  <a:lnTo>
                    <a:pt x="678" y="862"/>
                  </a:lnTo>
                  <a:lnTo>
                    <a:pt x="662" y="870"/>
                  </a:lnTo>
                  <a:lnTo>
                    <a:pt x="662" y="870"/>
                  </a:lnTo>
                  <a:lnTo>
                    <a:pt x="650" y="883"/>
                  </a:lnTo>
                  <a:lnTo>
                    <a:pt x="642" y="894"/>
                  </a:lnTo>
                  <a:lnTo>
                    <a:pt x="642" y="894"/>
                  </a:lnTo>
                  <a:lnTo>
                    <a:pt x="634" y="919"/>
                  </a:lnTo>
                  <a:lnTo>
                    <a:pt x="634" y="919"/>
                  </a:lnTo>
                  <a:lnTo>
                    <a:pt x="634" y="927"/>
                  </a:lnTo>
                  <a:lnTo>
                    <a:pt x="634" y="927"/>
                  </a:lnTo>
                  <a:lnTo>
                    <a:pt x="634" y="939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553" y="894"/>
                  </a:lnTo>
                  <a:lnTo>
                    <a:pt x="553" y="894"/>
                  </a:lnTo>
                  <a:lnTo>
                    <a:pt x="557" y="890"/>
                  </a:lnTo>
                  <a:lnTo>
                    <a:pt x="557" y="890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77" y="870"/>
                  </a:lnTo>
                  <a:lnTo>
                    <a:pt x="577" y="870"/>
                  </a:lnTo>
                  <a:lnTo>
                    <a:pt x="582" y="859"/>
                  </a:lnTo>
                  <a:lnTo>
                    <a:pt x="582" y="859"/>
                  </a:lnTo>
                  <a:lnTo>
                    <a:pt x="586" y="842"/>
                  </a:lnTo>
                  <a:lnTo>
                    <a:pt x="586" y="826"/>
                  </a:lnTo>
                  <a:lnTo>
                    <a:pt x="586" y="826"/>
                  </a:lnTo>
                  <a:lnTo>
                    <a:pt x="582" y="814"/>
                  </a:lnTo>
                  <a:lnTo>
                    <a:pt x="573" y="802"/>
                  </a:lnTo>
                  <a:lnTo>
                    <a:pt x="573" y="802"/>
                  </a:lnTo>
                  <a:lnTo>
                    <a:pt x="566" y="794"/>
                  </a:lnTo>
                  <a:lnTo>
                    <a:pt x="553" y="786"/>
                  </a:lnTo>
                  <a:lnTo>
                    <a:pt x="553" y="786"/>
                  </a:lnTo>
                  <a:lnTo>
                    <a:pt x="537" y="786"/>
                  </a:lnTo>
                  <a:lnTo>
                    <a:pt x="525" y="786"/>
                  </a:lnTo>
                  <a:lnTo>
                    <a:pt x="525" y="786"/>
                  </a:lnTo>
                  <a:lnTo>
                    <a:pt x="513" y="794"/>
                  </a:lnTo>
                  <a:lnTo>
                    <a:pt x="502" y="802"/>
                  </a:lnTo>
                  <a:lnTo>
                    <a:pt x="502" y="802"/>
                  </a:lnTo>
                  <a:lnTo>
                    <a:pt x="493" y="814"/>
                  </a:lnTo>
                  <a:lnTo>
                    <a:pt x="493" y="814"/>
                  </a:lnTo>
                  <a:lnTo>
                    <a:pt x="489" y="826"/>
                  </a:lnTo>
                  <a:lnTo>
                    <a:pt x="485" y="839"/>
                  </a:lnTo>
                  <a:lnTo>
                    <a:pt x="485" y="839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25" y="766"/>
                  </a:lnTo>
                  <a:lnTo>
                    <a:pt x="425" y="766"/>
                  </a:lnTo>
                  <a:lnTo>
                    <a:pt x="429" y="766"/>
                  </a:lnTo>
                  <a:lnTo>
                    <a:pt x="429" y="766"/>
                  </a:lnTo>
                  <a:lnTo>
                    <a:pt x="437" y="758"/>
                  </a:lnTo>
                  <a:lnTo>
                    <a:pt x="437" y="758"/>
                  </a:lnTo>
                  <a:lnTo>
                    <a:pt x="441" y="750"/>
                  </a:lnTo>
                  <a:lnTo>
                    <a:pt x="441" y="750"/>
                  </a:lnTo>
                  <a:lnTo>
                    <a:pt x="449" y="738"/>
                  </a:lnTo>
                  <a:lnTo>
                    <a:pt x="457" y="726"/>
                  </a:lnTo>
                  <a:lnTo>
                    <a:pt x="457" y="726"/>
                  </a:lnTo>
                  <a:lnTo>
                    <a:pt x="457" y="706"/>
                  </a:lnTo>
                  <a:lnTo>
                    <a:pt x="457" y="706"/>
                  </a:lnTo>
                  <a:lnTo>
                    <a:pt x="453" y="686"/>
                  </a:lnTo>
                  <a:lnTo>
                    <a:pt x="453" y="686"/>
                  </a:lnTo>
                  <a:lnTo>
                    <a:pt x="445" y="670"/>
                  </a:lnTo>
                  <a:lnTo>
                    <a:pt x="445" y="670"/>
                  </a:lnTo>
                  <a:lnTo>
                    <a:pt x="437" y="662"/>
                  </a:lnTo>
                  <a:lnTo>
                    <a:pt x="425" y="654"/>
                  </a:lnTo>
                  <a:lnTo>
                    <a:pt x="425" y="654"/>
                  </a:lnTo>
                  <a:lnTo>
                    <a:pt x="417" y="650"/>
                  </a:lnTo>
                  <a:lnTo>
                    <a:pt x="409" y="650"/>
                  </a:lnTo>
                  <a:lnTo>
                    <a:pt x="409" y="650"/>
                  </a:lnTo>
                  <a:lnTo>
                    <a:pt x="393" y="654"/>
                  </a:lnTo>
                  <a:lnTo>
                    <a:pt x="381" y="662"/>
                  </a:lnTo>
                  <a:lnTo>
                    <a:pt x="381" y="662"/>
                  </a:lnTo>
                  <a:lnTo>
                    <a:pt x="369" y="678"/>
                  </a:lnTo>
                  <a:lnTo>
                    <a:pt x="369" y="678"/>
                  </a:lnTo>
                  <a:lnTo>
                    <a:pt x="365" y="686"/>
                  </a:lnTo>
                  <a:lnTo>
                    <a:pt x="365" y="686"/>
                  </a:lnTo>
                  <a:lnTo>
                    <a:pt x="361" y="694"/>
                  </a:lnTo>
                  <a:lnTo>
                    <a:pt x="361" y="706"/>
                  </a:lnTo>
                  <a:lnTo>
                    <a:pt x="357" y="698"/>
                  </a:lnTo>
                  <a:lnTo>
                    <a:pt x="325" y="65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25" y="634"/>
                  </a:lnTo>
                  <a:lnTo>
                    <a:pt x="325" y="634"/>
                  </a:lnTo>
                  <a:lnTo>
                    <a:pt x="333" y="626"/>
                  </a:lnTo>
                  <a:lnTo>
                    <a:pt x="333" y="626"/>
                  </a:lnTo>
                  <a:lnTo>
                    <a:pt x="345" y="618"/>
                  </a:lnTo>
                  <a:lnTo>
                    <a:pt x="353" y="606"/>
                  </a:lnTo>
                  <a:lnTo>
                    <a:pt x="353" y="606"/>
                  </a:lnTo>
                  <a:lnTo>
                    <a:pt x="357" y="59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1" y="569"/>
                  </a:lnTo>
                  <a:lnTo>
                    <a:pt x="357" y="558"/>
                  </a:lnTo>
                  <a:lnTo>
                    <a:pt x="357" y="558"/>
                  </a:lnTo>
                  <a:lnTo>
                    <a:pt x="353" y="546"/>
                  </a:lnTo>
                  <a:lnTo>
                    <a:pt x="349" y="538"/>
                  </a:lnTo>
                  <a:lnTo>
                    <a:pt x="349" y="538"/>
                  </a:lnTo>
                  <a:lnTo>
                    <a:pt x="337" y="529"/>
                  </a:lnTo>
                  <a:lnTo>
                    <a:pt x="325" y="522"/>
                  </a:lnTo>
                  <a:lnTo>
                    <a:pt x="325" y="522"/>
                  </a:lnTo>
                  <a:lnTo>
                    <a:pt x="305" y="522"/>
                  </a:lnTo>
                  <a:lnTo>
                    <a:pt x="305" y="522"/>
                  </a:lnTo>
                  <a:lnTo>
                    <a:pt x="289" y="525"/>
                  </a:lnTo>
                  <a:lnTo>
                    <a:pt x="281" y="533"/>
                  </a:lnTo>
                  <a:lnTo>
                    <a:pt x="281" y="533"/>
                  </a:lnTo>
                  <a:lnTo>
                    <a:pt x="261" y="549"/>
                  </a:lnTo>
                  <a:lnTo>
                    <a:pt x="261" y="549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41" y="522"/>
                  </a:lnTo>
                  <a:lnTo>
                    <a:pt x="241" y="522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25" y="465"/>
                  </a:lnTo>
                  <a:lnTo>
                    <a:pt x="233" y="461"/>
                  </a:lnTo>
                  <a:lnTo>
                    <a:pt x="233" y="461"/>
                  </a:lnTo>
                  <a:lnTo>
                    <a:pt x="245" y="457"/>
                  </a:lnTo>
                  <a:lnTo>
                    <a:pt x="245" y="457"/>
                  </a:lnTo>
                  <a:lnTo>
                    <a:pt x="249" y="457"/>
                  </a:lnTo>
                  <a:lnTo>
                    <a:pt x="249" y="457"/>
                  </a:lnTo>
                  <a:lnTo>
                    <a:pt x="256" y="453"/>
                  </a:lnTo>
                  <a:lnTo>
                    <a:pt x="256" y="453"/>
                  </a:lnTo>
                  <a:lnTo>
                    <a:pt x="265" y="449"/>
                  </a:lnTo>
                  <a:lnTo>
                    <a:pt x="265" y="449"/>
                  </a:lnTo>
                  <a:lnTo>
                    <a:pt x="277" y="437"/>
                  </a:lnTo>
                  <a:lnTo>
                    <a:pt x="285" y="425"/>
                  </a:lnTo>
                  <a:lnTo>
                    <a:pt x="285" y="425"/>
                  </a:lnTo>
                  <a:lnTo>
                    <a:pt x="289" y="417"/>
                  </a:lnTo>
                  <a:lnTo>
                    <a:pt x="289" y="405"/>
                  </a:lnTo>
                  <a:lnTo>
                    <a:pt x="289" y="405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285" y="373"/>
                  </a:lnTo>
                  <a:lnTo>
                    <a:pt x="281" y="365"/>
                  </a:lnTo>
                  <a:lnTo>
                    <a:pt x="281" y="365"/>
                  </a:lnTo>
                  <a:lnTo>
                    <a:pt x="269" y="357"/>
                  </a:lnTo>
                  <a:lnTo>
                    <a:pt x="261" y="353"/>
                  </a:lnTo>
                  <a:lnTo>
                    <a:pt x="261" y="353"/>
                  </a:lnTo>
                  <a:lnTo>
                    <a:pt x="245" y="345"/>
                  </a:lnTo>
                  <a:lnTo>
                    <a:pt x="245" y="345"/>
                  </a:lnTo>
                  <a:lnTo>
                    <a:pt x="229" y="349"/>
                  </a:lnTo>
                  <a:lnTo>
                    <a:pt x="216" y="353"/>
                  </a:lnTo>
                  <a:lnTo>
                    <a:pt x="216" y="353"/>
                  </a:lnTo>
                  <a:lnTo>
                    <a:pt x="201" y="365"/>
                  </a:lnTo>
                  <a:lnTo>
                    <a:pt x="201" y="365"/>
                  </a:lnTo>
                  <a:lnTo>
                    <a:pt x="196" y="369"/>
                  </a:lnTo>
                  <a:lnTo>
                    <a:pt x="196" y="369"/>
                  </a:lnTo>
                  <a:lnTo>
                    <a:pt x="189" y="381"/>
                  </a:lnTo>
                  <a:lnTo>
                    <a:pt x="185" y="389"/>
                  </a:lnTo>
                  <a:lnTo>
                    <a:pt x="185" y="389"/>
                  </a:lnTo>
                  <a:lnTo>
                    <a:pt x="181" y="397"/>
                  </a:lnTo>
                  <a:lnTo>
                    <a:pt x="181" y="397"/>
                  </a:lnTo>
                  <a:lnTo>
                    <a:pt x="161" y="337"/>
                  </a:lnTo>
                  <a:lnTo>
                    <a:pt x="161" y="337"/>
                  </a:lnTo>
                  <a:lnTo>
                    <a:pt x="152" y="317"/>
                  </a:lnTo>
                  <a:lnTo>
                    <a:pt x="152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76" y="317"/>
                  </a:lnTo>
                  <a:lnTo>
                    <a:pt x="176" y="317"/>
                  </a:lnTo>
                  <a:lnTo>
                    <a:pt x="185" y="313"/>
                  </a:lnTo>
                  <a:lnTo>
                    <a:pt x="185" y="313"/>
                  </a:lnTo>
                  <a:lnTo>
                    <a:pt x="196" y="305"/>
                  </a:lnTo>
                  <a:lnTo>
                    <a:pt x="209" y="297"/>
                  </a:lnTo>
                  <a:lnTo>
                    <a:pt x="209" y="297"/>
                  </a:lnTo>
                  <a:lnTo>
                    <a:pt x="221" y="277"/>
                  </a:lnTo>
                  <a:lnTo>
                    <a:pt x="221" y="277"/>
                  </a:lnTo>
                  <a:lnTo>
                    <a:pt x="225" y="265"/>
                  </a:lnTo>
                  <a:lnTo>
                    <a:pt x="225" y="256"/>
                  </a:lnTo>
                  <a:lnTo>
                    <a:pt x="225" y="256"/>
                  </a:lnTo>
                  <a:lnTo>
                    <a:pt x="221" y="245"/>
                  </a:lnTo>
                  <a:lnTo>
                    <a:pt x="216" y="232"/>
                  </a:lnTo>
                  <a:lnTo>
                    <a:pt x="216" y="232"/>
                  </a:lnTo>
                  <a:lnTo>
                    <a:pt x="205" y="225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81" y="216"/>
                  </a:lnTo>
                  <a:lnTo>
                    <a:pt x="181" y="216"/>
                  </a:lnTo>
                  <a:lnTo>
                    <a:pt x="168" y="216"/>
                  </a:lnTo>
                  <a:lnTo>
                    <a:pt x="156" y="216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28" y="232"/>
                  </a:lnTo>
                  <a:lnTo>
                    <a:pt x="124" y="209"/>
                  </a:lnTo>
                  <a:lnTo>
                    <a:pt x="124" y="209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24" y="168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152" y="161"/>
                  </a:lnTo>
                  <a:lnTo>
                    <a:pt x="152" y="161"/>
                  </a:lnTo>
                  <a:lnTo>
                    <a:pt x="161" y="152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68" y="128"/>
                  </a:lnTo>
                  <a:lnTo>
                    <a:pt x="168" y="128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48" y="92"/>
                  </a:lnTo>
                  <a:lnTo>
                    <a:pt x="148" y="92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28" y="88"/>
                  </a:lnTo>
                  <a:lnTo>
                    <a:pt x="121" y="88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2" y="20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48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76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88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88" y="120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81"/>
                  </a:lnTo>
                  <a:lnTo>
                    <a:pt x="92" y="181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104" y="221"/>
                  </a:lnTo>
                  <a:lnTo>
                    <a:pt x="104" y="221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0" y="253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92" y="241"/>
                  </a:lnTo>
                  <a:lnTo>
                    <a:pt x="92" y="241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0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56" y="229"/>
                  </a:lnTo>
                  <a:lnTo>
                    <a:pt x="56" y="229"/>
                  </a:lnTo>
                  <a:lnTo>
                    <a:pt x="44" y="229"/>
                  </a:lnTo>
                  <a:lnTo>
                    <a:pt x="32" y="236"/>
                  </a:lnTo>
                  <a:lnTo>
                    <a:pt x="32" y="236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8" y="269"/>
                  </a:lnTo>
                  <a:lnTo>
                    <a:pt x="8" y="269"/>
                  </a:lnTo>
                  <a:lnTo>
                    <a:pt x="4" y="277"/>
                  </a:lnTo>
                  <a:lnTo>
                    <a:pt x="4" y="277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4" y="305"/>
                  </a:lnTo>
                  <a:lnTo>
                    <a:pt x="4" y="305"/>
                  </a:lnTo>
                  <a:lnTo>
                    <a:pt x="8" y="317"/>
                  </a:lnTo>
                  <a:lnTo>
                    <a:pt x="8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24" y="333"/>
                  </a:lnTo>
                  <a:lnTo>
                    <a:pt x="32" y="341"/>
                  </a:lnTo>
                  <a:lnTo>
                    <a:pt x="32" y="341"/>
                  </a:lnTo>
                  <a:lnTo>
                    <a:pt x="44" y="345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60" y="337"/>
                  </a:lnTo>
                  <a:lnTo>
                    <a:pt x="60" y="333"/>
                  </a:lnTo>
                  <a:lnTo>
                    <a:pt x="60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8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80" y="325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4" y="317"/>
                  </a:lnTo>
                  <a:lnTo>
                    <a:pt x="84" y="317"/>
                  </a:lnTo>
                  <a:lnTo>
                    <a:pt x="88" y="313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96" y="305"/>
                  </a:lnTo>
                  <a:lnTo>
                    <a:pt x="96" y="305"/>
                  </a:lnTo>
                  <a:lnTo>
                    <a:pt x="96" y="301"/>
                  </a:lnTo>
                  <a:lnTo>
                    <a:pt x="96" y="301"/>
                  </a:lnTo>
                  <a:lnTo>
                    <a:pt x="112" y="293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2" y="297"/>
                  </a:lnTo>
                  <a:lnTo>
                    <a:pt x="112" y="297"/>
                  </a:lnTo>
                  <a:lnTo>
                    <a:pt x="108" y="301"/>
                  </a:lnTo>
                  <a:lnTo>
                    <a:pt x="108" y="301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8" y="313"/>
                  </a:lnTo>
                  <a:lnTo>
                    <a:pt x="108" y="313"/>
                  </a:lnTo>
                  <a:lnTo>
                    <a:pt x="116" y="313"/>
                  </a:lnTo>
                  <a:lnTo>
                    <a:pt x="116" y="313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32" y="333"/>
                  </a:lnTo>
                  <a:lnTo>
                    <a:pt x="136" y="353"/>
                  </a:lnTo>
                  <a:lnTo>
                    <a:pt x="136" y="353"/>
                  </a:lnTo>
                  <a:lnTo>
                    <a:pt x="144" y="385"/>
                  </a:lnTo>
                  <a:lnTo>
                    <a:pt x="144" y="385"/>
                  </a:lnTo>
                  <a:lnTo>
                    <a:pt x="156" y="413"/>
                  </a:lnTo>
                  <a:lnTo>
                    <a:pt x="156" y="413"/>
                  </a:lnTo>
                  <a:lnTo>
                    <a:pt x="152" y="417"/>
                  </a:lnTo>
                  <a:lnTo>
                    <a:pt x="152" y="417"/>
                  </a:lnTo>
                  <a:lnTo>
                    <a:pt x="148" y="425"/>
                  </a:lnTo>
                  <a:lnTo>
                    <a:pt x="148" y="425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4" y="413"/>
                  </a:lnTo>
                  <a:lnTo>
                    <a:pt x="141" y="409"/>
                  </a:lnTo>
                  <a:lnTo>
                    <a:pt x="141" y="409"/>
                  </a:lnTo>
                  <a:lnTo>
                    <a:pt x="141" y="405"/>
                  </a:lnTo>
                  <a:lnTo>
                    <a:pt x="141" y="405"/>
                  </a:lnTo>
                  <a:lnTo>
                    <a:pt x="132" y="405"/>
                  </a:lnTo>
                  <a:lnTo>
                    <a:pt x="132" y="405"/>
                  </a:lnTo>
                  <a:lnTo>
                    <a:pt x="128" y="401"/>
                  </a:lnTo>
                  <a:lnTo>
                    <a:pt x="128" y="401"/>
                  </a:lnTo>
                  <a:lnTo>
                    <a:pt x="121" y="397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2" y="397"/>
                  </a:lnTo>
                  <a:lnTo>
                    <a:pt x="108" y="397"/>
                  </a:lnTo>
                  <a:lnTo>
                    <a:pt x="108" y="397"/>
                  </a:lnTo>
                  <a:lnTo>
                    <a:pt x="100" y="393"/>
                  </a:lnTo>
                  <a:lnTo>
                    <a:pt x="100" y="393"/>
                  </a:lnTo>
                  <a:lnTo>
                    <a:pt x="88" y="397"/>
                  </a:lnTo>
                  <a:lnTo>
                    <a:pt x="76" y="401"/>
                  </a:lnTo>
                  <a:lnTo>
                    <a:pt x="76" y="401"/>
                  </a:lnTo>
                  <a:lnTo>
                    <a:pt x="68" y="413"/>
                  </a:lnTo>
                  <a:lnTo>
                    <a:pt x="68" y="413"/>
                  </a:lnTo>
                  <a:lnTo>
                    <a:pt x="60" y="421"/>
                  </a:lnTo>
                  <a:lnTo>
                    <a:pt x="60" y="421"/>
                  </a:lnTo>
                  <a:lnTo>
                    <a:pt x="56" y="433"/>
                  </a:lnTo>
                  <a:lnTo>
                    <a:pt x="56" y="433"/>
                  </a:lnTo>
                  <a:lnTo>
                    <a:pt x="56" y="441"/>
                  </a:lnTo>
                  <a:lnTo>
                    <a:pt x="56" y="441"/>
                  </a:lnTo>
                  <a:lnTo>
                    <a:pt x="52" y="445"/>
                  </a:lnTo>
                  <a:lnTo>
                    <a:pt x="52" y="445"/>
                  </a:lnTo>
                  <a:lnTo>
                    <a:pt x="52" y="449"/>
                  </a:lnTo>
                  <a:lnTo>
                    <a:pt x="56" y="457"/>
                  </a:lnTo>
                  <a:lnTo>
                    <a:pt x="56" y="457"/>
                  </a:lnTo>
                  <a:lnTo>
                    <a:pt x="56" y="461"/>
                  </a:lnTo>
                  <a:lnTo>
                    <a:pt x="60" y="469"/>
                  </a:lnTo>
                  <a:lnTo>
                    <a:pt x="60" y="469"/>
                  </a:lnTo>
                  <a:lnTo>
                    <a:pt x="64" y="469"/>
                  </a:lnTo>
                  <a:lnTo>
                    <a:pt x="64" y="469"/>
                  </a:lnTo>
                  <a:lnTo>
                    <a:pt x="76" y="477"/>
                  </a:lnTo>
                  <a:lnTo>
                    <a:pt x="76" y="477"/>
                  </a:lnTo>
                  <a:lnTo>
                    <a:pt x="88" y="481"/>
                  </a:lnTo>
                  <a:lnTo>
                    <a:pt x="88" y="481"/>
                  </a:lnTo>
                  <a:lnTo>
                    <a:pt x="104" y="485"/>
                  </a:lnTo>
                  <a:lnTo>
                    <a:pt x="104" y="485"/>
                  </a:lnTo>
                  <a:lnTo>
                    <a:pt x="112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121" y="485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8" y="481"/>
                  </a:lnTo>
                  <a:lnTo>
                    <a:pt x="128" y="481"/>
                  </a:lnTo>
                  <a:lnTo>
                    <a:pt x="132" y="477"/>
                  </a:lnTo>
                  <a:lnTo>
                    <a:pt x="136" y="477"/>
                  </a:lnTo>
                  <a:lnTo>
                    <a:pt x="136" y="477"/>
                  </a:lnTo>
                  <a:lnTo>
                    <a:pt x="141" y="477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4" y="473"/>
                  </a:lnTo>
                  <a:lnTo>
                    <a:pt x="144" y="473"/>
                  </a:lnTo>
                  <a:lnTo>
                    <a:pt x="148" y="473"/>
                  </a:lnTo>
                  <a:lnTo>
                    <a:pt x="148" y="469"/>
                  </a:lnTo>
                  <a:lnTo>
                    <a:pt x="148" y="469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6" y="457"/>
                  </a:lnTo>
                  <a:lnTo>
                    <a:pt x="156" y="457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8" y="441"/>
                  </a:lnTo>
                  <a:lnTo>
                    <a:pt x="168" y="441"/>
                  </a:lnTo>
                  <a:lnTo>
                    <a:pt x="189" y="485"/>
                  </a:lnTo>
                  <a:lnTo>
                    <a:pt x="205" y="513"/>
                  </a:lnTo>
                  <a:lnTo>
                    <a:pt x="221" y="542"/>
                  </a:lnTo>
                  <a:lnTo>
                    <a:pt x="221" y="542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49" y="593"/>
                  </a:lnTo>
                  <a:lnTo>
                    <a:pt x="249" y="593"/>
                  </a:lnTo>
                  <a:lnTo>
                    <a:pt x="245" y="590"/>
                  </a:lnTo>
                  <a:lnTo>
                    <a:pt x="245" y="586"/>
                  </a:lnTo>
                  <a:lnTo>
                    <a:pt x="245" y="586"/>
                  </a:lnTo>
                  <a:lnTo>
                    <a:pt x="241" y="582"/>
                  </a:lnTo>
                  <a:lnTo>
                    <a:pt x="241" y="582"/>
                  </a:lnTo>
                  <a:lnTo>
                    <a:pt x="233" y="582"/>
                  </a:lnTo>
                  <a:lnTo>
                    <a:pt x="233" y="582"/>
                  </a:lnTo>
                  <a:lnTo>
                    <a:pt x="229" y="578"/>
                  </a:lnTo>
                  <a:lnTo>
                    <a:pt x="229" y="578"/>
                  </a:lnTo>
                  <a:lnTo>
                    <a:pt x="221" y="573"/>
                  </a:lnTo>
                  <a:lnTo>
                    <a:pt x="216" y="578"/>
                  </a:lnTo>
                  <a:lnTo>
                    <a:pt x="216" y="578"/>
                  </a:lnTo>
                  <a:lnTo>
                    <a:pt x="212" y="578"/>
                  </a:lnTo>
                  <a:lnTo>
                    <a:pt x="205" y="578"/>
                  </a:lnTo>
                  <a:lnTo>
                    <a:pt x="205" y="578"/>
                  </a:lnTo>
                  <a:lnTo>
                    <a:pt x="196" y="573"/>
                  </a:lnTo>
                  <a:lnTo>
                    <a:pt x="196" y="573"/>
                  </a:lnTo>
                  <a:lnTo>
                    <a:pt x="185" y="578"/>
                  </a:lnTo>
                  <a:lnTo>
                    <a:pt x="185" y="578"/>
                  </a:lnTo>
                  <a:lnTo>
                    <a:pt x="176" y="582"/>
                  </a:lnTo>
                  <a:lnTo>
                    <a:pt x="176" y="582"/>
                  </a:lnTo>
                  <a:lnTo>
                    <a:pt x="165" y="593"/>
                  </a:lnTo>
                  <a:lnTo>
                    <a:pt x="165" y="593"/>
                  </a:lnTo>
                  <a:lnTo>
                    <a:pt x="156" y="606"/>
                  </a:lnTo>
                  <a:lnTo>
                    <a:pt x="156" y="606"/>
                  </a:lnTo>
                  <a:lnTo>
                    <a:pt x="152" y="614"/>
                  </a:lnTo>
                  <a:lnTo>
                    <a:pt x="152" y="614"/>
                  </a:lnTo>
                  <a:lnTo>
                    <a:pt x="148" y="626"/>
                  </a:lnTo>
                  <a:lnTo>
                    <a:pt x="148" y="626"/>
                  </a:lnTo>
                  <a:lnTo>
                    <a:pt x="148" y="630"/>
                  </a:lnTo>
                  <a:lnTo>
                    <a:pt x="148" y="630"/>
                  </a:lnTo>
                  <a:lnTo>
                    <a:pt x="148" y="634"/>
                  </a:lnTo>
                  <a:lnTo>
                    <a:pt x="148" y="638"/>
                  </a:lnTo>
                  <a:lnTo>
                    <a:pt x="148" y="638"/>
                  </a:lnTo>
                  <a:lnTo>
                    <a:pt x="152" y="646"/>
                  </a:lnTo>
                  <a:lnTo>
                    <a:pt x="152" y="650"/>
                  </a:lnTo>
                  <a:lnTo>
                    <a:pt x="152" y="650"/>
                  </a:lnTo>
                  <a:lnTo>
                    <a:pt x="156" y="654"/>
                  </a:lnTo>
                  <a:lnTo>
                    <a:pt x="156" y="654"/>
                  </a:lnTo>
                  <a:lnTo>
                    <a:pt x="168" y="666"/>
                  </a:lnTo>
                  <a:lnTo>
                    <a:pt x="168" y="666"/>
                  </a:lnTo>
                  <a:lnTo>
                    <a:pt x="176" y="670"/>
                  </a:lnTo>
                  <a:lnTo>
                    <a:pt x="176" y="670"/>
                  </a:lnTo>
                  <a:lnTo>
                    <a:pt x="196" y="674"/>
                  </a:lnTo>
                  <a:lnTo>
                    <a:pt x="196" y="674"/>
                  </a:lnTo>
                  <a:lnTo>
                    <a:pt x="205" y="674"/>
                  </a:lnTo>
                  <a:lnTo>
                    <a:pt x="212" y="674"/>
                  </a:lnTo>
                  <a:lnTo>
                    <a:pt x="212" y="674"/>
                  </a:lnTo>
                  <a:lnTo>
                    <a:pt x="216" y="674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9" y="666"/>
                  </a:lnTo>
                  <a:lnTo>
                    <a:pt x="233" y="666"/>
                  </a:lnTo>
                  <a:lnTo>
                    <a:pt x="233" y="666"/>
                  </a:lnTo>
                  <a:lnTo>
                    <a:pt x="236" y="666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41" y="662"/>
                  </a:lnTo>
                  <a:lnTo>
                    <a:pt x="241" y="662"/>
                  </a:lnTo>
                  <a:lnTo>
                    <a:pt x="245" y="662"/>
                  </a:lnTo>
                  <a:lnTo>
                    <a:pt x="245" y="658"/>
                  </a:lnTo>
                  <a:lnTo>
                    <a:pt x="245" y="658"/>
                  </a:lnTo>
                  <a:lnTo>
                    <a:pt x="249" y="650"/>
                  </a:lnTo>
                  <a:lnTo>
                    <a:pt x="249" y="650"/>
                  </a:lnTo>
                  <a:lnTo>
                    <a:pt x="253" y="646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65" y="646"/>
                  </a:lnTo>
                  <a:lnTo>
                    <a:pt x="273" y="650"/>
                  </a:lnTo>
                  <a:lnTo>
                    <a:pt x="273" y="650"/>
                  </a:lnTo>
                  <a:lnTo>
                    <a:pt x="289" y="650"/>
                  </a:lnTo>
                  <a:lnTo>
                    <a:pt x="305" y="670"/>
                  </a:lnTo>
                  <a:lnTo>
                    <a:pt x="313" y="682"/>
                  </a:lnTo>
                  <a:lnTo>
                    <a:pt x="313" y="682"/>
                  </a:lnTo>
                  <a:lnTo>
                    <a:pt x="337" y="714"/>
                  </a:lnTo>
                  <a:lnTo>
                    <a:pt x="337" y="714"/>
                  </a:lnTo>
                  <a:lnTo>
                    <a:pt x="353" y="734"/>
                  </a:lnTo>
                  <a:lnTo>
                    <a:pt x="365" y="750"/>
                  </a:lnTo>
                  <a:lnTo>
                    <a:pt x="365" y="750"/>
                  </a:lnTo>
                  <a:lnTo>
                    <a:pt x="357" y="762"/>
                  </a:lnTo>
                  <a:lnTo>
                    <a:pt x="357" y="762"/>
                  </a:lnTo>
                  <a:lnTo>
                    <a:pt x="349" y="778"/>
                  </a:lnTo>
                  <a:lnTo>
                    <a:pt x="349" y="778"/>
                  </a:lnTo>
                  <a:lnTo>
                    <a:pt x="345" y="786"/>
                  </a:lnTo>
                  <a:lnTo>
                    <a:pt x="345" y="786"/>
                  </a:lnTo>
                  <a:lnTo>
                    <a:pt x="341" y="786"/>
                  </a:lnTo>
                  <a:lnTo>
                    <a:pt x="341" y="786"/>
                  </a:lnTo>
                  <a:lnTo>
                    <a:pt x="337" y="790"/>
                  </a:lnTo>
                  <a:lnTo>
                    <a:pt x="337" y="790"/>
                  </a:lnTo>
                  <a:lnTo>
                    <a:pt x="333" y="794"/>
                  </a:lnTo>
                  <a:lnTo>
                    <a:pt x="333" y="794"/>
                  </a:lnTo>
                  <a:lnTo>
                    <a:pt x="321" y="798"/>
                  </a:lnTo>
                  <a:lnTo>
                    <a:pt x="313" y="798"/>
                  </a:lnTo>
                  <a:lnTo>
                    <a:pt x="313" y="798"/>
                  </a:lnTo>
                  <a:lnTo>
                    <a:pt x="301" y="794"/>
                  </a:lnTo>
                  <a:lnTo>
                    <a:pt x="301" y="794"/>
                  </a:lnTo>
                  <a:lnTo>
                    <a:pt x="289" y="790"/>
                  </a:lnTo>
                  <a:lnTo>
                    <a:pt x="289" y="790"/>
                  </a:lnTo>
                  <a:lnTo>
                    <a:pt x="285" y="782"/>
                  </a:lnTo>
                  <a:lnTo>
                    <a:pt x="285" y="782"/>
                  </a:lnTo>
                  <a:lnTo>
                    <a:pt x="285" y="770"/>
                  </a:lnTo>
                  <a:lnTo>
                    <a:pt x="285" y="770"/>
                  </a:lnTo>
                  <a:lnTo>
                    <a:pt x="289" y="766"/>
                  </a:lnTo>
                  <a:lnTo>
                    <a:pt x="289" y="766"/>
                  </a:lnTo>
                  <a:lnTo>
                    <a:pt x="297" y="758"/>
                  </a:lnTo>
                  <a:lnTo>
                    <a:pt x="309" y="754"/>
                  </a:lnTo>
                  <a:lnTo>
                    <a:pt x="309" y="754"/>
                  </a:lnTo>
                  <a:lnTo>
                    <a:pt x="313" y="754"/>
                  </a:lnTo>
                  <a:lnTo>
                    <a:pt x="313" y="754"/>
                  </a:lnTo>
                  <a:lnTo>
                    <a:pt x="325" y="758"/>
                  </a:lnTo>
                  <a:lnTo>
                    <a:pt x="325" y="758"/>
                  </a:lnTo>
                  <a:lnTo>
                    <a:pt x="337" y="758"/>
                  </a:lnTo>
                  <a:lnTo>
                    <a:pt x="337" y="758"/>
                  </a:lnTo>
                  <a:lnTo>
                    <a:pt x="341" y="762"/>
                  </a:lnTo>
                  <a:lnTo>
                    <a:pt x="341" y="762"/>
                  </a:lnTo>
                  <a:lnTo>
                    <a:pt x="345" y="766"/>
                  </a:lnTo>
                  <a:lnTo>
                    <a:pt x="345" y="766"/>
                  </a:lnTo>
                  <a:lnTo>
                    <a:pt x="349" y="766"/>
                  </a:lnTo>
                  <a:lnTo>
                    <a:pt x="349" y="766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1" y="742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7" y="734"/>
                  </a:lnTo>
                  <a:lnTo>
                    <a:pt x="337" y="734"/>
                  </a:lnTo>
                  <a:lnTo>
                    <a:pt x="329" y="734"/>
                  </a:lnTo>
                  <a:lnTo>
                    <a:pt x="329" y="734"/>
                  </a:lnTo>
                  <a:lnTo>
                    <a:pt x="325" y="730"/>
                  </a:lnTo>
                  <a:lnTo>
                    <a:pt x="325" y="730"/>
                  </a:lnTo>
                  <a:lnTo>
                    <a:pt x="317" y="730"/>
                  </a:lnTo>
                  <a:lnTo>
                    <a:pt x="313" y="730"/>
                  </a:lnTo>
                  <a:lnTo>
                    <a:pt x="313" y="730"/>
                  </a:lnTo>
                  <a:lnTo>
                    <a:pt x="309" y="730"/>
                  </a:lnTo>
                  <a:lnTo>
                    <a:pt x="305" y="730"/>
                  </a:lnTo>
                  <a:lnTo>
                    <a:pt x="305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85" y="734"/>
                  </a:lnTo>
                  <a:lnTo>
                    <a:pt x="273" y="742"/>
                  </a:lnTo>
                  <a:lnTo>
                    <a:pt x="273" y="742"/>
                  </a:lnTo>
                  <a:lnTo>
                    <a:pt x="265" y="754"/>
                  </a:lnTo>
                  <a:lnTo>
                    <a:pt x="265" y="754"/>
                  </a:lnTo>
                  <a:lnTo>
                    <a:pt x="261" y="766"/>
                  </a:lnTo>
                  <a:lnTo>
                    <a:pt x="261" y="766"/>
                  </a:lnTo>
                  <a:lnTo>
                    <a:pt x="261" y="778"/>
                  </a:lnTo>
                  <a:lnTo>
                    <a:pt x="261" y="778"/>
                  </a:lnTo>
                  <a:lnTo>
                    <a:pt x="261" y="786"/>
                  </a:lnTo>
                  <a:lnTo>
                    <a:pt x="261" y="786"/>
                  </a:lnTo>
                  <a:lnTo>
                    <a:pt x="261" y="790"/>
                  </a:lnTo>
                  <a:lnTo>
                    <a:pt x="261" y="790"/>
                  </a:lnTo>
                  <a:lnTo>
                    <a:pt x="261" y="794"/>
                  </a:lnTo>
                  <a:lnTo>
                    <a:pt x="265" y="798"/>
                  </a:lnTo>
                  <a:lnTo>
                    <a:pt x="265" y="798"/>
                  </a:lnTo>
                  <a:lnTo>
                    <a:pt x="269" y="802"/>
                  </a:lnTo>
                  <a:lnTo>
                    <a:pt x="273" y="810"/>
                  </a:lnTo>
                  <a:lnTo>
                    <a:pt x="273" y="810"/>
                  </a:lnTo>
                  <a:lnTo>
                    <a:pt x="277" y="810"/>
                  </a:lnTo>
                  <a:lnTo>
                    <a:pt x="277" y="810"/>
                  </a:lnTo>
                  <a:lnTo>
                    <a:pt x="289" y="818"/>
                  </a:lnTo>
                  <a:lnTo>
                    <a:pt x="289" y="818"/>
                  </a:lnTo>
                  <a:lnTo>
                    <a:pt x="297" y="822"/>
                  </a:lnTo>
                  <a:lnTo>
                    <a:pt x="297" y="822"/>
                  </a:lnTo>
                  <a:lnTo>
                    <a:pt x="317" y="822"/>
                  </a:lnTo>
                  <a:lnTo>
                    <a:pt x="317" y="822"/>
                  </a:lnTo>
                  <a:lnTo>
                    <a:pt x="325" y="822"/>
                  </a:lnTo>
                  <a:lnTo>
                    <a:pt x="329" y="822"/>
                  </a:lnTo>
                  <a:lnTo>
                    <a:pt x="329" y="822"/>
                  </a:lnTo>
                  <a:lnTo>
                    <a:pt x="333" y="822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41" y="818"/>
                  </a:lnTo>
                  <a:lnTo>
                    <a:pt x="341" y="818"/>
                  </a:lnTo>
                  <a:lnTo>
                    <a:pt x="345" y="814"/>
                  </a:lnTo>
                  <a:lnTo>
                    <a:pt x="349" y="814"/>
                  </a:lnTo>
                  <a:lnTo>
                    <a:pt x="349" y="814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4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73" y="786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73" y="782"/>
                  </a:lnTo>
                  <a:lnTo>
                    <a:pt x="381" y="774"/>
                  </a:lnTo>
                  <a:lnTo>
                    <a:pt x="381" y="774"/>
                  </a:lnTo>
                  <a:lnTo>
                    <a:pt x="389" y="778"/>
                  </a:lnTo>
                  <a:lnTo>
                    <a:pt x="389" y="778"/>
                  </a:lnTo>
                  <a:lnTo>
                    <a:pt x="429" y="818"/>
                  </a:lnTo>
                  <a:lnTo>
                    <a:pt x="429" y="818"/>
                  </a:lnTo>
                  <a:lnTo>
                    <a:pt x="461" y="850"/>
                  </a:lnTo>
                  <a:lnTo>
                    <a:pt x="461" y="850"/>
                  </a:lnTo>
                  <a:lnTo>
                    <a:pt x="497" y="883"/>
                  </a:lnTo>
                  <a:lnTo>
                    <a:pt x="497" y="883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497" y="890"/>
                  </a:lnTo>
                  <a:lnTo>
                    <a:pt x="497" y="890"/>
                  </a:lnTo>
                  <a:lnTo>
                    <a:pt x="497" y="886"/>
                  </a:lnTo>
                  <a:lnTo>
                    <a:pt x="497" y="886"/>
                  </a:lnTo>
                  <a:lnTo>
                    <a:pt x="489" y="886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77" y="883"/>
                  </a:lnTo>
                  <a:lnTo>
                    <a:pt x="477" y="883"/>
                  </a:lnTo>
                  <a:lnTo>
                    <a:pt x="465" y="879"/>
                  </a:lnTo>
                  <a:lnTo>
                    <a:pt x="465" y="879"/>
                  </a:lnTo>
                  <a:lnTo>
                    <a:pt x="461" y="879"/>
                  </a:lnTo>
                  <a:lnTo>
                    <a:pt x="453" y="883"/>
                  </a:lnTo>
                  <a:lnTo>
                    <a:pt x="453" y="883"/>
                  </a:lnTo>
                  <a:lnTo>
                    <a:pt x="449" y="883"/>
                  </a:lnTo>
                  <a:lnTo>
                    <a:pt x="445" y="883"/>
                  </a:lnTo>
                  <a:lnTo>
                    <a:pt x="445" y="883"/>
                  </a:lnTo>
                  <a:lnTo>
                    <a:pt x="437" y="883"/>
                  </a:lnTo>
                  <a:lnTo>
                    <a:pt x="437" y="883"/>
                  </a:lnTo>
                  <a:lnTo>
                    <a:pt x="425" y="890"/>
                  </a:lnTo>
                  <a:lnTo>
                    <a:pt x="413" y="899"/>
                  </a:lnTo>
                  <a:lnTo>
                    <a:pt x="413" y="899"/>
                  </a:lnTo>
                  <a:lnTo>
                    <a:pt x="405" y="910"/>
                  </a:lnTo>
                  <a:lnTo>
                    <a:pt x="405" y="910"/>
                  </a:lnTo>
                  <a:lnTo>
                    <a:pt x="401" y="923"/>
                  </a:lnTo>
                  <a:lnTo>
                    <a:pt x="401" y="923"/>
                  </a:lnTo>
                  <a:lnTo>
                    <a:pt x="397" y="934"/>
                  </a:lnTo>
                  <a:lnTo>
                    <a:pt x="397" y="934"/>
                  </a:lnTo>
                  <a:lnTo>
                    <a:pt x="397" y="947"/>
                  </a:lnTo>
                  <a:lnTo>
                    <a:pt x="397" y="947"/>
                  </a:lnTo>
                  <a:lnTo>
                    <a:pt x="397" y="951"/>
                  </a:lnTo>
                  <a:lnTo>
                    <a:pt x="397" y="951"/>
                  </a:lnTo>
                  <a:lnTo>
                    <a:pt x="397" y="954"/>
                  </a:lnTo>
                  <a:lnTo>
                    <a:pt x="397" y="959"/>
                  </a:lnTo>
                  <a:lnTo>
                    <a:pt x="397" y="959"/>
                  </a:lnTo>
                  <a:lnTo>
                    <a:pt x="401" y="967"/>
                  </a:lnTo>
                  <a:lnTo>
                    <a:pt x="405" y="975"/>
                  </a:lnTo>
                  <a:lnTo>
                    <a:pt x="405" y="975"/>
                  </a:lnTo>
                  <a:lnTo>
                    <a:pt x="409" y="975"/>
                  </a:lnTo>
                  <a:lnTo>
                    <a:pt x="409" y="975"/>
                  </a:lnTo>
                  <a:lnTo>
                    <a:pt x="421" y="987"/>
                  </a:lnTo>
                  <a:lnTo>
                    <a:pt x="421" y="987"/>
                  </a:lnTo>
                  <a:lnTo>
                    <a:pt x="433" y="991"/>
                  </a:lnTo>
                  <a:lnTo>
                    <a:pt x="433" y="991"/>
                  </a:lnTo>
                  <a:lnTo>
                    <a:pt x="445" y="995"/>
                  </a:lnTo>
                  <a:lnTo>
                    <a:pt x="457" y="991"/>
                  </a:lnTo>
                  <a:lnTo>
                    <a:pt x="457" y="991"/>
                  </a:lnTo>
                  <a:lnTo>
                    <a:pt x="465" y="991"/>
                  </a:lnTo>
                  <a:lnTo>
                    <a:pt x="473" y="987"/>
                  </a:lnTo>
                  <a:lnTo>
                    <a:pt x="473" y="987"/>
                  </a:lnTo>
                  <a:lnTo>
                    <a:pt x="477" y="987"/>
                  </a:lnTo>
                  <a:lnTo>
                    <a:pt x="477" y="983"/>
                  </a:lnTo>
                  <a:lnTo>
                    <a:pt x="477" y="983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5" y="975"/>
                  </a:lnTo>
                  <a:lnTo>
                    <a:pt x="489" y="971"/>
                  </a:lnTo>
                  <a:lnTo>
                    <a:pt x="489" y="971"/>
                  </a:lnTo>
                  <a:lnTo>
                    <a:pt x="493" y="971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7" y="963"/>
                  </a:lnTo>
                  <a:lnTo>
                    <a:pt x="497" y="959"/>
                  </a:lnTo>
                  <a:lnTo>
                    <a:pt x="497" y="959"/>
                  </a:lnTo>
                  <a:lnTo>
                    <a:pt x="502" y="954"/>
                  </a:lnTo>
                  <a:lnTo>
                    <a:pt x="502" y="954"/>
                  </a:lnTo>
                  <a:lnTo>
                    <a:pt x="502" y="951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9" y="939"/>
                  </a:lnTo>
                  <a:lnTo>
                    <a:pt x="509" y="939"/>
                  </a:lnTo>
                  <a:lnTo>
                    <a:pt x="509" y="934"/>
                  </a:lnTo>
                  <a:lnTo>
                    <a:pt x="509" y="934"/>
                  </a:lnTo>
                  <a:lnTo>
                    <a:pt x="517" y="919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9"/>
                  </a:lnTo>
                  <a:lnTo>
                    <a:pt x="522" y="919"/>
                  </a:lnTo>
                  <a:lnTo>
                    <a:pt x="525" y="919"/>
                  </a:lnTo>
                  <a:lnTo>
                    <a:pt x="525" y="919"/>
                  </a:lnTo>
                  <a:lnTo>
                    <a:pt x="529" y="914"/>
                  </a:lnTo>
                  <a:lnTo>
                    <a:pt x="529" y="914"/>
                  </a:lnTo>
                  <a:lnTo>
                    <a:pt x="533" y="910"/>
                  </a:lnTo>
                  <a:lnTo>
                    <a:pt x="533" y="910"/>
                  </a:lnTo>
                  <a:lnTo>
                    <a:pt x="529" y="910"/>
                  </a:lnTo>
                  <a:lnTo>
                    <a:pt x="529" y="910"/>
                  </a:lnTo>
                  <a:lnTo>
                    <a:pt x="529" y="907"/>
                  </a:lnTo>
                  <a:lnTo>
                    <a:pt x="529" y="907"/>
                  </a:lnTo>
                  <a:lnTo>
                    <a:pt x="549" y="927"/>
                  </a:lnTo>
                  <a:lnTo>
                    <a:pt x="569" y="943"/>
                  </a:lnTo>
                  <a:lnTo>
                    <a:pt x="569" y="943"/>
                  </a:lnTo>
                  <a:lnTo>
                    <a:pt x="586" y="951"/>
                  </a:lnTo>
                  <a:lnTo>
                    <a:pt x="602" y="959"/>
                  </a:lnTo>
                  <a:lnTo>
                    <a:pt x="602" y="959"/>
                  </a:lnTo>
                  <a:lnTo>
                    <a:pt x="606" y="963"/>
                  </a:lnTo>
                  <a:lnTo>
                    <a:pt x="617" y="975"/>
                  </a:lnTo>
                  <a:lnTo>
                    <a:pt x="617" y="975"/>
                  </a:lnTo>
                  <a:lnTo>
                    <a:pt x="642" y="987"/>
                  </a:lnTo>
                  <a:lnTo>
                    <a:pt x="642" y="987"/>
                  </a:lnTo>
                  <a:lnTo>
                    <a:pt x="642" y="991"/>
                  </a:lnTo>
                  <a:lnTo>
                    <a:pt x="642" y="991"/>
                  </a:lnTo>
                  <a:lnTo>
                    <a:pt x="638" y="987"/>
                  </a:lnTo>
                  <a:lnTo>
                    <a:pt x="638" y="987"/>
                  </a:lnTo>
                  <a:lnTo>
                    <a:pt x="634" y="987"/>
                  </a:lnTo>
                  <a:lnTo>
                    <a:pt x="634" y="987"/>
                  </a:lnTo>
                  <a:lnTo>
                    <a:pt x="630" y="987"/>
                  </a:lnTo>
                  <a:lnTo>
                    <a:pt x="630" y="987"/>
                  </a:lnTo>
                  <a:lnTo>
                    <a:pt x="622" y="983"/>
                  </a:lnTo>
                  <a:lnTo>
                    <a:pt x="622" y="983"/>
                  </a:lnTo>
                  <a:lnTo>
                    <a:pt x="613" y="979"/>
                  </a:lnTo>
                  <a:lnTo>
                    <a:pt x="606" y="979"/>
                  </a:lnTo>
                  <a:lnTo>
                    <a:pt x="606" y="979"/>
                  </a:lnTo>
                  <a:lnTo>
                    <a:pt x="602" y="983"/>
                  </a:lnTo>
                  <a:lnTo>
                    <a:pt x="597" y="983"/>
                  </a:lnTo>
                  <a:lnTo>
                    <a:pt x="597" y="983"/>
                  </a:lnTo>
                  <a:lnTo>
                    <a:pt x="590" y="979"/>
                  </a:lnTo>
                  <a:lnTo>
                    <a:pt x="590" y="979"/>
                  </a:lnTo>
                  <a:lnTo>
                    <a:pt x="577" y="987"/>
                  </a:lnTo>
                  <a:lnTo>
                    <a:pt x="566" y="995"/>
                  </a:lnTo>
                  <a:lnTo>
                    <a:pt x="566" y="995"/>
                  </a:lnTo>
                  <a:lnTo>
                    <a:pt x="557" y="1011"/>
                  </a:lnTo>
                  <a:lnTo>
                    <a:pt x="557" y="1011"/>
                  </a:lnTo>
                  <a:lnTo>
                    <a:pt x="553" y="1023"/>
                  </a:lnTo>
                  <a:lnTo>
                    <a:pt x="553" y="1023"/>
                  </a:lnTo>
                  <a:lnTo>
                    <a:pt x="557" y="1035"/>
                  </a:lnTo>
                  <a:lnTo>
                    <a:pt x="557" y="1035"/>
                  </a:lnTo>
                  <a:lnTo>
                    <a:pt x="562" y="1047"/>
                  </a:lnTo>
                  <a:lnTo>
                    <a:pt x="562" y="1047"/>
                  </a:lnTo>
                  <a:lnTo>
                    <a:pt x="562" y="1051"/>
                  </a:lnTo>
                  <a:lnTo>
                    <a:pt x="562" y="1051"/>
                  </a:lnTo>
                  <a:lnTo>
                    <a:pt x="566" y="1055"/>
                  </a:lnTo>
                  <a:lnTo>
                    <a:pt x="569" y="1059"/>
                  </a:lnTo>
                  <a:lnTo>
                    <a:pt x="569" y="1059"/>
                  </a:lnTo>
                  <a:lnTo>
                    <a:pt x="573" y="1063"/>
                  </a:lnTo>
                  <a:lnTo>
                    <a:pt x="582" y="1067"/>
                  </a:lnTo>
                  <a:lnTo>
                    <a:pt x="582" y="1067"/>
                  </a:lnTo>
                  <a:lnTo>
                    <a:pt x="586" y="1067"/>
                  </a:lnTo>
                  <a:lnTo>
                    <a:pt x="586" y="1067"/>
                  </a:lnTo>
                  <a:lnTo>
                    <a:pt x="602" y="1067"/>
                  </a:lnTo>
                  <a:lnTo>
                    <a:pt x="602" y="1067"/>
                  </a:lnTo>
                  <a:lnTo>
                    <a:pt x="613" y="1067"/>
                  </a:lnTo>
                  <a:lnTo>
                    <a:pt x="613" y="1067"/>
                  </a:lnTo>
                  <a:lnTo>
                    <a:pt x="634" y="1059"/>
                  </a:lnTo>
                  <a:lnTo>
                    <a:pt x="634" y="1059"/>
                  </a:lnTo>
                  <a:lnTo>
                    <a:pt x="642" y="1059"/>
                  </a:lnTo>
                  <a:lnTo>
                    <a:pt x="646" y="1051"/>
                  </a:lnTo>
                  <a:lnTo>
                    <a:pt x="646" y="1051"/>
                  </a:lnTo>
                  <a:lnTo>
                    <a:pt x="650" y="1051"/>
                  </a:lnTo>
                  <a:lnTo>
                    <a:pt x="650" y="1047"/>
                  </a:lnTo>
                  <a:lnTo>
                    <a:pt x="650" y="1047"/>
                  </a:lnTo>
                  <a:lnTo>
                    <a:pt x="650" y="1043"/>
                  </a:lnTo>
                  <a:lnTo>
                    <a:pt x="650" y="1043"/>
                  </a:lnTo>
                  <a:lnTo>
                    <a:pt x="654" y="1043"/>
                  </a:lnTo>
                  <a:lnTo>
                    <a:pt x="654" y="1043"/>
                  </a:lnTo>
                  <a:lnTo>
                    <a:pt x="658" y="1039"/>
                  </a:lnTo>
                  <a:lnTo>
                    <a:pt x="662" y="1035"/>
                  </a:lnTo>
                  <a:lnTo>
                    <a:pt x="662" y="1035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6" y="1023"/>
                  </a:lnTo>
                  <a:lnTo>
                    <a:pt x="666" y="1019"/>
                  </a:lnTo>
                  <a:lnTo>
                    <a:pt x="666" y="1019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2" y="1007"/>
                  </a:lnTo>
                  <a:lnTo>
                    <a:pt x="662" y="1007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74" y="1007"/>
                  </a:lnTo>
                  <a:lnTo>
                    <a:pt x="674" y="1007"/>
                  </a:lnTo>
                  <a:lnTo>
                    <a:pt x="678" y="1007"/>
                  </a:lnTo>
                  <a:lnTo>
                    <a:pt x="682" y="1011"/>
                  </a:lnTo>
                  <a:lnTo>
                    <a:pt x="682" y="1011"/>
                  </a:lnTo>
                  <a:lnTo>
                    <a:pt x="698" y="1023"/>
                  </a:lnTo>
                  <a:lnTo>
                    <a:pt x="710" y="1031"/>
                  </a:lnTo>
                  <a:lnTo>
                    <a:pt x="710" y="1031"/>
                  </a:lnTo>
                  <a:lnTo>
                    <a:pt x="742" y="1043"/>
                  </a:lnTo>
                  <a:lnTo>
                    <a:pt x="742" y="1043"/>
                  </a:lnTo>
                  <a:lnTo>
                    <a:pt x="758" y="1051"/>
                  </a:lnTo>
                  <a:lnTo>
                    <a:pt x="774" y="1055"/>
                  </a:lnTo>
                  <a:lnTo>
                    <a:pt x="774" y="1055"/>
                  </a:lnTo>
                  <a:lnTo>
                    <a:pt x="782" y="1059"/>
                  </a:lnTo>
                  <a:lnTo>
                    <a:pt x="782" y="1059"/>
                  </a:lnTo>
                  <a:lnTo>
                    <a:pt x="810" y="1075"/>
                  </a:lnTo>
                  <a:lnTo>
                    <a:pt x="810" y="1075"/>
                  </a:lnTo>
                  <a:lnTo>
                    <a:pt x="810" y="1079"/>
                  </a:lnTo>
                  <a:lnTo>
                    <a:pt x="810" y="1079"/>
                  </a:lnTo>
                  <a:lnTo>
                    <a:pt x="810" y="1091"/>
                  </a:lnTo>
                  <a:lnTo>
                    <a:pt x="810" y="1091"/>
                  </a:lnTo>
                  <a:lnTo>
                    <a:pt x="802" y="1111"/>
                  </a:lnTo>
                  <a:lnTo>
                    <a:pt x="802" y="1111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4" y="1131"/>
                  </a:lnTo>
                  <a:lnTo>
                    <a:pt x="794" y="1131"/>
                  </a:lnTo>
                  <a:lnTo>
                    <a:pt x="790" y="1139"/>
                  </a:lnTo>
                  <a:lnTo>
                    <a:pt x="790" y="1139"/>
                  </a:lnTo>
                  <a:lnTo>
                    <a:pt x="782" y="1147"/>
                  </a:lnTo>
                  <a:lnTo>
                    <a:pt x="774" y="1155"/>
                  </a:lnTo>
                  <a:lnTo>
                    <a:pt x="774" y="1155"/>
                  </a:lnTo>
                  <a:lnTo>
                    <a:pt x="762" y="1155"/>
                  </a:lnTo>
                  <a:lnTo>
                    <a:pt x="762" y="1155"/>
                  </a:lnTo>
                  <a:lnTo>
                    <a:pt x="754" y="1151"/>
                  </a:lnTo>
                  <a:lnTo>
                    <a:pt x="754" y="1151"/>
                  </a:lnTo>
                  <a:lnTo>
                    <a:pt x="746" y="1139"/>
                  </a:lnTo>
                  <a:lnTo>
                    <a:pt x="746" y="1139"/>
                  </a:lnTo>
                  <a:lnTo>
                    <a:pt x="742" y="1127"/>
                  </a:lnTo>
                  <a:lnTo>
                    <a:pt x="742" y="1127"/>
                  </a:lnTo>
                  <a:lnTo>
                    <a:pt x="742" y="1119"/>
                  </a:lnTo>
                  <a:lnTo>
                    <a:pt x="742" y="1119"/>
                  </a:lnTo>
                  <a:lnTo>
                    <a:pt x="746" y="1107"/>
                  </a:lnTo>
                  <a:lnTo>
                    <a:pt x="758" y="1099"/>
                  </a:lnTo>
                  <a:lnTo>
                    <a:pt x="758" y="1099"/>
                  </a:lnTo>
                  <a:lnTo>
                    <a:pt x="762" y="1095"/>
                  </a:lnTo>
                  <a:lnTo>
                    <a:pt x="762" y="1095"/>
                  </a:lnTo>
                  <a:lnTo>
                    <a:pt x="778" y="1087"/>
                  </a:lnTo>
                  <a:lnTo>
                    <a:pt x="778" y="1087"/>
                  </a:lnTo>
                  <a:lnTo>
                    <a:pt x="790" y="1083"/>
                  </a:lnTo>
                  <a:lnTo>
                    <a:pt x="790" y="1083"/>
                  </a:lnTo>
                  <a:lnTo>
                    <a:pt x="794" y="1083"/>
                  </a:lnTo>
                  <a:lnTo>
                    <a:pt x="798" y="1083"/>
                  </a:lnTo>
                  <a:lnTo>
                    <a:pt x="798" y="1083"/>
                  </a:lnTo>
                  <a:lnTo>
                    <a:pt x="802" y="1083"/>
                  </a:lnTo>
                  <a:lnTo>
                    <a:pt x="802" y="1083"/>
                  </a:lnTo>
                  <a:lnTo>
                    <a:pt x="806" y="1083"/>
                  </a:lnTo>
                  <a:lnTo>
                    <a:pt x="806" y="1083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2" y="1075"/>
                  </a:lnTo>
                  <a:lnTo>
                    <a:pt x="802" y="1075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82" y="1067"/>
                  </a:lnTo>
                  <a:lnTo>
                    <a:pt x="778" y="1063"/>
                  </a:lnTo>
                  <a:lnTo>
                    <a:pt x="778" y="1063"/>
                  </a:lnTo>
                  <a:lnTo>
                    <a:pt x="774" y="1063"/>
                  </a:lnTo>
                  <a:lnTo>
                    <a:pt x="774" y="1063"/>
                  </a:lnTo>
                  <a:lnTo>
                    <a:pt x="770" y="1067"/>
                  </a:lnTo>
                  <a:lnTo>
                    <a:pt x="770" y="1067"/>
                  </a:lnTo>
                  <a:lnTo>
                    <a:pt x="762" y="1067"/>
                  </a:lnTo>
                  <a:lnTo>
                    <a:pt x="762" y="1067"/>
                  </a:lnTo>
                  <a:lnTo>
                    <a:pt x="754" y="1071"/>
                  </a:lnTo>
                  <a:lnTo>
                    <a:pt x="750" y="1075"/>
                  </a:lnTo>
                  <a:lnTo>
                    <a:pt x="750" y="1075"/>
                  </a:lnTo>
                  <a:lnTo>
                    <a:pt x="746" y="1079"/>
                  </a:lnTo>
                  <a:lnTo>
                    <a:pt x="742" y="1079"/>
                  </a:lnTo>
                  <a:lnTo>
                    <a:pt x="742" y="1079"/>
                  </a:lnTo>
                  <a:lnTo>
                    <a:pt x="734" y="1083"/>
                  </a:lnTo>
                  <a:lnTo>
                    <a:pt x="734" y="1083"/>
                  </a:lnTo>
                  <a:lnTo>
                    <a:pt x="726" y="1091"/>
                  </a:lnTo>
                  <a:lnTo>
                    <a:pt x="718" y="1103"/>
                  </a:lnTo>
                  <a:lnTo>
                    <a:pt x="718" y="1103"/>
                  </a:lnTo>
                  <a:lnTo>
                    <a:pt x="714" y="1119"/>
                  </a:lnTo>
                  <a:lnTo>
                    <a:pt x="714" y="1119"/>
                  </a:lnTo>
                  <a:lnTo>
                    <a:pt x="714" y="1131"/>
                  </a:lnTo>
                  <a:lnTo>
                    <a:pt x="714" y="1131"/>
                  </a:lnTo>
                  <a:lnTo>
                    <a:pt x="718" y="1143"/>
                  </a:lnTo>
                  <a:lnTo>
                    <a:pt x="718" y="1143"/>
                  </a:lnTo>
                  <a:lnTo>
                    <a:pt x="722" y="1151"/>
                  </a:lnTo>
                  <a:lnTo>
                    <a:pt x="722" y="1151"/>
                  </a:lnTo>
                  <a:lnTo>
                    <a:pt x="722" y="1155"/>
                  </a:lnTo>
                  <a:lnTo>
                    <a:pt x="722" y="1155"/>
                  </a:lnTo>
                  <a:lnTo>
                    <a:pt x="726" y="1159"/>
                  </a:lnTo>
                  <a:lnTo>
                    <a:pt x="730" y="1163"/>
                  </a:lnTo>
                  <a:lnTo>
                    <a:pt x="730" y="1163"/>
                  </a:lnTo>
                  <a:lnTo>
                    <a:pt x="734" y="1167"/>
                  </a:lnTo>
                  <a:lnTo>
                    <a:pt x="738" y="1171"/>
                  </a:lnTo>
                  <a:lnTo>
                    <a:pt x="738" y="1171"/>
                  </a:lnTo>
                  <a:lnTo>
                    <a:pt x="742" y="1175"/>
                  </a:lnTo>
                  <a:lnTo>
                    <a:pt x="742" y="1175"/>
                  </a:lnTo>
                  <a:lnTo>
                    <a:pt x="758" y="1179"/>
                  </a:lnTo>
                  <a:lnTo>
                    <a:pt x="758" y="1179"/>
                  </a:lnTo>
                  <a:lnTo>
                    <a:pt x="766" y="1179"/>
                  </a:lnTo>
                  <a:lnTo>
                    <a:pt x="770" y="1179"/>
                  </a:lnTo>
                  <a:lnTo>
                    <a:pt x="770" y="1179"/>
                  </a:lnTo>
                  <a:lnTo>
                    <a:pt x="782" y="1175"/>
                  </a:lnTo>
                  <a:lnTo>
                    <a:pt x="794" y="1171"/>
                  </a:lnTo>
                  <a:lnTo>
                    <a:pt x="794" y="1171"/>
                  </a:lnTo>
                  <a:lnTo>
                    <a:pt x="798" y="1167"/>
                  </a:lnTo>
                  <a:lnTo>
                    <a:pt x="802" y="1163"/>
                  </a:lnTo>
                  <a:lnTo>
                    <a:pt x="802" y="1163"/>
                  </a:lnTo>
                  <a:lnTo>
                    <a:pt x="806" y="1163"/>
                  </a:lnTo>
                  <a:lnTo>
                    <a:pt x="806" y="1155"/>
                  </a:lnTo>
                  <a:lnTo>
                    <a:pt x="806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4" y="1151"/>
                  </a:lnTo>
                  <a:lnTo>
                    <a:pt x="818" y="1147"/>
                  </a:lnTo>
                  <a:lnTo>
                    <a:pt x="818" y="1147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22" y="1139"/>
                  </a:lnTo>
                  <a:lnTo>
                    <a:pt x="822" y="1135"/>
                  </a:lnTo>
                  <a:lnTo>
                    <a:pt x="822" y="1135"/>
                  </a:lnTo>
                  <a:lnTo>
                    <a:pt x="822" y="1127"/>
                  </a:lnTo>
                  <a:lnTo>
                    <a:pt x="822" y="1127"/>
                  </a:lnTo>
                  <a:lnTo>
                    <a:pt x="826" y="1123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6" y="1111"/>
                  </a:lnTo>
                  <a:lnTo>
                    <a:pt x="826" y="1111"/>
                  </a:lnTo>
                  <a:lnTo>
                    <a:pt x="830" y="1107"/>
                  </a:lnTo>
                  <a:lnTo>
                    <a:pt x="830" y="1107"/>
                  </a:lnTo>
                  <a:lnTo>
                    <a:pt x="834" y="1091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74" y="1099"/>
                  </a:lnTo>
                  <a:lnTo>
                    <a:pt x="919" y="1115"/>
                  </a:lnTo>
                  <a:lnTo>
                    <a:pt x="919" y="1115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91" y="1135"/>
                  </a:lnTo>
                  <a:lnTo>
                    <a:pt x="991" y="1135"/>
                  </a:lnTo>
                  <a:lnTo>
                    <a:pt x="1023" y="1139"/>
                  </a:lnTo>
                  <a:lnTo>
                    <a:pt x="1023" y="1139"/>
                  </a:lnTo>
                  <a:lnTo>
                    <a:pt x="1027" y="1139"/>
                  </a:lnTo>
                  <a:lnTo>
                    <a:pt x="1031" y="1135"/>
                  </a:lnTo>
                  <a:lnTo>
                    <a:pt x="1031" y="1135"/>
                  </a:lnTo>
                  <a:lnTo>
                    <a:pt x="1031" y="1131"/>
                  </a:lnTo>
                  <a:lnTo>
                    <a:pt x="1027" y="1127"/>
                  </a:lnTo>
                  <a:close/>
                  <a:moveTo>
                    <a:pt x="136" y="441"/>
                  </a:moveTo>
                  <a:lnTo>
                    <a:pt x="136" y="441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24" y="453"/>
                  </a:lnTo>
                  <a:lnTo>
                    <a:pt x="124" y="453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2" y="461"/>
                  </a:lnTo>
                  <a:lnTo>
                    <a:pt x="100" y="461"/>
                  </a:lnTo>
                  <a:lnTo>
                    <a:pt x="100" y="461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80" y="449"/>
                  </a:lnTo>
                  <a:lnTo>
                    <a:pt x="80" y="449"/>
                  </a:lnTo>
                  <a:lnTo>
                    <a:pt x="80" y="441"/>
                  </a:lnTo>
                  <a:lnTo>
                    <a:pt x="80" y="441"/>
                  </a:lnTo>
                  <a:lnTo>
                    <a:pt x="84" y="433"/>
                  </a:lnTo>
                  <a:lnTo>
                    <a:pt x="84" y="433"/>
                  </a:lnTo>
                  <a:lnTo>
                    <a:pt x="88" y="429"/>
                  </a:lnTo>
                  <a:lnTo>
                    <a:pt x="88" y="429"/>
                  </a:lnTo>
                  <a:lnTo>
                    <a:pt x="96" y="425"/>
                  </a:lnTo>
                  <a:lnTo>
                    <a:pt x="108" y="421"/>
                  </a:lnTo>
                  <a:lnTo>
                    <a:pt x="108" y="421"/>
                  </a:lnTo>
                  <a:lnTo>
                    <a:pt x="112" y="421"/>
                  </a:lnTo>
                  <a:lnTo>
                    <a:pt x="112" y="421"/>
                  </a:lnTo>
                  <a:lnTo>
                    <a:pt x="124" y="425"/>
                  </a:lnTo>
                  <a:lnTo>
                    <a:pt x="124" y="425"/>
                  </a:lnTo>
                  <a:lnTo>
                    <a:pt x="136" y="429"/>
                  </a:lnTo>
                  <a:lnTo>
                    <a:pt x="136" y="429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36" y="441"/>
                  </a:lnTo>
                  <a:close/>
                  <a:moveTo>
                    <a:pt x="192" y="409"/>
                  </a:moveTo>
                  <a:lnTo>
                    <a:pt x="192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6" y="405"/>
                  </a:lnTo>
                  <a:lnTo>
                    <a:pt x="205" y="405"/>
                  </a:lnTo>
                  <a:lnTo>
                    <a:pt x="205" y="405"/>
                  </a:lnTo>
                  <a:lnTo>
                    <a:pt x="205" y="401"/>
                  </a:lnTo>
                  <a:lnTo>
                    <a:pt x="205" y="401"/>
                  </a:lnTo>
                  <a:lnTo>
                    <a:pt x="205" y="397"/>
                  </a:lnTo>
                  <a:lnTo>
                    <a:pt x="205" y="397"/>
                  </a:lnTo>
                  <a:lnTo>
                    <a:pt x="212" y="393"/>
                  </a:lnTo>
                  <a:lnTo>
                    <a:pt x="212" y="393"/>
                  </a:lnTo>
                  <a:lnTo>
                    <a:pt x="212" y="389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21" y="381"/>
                  </a:lnTo>
                  <a:lnTo>
                    <a:pt x="221" y="381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36" y="373"/>
                  </a:lnTo>
                  <a:lnTo>
                    <a:pt x="236" y="373"/>
                  </a:lnTo>
                  <a:lnTo>
                    <a:pt x="245" y="373"/>
                  </a:lnTo>
                  <a:lnTo>
                    <a:pt x="245" y="373"/>
                  </a:lnTo>
                  <a:lnTo>
                    <a:pt x="249" y="373"/>
                  </a:lnTo>
                  <a:lnTo>
                    <a:pt x="249" y="373"/>
                  </a:lnTo>
                  <a:lnTo>
                    <a:pt x="256" y="377"/>
                  </a:lnTo>
                  <a:lnTo>
                    <a:pt x="256" y="377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5"/>
                  </a:lnTo>
                  <a:lnTo>
                    <a:pt x="261" y="385"/>
                  </a:lnTo>
                  <a:lnTo>
                    <a:pt x="261" y="389"/>
                  </a:lnTo>
                  <a:lnTo>
                    <a:pt x="265" y="393"/>
                  </a:lnTo>
                  <a:lnTo>
                    <a:pt x="265" y="393"/>
                  </a:lnTo>
                  <a:lnTo>
                    <a:pt x="265" y="397"/>
                  </a:lnTo>
                  <a:lnTo>
                    <a:pt x="265" y="397"/>
                  </a:lnTo>
                  <a:lnTo>
                    <a:pt x="265" y="405"/>
                  </a:lnTo>
                  <a:lnTo>
                    <a:pt x="265" y="405"/>
                  </a:lnTo>
                  <a:lnTo>
                    <a:pt x="265" y="409"/>
                  </a:lnTo>
                  <a:lnTo>
                    <a:pt x="265" y="409"/>
                  </a:lnTo>
                  <a:lnTo>
                    <a:pt x="261" y="417"/>
                  </a:lnTo>
                  <a:lnTo>
                    <a:pt x="261" y="417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3" y="421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49" y="425"/>
                  </a:lnTo>
                  <a:lnTo>
                    <a:pt x="249" y="425"/>
                  </a:lnTo>
                  <a:lnTo>
                    <a:pt x="249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1" y="429"/>
                  </a:lnTo>
                  <a:lnTo>
                    <a:pt x="236" y="433"/>
                  </a:lnTo>
                  <a:lnTo>
                    <a:pt x="236" y="433"/>
                  </a:lnTo>
                  <a:lnTo>
                    <a:pt x="236" y="437"/>
                  </a:lnTo>
                  <a:lnTo>
                    <a:pt x="236" y="437"/>
                  </a:lnTo>
                  <a:lnTo>
                    <a:pt x="233" y="437"/>
                  </a:lnTo>
                  <a:lnTo>
                    <a:pt x="233" y="441"/>
                  </a:lnTo>
                  <a:lnTo>
                    <a:pt x="233" y="441"/>
                  </a:lnTo>
                  <a:lnTo>
                    <a:pt x="229" y="441"/>
                  </a:lnTo>
                  <a:lnTo>
                    <a:pt x="229" y="441"/>
                  </a:lnTo>
                  <a:lnTo>
                    <a:pt x="225" y="441"/>
                  </a:lnTo>
                  <a:lnTo>
                    <a:pt x="225" y="441"/>
                  </a:lnTo>
                  <a:lnTo>
                    <a:pt x="221" y="441"/>
                  </a:lnTo>
                  <a:lnTo>
                    <a:pt x="221" y="441"/>
                  </a:lnTo>
                  <a:lnTo>
                    <a:pt x="209" y="441"/>
                  </a:lnTo>
                  <a:lnTo>
                    <a:pt x="209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1" y="441"/>
                  </a:lnTo>
                  <a:lnTo>
                    <a:pt x="201" y="441"/>
                  </a:lnTo>
                  <a:lnTo>
                    <a:pt x="189" y="413"/>
                  </a:lnTo>
                  <a:lnTo>
                    <a:pt x="189" y="413"/>
                  </a:lnTo>
                  <a:lnTo>
                    <a:pt x="192" y="409"/>
                  </a:lnTo>
                  <a:close/>
                  <a:moveTo>
                    <a:pt x="141" y="253"/>
                  </a:moveTo>
                  <a:lnTo>
                    <a:pt x="141" y="253"/>
                  </a:lnTo>
                  <a:lnTo>
                    <a:pt x="144" y="253"/>
                  </a:lnTo>
                  <a:lnTo>
                    <a:pt x="148" y="249"/>
                  </a:lnTo>
                  <a:lnTo>
                    <a:pt x="148" y="249"/>
                  </a:lnTo>
                  <a:lnTo>
                    <a:pt x="148" y="245"/>
                  </a:lnTo>
                  <a:lnTo>
                    <a:pt x="152" y="245"/>
                  </a:lnTo>
                  <a:lnTo>
                    <a:pt x="152" y="245"/>
                  </a:lnTo>
                  <a:lnTo>
                    <a:pt x="156" y="245"/>
                  </a:lnTo>
                  <a:lnTo>
                    <a:pt x="156" y="245"/>
                  </a:lnTo>
                  <a:lnTo>
                    <a:pt x="172" y="241"/>
                  </a:lnTo>
                  <a:lnTo>
                    <a:pt x="172" y="241"/>
                  </a:lnTo>
                  <a:lnTo>
                    <a:pt x="181" y="241"/>
                  </a:lnTo>
                  <a:lnTo>
                    <a:pt x="181" y="241"/>
                  </a:lnTo>
                  <a:lnTo>
                    <a:pt x="185" y="241"/>
                  </a:lnTo>
                  <a:lnTo>
                    <a:pt x="185" y="241"/>
                  </a:lnTo>
                  <a:lnTo>
                    <a:pt x="192" y="245"/>
                  </a:lnTo>
                  <a:lnTo>
                    <a:pt x="192" y="245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53"/>
                  </a:lnTo>
                  <a:lnTo>
                    <a:pt x="196" y="253"/>
                  </a:lnTo>
                  <a:lnTo>
                    <a:pt x="196" y="256"/>
                  </a:lnTo>
                  <a:lnTo>
                    <a:pt x="196" y="261"/>
                  </a:lnTo>
                  <a:lnTo>
                    <a:pt x="196" y="261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2" y="273"/>
                  </a:lnTo>
                  <a:lnTo>
                    <a:pt x="192" y="273"/>
                  </a:lnTo>
                  <a:lnTo>
                    <a:pt x="189" y="281"/>
                  </a:lnTo>
                  <a:lnTo>
                    <a:pt x="189" y="281"/>
                  </a:lnTo>
                  <a:lnTo>
                    <a:pt x="185" y="281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5" y="289"/>
                  </a:lnTo>
                  <a:lnTo>
                    <a:pt x="165" y="293"/>
                  </a:lnTo>
                  <a:lnTo>
                    <a:pt x="165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36" y="265"/>
                  </a:lnTo>
                  <a:lnTo>
                    <a:pt x="136" y="256"/>
                  </a:lnTo>
                  <a:lnTo>
                    <a:pt x="136" y="256"/>
                  </a:lnTo>
                  <a:lnTo>
                    <a:pt x="141" y="253"/>
                  </a:lnTo>
                  <a:close/>
                  <a:moveTo>
                    <a:pt x="112" y="120"/>
                  </a:moveTo>
                  <a:lnTo>
                    <a:pt x="112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8" y="116"/>
                  </a:lnTo>
                  <a:lnTo>
                    <a:pt x="128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1" y="132"/>
                  </a:lnTo>
                  <a:lnTo>
                    <a:pt x="141" y="132"/>
                  </a:lnTo>
                  <a:lnTo>
                    <a:pt x="141" y="136"/>
                  </a:lnTo>
                  <a:lnTo>
                    <a:pt x="141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28" y="144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24" y="148"/>
                  </a:lnTo>
                  <a:lnTo>
                    <a:pt x="124" y="148"/>
                  </a:lnTo>
                  <a:lnTo>
                    <a:pt x="121" y="144"/>
                  </a:lnTo>
                  <a:lnTo>
                    <a:pt x="121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4"/>
                  </a:lnTo>
                  <a:lnTo>
                    <a:pt x="112" y="120"/>
                  </a:lnTo>
                  <a:close/>
                  <a:moveTo>
                    <a:pt x="92" y="281"/>
                  </a:moveTo>
                  <a:lnTo>
                    <a:pt x="92" y="281"/>
                  </a:lnTo>
                  <a:lnTo>
                    <a:pt x="76" y="289"/>
                  </a:lnTo>
                  <a:lnTo>
                    <a:pt x="76" y="289"/>
                  </a:lnTo>
                  <a:lnTo>
                    <a:pt x="68" y="301"/>
                  </a:lnTo>
                  <a:lnTo>
                    <a:pt x="68" y="301"/>
                  </a:lnTo>
                  <a:lnTo>
                    <a:pt x="64" y="301"/>
                  </a:lnTo>
                  <a:lnTo>
                    <a:pt x="64" y="301"/>
                  </a:lnTo>
                  <a:lnTo>
                    <a:pt x="56" y="305"/>
                  </a:lnTo>
                  <a:lnTo>
                    <a:pt x="56" y="305"/>
                  </a:lnTo>
                  <a:lnTo>
                    <a:pt x="52" y="313"/>
                  </a:lnTo>
                  <a:lnTo>
                    <a:pt x="52" y="313"/>
                  </a:lnTo>
                  <a:lnTo>
                    <a:pt x="44" y="317"/>
                  </a:lnTo>
                  <a:lnTo>
                    <a:pt x="44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8" y="297"/>
                  </a:lnTo>
                  <a:lnTo>
                    <a:pt x="28" y="297"/>
                  </a:lnTo>
                  <a:lnTo>
                    <a:pt x="28" y="281"/>
                  </a:lnTo>
                  <a:lnTo>
                    <a:pt x="28" y="281"/>
                  </a:lnTo>
                  <a:lnTo>
                    <a:pt x="36" y="269"/>
                  </a:lnTo>
                  <a:lnTo>
                    <a:pt x="36" y="269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52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68" y="256"/>
                  </a:lnTo>
                  <a:lnTo>
                    <a:pt x="68" y="256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8" y="265"/>
                  </a:lnTo>
                  <a:lnTo>
                    <a:pt x="88" y="265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100" y="273"/>
                  </a:lnTo>
                  <a:lnTo>
                    <a:pt x="100" y="273"/>
                  </a:lnTo>
                  <a:lnTo>
                    <a:pt x="92" y="281"/>
                  </a:lnTo>
                  <a:close/>
                  <a:moveTo>
                    <a:pt x="281" y="578"/>
                  </a:moveTo>
                  <a:lnTo>
                    <a:pt x="281" y="578"/>
                  </a:lnTo>
                  <a:lnTo>
                    <a:pt x="281" y="573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5" y="562"/>
                  </a:lnTo>
                  <a:lnTo>
                    <a:pt x="285" y="562"/>
                  </a:lnTo>
                  <a:lnTo>
                    <a:pt x="293" y="562"/>
                  </a:lnTo>
                  <a:lnTo>
                    <a:pt x="293" y="562"/>
                  </a:lnTo>
                  <a:lnTo>
                    <a:pt x="301" y="549"/>
                  </a:lnTo>
                  <a:lnTo>
                    <a:pt x="301" y="549"/>
                  </a:lnTo>
                  <a:lnTo>
                    <a:pt x="309" y="546"/>
                  </a:lnTo>
                  <a:lnTo>
                    <a:pt x="309" y="546"/>
                  </a:lnTo>
                  <a:lnTo>
                    <a:pt x="317" y="546"/>
                  </a:lnTo>
                  <a:lnTo>
                    <a:pt x="317" y="546"/>
                  </a:lnTo>
                  <a:lnTo>
                    <a:pt x="325" y="549"/>
                  </a:lnTo>
                  <a:lnTo>
                    <a:pt x="325" y="549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33" y="562"/>
                  </a:lnTo>
                  <a:lnTo>
                    <a:pt x="333" y="562"/>
                  </a:lnTo>
                  <a:lnTo>
                    <a:pt x="333" y="566"/>
                  </a:lnTo>
                  <a:lnTo>
                    <a:pt x="333" y="569"/>
                  </a:lnTo>
                  <a:lnTo>
                    <a:pt x="333" y="569"/>
                  </a:lnTo>
                  <a:lnTo>
                    <a:pt x="337" y="569"/>
                  </a:lnTo>
                  <a:lnTo>
                    <a:pt x="337" y="569"/>
                  </a:lnTo>
                  <a:lnTo>
                    <a:pt x="337" y="578"/>
                  </a:lnTo>
                  <a:lnTo>
                    <a:pt x="337" y="578"/>
                  </a:lnTo>
                  <a:lnTo>
                    <a:pt x="333" y="586"/>
                  </a:lnTo>
                  <a:lnTo>
                    <a:pt x="333" y="586"/>
                  </a:lnTo>
                  <a:lnTo>
                    <a:pt x="329" y="593"/>
                  </a:lnTo>
                  <a:lnTo>
                    <a:pt x="329" y="593"/>
                  </a:lnTo>
                  <a:lnTo>
                    <a:pt x="325" y="598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6"/>
                  </a:lnTo>
                  <a:lnTo>
                    <a:pt x="321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3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5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77" y="586"/>
                  </a:lnTo>
                  <a:lnTo>
                    <a:pt x="277" y="586"/>
                  </a:lnTo>
                  <a:lnTo>
                    <a:pt x="277" y="582"/>
                  </a:lnTo>
                  <a:lnTo>
                    <a:pt x="277" y="582"/>
                  </a:lnTo>
                  <a:lnTo>
                    <a:pt x="281" y="578"/>
                  </a:lnTo>
                  <a:close/>
                  <a:moveTo>
                    <a:pt x="241" y="614"/>
                  </a:moveTo>
                  <a:lnTo>
                    <a:pt x="241" y="614"/>
                  </a:lnTo>
                  <a:lnTo>
                    <a:pt x="233" y="630"/>
                  </a:lnTo>
                  <a:lnTo>
                    <a:pt x="233" y="630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1" y="642"/>
                  </a:lnTo>
                  <a:lnTo>
                    <a:pt x="221" y="642"/>
                  </a:lnTo>
                  <a:lnTo>
                    <a:pt x="216" y="646"/>
                  </a:lnTo>
                  <a:lnTo>
                    <a:pt x="216" y="646"/>
                  </a:lnTo>
                  <a:lnTo>
                    <a:pt x="205" y="650"/>
                  </a:lnTo>
                  <a:lnTo>
                    <a:pt x="196" y="650"/>
                  </a:lnTo>
                  <a:lnTo>
                    <a:pt x="196" y="650"/>
                  </a:lnTo>
                  <a:lnTo>
                    <a:pt x="185" y="646"/>
                  </a:lnTo>
                  <a:lnTo>
                    <a:pt x="185" y="646"/>
                  </a:lnTo>
                  <a:lnTo>
                    <a:pt x="176" y="638"/>
                  </a:lnTo>
                  <a:lnTo>
                    <a:pt x="176" y="638"/>
                  </a:lnTo>
                  <a:lnTo>
                    <a:pt x="176" y="626"/>
                  </a:lnTo>
                  <a:lnTo>
                    <a:pt x="176" y="626"/>
                  </a:lnTo>
                  <a:lnTo>
                    <a:pt x="181" y="618"/>
                  </a:lnTo>
                  <a:lnTo>
                    <a:pt x="181" y="618"/>
                  </a:lnTo>
                  <a:lnTo>
                    <a:pt x="185" y="610"/>
                  </a:lnTo>
                  <a:lnTo>
                    <a:pt x="185" y="610"/>
                  </a:lnTo>
                  <a:lnTo>
                    <a:pt x="196" y="602"/>
                  </a:lnTo>
                  <a:lnTo>
                    <a:pt x="196" y="602"/>
                  </a:lnTo>
                  <a:lnTo>
                    <a:pt x="209" y="602"/>
                  </a:lnTo>
                  <a:lnTo>
                    <a:pt x="209" y="602"/>
                  </a:lnTo>
                  <a:lnTo>
                    <a:pt x="212" y="598"/>
                  </a:lnTo>
                  <a:lnTo>
                    <a:pt x="212" y="598"/>
                  </a:lnTo>
                  <a:lnTo>
                    <a:pt x="229" y="602"/>
                  </a:lnTo>
                  <a:lnTo>
                    <a:pt x="229" y="602"/>
                  </a:lnTo>
                  <a:lnTo>
                    <a:pt x="241" y="606"/>
                  </a:lnTo>
                  <a:lnTo>
                    <a:pt x="241" y="606"/>
                  </a:lnTo>
                  <a:lnTo>
                    <a:pt x="245" y="610"/>
                  </a:lnTo>
                  <a:lnTo>
                    <a:pt x="245" y="610"/>
                  </a:lnTo>
                  <a:lnTo>
                    <a:pt x="241" y="614"/>
                  </a:lnTo>
                  <a:close/>
                  <a:moveTo>
                    <a:pt x="269" y="626"/>
                  </a:moveTo>
                  <a:lnTo>
                    <a:pt x="269" y="626"/>
                  </a:lnTo>
                  <a:lnTo>
                    <a:pt x="269" y="626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69" y="626"/>
                  </a:lnTo>
                  <a:close/>
                  <a:moveTo>
                    <a:pt x="377" y="722"/>
                  </a:moveTo>
                  <a:lnTo>
                    <a:pt x="377" y="722"/>
                  </a:lnTo>
                  <a:lnTo>
                    <a:pt x="381" y="722"/>
                  </a:lnTo>
                  <a:lnTo>
                    <a:pt x="381" y="722"/>
                  </a:lnTo>
                  <a:lnTo>
                    <a:pt x="381" y="718"/>
                  </a:lnTo>
                  <a:lnTo>
                    <a:pt x="385" y="714"/>
                  </a:lnTo>
                  <a:lnTo>
                    <a:pt x="385" y="714"/>
                  </a:lnTo>
                  <a:lnTo>
                    <a:pt x="385" y="710"/>
                  </a:lnTo>
                  <a:lnTo>
                    <a:pt x="385" y="710"/>
                  </a:lnTo>
                  <a:lnTo>
                    <a:pt x="385" y="706"/>
                  </a:lnTo>
                  <a:lnTo>
                    <a:pt x="385" y="706"/>
                  </a:lnTo>
                  <a:lnTo>
                    <a:pt x="385" y="702"/>
                  </a:lnTo>
                  <a:lnTo>
                    <a:pt x="385" y="702"/>
                  </a:lnTo>
                  <a:lnTo>
                    <a:pt x="389" y="698"/>
                  </a:lnTo>
                  <a:lnTo>
                    <a:pt x="389" y="694"/>
                  </a:lnTo>
                  <a:lnTo>
                    <a:pt x="389" y="694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97" y="686"/>
                  </a:lnTo>
                  <a:lnTo>
                    <a:pt x="397" y="686"/>
                  </a:lnTo>
                  <a:lnTo>
                    <a:pt x="405" y="678"/>
                  </a:lnTo>
                  <a:lnTo>
                    <a:pt x="405" y="678"/>
                  </a:lnTo>
                  <a:lnTo>
                    <a:pt x="409" y="678"/>
                  </a:lnTo>
                  <a:lnTo>
                    <a:pt x="409" y="678"/>
                  </a:lnTo>
                  <a:lnTo>
                    <a:pt x="417" y="678"/>
                  </a:lnTo>
                  <a:lnTo>
                    <a:pt x="417" y="678"/>
                  </a:lnTo>
                  <a:lnTo>
                    <a:pt x="421" y="678"/>
                  </a:lnTo>
                  <a:lnTo>
                    <a:pt x="421" y="678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9" y="690"/>
                  </a:lnTo>
                  <a:lnTo>
                    <a:pt x="429" y="690"/>
                  </a:lnTo>
                  <a:lnTo>
                    <a:pt x="429" y="694"/>
                  </a:lnTo>
                  <a:lnTo>
                    <a:pt x="429" y="698"/>
                  </a:lnTo>
                  <a:lnTo>
                    <a:pt x="429" y="698"/>
                  </a:lnTo>
                  <a:lnTo>
                    <a:pt x="433" y="698"/>
                  </a:lnTo>
                  <a:lnTo>
                    <a:pt x="433" y="698"/>
                  </a:lnTo>
                  <a:lnTo>
                    <a:pt x="433" y="706"/>
                  </a:lnTo>
                  <a:lnTo>
                    <a:pt x="433" y="706"/>
                  </a:lnTo>
                  <a:lnTo>
                    <a:pt x="433" y="714"/>
                  </a:lnTo>
                  <a:lnTo>
                    <a:pt x="433" y="714"/>
                  </a:lnTo>
                  <a:lnTo>
                    <a:pt x="429" y="722"/>
                  </a:lnTo>
                  <a:lnTo>
                    <a:pt x="429" y="722"/>
                  </a:lnTo>
                  <a:lnTo>
                    <a:pt x="429" y="726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1" y="734"/>
                  </a:lnTo>
                  <a:lnTo>
                    <a:pt x="421" y="734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17" y="738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09" y="746"/>
                  </a:lnTo>
                  <a:lnTo>
                    <a:pt x="409" y="746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5" y="754"/>
                  </a:lnTo>
                  <a:lnTo>
                    <a:pt x="405" y="754"/>
                  </a:lnTo>
                  <a:lnTo>
                    <a:pt x="401" y="754"/>
                  </a:lnTo>
                  <a:lnTo>
                    <a:pt x="385" y="734"/>
                  </a:lnTo>
                  <a:lnTo>
                    <a:pt x="377" y="726"/>
                  </a:lnTo>
                  <a:lnTo>
                    <a:pt x="377" y="726"/>
                  </a:lnTo>
                  <a:lnTo>
                    <a:pt x="377" y="722"/>
                  </a:lnTo>
                  <a:close/>
                  <a:moveTo>
                    <a:pt x="513" y="859"/>
                  </a:moveTo>
                  <a:lnTo>
                    <a:pt x="513" y="859"/>
                  </a:lnTo>
                  <a:lnTo>
                    <a:pt x="517" y="850"/>
                  </a:lnTo>
                  <a:lnTo>
                    <a:pt x="517" y="850"/>
                  </a:lnTo>
                  <a:lnTo>
                    <a:pt x="517" y="834"/>
                  </a:lnTo>
                  <a:lnTo>
                    <a:pt x="517" y="834"/>
                  </a:lnTo>
                  <a:lnTo>
                    <a:pt x="517" y="826"/>
                  </a:lnTo>
                  <a:lnTo>
                    <a:pt x="517" y="826"/>
                  </a:lnTo>
                  <a:lnTo>
                    <a:pt x="522" y="818"/>
                  </a:lnTo>
                  <a:lnTo>
                    <a:pt x="522" y="818"/>
                  </a:lnTo>
                  <a:lnTo>
                    <a:pt x="529" y="814"/>
                  </a:lnTo>
                  <a:lnTo>
                    <a:pt x="529" y="814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6" y="814"/>
                  </a:lnTo>
                  <a:lnTo>
                    <a:pt x="546" y="814"/>
                  </a:lnTo>
                  <a:lnTo>
                    <a:pt x="549" y="814"/>
                  </a:lnTo>
                  <a:lnTo>
                    <a:pt x="549" y="814"/>
                  </a:lnTo>
                  <a:lnTo>
                    <a:pt x="553" y="818"/>
                  </a:lnTo>
                  <a:lnTo>
                    <a:pt x="553" y="818"/>
                  </a:lnTo>
                  <a:lnTo>
                    <a:pt x="557" y="822"/>
                  </a:lnTo>
                  <a:lnTo>
                    <a:pt x="557" y="822"/>
                  </a:lnTo>
                  <a:lnTo>
                    <a:pt x="562" y="834"/>
                  </a:lnTo>
                  <a:lnTo>
                    <a:pt x="562" y="834"/>
                  </a:lnTo>
                  <a:lnTo>
                    <a:pt x="562" y="839"/>
                  </a:lnTo>
                  <a:lnTo>
                    <a:pt x="562" y="842"/>
                  </a:lnTo>
                  <a:lnTo>
                    <a:pt x="562" y="842"/>
                  </a:lnTo>
                  <a:lnTo>
                    <a:pt x="557" y="842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3" y="854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7" y="859"/>
                  </a:lnTo>
                  <a:lnTo>
                    <a:pt x="553" y="859"/>
                  </a:lnTo>
                  <a:lnTo>
                    <a:pt x="553" y="859"/>
                  </a:lnTo>
                  <a:lnTo>
                    <a:pt x="549" y="859"/>
                  </a:lnTo>
                  <a:lnTo>
                    <a:pt x="549" y="862"/>
                  </a:lnTo>
                  <a:lnTo>
                    <a:pt x="549" y="862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46" y="866"/>
                  </a:lnTo>
                  <a:lnTo>
                    <a:pt x="546" y="870"/>
                  </a:lnTo>
                  <a:lnTo>
                    <a:pt x="546" y="870"/>
                  </a:lnTo>
                  <a:lnTo>
                    <a:pt x="546" y="874"/>
                  </a:lnTo>
                  <a:lnTo>
                    <a:pt x="546" y="874"/>
                  </a:lnTo>
                  <a:lnTo>
                    <a:pt x="542" y="874"/>
                  </a:lnTo>
                  <a:lnTo>
                    <a:pt x="542" y="874"/>
                  </a:lnTo>
                  <a:lnTo>
                    <a:pt x="537" y="879"/>
                  </a:lnTo>
                  <a:lnTo>
                    <a:pt x="537" y="879"/>
                  </a:lnTo>
                  <a:lnTo>
                    <a:pt x="533" y="879"/>
                  </a:lnTo>
                  <a:lnTo>
                    <a:pt x="533" y="879"/>
                  </a:lnTo>
                  <a:lnTo>
                    <a:pt x="525" y="874"/>
                  </a:lnTo>
                  <a:lnTo>
                    <a:pt x="525" y="874"/>
                  </a:lnTo>
                  <a:lnTo>
                    <a:pt x="517" y="866"/>
                  </a:lnTo>
                  <a:lnTo>
                    <a:pt x="517" y="866"/>
                  </a:lnTo>
                  <a:lnTo>
                    <a:pt x="517" y="862"/>
                  </a:lnTo>
                  <a:lnTo>
                    <a:pt x="517" y="862"/>
                  </a:lnTo>
                  <a:lnTo>
                    <a:pt x="513" y="862"/>
                  </a:lnTo>
                  <a:lnTo>
                    <a:pt x="513" y="859"/>
                  </a:lnTo>
                  <a:close/>
                  <a:moveTo>
                    <a:pt x="493" y="914"/>
                  </a:moveTo>
                  <a:lnTo>
                    <a:pt x="493" y="914"/>
                  </a:lnTo>
                  <a:lnTo>
                    <a:pt x="485" y="930"/>
                  </a:lnTo>
                  <a:lnTo>
                    <a:pt x="485" y="930"/>
                  </a:lnTo>
                  <a:lnTo>
                    <a:pt x="477" y="943"/>
                  </a:lnTo>
                  <a:lnTo>
                    <a:pt x="477" y="943"/>
                  </a:lnTo>
                  <a:lnTo>
                    <a:pt x="477" y="947"/>
                  </a:lnTo>
                  <a:lnTo>
                    <a:pt x="477" y="947"/>
                  </a:lnTo>
                  <a:lnTo>
                    <a:pt x="469" y="951"/>
                  </a:lnTo>
                  <a:lnTo>
                    <a:pt x="469" y="951"/>
                  </a:lnTo>
                  <a:lnTo>
                    <a:pt x="465" y="959"/>
                  </a:lnTo>
                  <a:lnTo>
                    <a:pt x="465" y="959"/>
                  </a:lnTo>
                  <a:lnTo>
                    <a:pt x="457" y="967"/>
                  </a:lnTo>
                  <a:lnTo>
                    <a:pt x="445" y="967"/>
                  </a:lnTo>
                  <a:lnTo>
                    <a:pt x="445" y="967"/>
                  </a:lnTo>
                  <a:lnTo>
                    <a:pt x="437" y="967"/>
                  </a:lnTo>
                  <a:lnTo>
                    <a:pt x="437" y="967"/>
                  </a:lnTo>
                  <a:lnTo>
                    <a:pt x="425" y="954"/>
                  </a:lnTo>
                  <a:lnTo>
                    <a:pt x="425" y="954"/>
                  </a:lnTo>
                  <a:lnTo>
                    <a:pt x="421" y="943"/>
                  </a:lnTo>
                  <a:lnTo>
                    <a:pt x="421" y="943"/>
                  </a:lnTo>
                  <a:lnTo>
                    <a:pt x="425" y="930"/>
                  </a:lnTo>
                  <a:lnTo>
                    <a:pt x="425" y="930"/>
                  </a:lnTo>
                  <a:lnTo>
                    <a:pt x="429" y="927"/>
                  </a:lnTo>
                  <a:lnTo>
                    <a:pt x="429" y="927"/>
                  </a:lnTo>
                  <a:lnTo>
                    <a:pt x="441" y="914"/>
                  </a:lnTo>
                  <a:lnTo>
                    <a:pt x="453" y="907"/>
                  </a:lnTo>
                  <a:lnTo>
                    <a:pt x="453" y="907"/>
                  </a:lnTo>
                  <a:lnTo>
                    <a:pt x="457" y="907"/>
                  </a:lnTo>
                  <a:lnTo>
                    <a:pt x="457" y="907"/>
                  </a:lnTo>
                  <a:lnTo>
                    <a:pt x="477" y="903"/>
                  </a:lnTo>
                  <a:lnTo>
                    <a:pt x="477" y="903"/>
                  </a:lnTo>
                  <a:lnTo>
                    <a:pt x="489" y="907"/>
                  </a:lnTo>
                  <a:lnTo>
                    <a:pt x="489" y="907"/>
                  </a:lnTo>
                  <a:lnTo>
                    <a:pt x="497" y="907"/>
                  </a:lnTo>
                  <a:lnTo>
                    <a:pt x="497" y="907"/>
                  </a:lnTo>
                  <a:lnTo>
                    <a:pt x="502" y="907"/>
                  </a:lnTo>
                  <a:lnTo>
                    <a:pt x="502" y="907"/>
                  </a:lnTo>
                  <a:lnTo>
                    <a:pt x="493" y="914"/>
                  </a:lnTo>
                  <a:close/>
                  <a:moveTo>
                    <a:pt x="658" y="930"/>
                  </a:moveTo>
                  <a:lnTo>
                    <a:pt x="658" y="930"/>
                  </a:lnTo>
                  <a:lnTo>
                    <a:pt x="658" y="927"/>
                  </a:lnTo>
                  <a:lnTo>
                    <a:pt x="658" y="923"/>
                  </a:lnTo>
                  <a:lnTo>
                    <a:pt x="658" y="923"/>
                  </a:lnTo>
                  <a:lnTo>
                    <a:pt x="666" y="914"/>
                  </a:lnTo>
                  <a:lnTo>
                    <a:pt x="666" y="914"/>
                  </a:lnTo>
                  <a:lnTo>
                    <a:pt x="670" y="899"/>
                  </a:lnTo>
                  <a:lnTo>
                    <a:pt x="670" y="899"/>
                  </a:lnTo>
                  <a:lnTo>
                    <a:pt x="678" y="890"/>
                  </a:lnTo>
                  <a:lnTo>
                    <a:pt x="678" y="890"/>
                  </a:lnTo>
                  <a:lnTo>
                    <a:pt x="686" y="886"/>
                  </a:lnTo>
                  <a:lnTo>
                    <a:pt x="686" y="886"/>
                  </a:lnTo>
                  <a:lnTo>
                    <a:pt x="698" y="883"/>
                  </a:lnTo>
                  <a:lnTo>
                    <a:pt x="698" y="883"/>
                  </a:lnTo>
                  <a:lnTo>
                    <a:pt x="702" y="883"/>
                  </a:lnTo>
                  <a:lnTo>
                    <a:pt x="702" y="883"/>
                  </a:lnTo>
                  <a:lnTo>
                    <a:pt x="706" y="883"/>
                  </a:lnTo>
                  <a:lnTo>
                    <a:pt x="706" y="883"/>
                  </a:lnTo>
                  <a:lnTo>
                    <a:pt x="710" y="883"/>
                  </a:lnTo>
                  <a:lnTo>
                    <a:pt x="710" y="883"/>
                  </a:lnTo>
                  <a:lnTo>
                    <a:pt x="714" y="886"/>
                  </a:lnTo>
                  <a:lnTo>
                    <a:pt x="718" y="890"/>
                  </a:lnTo>
                  <a:lnTo>
                    <a:pt x="718" y="890"/>
                  </a:lnTo>
                  <a:lnTo>
                    <a:pt x="722" y="890"/>
                  </a:lnTo>
                  <a:lnTo>
                    <a:pt x="722" y="890"/>
                  </a:lnTo>
                  <a:lnTo>
                    <a:pt x="726" y="899"/>
                  </a:lnTo>
                  <a:lnTo>
                    <a:pt x="726" y="899"/>
                  </a:lnTo>
                  <a:lnTo>
                    <a:pt x="730" y="907"/>
                  </a:lnTo>
                  <a:lnTo>
                    <a:pt x="730" y="907"/>
                  </a:lnTo>
                  <a:lnTo>
                    <a:pt x="730" y="919"/>
                  </a:lnTo>
                  <a:lnTo>
                    <a:pt x="730" y="919"/>
                  </a:lnTo>
                  <a:lnTo>
                    <a:pt x="726" y="923"/>
                  </a:lnTo>
                  <a:lnTo>
                    <a:pt x="726" y="927"/>
                  </a:lnTo>
                  <a:lnTo>
                    <a:pt x="726" y="927"/>
                  </a:lnTo>
                  <a:lnTo>
                    <a:pt x="722" y="930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18" y="939"/>
                  </a:lnTo>
                  <a:lnTo>
                    <a:pt x="718" y="943"/>
                  </a:lnTo>
                  <a:lnTo>
                    <a:pt x="718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8" y="947"/>
                  </a:lnTo>
                  <a:lnTo>
                    <a:pt x="714" y="947"/>
                  </a:lnTo>
                  <a:lnTo>
                    <a:pt x="714" y="947"/>
                  </a:lnTo>
                  <a:lnTo>
                    <a:pt x="710" y="947"/>
                  </a:lnTo>
                  <a:lnTo>
                    <a:pt x="710" y="951"/>
                  </a:lnTo>
                  <a:lnTo>
                    <a:pt x="710" y="951"/>
                  </a:lnTo>
                  <a:lnTo>
                    <a:pt x="706" y="954"/>
                  </a:lnTo>
                  <a:lnTo>
                    <a:pt x="706" y="954"/>
                  </a:lnTo>
                  <a:lnTo>
                    <a:pt x="702" y="954"/>
                  </a:lnTo>
                  <a:lnTo>
                    <a:pt x="702" y="959"/>
                  </a:lnTo>
                  <a:lnTo>
                    <a:pt x="702" y="959"/>
                  </a:lnTo>
                  <a:lnTo>
                    <a:pt x="702" y="963"/>
                  </a:lnTo>
                  <a:lnTo>
                    <a:pt x="702" y="963"/>
                  </a:lnTo>
                  <a:lnTo>
                    <a:pt x="694" y="963"/>
                  </a:lnTo>
                  <a:lnTo>
                    <a:pt x="694" y="963"/>
                  </a:lnTo>
                  <a:lnTo>
                    <a:pt x="690" y="967"/>
                  </a:lnTo>
                  <a:lnTo>
                    <a:pt x="690" y="967"/>
                  </a:lnTo>
                  <a:lnTo>
                    <a:pt x="674" y="971"/>
                  </a:lnTo>
                  <a:lnTo>
                    <a:pt x="674" y="971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66" y="975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59"/>
                  </a:lnTo>
                  <a:lnTo>
                    <a:pt x="666" y="959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47"/>
                  </a:lnTo>
                  <a:lnTo>
                    <a:pt x="658" y="947"/>
                  </a:lnTo>
                  <a:lnTo>
                    <a:pt x="658" y="939"/>
                  </a:lnTo>
                  <a:lnTo>
                    <a:pt x="658" y="939"/>
                  </a:lnTo>
                  <a:lnTo>
                    <a:pt x="658" y="934"/>
                  </a:lnTo>
                  <a:lnTo>
                    <a:pt x="658" y="930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4" y="1027"/>
                  </a:lnTo>
                  <a:lnTo>
                    <a:pt x="634" y="1027"/>
                  </a:lnTo>
                  <a:lnTo>
                    <a:pt x="626" y="1035"/>
                  </a:lnTo>
                  <a:lnTo>
                    <a:pt x="617" y="1043"/>
                  </a:lnTo>
                  <a:lnTo>
                    <a:pt x="617" y="1043"/>
                  </a:lnTo>
                  <a:lnTo>
                    <a:pt x="602" y="1043"/>
                  </a:lnTo>
                  <a:lnTo>
                    <a:pt x="602" y="1043"/>
                  </a:lnTo>
                  <a:lnTo>
                    <a:pt x="590" y="1043"/>
                  </a:lnTo>
                  <a:lnTo>
                    <a:pt x="590" y="1043"/>
                  </a:lnTo>
                  <a:lnTo>
                    <a:pt x="582" y="1035"/>
                  </a:lnTo>
                  <a:lnTo>
                    <a:pt x="582" y="1035"/>
                  </a:lnTo>
                  <a:lnTo>
                    <a:pt x="582" y="1027"/>
                  </a:lnTo>
                  <a:lnTo>
                    <a:pt x="582" y="1027"/>
                  </a:lnTo>
                  <a:lnTo>
                    <a:pt x="582" y="1019"/>
                  </a:lnTo>
                  <a:lnTo>
                    <a:pt x="582" y="1019"/>
                  </a:lnTo>
                  <a:lnTo>
                    <a:pt x="590" y="1011"/>
                  </a:lnTo>
                  <a:lnTo>
                    <a:pt x="602" y="1007"/>
                  </a:lnTo>
                  <a:lnTo>
                    <a:pt x="602" y="1007"/>
                  </a:lnTo>
                  <a:lnTo>
                    <a:pt x="606" y="1003"/>
                  </a:lnTo>
                  <a:lnTo>
                    <a:pt x="606" y="1003"/>
                  </a:lnTo>
                  <a:lnTo>
                    <a:pt x="626" y="1007"/>
                  </a:lnTo>
                  <a:lnTo>
                    <a:pt x="626" y="1007"/>
                  </a:lnTo>
                  <a:lnTo>
                    <a:pt x="634" y="1011"/>
                  </a:lnTo>
                  <a:lnTo>
                    <a:pt x="634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1" name="Freeform 146"/>
            <p:cNvSpPr>
              <a:spLocks noChangeArrowheads="1"/>
            </p:cNvSpPr>
            <p:nvPr/>
          </p:nvSpPr>
          <p:spPr bwMode="auto">
            <a:xfrm>
              <a:off x="1176338" y="1868488"/>
              <a:ext cx="26987" cy="26987"/>
            </a:xfrm>
            <a:custGeom>
              <a:avLst/>
              <a:gdLst>
                <a:gd name="T0" fmla="*/ 0 w 73"/>
                <a:gd name="T1" fmla="*/ 45 h 77"/>
                <a:gd name="T2" fmla="*/ 4 w 73"/>
                <a:gd name="T3" fmla="*/ 52 h 77"/>
                <a:gd name="T4" fmla="*/ 16 w 73"/>
                <a:gd name="T5" fmla="*/ 65 h 77"/>
                <a:gd name="T6" fmla="*/ 20 w 73"/>
                <a:gd name="T7" fmla="*/ 72 h 77"/>
                <a:gd name="T8" fmla="*/ 24 w 73"/>
                <a:gd name="T9" fmla="*/ 72 h 77"/>
                <a:gd name="T10" fmla="*/ 28 w 73"/>
                <a:gd name="T11" fmla="*/ 72 h 77"/>
                <a:gd name="T12" fmla="*/ 32 w 73"/>
                <a:gd name="T13" fmla="*/ 72 h 77"/>
                <a:gd name="T14" fmla="*/ 36 w 73"/>
                <a:gd name="T15" fmla="*/ 76 h 77"/>
                <a:gd name="T16" fmla="*/ 36 w 73"/>
                <a:gd name="T17" fmla="*/ 72 h 77"/>
                <a:gd name="T18" fmla="*/ 40 w 73"/>
                <a:gd name="T19" fmla="*/ 76 h 77"/>
                <a:gd name="T20" fmla="*/ 44 w 73"/>
                <a:gd name="T21" fmla="*/ 72 h 77"/>
                <a:gd name="T22" fmla="*/ 48 w 73"/>
                <a:gd name="T23" fmla="*/ 69 h 77"/>
                <a:gd name="T24" fmla="*/ 52 w 73"/>
                <a:gd name="T25" fmla="*/ 69 h 77"/>
                <a:gd name="T26" fmla="*/ 56 w 73"/>
                <a:gd name="T27" fmla="*/ 69 h 77"/>
                <a:gd name="T28" fmla="*/ 68 w 73"/>
                <a:gd name="T29" fmla="*/ 65 h 77"/>
                <a:gd name="T30" fmla="*/ 68 w 73"/>
                <a:gd name="T31" fmla="*/ 60 h 77"/>
                <a:gd name="T32" fmla="*/ 72 w 73"/>
                <a:gd name="T33" fmla="*/ 48 h 77"/>
                <a:gd name="T34" fmla="*/ 64 w 73"/>
                <a:gd name="T35" fmla="*/ 48 h 77"/>
                <a:gd name="T36" fmla="*/ 56 w 73"/>
                <a:gd name="T37" fmla="*/ 45 h 77"/>
                <a:gd name="T38" fmla="*/ 52 w 73"/>
                <a:gd name="T39" fmla="*/ 45 h 77"/>
                <a:gd name="T40" fmla="*/ 48 w 73"/>
                <a:gd name="T41" fmla="*/ 48 h 77"/>
                <a:gd name="T42" fmla="*/ 44 w 73"/>
                <a:gd name="T43" fmla="*/ 48 h 77"/>
                <a:gd name="T44" fmla="*/ 40 w 73"/>
                <a:gd name="T45" fmla="*/ 48 h 77"/>
                <a:gd name="T46" fmla="*/ 36 w 73"/>
                <a:gd name="T47" fmla="*/ 48 h 77"/>
                <a:gd name="T48" fmla="*/ 24 w 73"/>
                <a:gd name="T49" fmla="*/ 40 h 77"/>
                <a:gd name="T50" fmla="*/ 24 w 73"/>
                <a:gd name="T51" fmla="*/ 36 h 77"/>
                <a:gd name="T52" fmla="*/ 28 w 73"/>
                <a:gd name="T53" fmla="*/ 32 h 77"/>
                <a:gd name="T54" fmla="*/ 28 w 73"/>
                <a:gd name="T55" fmla="*/ 32 h 77"/>
                <a:gd name="T56" fmla="*/ 36 w 73"/>
                <a:gd name="T57" fmla="*/ 28 h 77"/>
                <a:gd name="T58" fmla="*/ 40 w 73"/>
                <a:gd name="T59" fmla="*/ 25 h 77"/>
                <a:gd name="T60" fmla="*/ 48 w 73"/>
                <a:gd name="T61" fmla="*/ 25 h 77"/>
                <a:gd name="T62" fmla="*/ 48 w 73"/>
                <a:gd name="T63" fmla="*/ 25 h 77"/>
                <a:gd name="T64" fmla="*/ 52 w 73"/>
                <a:gd name="T65" fmla="*/ 25 h 77"/>
                <a:gd name="T66" fmla="*/ 52 w 73"/>
                <a:gd name="T67" fmla="*/ 25 h 77"/>
                <a:gd name="T68" fmla="*/ 56 w 73"/>
                <a:gd name="T69" fmla="*/ 20 h 77"/>
                <a:gd name="T70" fmla="*/ 56 w 73"/>
                <a:gd name="T71" fmla="*/ 20 h 77"/>
                <a:gd name="T72" fmla="*/ 60 w 73"/>
                <a:gd name="T73" fmla="*/ 12 h 77"/>
                <a:gd name="T74" fmla="*/ 56 w 73"/>
                <a:gd name="T75" fmla="*/ 4 h 77"/>
                <a:gd name="T76" fmla="*/ 56 w 73"/>
                <a:gd name="T77" fmla="*/ 0 h 77"/>
                <a:gd name="T78" fmla="*/ 44 w 73"/>
                <a:gd name="T79" fmla="*/ 0 h 77"/>
                <a:gd name="T80" fmla="*/ 40 w 73"/>
                <a:gd name="T81" fmla="*/ 0 h 77"/>
                <a:gd name="T82" fmla="*/ 36 w 73"/>
                <a:gd name="T83" fmla="*/ 0 h 77"/>
                <a:gd name="T84" fmla="*/ 28 w 73"/>
                <a:gd name="T85" fmla="*/ 0 h 77"/>
                <a:gd name="T86" fmla="*/ 16 w 73"/>
                <a:gd name="T87" fmla="*/ 4 h 77"/>
                <a:gd name="T88" fmla="*/ 8 w 73"/>
                <a:gd name="T89" fmla="*/ 16 h 77"/>
                <a:gd name="T90" fmla="*/ 4 w 73"/>
                <a:gd name="T91" fmla="*/ 25 h 77"/>
                <a:gd name="T92" fmla="*/ 0 w 73"/>
                <a:gd name="T93" fmla="*/ 28 h 77"/>
                <a:gd name="T94" fmla="*/ 0 w 73"/>
                <a:gd name="T9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" h="77">
                  <a:moveTo>
                    <a:pt x="0" y="40"/>
                  </a:moveTo>
                  <a:lnTo>
                    <a:pt x="0" y="4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6" y="69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fill="hold" nodeType="tmRoot">
              <p:childTnLst>
                <p:seq concurrent="1" nextAc="seek">
                  <p:cTn id="2" dur="indefinite" fill="hold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indefinite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>
                                            <p:cTn id="7" dur="7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>
                                            <p:cTn id="8" dur="7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indefinite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>
                                            <p:cTn id="14" dur="7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>
                                            <p:cTn id="15" dur="7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indefinite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>
                                            <p:cTn id="21" dur="7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>
                                            <p:cTn id="22" dur="7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indefinite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>
                                            <p:cTn id="28" dur="7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>
                                            <p:cTn id="29" dur="7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7" grpId="0" animBg="1" advAuto="0"/>
          <p:bldP spid="400" grpId="0" animBg="1" advAuto="0"/>
          <p:bldP spid="403" grpId="0" animBg="1" advAuto="0"/>
          <p:bldP spid="406" grpId="0" animBg="1" advAuto="0"/>
        </p:bldLst>
      </p:timing>
    </mc:Choice>
    <mc:Fallback>
      <p:timing>
        <p:tnLst>
          <p:par>
            <p:cTn id="1" dur="indefinite" restart="never" fill="hold" nodeType="tmRoot">
              <p:childTnLst>
                <p:seq concurrent="1" nextAc="seek">
                  <p:cTn id="2" dur="indefinite" fill="hold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indefinite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indefinite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00" fill="hold"/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indefinite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00" fill="hold"/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indefinite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7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00" fill="hold"/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7" grpId="0" animBg="1" advAuto="0"/>
          <p:bldP spid="400" grpId="0" animBg="1" advAuto="0"/>
          <p:bldP spid="403" grpId="0" animBg="1" advAuto="0"/>
          <p:bldP spid="406" grpId="0" animBg="1" advAuto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pic>
        <p:nvPicPr>
          <p:cNvPr id="7" name="图片占位符 6" descr="图片包含 钢笔, 书写用具, 定居者, 西装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pic>
        <p:nvPicPr>
          <p:cNvPr id="13" name="图片占位符 12" descr="图片包含 户外, 树, 道路, 地面&#10;&#10;描述已自动生成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0" b="16630"/>
          <a:stretch>
            <a:fillRect/>
          </a:stretch>
        </p:blipFill>
        <p:spPr/>
      </p:pic>
      <p:pic>
        <p:nvPicPr>
          <p:cNvPr id="9" name="图片占位符 8" descr="图片包含 钢笔, 书写用具, 定居者, 西装&#10;&#10;描述已自动生成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sp>
        <p:nvSpPr>
          <p:cNvPr id="548" name="Line"/>
          <p:cNvSpPr/>
          <p:nvPr/>
        </p:nvSpPr>
        <p:spPr>
          <a:xfrm flipV="1">
            <a:off x="3812150" y="2068281"/>
            <a:ext cx="0" cy="408219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49" name="Line"/>
          <p:cNvSpPr/>
          <p:nvPr/>
        </p:nvSpPr>
        <p:spPr>
          <a:xfrm flipV="1">
            <a:off x="5717150" y="4381500"/>
            <a:ext cx="0" cy="399222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50" name="Line"/>
          <p:cNvSpPr/>
          <p:nvPr/>
        </p:nvSpPr>
        <p:spPr>
          <a:xfrm flipV="1">
            <a:off x="7622150" y="2068281"/>
            <a:ext cx="0" cy="408219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51" name="Line"/>
          <p:cNvSpPr/>
          <p:nvPr/>
        </p:nvSpPr>
        <p:spPr>
          <a:xfrm flipV="1">
            <a:off x="9527150" y="4381499"/>
            <a:ext cx="0" cy="408220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52" name="Project 01…"/>
          <p:cNvSpPr txBox="1"/>
          <p:nvPr/>
        </p:nvSpPr>
        <p:spPr>
          <a:xfrm>
            <a:off x="3815324" y="1269570"/>
            <a:ext cx="1498808" cy="46166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>
                <a:latin typeface="+mj-ea"/>
                <a:ea typeface="+mj-ea"/>
                <a:cs typeface="+mn-ea"/>
                <a:sym typeface="+mn-lt"/>
              </a:rPr>
              <a:t>Project 01</a:t>
            </a:r>
            <a:endParaRPr sz="9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premium.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53" name="Project 02…"/>
          <p:cNvSpPr txBox="1"/>
          <p:nvPr/>
        </p:nvSpPr>
        <p:spPr>
          <a:xfrm>
            <a:off x="5713974" y="5048680"/>
            <a:ext cx="1498808" cy="46166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 dirty="0">
                <a:latin typeface="+mj-ea"/>
                <a:ea typeface="+mj-ea"/>
                <a:cs typeface="+mn-ea"/>
                <a:sym typeface="+mn-lt"/>
              </a:rPr>
              <a:t>Project 02</a:t>
            </a:r>
            <a:endParaRPr sz="9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Distinctively premium.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54" name="Project 03…"/>
          <p:cNvSpPr txBox="1"/>
          <p:nvPr/>
        </p:nvSpPr>
        <p:spPr>
          <a:xfrm>
            <a:off x="7618974" y="1269570"/>
            <a:ext cx="1498808" cy="46166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 dirty="0">
                <a:latin typeface="+mj-ea"/>
                <a:ea typeface="+mj-ea"/>
                <a:cs typeface="+mn-ea"/>
                <a:sym typeface="+mn-lt"/>
              </a:rPr>
              <a:t>Project 03</a:t>
            </a:r>
            <a:endParaRPr sz="9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Distinctively premium.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55" name="Project 04…"/>
          <p:cNvSpPr txBox="1"/>
          <p:nvPr/>
        </p:nvSpPr>
        <p:spPr>
          <a:xfrm>
            <a:off x="9530324" y="5048680"/>
            <a:ext cx="1498808" cy="46166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 dirty="0">
                <a:latin typeface="+mj-ea"/>
                <a:ea typeface="+mj-ea"/>
                <a:cs typeface="+mn-ea"/>
                <a:sym typeface="+mn-lt"/>
              </a:rPr>
              <a:t>Project 04</a:t>
            </a:r>
            <a:endParaRPr sz="9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Distinctively premium.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56" name="Our Work…"/>
          <p:cNvSpPr txBox="1"/>
          <p:nvPr/>
        </p:nvSpPr>
        <p:spPr>
          <a:xfrm>
            <a:off x="759983" y="2870200"/>
            <a:ext cx="2093137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Our Work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Process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 animBg="1" advAuto="0"/>
      <p:bldP spid="553" grpId="0" animBg="1" advAuto="0"/>
      <p:bldP spid="554" grpId="0" animBg="1" advAuto="0"/>
      <p:bldP spid="555" grpId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9" r="20899"/>
          <a:stretch>
            <a:fillRect/>
          </a:stretch>
        </p:blipFill>
        <p:spPr/>
      </p:pic>
      <p:sp>
        <p:nvSpPr>
          <p:cNvPr id="819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254730" y="6351588"/>
            <a:ext cx="169863" cy="1778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n-lt"/>
                <a:ea typeface="+mn-ea"/>
                <a:cs typeface="+mn-ea"/>
                <a:sym typeface="+mn-lt"/>
              </a:rPr>
            </a:fld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1" name="Rectangle"/>
          <p:cNvSpPr/>
          <p:nvPr/>
        </p:nvSpPr>
        <p:spPr>
          <a:xfrm>
            <a:off x="3492500" y="0"/>
            <a:ext cx="2159000" cy="6858001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grpSp>
        <p:nvGrpSpPr>
          <p:cNvPr id="824" name="Group"/>
          <p:cNvGrpSpPr/>
          <p:nvPr/>
        </p:nvGrpSpPr>
        <p:grpSpPr>
          <a:xfrm>
            <a:off x="3798240" y="4325474"/>
            <a:ext cx="1692771" cy="1275202"/>
            <a:chOff x="0" y="0"/>
            <a:chExt cx="3385541" cy="2550402"/>
          </a:xfrm>
        </p:grpSpPr>
        <p:sp>
          <p:nvSpPr>
            <p:cNvPr id="822" name="Data Base…"/>
            <p:cNvSpPr txBox="1"/>
            <p:nvPr/>
          </p:nvSpPr>
          <p:spPr>
            <a:xfrm>
              <a:off x="0" y="1106289"/>
              <a:ext cx="3385541" cy="14441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>
                  <a:cs typeface="+mn-ea"/>
                  <a:sym typeface="+mn-lt"/>
                </a:rPr>
                <a:t>Data Base</a:t>
              </a:r>
              <a:endParaRPr sz="110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cs typeface="+mn-ea"/>
                  <a:sym typeface="+mn-lt"/>
                </a:rPr>
                <a:t>Distinctively the growth</a:t>
              </a:r>
              <a:endParaRPr sz="110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cs typeface="+mn-ea"/>
                  <a:sym typeface="+mn-lt"/>
                </a:rPr>
                <a:t>strategies premium</a:t>
              </a:r>
              <a:endParaRPr sz="1100">
                <a:cs typeface="+mn-ea"/>
                <a:sym typeface="+mn-lt"/>
              </a:endParaRPr>
            </a:p>
          </p:txBody>
        </p:sp>
        <p:sp>
          <p:nvSpPr>
            <p:cNvPr id="823" name="Shape"/>
            <p:cNvSpPr/>
            <p:nvPr/>
          </p:nvSpPr>
          <p:spPr>
            <a:xfrm>
              <a:off x="1230020" y="0"/>
              <a:ext cx="635001" cy="62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cs typeface="+mn-ea"/>
                <a:sym typeface="+mn-lt"/>
              </a:endParaRPr>
            </a:p>
          </p:txBody>
        </p:sp>
      </p:grpSp>
      <p:grpSp>
        <p:nvGrpSpPr>
          <p:cNvPr id="827" name="Group"/>
          <p:cNvGrpSpPr/>
          <p:nvPr/>
        </p:nvGrpSpPr>
        <p:grpSpPr>
          <a:xfrm>
            <a:off x="3798240" y="1269570"/>
            <a:ext cx="1692771" cy="1282427"/>
            <a:chOff x="0" y="0"/>
            <a:chExt cx="3385541" cy="2564851"/>
          </a:xfrm>
        </p:grpSpPr>
        <p:sp>
          <p:nvSpPr>
            <p:cNvPr id="825" name="Shape"/>
            <p:cNvSpPr/>
            <p:nvPr/>
          </p:nvSpPr>
          <p:spPr>
            <a:xfrm>
              <a:off x="1230020" y="0"/>
              <a:ext cx="635001" cy="635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4909"/>
                  </a:moveTo>
                  <a:lnTo>
                    <a:pt x="12764" y="4909"/>
                  </a:lnTo>
                  <a:cubicBezTo>
                    <a:pt x="12493" y="4909"/>
                    <a:pt x="12273" y="5129"/>
                    <a:pt x="12273" y="5400"/>
                  </a:cubicBezTo>
                  <a:cubicBezTo>
                    <a:pt x="12273" y="5671"/>
                    <a:pt x="12493" y="5891"/>
                    <a:pt x="12764" y="5891"/>
                  </a:cubicBezTo>
                  <a:lnTo>
                    <a:pt x="20618" y="5891"/>
                  </a:lnTo>
                  <a:lnTo>
                    <a:pt x="20618" y="7854"/>
                  </a:lnTo>
                  <a:lnTo>
                    <a:pt x="12764" y="7854"/>
                  </a:lnTo>
                  <a:cubicBezTo>
                    <a:pt x="12493" y="7854"/>
                    <a:pt x="12273" y="8074"/>
                    <a:pt x="12273" y="8345"/>
                  </a:cubicBezTo>
                  <a:cubicBezTo>
                    <a:pt x="12273" y="8617"/>
                    <a:pt x="12493" y="8836"/>
                    <a:pt x="12764" y="8836"/>
                  </a:cubicBezTo>
                  <a:lnTo>
                    <a:pt x="18655" y="8836"/>
                  </a:lnTo>
                  <a:lnTo>
                    <a:pt x="18655" y="20617"/>
                  </a:lnTo>
                  <a:lnTo>
                    <a:pt x="2945" y="20617"/>
                  </a:lnTo>
                  <a:lnTo>
                    <a:pt x="2945" y="8836"/>
                  </a:lnTo>
                  <a:lnTo>
                    <a:pt x="8836" y="8836"/>
                  </a:lnTo>
                  <a:cubicBezTo>
                    <a:pt x="9107" y="8836"/>
                    <a:pt x="9327" y="8617"/>
                    <a:pt x="9327" y="8345"/>
                  </a:cubicBezTo>
                  <a:cubicBezTo>
                    <a:pt x="9327" y="8074"/>
                    <a:pt x="9107" y="7854"/>
                    <a:pt x="8836" y="7854"/>
                  </a:cubicBezTo>
                  <a:lnTo>
                    <a:pt x="982" y="7854"/>
                  </a:lnTo>
                  <a:lnTo>
                    <a:pt x="982" y="5891"/>
                  </a:lnTo>
                  <a:lnTo>
                    <a:pt x="8836" y="5891"/>
                  </a:lnTo>
                  <a:cubicBezTo>
                    <a:pt x="9107" y="5891"/>
                    <a:pt x="9327" y="5671"/>
                    <a:pt x="9327" y="5400"/>
                  </a:cubicBezTo>
                  <a:cubicBezTo>
                    <a:pt x="9327" y="5129"/>
                    <a:pt x="9107" y="4909"/>
                    <a:pt x="8836" y="4909"/>
                  </a:cubicBezTo>
                  <a:lnTo>
                    <a:pt x="982" y="4909"/>
                  </a:lnTo>
                  <a:cubicBezTo>
                    <a:pt x="440" y="4909"/>
                    <a:pt x="0" y="5349"/>
                    <a:pt x="0" y="5891"/>
                  </a:cubicBezTo>
                  <a:lnTo>
                    <a:pt x="0" y="7854"/>
                  </a:lnTo>
                  <a:cubicBezTo>
                    <a:pt x="0" y="8396"/>
                    <a:pt x="440" y="8836"/>
                    <a:pt x="982" y="8836"/>
                  </a:cubicBezTo>
                  <a:lnTo>
                    <a:pt x="1964" y="8836"/>
                  </a:lnTo>
                  <a:lnTo>
                    <a:pt x="1964" y="20617"/>
                  </a:lnTo>
                  <a:cubicBezTo>
                    <a:pt x="1964" y="21159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159"/>
                    <a:pt x="19636" y="20617"/>
                  </a:cubicBezTo>
                  <a:lnTo>
                    <a:pt x="19636" y="8836"/>
                  </a:lnTo>
                  <a:lnTo>
                    <a:pt x="20618" y="8836"/>
                  </a:lnTo>
                  <a:cubicBezTo>
                    <a:pt x="21160" y="8836"/>
                    <a:pt x="21600" y="8396"/>
                    <a:pt x="21600" y="7854"/>
                  </a:cubicBezTo>
                  <a:lnTo>
                    <a:pt x="21600" y="5891"/>
                  </a:lnTo>
                  <a:cubicBezTo>
                    <a:pt x="21600" y="5349"/>
                    <a:pt x="21160" y="4909"/>
                    <a:pt x="20618" y="4909"/>
                  </a:cubicBezTo>
                  <a:moveTo>
                    <a:pt x="7855" y="3927"/>
                  </a:moveTo>
                  <a:cubicBezTo>
                    <a:pt x="7990" y="3927"/>
                    <a:pt x="8113" y="3872"/>
                    <a:pt x="8202" y="3784"/>
                  </a:cubicBezTo>
                  <a:lnTo>
                    <a:pt x="10309" y="1676"/>
                  </a:lnTo>
                  <a:lnTo>
                    <a:pt x="10309" y="15218"/>
                  </a:lnTo>
                  <a:lnTo>
                    <a:pt x="10309" y="15218"/>
                  </a:lnTo>
                  <a:cubicBezTo>
                    <a:pt x="10309" y="15489"/>
                    <a:pt x="10529" y="15709"/>
                    <a:pt x="10800" y="15709"/>
                  </a:cubicBezTo>
                  <a:cubicBezTo>
                    <a:pt x="11071" y="15709"/>
                    <a:pt x="11291" y="15489"/>
                    <a:pt x="11291" y="15218"/>
                  </a:cubicBezTo>
                  <a:lnTo>
                    <a:pt x="11291" y="1676"/>
                  </a:lnTo>
                  <a:lnTo>
                    <a:pt x="13398" y="3784"/>
                  </a:lnTo>
                  <a:cubicBezTo>
                    <a:pt x="13487" y="3872"/>
                    <a:pt x="13610" y="3927"/>
                    <a:pt x="13745" y="3927"/>
                  </a:cubicBezTo>
                  <a:cubicBezTo>
                    <a:pt x="14016" y="3927"/>
                    <a:pt x="14236" y="3708"/>
                    <a:pt x="14236" y="3436"/>
                  </a:cubicBezTo>
                  <a:cubicBezTo>
                    <a:pt x="14236" y="3301"/>
                    <a:pt x="14181" y="3178"/>
                    <a:pt x="14093" y="3089"/>
                  </a:cubicBez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7507" y="3089"/>
                  </a:lnTo>
                  <a:cubicBezTo>
                    <a:pt x="7419" y="3178"/>
                    <a:pt x="7364" y="3301"/>
                    <a:pt x="7364" y="3436"/>
                  </a:cubicBezTo>
                  <a:cubicBezTo>
                    <a:pt x="7364" y="3708"/>
                    <a:pt x="7584" y="3927"/>
                    <a:pt x="7855" y="3927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cs typeface="+mn-ea"/>
                <a:sym typeface="+mn-lt"/>
              </a:endParaRPr>
            </a:p>
          </p:txBody>
        </p:sp>
        <p:sp>
          <p:nvSpPr>
            <p:cNvPr id="826" name="Upload…"/>
            <p:cNvSpPr txBox="1"/>
            <p:nvPr/>
          </p:nvSpPr>
          <p:spPr>
            <a:xfrm>
              <a:off x="0" y="1120739"/>
              <a:ext cx="3385541" cy="14441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>
                  <a:cs typeface="+mn-ea"/>
                  <a:sym typeface="+mn-lt"/>
                </a:rPr>
                <a:t>Upload</a:t>
              </a:r>
              <a:endParaRPr sz="110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cs typeface="+mn-ea"/>
                  <a:sym typeface="+mn-lt"/>
                </a:rPr>
                <a:t>Distinctively the growth</a:t>
              </a:r>
              <a:endParaRPr sz="110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cs typeface="+mn-ea"/>
                  <a:sym typeface="+mn-lt"/>
                </a:rPr>
                <a:t>strategies premium</a:t>
              </a:r>
              <a:endParaRPr sz="1100">
                <a:cs typeface="+mn-ea"/>
                <a:sym typeface="+mn-lt"/>
              </a:endParaRPr>
            </a:p>
          </p:txBody>
        </p:sp>
      </p:grpSp>
      <p:grpSp>
        <p:nvGrpSpPr>
          <p:cNvPr id="830" name="Group"/>
          <p:cNvGrpSpPr/>
          <p:nvPr/>
        </p:nvGrpSpPr>
        <p:grpSpPr>
          <a:xfrm>
            <a:off x="3798240" y="2811954"/>
            <a:ext cx="1692771" cy="1253563"/>
            <a:chOff x="0" y="0"/>
            <a:chExt cx="3385541" cy="2507123"/>
          </a:xfrm>
        </p:grpSpPr>
        <p:sp>
          <p:nvSpPr>
            <p:cNvPr id="828" name="Shape"/>
            <p:cNvSpPr/>
            <p:nvPr/>
          </p:nvSpPr>
          <p:spPr>
            <a:xfrm>
              <a:off x="1230020" y="0"/>
              <a:ext cx="635001" cy="577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cs typeface="+mn-ea"/>
                <a:sym typeface="+mn-lt"/>
              </a:endParaRPr>
            </a:p>
          </p:txBody>
        </p:sp>
        <p:sp>
          <p:nvSpPr>
            <p:cNvPr id="829" name="Upload…"/>
            <p:cNvSpPr txBox="1"/>
            <p:nvPr/>
          </p:nvSpPr>
          <p:spPr>
            <a:xfrm>
              <a:off x="0" y="1063011"/>
              <a:ext cx="3385541" cy="14441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cs typeface="+mn-ea"/>
                  <a:sym typeface="+mn-lt"/>
                </a:rPr>
                <a:t>Upload</a:t>
              </a:r>
              <a:endParaRPr sz="11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cs typeface="+mn-ea"/>
                  <a:sym typeface="+mn-lt"/>
                </a:rPr>
                <a:t>Distinctively the growth</a:t>
              </a:r>
              <a:endParaRPr sz="11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cs typeface="+mn-ea"/>
                  <a:sym typeface="+mn-lt"/>
                </a:rPr>
                <a:t>strategies premium</a:t>
              </a:r>
              <a:endParaRPr sz="1100" dirty="0">
                <a:cs typeface="+mn-ea"/>
                <a:sym typeface="+mn-lt"/>
              </a:endParaRPr>
            </a:p>
          </p:txBody>
        </p:sp>
      </p:grpSp>
      <p:sp>
        <p:nvSpPr>
          <p:cNvPr id="831" name="Meet Jonathan…"/>
          <p:cNvSpPr txBox="1"/>
          <p:nvPr/>
        </p:nvSpPr>
        <p:spPr>
          <a:xfrm>
            <a:off x="7199456" y="1269570"/>
            <a:ext cx="2917465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cs typeface="+mn-ea"/>
                <a:sym typeface="+mn-lt"/>
              </a:rPr>
              <a:t>Meet Jonathan</a:t>
            </a:r>
            <a:endParaRPr sz="3500"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cs typeface="+mn-ea"/>
                <a:sym typeface="+mn-lt"/>
              </a:rPr>
              <a:t>Davidson</a:t>
            </a:r>
            <a:endParaRPr sz="3500">
              <a:cs typeface="+mn-ea"/>
              <a:sym typeface="+mn-lt"/>
            </a:endParaRPr>
          </a:p>
        </p:txBody>
      </p:sp>
      <p:sp>
        <p:nvSpPr>
          <p:cNvPr id="832" name="Distinctively build premium growth strategies whereas premium…"/>
          <p:cNvSpPr txBox="1"/>
          <p:nvPr/>
        </p:nvSpPr>
        <p:spPr>
          <a:xfrm>
            <a:off x="7199456" y="3022170"/>
            <a:ext cx="4443524" cy="72205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cs typeface="+mn-ea"/>
                <a:sym typeface="+mn-lt"/>
              </a:rPr>
              <a:t>Distinctively build premium growth strategies whereas premium </a:t>
            </a:r>
            <a:endParaRPr sz="1100" dirty="0"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cs typeface="+mn-ea"/>
                <a:sym typeface="+mn-lt"/>
              </a:rPr>
              <a:t>human capital. Conveniently </a:t>
            </a:r>
            <a:r>
              <a:rPr sz="1100" dirty="0" err="1">
                <a:cs typeface="+mn-ea"/>
                <a:sym typeface="+mn-lt"/>
              </a:rPr>
              <a:t>envisioneer</a:t>
            </a:r>
            <a:r>
              <a:rPr sz="1100" dirty="0">
                <a:cs typeface="+mn-ea"/>
                <a:sym typeface="+mn-lt"/>
              </a:rPr>
              <a:t> accurate users whereas </a:t>
            </a:r>
            <a:endParaRPr sz="1100" dirty="0"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cs typeface="+mn-ea"/>
                <a:sym typeface="+mn-lt"/>
              </a:rPr>
              <a:t>collaborative e-commerce.</a:t>
            </a:r>
            <a:endParaRPr sz="1100" dirty="0">
              <a:cs typeface="+mn-ea"/>
              <a:sym typeface="+mn-lt"/>
            </a:endParaRPr>
          </a:p>
        </p:txBody>
      </p:sp>
      <p:sp>
        <p:nvSpPr>
          <p:cNvPr id="833" name="Rectangle"/>
          <p:cNvSpPr/>
          <p:nvPr/>
        </p:nvSpPr>
        <p:spPr>
          <a:xfrm>
            <a:off x="7199456" y="4811794"/>
            <a:ext cx="4191001" cy="50801"/>
          </a:xfrm>
          <a:prstGeom prst="rect">
            <a:avLst/>
          </a:prstGeom>
          <a:solidFill>
            <a:srgbClr val="1C1F25">
              <a:alpha val="15336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834" name="Rectangle"/>
          <p:cNvSpPr/>
          <p:nvPr/>
        </p:nvSpPr>
        <p:spPr>
          <a:xfrm>
            <a:off x="7199456" y="4811794"/>
            <a:ext cx="3492501" cy="50801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835" name="Process 01"/>
          <p:cNvSpPr txBox="1"/>
          <p:nvPr/>
        </p:nvSpPr>
        <p:spPr>
          <a:xfrm>
            <a:off x="7205806" y="4480617"/>
            <a:ext cx="721351" cy="22403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lvl1pPr>
          </a:lstStyle>
          <a:p>
            <a:r>
              <a:rPr sz="1100">
                <a:latin typeface="+mn-lt"/>
                <a:ea typeface="+mn-ea"/>
                <a:cs typeface="+mn-ea"/>
                <a:sym typeface="+mn-lt"/>
              </a:rPr>
              <a:t>Process 01</a:t>
            </a:r>
            <a:endParaRPr sz="1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6" name="80%"/>
          <p:cNvSpPr txBox="1"/>
          <p:nvPr/>
        </p:nvSpPr>
        <p:spPr>
          <a:xfrm>
            <a:off x="11103943" y="4480617"/>
            <a:ext cx="291747" cy="22403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lvl1pPr>
          </a:lstStyle>
          <a:p>
            <a:r>
              <a:rPr sz="1100">
                <a:latin typeface="+mn-lt"/>
                <a:ea typeface="+mn-ea"/>
                <a:cs typeface="+mn-ea"/>
                <a:sym typeface="+mn-lt"/>
              </a:rPr>
              <a:t>80%</a:t>
            </a:r>
            <a:endParaRPr sz="1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7" name="Rectangle"/>
          <p:cNvSpPr/>
          <p:nvPr/>
        </p:nvSpPr>
        <p:spPr>
          <a:xfrm>
            <a:off x="7199456" y="5539019"/>
            <a:ext cx="4191001" cy="50801"/>
          </a:xfrm>
          <a:prstGeom prst="rect">
            <a:avLst/>
          </a:prstGeom>
          <a:solidFill>
            <a:srgbClr val="1C1F25">
              <a:alpha val="15336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838" name="Rectangle"/>
          <p:cNvSpPr/>
          <p:nvPr/>
        </p:nvSpPr>
        <p:spPr>
          <a:xfrm>
            <a:off x="7199456" y="5539019"/>
            <a:ext cx="3919424" cy="50801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839" name="Process 02"/>
          <p:cNvSpPr txBox="1"/>
          <p:nvPr/>
        </p:nvSpPr>
        <p:spPr>
          <a:xfrm>
            <a:off x="7205806" y="5207842"/>
            <a:ext cx="721351" cy="22403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lvl1pPr>
          </a:lstStyle>
          <a:p>
            <a:r>
              <a:rPr sz="1100">
                <a:latin typeface="+mn-lt"/>
                <a:ea typeface="+mn-ea"/>
                <a:cs typeface="+mn-ea"/>
                <a:sym typeface="+mn-lt"/>
              </a:rPr>
              <a:t>Process 02</a:t>
            </a:r>
            <a:endParaRPr sz="1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0" name="95%"/>
          <p:cNvSpPr txBox="1"/>
          <p:nvPr/>
        </p:nvSpPr>
        <p:spPr>
          <a:xfrm>
            <a:off x="11103942" y="5207842"/>
            <a:ext cx="291747" cy="22403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lvl1pPr>
          </a:lstStyle>
          <a:p>
            <a:r>
              <a:rPr sz="1100">
                <a:latin typeface="+mn-lt"/>
                <a:ea typeface="+mn-ea"/>
                <a:cs typeface="+mn-ea"/>
                <a:sym typeface="+mn-lt"/>
              </a:rPr>
              <a:t>95%</a:t>
            </a:r>
            <a:endParaRPr sz="11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" tmFilter="0, 0; .2, .5; .8, .5; 1, 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" autoRev="1" fill="hold"/>
                                        <p:tgtEl>
                                          <p:spTgt spid="8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2" grpId="0" animBg="1" advAuto="0"/>
      <p:bldP spid="832" grpId="1" animBg="1"/>
      <p:bldP spid="834" grpId="0" animBg="1" advAuto="0"/>
      <p:bldP spid="838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193250" y="12702579"/>
            <a:ext cx="658349" cy="355601"/>
          </a:xfrm>
          <a:prstGeom prst="rect">
            <a:avLst/>
          </a:prstGeom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200" b="1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Quicksand Bold"/>
                <a:ea typeface="Quicksand Bold"/>
                <a:cs typeface="Quicksand Bold"/>
                <a:sym typeface="Quicksand Bold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graphicFrame>
        <p:nvGraphicFramePr>
          <p:cNvPr id="1195" name="2D Pie Chart"/>
          <p:cNvGraphicFramePr/>
          <p:nvPr/>
        </p:nvGraphicFramePr>
        <p:xfrm>
          <a:off x="1301713" y="2635250"/>
          <a:ext cx="1587501" cy="158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96" name="80%"/>
          <p:cNvSpPr txBox="1"/>
          <p:nvPr/>
        </p:nvSpPr>
        <p:spPr>
          <a:xfrm>
            <a:off x="1768146" y="3149600"/>
            <a:ext cx="650819" cy="53860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80</a:t>
            </a:r>
            <a:r>
              <a:rPr sz="1100">
                <a:latin typeface="+mj-ea"/>
                <a:ea typeface="+mj-ea"/>
                <a:cs typeface="+mn-ea"/>
                <a:sym typeface="+mn-lt"/>
              </a:rPr>
              <a:t>%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graphicFrame>
        <p:nvGraphicFramePr>
          <p:cNvPr id="1197" name="2D Pie Chart"/>
          <p:cNvGraphicFramePr/>
          <p:nvPr/>
        </p:nvGraphicFramePr>
        <p:xfrm>
          <a:off x="3968738" y="2635250"/>
          <a:ext cx="1587501" cy="158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98" name="60%"/>
          <p:cNvSpPr txBox="1"/>
          <p:nvPr/>
        </p:nvSpPr>
        <p:spPr>
          <a:xfrm>
            <a:off x="4444060" y="3149600"/>
            <a:ext cx="650819" cy="53860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60</a:t>
            </a:r>
            <a:r>
              <a:rPr sz="1100">
                <a:latin typeface="+mj-ea"/>
                <a:ea typeface="+mj-ea"/>
                <a:cs typeface="+mn-ea"/>
                <a:sym typeface="+mn-lt"/>
              </a:rPr>
              <a:t>%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graphicFrame>
        <p:nvGraphicFramePr>
          <p:cNvPr id="1199" name="2D Pie Chart"/>
          <p:cNvGraphicFramePr/>
          <p:nvPr/>
        </p:nvGraphicFramePr>
        <p:xfrm>
          <a:off x="6635762" y="2635250"/>
          <a:ext cx="1587501" cy="158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00" name="30%"/>
          <p:cNvSpPr txBox="1"/>
          <p:nvPr/>
        </p:nvSpPr>
        <p:spPr>
          <a:xfrm>
            <a:off x="7116864" y="3149600"/>
            <a:ext cx="650819" cy="53860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30</a:t>
            </a:r>
            <a:r>
              <a:rPr sz="1100">
                <a:latin typeface="+mj-ea"/>
                <a:ea typeface="+mj-ea"/>
                <a:cs typeface="+mn-ea"/>
                <a:sym typeface="+mn-lt"/>
              </a:rPr>
              <a:t>%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graphicFrame>
        <p:nvGraphicFramePr>
          <p:cNvPr id="1201" name="2D Pie Chart"/>
          <p:cNvGraphicFramePr/>
          <p:nvPr/>
        </p:nvGraphicFramePr>
        <p:xfrm>
          <a:off x="9302787" y="2635250"/>
          <a:ext cx="1587501" cy="158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02" name="90%"/>
          <p:cNvSpPr txBox="1"/>
          <p:nvPr/>
        </p:nvSpPr>
        <p:spPr>
          <a:xfrm>
            <a:off x="9778110" y="3149600"/>
            <a:ext cx="650819" cy="53860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90</a:t>
            </a:r>
            <a:r>
              <a:rPr sz="1100">
                <a:latin typeface="+mj-ea"/>
                <a:ea typeface="+mj-ea"/>
                <a:cs typeface="+mn-ea"/>
                <a:sym typeface="+mn-lt"/>
              </a:rPr>
              <a:t>%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03" name="Web Design…"/>
          <p:cNvSpPr txBox="1"/>
          <p:nvPr/>
        </p:nvSpPr>
        <p:spPr>
          <a:xfrm>
            <a:off x="1135552" y="4878619"/>
            <a:ext cx="2171557" cy="83099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Web Design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Distinctively premium growth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strategies the capital.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04" name="Marketing…"/>
          <p:cNvSpPr txBox="1"/>
          <p:nvPr/>
        </p:nvSpPr>
        <p:spPr>
          <a:xfrm>
            <a:off x="3802577" y="4878619"/>
            <a:ext cx="2171557" cy="83099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Marketing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Distinctively premium growth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strategies the capital.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05" name="Application…"/>
          <p:cNvSpPr txBox="1"/>
          <p:nvPr/>
        </p:nvSpPr>
        <p:spPr>
          <a:xfrm>
            <a:off x="6469602" y="4878619"/>
            <a:ext cx="2171557" cy="83099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Application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Distinctively premium growth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strategies the capital.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06" name="Consulting…"/>
          <p:cNvSpPr txBox="1"/>
          <p:nvPr/>
        </p:nvSpPr>
        <p:spPr>
          <a:xfrm>
            <a:off x="9136627" y="4878619"/>
            <a:ext cx="2171557" cy="83099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Consulting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Distinctively premium growth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strategies the capital.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07" name="There are no secrets to success. It is the result of preparation, hard…"/>
          <p:cNvSpPr txBox="1"/>
          <p:nvPr/>
        </p:nvSpPr>
        <p:spPr>
          <a:xfrm>
            <a:off x="2639060" y="1280881"/>
            <a:ext cx="7144776" cy="8079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3500" b="0">
                <a:solidFill>
                  <a:srgbClr val="2C2E3C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750">
                <a:latin typeface="+mj-ea"/>
                <a:ea typeface="+mj-ea"/>
                <a:cs typeface="+mn-ea"/>
                <a:sym typeface="+mn-lt"/>
              </a:rPr>
              <a:t>There are no secrets to success. It is the result of preparation, hard </a:t>
            </a:r>
            <a:endParaRPr sz="175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3500" b="0">
                <a:solidFill>
                  <a:srgbClr val="2C2E3C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750">
                <a:latin typeface="+mj-ea"/>
                <a:ea typeface="+mj-ea"/>
                <a:cs typeface="+mn-ea"/>
                <a:sym typeface="+mn-lt"/>
              </a:rPr>
              <a:t>work, and learning from failure.</a:t>
            </a:r>
            <a:endParaRPr sz="175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3" grpId="0" animBg="1" advAuto="0"/>
      <p:bldP spid="1204" grpId="0" animBg="1" advAuto="0"/>
      <p:bldP spid="1205" grpId="0" animBg="1" advAuto="0"/>
      <p:bldP spid="1206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sp>
        <p:nvSpPr>
          <p:cNvPr id="679" name="Rectangle"/>
          <p:cNvSpPr/>
          <p:nvPr/>
        </p:nvSpPr>
        <p:spPr>
          <a:xfrm>
            <a:off x="5077983" y="1269570"/>
            <a:ext cx="2159001" cy="4318001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80" name="Design"/>
          <p:cNvSpPr txBox="1"/>
          <p:nvPr/>
        </p:nvSpPr>
        <p:spPr>
          <a:xfrm>
            <a:off x="5793151" y="2467603"/>
            <a:ext cx="743793" cy="40395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>
              <a:lnSpc>
                <a:spcPct val="150000"/>
              </a:lnSpc>
              <a:defRPr sz="35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r>
              <a:rPr sz="1750">
                <a:latin typeface="+mj-ea"/>
                <a:ea typeface="+mj-ea"/>
                <a:cs typeface="+mn-ea"/>
                <a:sym typeface="+mn-lt"/>
              </a:rPr>
              <a:t>Design</a:t>
            </a:r>
            <a:endParaRPr sz="175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81" name="Development"/>
          <p:cNvSpPr txBox="1"/>
          <p:nvPr/>
        </p:nvSpPr>
        <p:spPr>
          <a:xfrm>
            <a:off x="5438774" y="3288870"/>
            <a:ext cx="1442896" cy="40395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>
              <a:lnSpc>
                <a:spcPct val="150000"/>
              </a:lnSpc>
              <a:defRPr sz="35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r>
              <a:rPr sz="1750">
                <a:latin typeface="+mj-ea"/>
                <a:ea typeface="+mj-ea"/>
                <a:cs typeface="+mn-ea"/>
                <a:sym typeface="+mn-lt"/>
              </a:rPr>
              <a:t>Development</a:t>
            </a:r>
            <a:endParaRPr sz="175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82" name="Marketing"/>
          <p:cNvSpPr txBox="1"/>
          <p:nvPr/>
        </p:nvSpPr>
        <p:spPr>
          <a:xfrm>
            <a:off x="5612351" y="4110137"/>
            <a:ext cx="1096454" cy="40395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>
              <a:lnSpc>
                <a:spcPct val="150000"/>
              </a:lnSpc>
              <a:defRPr sz="35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r>
              <a:rPr sz="1750">
                <a:latin typeface="+mj-ea"/>
                <a:ea typeface="+mj-ea"/>
                <a:cs typeface="+mn-ea"/>
                <a:sym typeface="+mn-lt"/>
              </a:rPr>
              <a:t>Marketing</a:t>
            </a:r>
            <a:endParaRPr sz="175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83" name="Line"/>
          <p:cNvSpPr/>
          <p:nvPr/>
        </p:nvSpPr>
        <p:spPr>
          <a:xfrm>
            <a:off x="5909274" y="3839204"/>
            <a:ext cx="496418" cy="0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84" name="Line"/>
          <p:cNvSpPr/>
          <p:nvPr/>
        </p:nvSpPr>
        <p:spPr>
          <a:xfrm>
            <a:off x="5909274" y="3017937"/>
            <a:ext cx="496418" cy="0"/>
          </a:xfrm>
          <a:prstGeom prst="line">
            <a:avLst/>
          </a:prstGeom>
          <a:ln w="12700">
            <a:solidFill>
              <a:srgbClr val="C8CBD1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85" name="Distinctively build premium growth strategies…"/>
          <p:cNvSpPr txBox="1"/>
          <p:nvPr/>
        </p:nvSpPr>
        <p:spPr>
          <a:xfrm>
            <a:off x="8221232" y="3816350"/>
            <a:ext cx="3287760" cy="101566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 strategies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whereas premium human capital. Conveniently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envisioneer accurate users whereas collaborative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e-commerce.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86" name="Our Featured…"/>
          <p:cNvSpPr txBox="1"/>
          <p:nvPr/>
        </p:nvSpPr>
        <p:spPr>
          <a:xfrm>
            <a:off x="8221232" y="2063750"/>
            <a:ext cx="2840586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Our Featured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Portfolio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5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Rectangle"/>
          <p:cNvSpPr/>
          <p:nvPr/>
        </p:nvSpPr>
        <p:spPr>
          <a:xfrm>
            <a:off x="0" y="0"/>
            <a:ext cx="3210488" cy="6858000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1" b="11351"/>
          <a:stretch>
            <a:fillRect/>
          </a:stretch>
        </p:blipFill>
        <p:spPr/>
      </p:pic>
      <p:grpSp>
        <p:nvGrpSpPr>
          <p:cNvPr id="578" name="Group"/>
          <p:cNvGrpSpPr/>
          <p:nvPr/>
        </p:nvGrpSpPr>
        <p:grpSpPr>
          <a:xfrm>
            <a:off x="6277086" y="1513375"/>
            <a:ext cx="2372444" cy="1493420"/>
            <a:chOff x="0" y="0"/>
            <a:chExt cx="4744886" cy="2986838"/>
          </a:xfrm>
        </p:grpSpPr>
        <p:sp>
          <p:nvSpPr>
            <p:cNvPr id="576" name="Special Showcase…"/>
            <p:cNvSpPr txBox="1"/>
            <p:nvPr/>
          </p:nvSpPr>
          <p:spPr>
            <a:xfrm>
              <a:off x="0" y="1463345"/>
              <a:ext cx="4744886" cy="15234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Special Showcase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build premium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 human capital.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77" name="01"/>
            <p:cNvSpPr txBox="1"/>
            <p:nvPr/>
          </p:nvSpPr>
          <p:spPr>
            <a:xfrm>
              <a:off x="0" y="0"/>
              <a:ext cx="1051570" cy="1077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>
                <a:defRPr sz="70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lvl1pPr>
            </a:lstStyle>
            <a:p>
              <a:r>
                <a:rPr sz="3500"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sz="35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81" name="Group"/>
          <p:cNvGrpSpPr/>
          <p:nvPr/>
        </p:nvGrpSpPr>
        <p:grpSpPr>
          <a:xfrm>
            <a:off x="9165873" y="1513375"/>
            <a:ext cx="2372444" cy="1493420"/>
            <a:chOff x="0" y="0"/>
            <a:chExt cx="4744886" cy="2986838"/>
          </a:xfrm>
        </p:grpSpPr>
        <p:sp>
          <p:nvSpPr>
            <p:cNvPr id="579" name="Creativity Product…"/>
            <p:cNvSpPr txBox="1"/>
            <p:nvPr/>
          </p:nvSpPr>
          <p:spPr>
            <a:xfrm>
              <a:off x="0" y="1463345"/>
              <a:ext cx="4744886" cy="15234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Creativity Product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build premium growth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strategies premium 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80" name="02"/>
            <p:cNvSpPr txBox="1"/>
            <p:nvPr/>
          </p:nvSpPr>
          <p:spPr>
            <a:xfrm>
              <a:off x="0" y="0"/>
              <a:ext cx="1051570" cy="1077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>
                <a:defRPr sz="7000" b="0">
                  <a:solidFill>
                    <a:srgbClr val="D0B082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lvl1pPr>
            </a:lstStyle>
            <a:p>
              <a:r>
                <a:rPr sz="3500" dirty="0"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sz="35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84" name="Group"/>
          <p:cNvGrpSpPr/>
          <p:nvPr/>
        </p:nvGrpSpPr>
        <p:grpSpPr>
          <a:xfrm>
            <a:off x="6277086" y="3901752"/>
            <a:ext cx="2372444" cy="1493420"/>
            <a:chOff x="0" y="0"/>
            <a:chExt cx="4744886" cy="2986836"/>
          </a:xfrm>
        </p:grpSpPr>
        <p:sp>
          <p:nvSpPr>
            <p:cNvPr id="582" name="Sale Promotion…"/>
            <p:cNvSpPr txBox="1"/>
            <p:nvPr/>
          </p:nvSpPr>
          <p:spPr>
            <a:xfrm>
              <a:off x="0" y="1463344"/>
              <a:ext cx="4744886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Sale Promotion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build premium growth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strategies premium 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83" name="03"/>
            <p:cNvSpPr txBox="1"/>
            <p:nvPr/>
          </p:nvSpPr>
          <p:spPr>
            <a:xfrm>
              <a:off x="0" y="0"/>
              <a:ext cx="1051570" cy="1077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>
                <a:defRPr sz="7000" b="0">
                  <a:solidFill>
                    <a:srgbClr val="D0B082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lvl1pPr>
            </a:lstStyle>
            <a:p>
              <a:r>
                <a:rPr sz="3500" dirty="0"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sz="35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87" name="Group"/>
          <p:cNvGrpSpPr/>
          <p:nvPr/>
        </p:nvGrpSpPr>
        <p:grpSpPr>
          <a:xfrm>
            <a:off x="9165871" y="3901752"/>
            <a:ext cx="2372444" cy="1493420"/>
            <a:chOff x="0" y="0"/>
            <a:chExt cx="4744886" cy="2986836"/>
          </a:xfrm>
        </p:grpSpPr>
        <p:sp>
          <p:nvSpPr>
            <p:cNvPr id="585" name="Client Support…"/>
            <p:cNvSpPr txBox="1"/>
            <p:nvPr/>
          </p:nvSpPr>
          <p:spPr>
            <a:xfrm>
              <a:off x="0" y="1463344"/>
              <a:ext cx="4744886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Client Support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build premium growth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strategies premium human capital.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86" name="04"/>
            <p:cNvSpPr txBox="1"/>
            <p:nvPr/>
          </p:nvSpPr>
          <p:spPr>
            <a:xfrm>
              <a:off x="0" y="0"/>
              <a:ext cx="1051570" cy="1077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 algn="l">
                <a:defRPr sz="70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lvl1pPr>
            </a:lstStyle>
            <a:p>
              <a:r>
                <a:rPr sz="3500">
                  <a:latin typeface="+mj-ea"/>
                  <a:ea typeface="+mj-ea"/>
                  <a:cs typeface="+mn-ea"/>
                  <a:sym typeface="+mn-lt"/>
                </a:rPr>
                <a:t>04</a:t>
              </a:r>
              <a:endParaRPr sz="35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590" name="Shape"/>
          <p:cNvSpPr/>
          <p:nvPr/>
        </p:nvSpPr>
        <p:spPr>
          <a:xfrm>
            <a:off x="766333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91" name="Shape"/>
          <p:cNvSpPr/>
          <p:nvPr/>
        </p:nvSpPr>
        <p:spPr>
          <a:xfrm>
            <a:off x="1036766" y="6376690"/>
            <a:ext cx="63501" cy="127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10" tmFilter="0, 0; .2, .5; .8, .5; 1, 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5" autoRev="1" fill="hold"/>
                                        <p:tgtEl>
                                          <p:spTgt spid="5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10" tmFilter="0, 0; .2, .5; .8, .5; 1, 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5" autoRev="1" fill="hold"/>
                                        <p:tgtEl>
                                          <p:spTgt spid="5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10" tmFilter="0, 0; .2, .5; .8, .5; 1, 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05" autoRev="1" fill="hold"/>
                                        <p:tgtEl>
                                          <p:spTgt spid="5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6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6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10" tmFilter="0, 0; .2, .5; .8, .5; 1, 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5" autoRev="1" fill="hold"/>
                                        <p:tgtEl>
                                          <p:spTgt spid="5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8" grpId="0" animBg="1" advAuto="0"/>
      <p:bldP spid="581" grpId="0" animBg="1" advAuto="0"/>
      <p:bldP spid="584" grpId="0" animBg="1" advAuto="0"/>
      <p:bldP spid="587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193250" y="12702579"/>
            <a:ext cx="658349" cy="355601"/>
          </a:xfrm>
          <a:prstGeom prst="rect">
            <a:avLst/>
          </a:prstGeom>
        </p:spPr>
        <p:txBody>
          <a:bodyPr lIns="0" tIns="0" rIns="0" bIns="0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200" b="1" i="0" u="none" strike="noStrike" cap="none" spc="0" normalizeH="0" baseline="0">
                <a:ln>
                  <a:noFill/>
                </a:ln>
                <a:solidFill>
                  <a:srgbClr val="2C2E3C"/>
                </a:solidFill>
                <a:effectLst/>
                <a:uFillTx/>
                <a:latin typeface="Quicksand Bold"/>
                <a:ea typeface="Quicksand Bold"/>
                <a:cs typeface="Quicksand Bold"/>
                <a:sym typeface="Quicksand Bold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CN" smtClean="0">
                <a:latin typeface="+mn-lt"/>
                <a:ea typeface="+mn-ea"/>
                <a:cs typeface="+mn-ea"/>
                <a:sym typeface="+mn-lt"/>
              </a:rPr>
            </a:fld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097" name="2D Column Chart"/>
          <p:cNvGraphicFramePr/>
          <p:nvPr/>
        </p:nvGraphicFramePr>
        <p:xfrm>
          <a:off x="6466577" y="1641045"/>
          <a:ext cx="4959223" cy="3660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98" name="Distinctively build premium growth strategies whereas premium…"/>
          <p:cNvSpPr txBox="1"/>
          <p:nvPr/>
        </p:nvSpPr>
        <p:spPr>
          <a:xfrm>
            <a:off x="1369583" y="3297137"/>
            <a:ext cx="4754443" cy="83099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Distinctively build premium growth strategies whereas premium 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human capital. Conveniently </a:t>
            </a:r>
            <a:r>
              <a:rPr sz="1200" dirty="0" err="1">
                <a:latin typeface="+mj-ea"/>
                <a:ea typeface="+mj-ea"/>
                <a:cs typeface="+mn-ea"/>
                <a:sym typeface="+mn-lt"/>
              </a:rPr>
              <a:t>envisioneer</a:t>
            </a:r>
            <a:r>
              <a:rPr sz="1200" dirty="0">
                <a:latin typeface="+mj-ea"/>
                <a:ea typeface="+mj-ea"/>
                <a:cs typeface="+mn-ea"/>
                <a:sym typeface="+mn-lt"/>
              </a:rPr>
              <a:t> accurate users whereas 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latin typeface="+mj-ea"/>
                <a:ea typeface="+mj-ea"/>
                <a:cs typeface="+mn-ea"/>
                <a:sym typeface="+mn-lt"/>
              </a:rPr>
              <a:t>collaborative e-commerce.</a:t>
            </a:r>
            <a:endParaRPr sz="12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99" name="Data Chart…"/>
          <p:cNvSpPr txBox="1"/>
          <p:nvPr/>
        </p:nvSpPr>
        <p:spPr>
          <a:xfrm>
            <a:off x="1369583" y="1544537"/>
            <a:ext cx="2308324" cy="1107996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600">
                <a:cs typeface="+mn-ea"/>
                <a:sym typeface="+mn-lt"/>
              </a:rPr>
              <a:t>Data Chart</a:t>
            </a:r>
            <a:endParaRPr sz="3600"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600">
                <a:cs typeface="+mn-ea"/>
                <a:sym typeface="+mn-lt"/>
              </a:rPr>
              <a:t>Analysis</a:t>
            </a:r>
            <a:endParaRPr sz="3600">
              <a:cs typeface="+mn-ea"/>
              <a:sym typeface="+mn-lt"/>
            </a:endParaRPr>
          </a:p>
        </p:txBody>
      </p:sp>
      <p:sp>
        <p:nvSpPr>
          <p:cNvPr id="1100" name="70,600k…"/>
          <p:cNvSpPr txBox="1"/>
          <p:nvPr/>
        </p:nvSpPr>
        <p:spPr>
          <a:xfrm>
            <a:off x="1375933" y="4767427"/>
            <a:ext cx="846386" cy="338554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000" dirty="0">
                <a:cs typeface="+mn-ea"/>
                <a:sym typeface="+mn-lt"/>
              </a:rPr>
              <a:t>70,600k</a:t>
            </a:r>
            <a:endParaRPr sz="1000" dirty="0">
              <a:cs typeface="+mn-ea"/>
              <a:sym typeface="+mn-lt"/>
            </a:endParaRPr>
          </a:p>
          <a:p>
            <a:pPr algn="l"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200" dirty="0">
                <a:cs typeface="+mn-ea"/>
                <a:sym typeface="+mn-lt"/>
              </a:rPr>
              <a:t>Social User</a:t>
            </a:r>
            <a:endParaRPr sz="1200" dirty="0">
              <a:cs typeface="+mn-ea"/>
              <a:sym typeface="+mn-lt"/>
            </a:endParaRPr>
          </a:p>
        </p:txBody>
      </p:sp>
      <p:grpSp>
        <p:nvGrpSpPr>
          <p:cNvPr id="1103" name="Group"/>
          <p:cNvGrpSpPr/>
          <p:nvPr/>
        </p:nvGrpSpPr>
        <p:grpSpPr>
          <a:xfrm>
            <a:off x="2618051" y="4652862"/>
            <a:ext cx="808557" cy="648231"/>
            <a:chOff x="0" y="0"/>
            <a:chExt cx="1617112" cy="1296459"/>
          </a:xfrm>
        </p:grpSpPr>
        <p:sp>
          <p:nvSpPr>
            <p:cNvPr id="1101" name="30Bn…"/>
            <p:cNvSpPr txBox="1"/>
            <p:nvPr/>
          </p:nvSpPr>
          <p:spPr>
            <a:xfrm>
              <a:off x="376832" y="229129"/>
              <a:ext cx="769441" cy="6771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000" dirty="0">
                  <a:cs typeface="+mn-ea"/>
                  <a:sym typeface="+mn-lt"/>
                </a:rPr>
                <a:t>30Bn</a:t>
              </a:r>
              <a:endParaRPr sz="1000" dirty="0">
                <a:cs typeface="+mn-ea"/>
                <a:sym typeface="+mn-lt"/>
              </a:endParaRPr>
            </a:p>
            <a:p>
              <a:pPr algn="l"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200" dirty="0">
                  <a:cs typeface="+mn-ea"/>
                  <a:sym typeface="+mn-lt"/>
                </a:rPr>
                <a:t>Sales</a:t>
              </a:r>
              <a:endParaRPr sz="1200" dirty="0">
                <a:cs typeface="+mn-ea"/>
                <a:sym typeface="+mn-lt"/>
              </a:endParaRPr>
            </a:p>
          </p:txBody>
        </p:sp>
        <p:sp>
          <p:nvSpPr>
            <p:cNvPr id="1102" name="Rounded Rectangle"/>
            <p:cNvSpPr/>
            <p:nvPr/>
          </p:nvSpPr>
          <p:spPr>
            <a:xfrm>
              <a:off x="0" y="0"/>
              <a:ext cx="1617112" cy="1296459"/>
            </a:xfrm>
            <a:prstGeom prst="roundRect">
              <a:avLst>
                <a:gd name="adj" fmla="val 8332"/>
              </a:avLst>
            </a:prstGeom>
            <a:noFill/>
            <a:ln w="38100" cap="flat">
              <a:solidFill>
                <a:srgbClr val="D0B08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 animBg="1" advAuto="0"/>
      <p:bldP spid="1100" grpId="0" animBg="1" advAuto="0"/>
      <p:bldP spid="1103" grpId="0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5369" y="0"/>
            <a:ext cx="11786631" cy="6858000"/>
            <a:chOff x="2974693" y="0"/>
            <a:chExt cx="9217307" cy="3810000"/>
          </a:xfrm>
        </p:grpSpPr>
        <p:grpSp>
          <p:nvGrpSpPr>
            <p:cNvPr id="5" name="组合 4"/>
            <p:cNvGrpSpPr/>
            <p:nvPr/>
          </p:nvGrpSpPr>
          <p:grpSpPr>
            <a:xfrm>
              <a:off x="2974693" y="0"/>
              <a:ext cx="9217307" cy="3810000"/>
              <a:chOff x="2974693" y="0"/>
              <a:chExt cx="9217307" cy="38100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519"/>
              <a:stretch>
                <a:fillRect/>
              </a:stretch>
            </p:blipFill>
            <p:spPr>
              <a:xfrm>
                <a:off x="7500395" y="0"/>
                <a:ext cx="4691605" cy="3810000"/>
              </a:xfrm>
              <a:prstGeom prst="rect">
                <a:avLst/>
              </a:prstGeom>
            </p:spPr>
          </p:pic>
          <p:sp>
            <p:nvSpPr>
              <p:cNvPr id="4" name="矩形 3"/>
              <p:cNvSpPr/>
              <p:nvPr/>
            </p:nvSpPr>
            <p:spPr>
              <a:xfrm>
                <a:off x="2974693" y="440803"/>
                <a:ext cx="1990846" cy="2928394"/>
              </a:xfrm>
              <a:prstGeom prst="rect">
                <a:avLst/>
              </a:prstGeom>
              <a:solidFill>
                <a:srgbClr val="EFE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3449256" y="393539"/>
              <a:ext cx="4051139" cy="2928395"/>
            </a:xfrm>
            <a:prstGeom prst="rect">
              <a:avLst/>
            </a:prstGeom>
            <a:solidFill>
              <a:srgbClr val="EEE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02310" y="1834491"/>
            <a:ext cx="4925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343C3F"/>
                </a:solidFill>
                <a:cs typeface="+mn-ea"/>
                <a:sym typeface="+mn-lt"/>
              </a:rPr>
              <a:t>时尚</a:t>
            </a:r>
            <a:r>
              <a:rPr lang="en-US" altLang="zh-CN" dirty="0">
                <a:solidFill>
                  <a:srgbClr val="343C3F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343C3F"/>
                </a:solidFill>
                <a:cs typeface="+mn-ea"/>
                <a:sym typeface="+mn-lt"/>
              </a:rPr>
              <a:t>简约</a:t>
            </a:r>
            <a:r>
              <a:rPr lang="en-US" altLang="zh-CN" dirty="0">
                <a:solidFill>
                  <a:srgbClr val="343C3F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343C3F"/>
                </a:solidFill>
                <a:cs typeface="+mn-ea"/>
                <a:sym typeface="+mn-lt"/>
              </a:rPr>
              <a:t>大气</a:t>
            </a:r>
            <a:r>
              <a:rPr lang="en-US" altLang="zh-CN" dirty="0">
                <a:solidFill>
                  <a:srgbClr val="343C3F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343C3F"/>
                </a:solidFill>
                <a:cs typeface="+mn-ea"/>
                <a:sym typeface="+mn-lt"/>
              </a:rPr>
              <a:t>文艺</a:t>
            </a:r>
            <a:endParaRPr lang="zh-CN" altLang="en-US" dirty="0">
              <a:solidFill>
                <a:srgbClr val="343C3F"/>
              </a:solidFill>
              <a:cs typeface="+mn-ea"/>
              <a:sym typeface="+mn-lt"/>
            </a:endParaRPr>
          </a:p>
        </p:txBody>
      </p:sp>
      <p:sp>
        <p:nvSpPr>
          <p:cNvPr id="18" name="Rectangle 18"/>
          <p:cNvSpPr/>
          <p:nvPr/>
        </p:nvSpPr>
        <p:spPr>
          <a:xfrm>
            <a:off x="578104" y="3772702"/>
            <a:ext cx="4086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rgbClr val="343C3F"/>
                </a:solidFill>
                <a:cs typeface="+mn-ea"/>
                <a:sym typeface="+mn-lt"/>
              </a:rPr>
              <a:t>But the majority have suffered alteration in some form, by injected humor, or randomized words which don't look even slightly believable. If you are going to use a passage </a:t>
            </a:r>
            <a:endParaRPr lang="en-US" sz="1200" dirty="0">
              <a:solidFill>
                <a:srgbClr val="343C3F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3937" y="4989983"/>
            <a:ext cx="2571714" cy="589622"/>
          </a:xfrm>
          <a:prstGeom prst="rect">
            <a:avLst/>
          </a:prstGeom>
          <a:solidFill>
            <a:srgbClr val="D0B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7016" y="2593331"/>
            <a:ext cx="5393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 dirty="0">
                <a:solidFill>
                  <a:srgbClr val="343C3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THANK YOU</a:t>
            </a:r>
            <a:endParaRPr lang="zh-CN" altLang="en-US" sz="6000" b="1" dirty="0">
              <a:solidFill>
                <a:srgbClr val="343C3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7905" y="5072627"/>
            <a:ext cx="251363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44042" y="4989983"/>
            <a:ext cx="1516671" cy="589622"/>
          </a:xfrm>
          <a:prstGeom prst="rect">
            <a:avLst/>
          </a:prstGeom>
          <a:solidFill>
            <a:srgbClr val="6F3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58010" y="5072627"/>
            <a:ext cx="1502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20XX.XX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Group 18"/>
          <p:cNvGrpSpPr/>
          <p:nvPr/>
        </p:nvGrpSpPr>
        <p:grpSpPr>
          <a:xfrm rot="18416799" flipH="1" flipV="1">
            <a:off x="1074223" y="343392"/>
            <a:ext cx="1982680" cy="2270762"/>
            <a:chOff x="1171575" y="1827213"/>
            <a:chExt cx="371475" cy="425450"/>
          </a:xfrm>
        </p:grpSpPr>
        <p:sp>
          <p:nvSpPr>
            <p:cNvPr id="33" name="Freeform 145"/>
            <p:cNvSpPr>
              <a:spLocks noChangeArrowheads="1"/>
            </p:cNvSpPr>
            <p:nvPr/>
          </p:nvSpPr>
          <p:spPr bwMode="auto">
            <a:xfrm>
              <a:off x="1171575" y="1827213"/>
              <a:ext cx="371475" cy="425450"/>
            </a:xfrm>
            <a:custGeom>
              <a:avLst/>
              <a:gdLst>
                <a:gd name="T0" fmla="*/ 814 w 1032"/>
                <a:gd name="T1" fmla="*/ 983 h 1180"/>
                <a:gd name="T2" fmla="*/ 858 w 1032"/>
                <a:gd name="T3" fmla="*/ 987 h 1180"/>
                <a:gd name="T4" fmla="*/ 842 w 1032"/>
                <a:gd name="T5" fmla="*/ 1059 h 1180"/>
                <a:gd name="T6" fmla="*/ 786 w 1032"/>
                <a:gd name="T7" fmla="*/ 975 h 1180"/>
                <a:gd name="T8" fmla="*/ 750 w 1032"/>
                <a:gd name="T9" fmla="*/ 890 h 1180"/>
                <a:gd name="T10" fmla="*/ 577 w 1032"/>
                <a:gd name="T11" fmla="*/ 870 h 1180"/>
                <a:gd name="T12" fmla="*/ 441 w 1032"/>
                <a:gd name="T13" fmla="*/ 750 h 1180"/>
                <a:gd name="T14" fmla="*/ 333 w 1032"/>
                <a:gd name="T15" fmla="*/ 626 h 1180"/>
                <a:gd name="T16" fmla="*/ 225 w 1032"/>
                <a:gd name="T17" fmla="*/ 465 h 1180"/>
                <a:gd name="T18" fmla="*/ 189 w 1032"/>
                <a:gd name="T19" fmla="*/ 381 h 1180"/>
                <a:gd name="T20" fmla="*/ 156 w 1032"/>
                <a:gd name="T21" fmla="*/ 216 h 1180"/>
                <a:gd name="T22" fmla="*/ 136 w 1032"/>
                <a:gd name="T23" fmla="*/ 88 h 1180"/>
                <a:gd name="T24" fmla="*/ 72 w 1032"/>
                <a:gd name="T25" fmla="*/ 0 h 1180"/>
                <a:gd name="T26" fmla="*/ 68 w 1032"/>
                <a:gd name="T27" fmla="*/ 80 h 1180"/>
                <a:gd name="T28" fmla="*/ 72 w 1032"/>
                <a:gd name="T29" fmla="*/ 24 h 1180"/>
                <a:gd name="T30" fmla="*/ 96 w 1032"/>
                <a:gd name="T31" fmla="*/ 56 h 1180"/>
                <a:gd name="T32" fmla="*/ 84 w 1032"/>
                <a:gd name="T33" fmla="*/ 132 h 1180"/>
                <a:gd name="T34" fmla="*/ 56 w 1032"/>
                <a:gd name="T35" fmla="*/ 229 h 1180"/>
                <a:gd name="T36" fmla="*/ 64 w 1032"/>
                <a:gd name="T37" fmla="*/ 333 h 1180"/>
                <a:gd name="T38" fmla="*/ 116 w 1032"/>
                <a:gd name="T39" fmla="*/ 289 h 1180"/>
                <a:gd name="T40" fmla="*/ 141 w 1032"/>
                <a:gd name="T41" fmla="*/ 409 h 1180"/>
                <a:gd name="T42" fmla="*/ 64 w 1032"/>
                <a:gd name="T43" fmla="*/ 469 h 1180"/>
                <a:gd name="T44" fmla="*/ 152 w 1032"/>
                <a:gd name="T45" fmla="*/ 457 h 1180"/>
                <a:gd name="T46" fmla="*/ 212 w 1032"/>
                <a:gd name="T47" fmla="*/ 578 h 1180"/>
                <a:gd name="T48" fmla="*/ 212 w 1032"/>
                <a:gd name="T49" fmla="*/ 674 h 1180"/>
                <a:gd name="T50" fmla="*/ 305 w 1032"/>
                <a:gd name="T51" fmla="*/ 670 h 1180"/>
                <a:gd name="T52" fmla="*/ 309 w 1032"/>
                <a:gd name="T53" fmla="*/ 754 h 1180"/>
                <a:gd name="T54" fmla="*/ 313 w 1032"/>
                <a:gd name="T55" fmla="*/ 730 h 1180"/>
                <a:gd name="T56" fmla="*/ 325 w 1032"/>
                <a:gd name="T57" fmla="*/ 822 h 1180"/>
                <a:gd name="T58" fmla="*/ 381 w 1032"/>
                <a:gd name="T59" fmla="*/ 774 h 1180"/>
                <a:gd name="T60" fmla="*/ 445 w 1032"/>
                <a:gd name="T61" fmla="*/ 883 h 1180"/>
                <a:gd name="T62" fmla="*/ 473 w 1032"/>
                <a:gd name="T63" fmla="*/ 987 h 1180"/>
                <a:gd name="T64" fmla="*/ 522 w 1032"/>
                <a:gd name="T65" fmla="*/ 914 h 1180"/>
                <a:gd name="T66" fmla="*/ 622 w 1032"/>
                <a:gd name="T67" fmla="*/ 983 h 1180"/>
                <a:gd name="T68" fmla="*/ 613 w 1032"/>
                <a:gd name="T69" fmla="*/ 1067 h 1180"/>
                <a:gd name="T70" fmla="*/ 674 w 1032"/>
                <a:gd name="T71" fmla="*/ 1007 h 1180"/>
                <a:gd name="T72" fmla="*/ 762 w 1032"/>
                <a:gd name="T73" fmla="*/ 1155 h 1180"/>
                <a:gd name="T74" fmla="*/ 790 w 1032"/>
                <a:gd name="T75" fmla="*/ 1067 h 1180"/>
                <a:gd name="T76" fmla="*/ 730 w 1032"/>
                <a:gd name="T77" fmla="*/ 1163 h 1180"/>
                <a:gd name="T78" fmla="*/ 822 w 1032"/>
                <a:gd name="T79" fmla="*/ 1135 h 1180"/>
                <a:gd name="T80" fmla="*/ 1031 w 1032"/>
                <a:gd name="T81" fmla="*/ 1131 h 1180"/>
                <a:gd name="T82" fmla="*/ 141 w 1032"/>
                <a:gd name="T83" fmla="*/ 433 h 1180"/>
                <a:gd name="T84" fmla="*/ 256 w 1032"/>
                <a:gd name="T85" fmla="*/ 377 h 1180"/>
                <a:gd name="T86" fmla="*/ 245 w 1032"/>
                <a:gd name="T87" fmla="*/ 433 h 1180"/>
                <a:gd name="T88" fmla="*/ 152 w 1032"/>
                <a:gd name="T89" fmla="*/ 245 h 1180"/>
                <a:gd name="T90" fmla="*/ 181 w 1032"/>
                <a:gd name="T91" fmla="*/ 289 h 1180"/>
                <a:gd name="T92" fmla="*/ 112 w 1032"/>
                <a:gd name="T93" fmla="*/ 120 h 1180"/>
                <a:gd name="T94" fmla="*/ 141 w 1032"/>
                <a:gd name="T95" fmla="*/ 136 h 1180"/>
                <a:gd name="T96" fmla="*/ 116 w 1032"/>
                <a:gd name="T97" fmla="*/ 144 h 1180"/>
                <a:gd name="T98" fmla="*/ 28 w 1032"/>
                <a:gd name="T99" fmla="*/ 297 h 1180"/>
                <a:gd name="T100" fmla="*/ 285 w 1032"/>
                <a:gd name="T101" fmla="*/ 562 h 1180"/>
                <a:gd name="T102" fmla="*/ 317 w 1032"/>
                <a:gd name="T103" fmla="*/ 606 h 1180"/>
                <a:gd name="T104" fmla="*/ 216 w 1032"/>
                <a:gd name="T105" fmla="*/ 646 h 1180"/>
                <a:gd name="T106" fmla="*/ 269 w 1032"/>
                <a:gd name="T107" fmla="*/ 618 h 1180"/>
                <a:gd name="T108" fmla="*/ 421 w 1032"/>
                <a:gd name="T109" fmla="*/ 678 h 1180"/>
                <a:gd name="T110" fmla="*/ 417 w 1032"/>
                <a:gd name="T111" fmla="*/ 742 h 1180"/>
                <a:gd name="T112" fmla="*/ 533 w 1032"/>
                <a:gd name="T113" fmla="*/ 810 h 1180"/>
                <a:gd name="T114" fmla="*/ 549 w 1032"/>
                <a:gd name="T115" fmla="*/ 862 h 1180"/>
                <a:gd name="T116" fmla="*/ 465 w 1032"/>
                <a:gd name="T117" fmla="*/ 959 h 1180"/>
                <a:gd name="T118" fmla="*/ 666 w 1032"/>
                <a:gd name="T119" fmla="*/ 914 h 1180"/>
                <a:gd name="T120" fmla="*/ 722 w 1032"/>
                <a:gd name="T121" fmla="*/ 934 h 1180"/>
                <a:gd name="T122" fmla="*/ 666 w 1032"/>
                <a:gd name="T123" fmla="*/ 971 h 1180"/>
                <a:gd name="T124" fmla="*/ 606 w 1032"/>
                <a:gd name="T125" fmla="*/ 1003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2" h="1180">
                  <a:moveTo>
                    <a:pt x="1027" y="1127"/>
                  </a:moveTo>
                  <a:lnTo>
                    <a:pt x="1027" y="1127"/>
                  </a:lnTo>
                  <a:lnTo>
                    <a:pt x="1015" y="1119"/>
                  </a:lnTo>
                  <a:lnTo>
                    <a:pt x="1015" y="1119"/>
                  </a:lnTo>
                  <a:lnTo>
                    <a:pt x="974" y="1107"/>
                  </a:lnTo>
                  <a:lnTo>
                    <a:pt x="974" y="1107"/>
                  </a:lnTo>
                  <a:lnTo>
                    <a:pt x="894" y="1083"/>
                  </a:lnTo>
                  <a:lnTo>
                    <a:pt x="842" y="1063"/>
                  </a:lnTo>
                  <a:lnTo>
                    <a:pt x="842" y="1063"/>
                  </a:lnTo>
                  <a:lnTo>
                    <a:pt x="814" y="1051"/>
                  </a:lnTo>
                  <a:lnTo>
                    <a:pt x="814" y="1051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39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4" y="1027"/>
                  </a:lnTo>
                  <a:lnTo>
                    <a:pt x="814" y="1027"/>
                  </a:lnTo>
                  <a:lnTo>
                    <a:pt x="814" y="1019"/>
                  </a:lnTo>
                  <a:lnTo>
                    <a:pt x="814" y="1019"/>
                  </a:lnTo>
                  <a:lnTo>
                    <a:pt x="814" y="1015"/>
                  </a:lnTo>
                  <a:lnTo>
                    <a:pt x="810" y="1011"/>
                  </a:lnTo>
                  <a:lnTo>
                    <a:pt x="810" y="1011"/>
                  </a:lnTo>
                  <a:lnTo>
                    <a:pt x="810" y="1007"/>
                  </a:lnTo>
                  <a:lnTo>
                    <a:pt x="810" y="1003"/>
                  </a:lnTo>
                  <a:lnTo>
                    <a:pt x="810" y="1003"/>
                  </a:lnTo>
                  <a:lnTo>
                    <a:pt x="814" y="999"/>
                  </a:lnTo>
                  <a:lnTo>
                    <a:pt x="814" y="999"/>
                  </a:lnTo>
                  <a:lnTo>
                    <a:pt x="814" y="983"/>
                  </a:lnTo>
                  <a:lnTo>
                    <a:pt x="814" y="983"/>
                  </a:lnTo>
                  <a:lnTo>
                    <a:pt x="814" y="975"/>
                  </a:lnTo>
                  <a:lnTo>
                    <a:pt x="814" y="975"/>
                  </a:lnTo>
                  <a:lnTo>
                    <a:pt x="818" y="967"/>
                  </a:lnTo>
                  <a:lnTo>
                    <a:pt x="818" y="967"/>
                  </a:lnTo>
                  <a:lnTo>
                    <a:pt x="826" y="963"/>
                  </a:lnTo>
                  <a:lnTo>
                    <a:pt x="826" y="963"/>
                  </a:lnTo>
                  <a:lnTo>
                    <a:pt x="830" y="959"/>
                  </a:lnTo>
                  <a:lnTo>
                    <a:pt x="830" y="959"/>
                  </a:lnTo>
                  <a:lnTo>
                    <a:pt x="834" y="959"/>
                  </a:lnTo>
                  <a:lnTo>
                    <a:pt x="834" y="959"/>
                  </a:lnTo>
                  <a:lnTo>
                    <a:pt x="838" y="959"/>
                  </a:lnTo>
                  <a:lnTo>
                    <a:pt x="838" y="959"/>
                  </a:lnTo>
                  <a:lnTo>
                    <a:pt x="842" y="954"/>
                  </a:lnTo>
                  <a:lnTo>
                    <a:pt x="846" y="959"/>
                  </a:lnTo>
                  <a:lnTo>
                    <a:pt x="846" y="959"/>
                  </a:lnTo>
                  <a:lnTo>
                    <a:pt x="846" y="954"/>
                  </a:lnTo>
                  <a:lnTo>
                    <a:pt x="846" y="954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8" y="963"/>
                  </a:lnTo>
                  <a:lnTo>
                    <a:pt x="858" y="963"/>
                  </a:lnTo>
                  <a:lnTo>
                    <a:pt x="858" y="971"/>
                  </a:lnTo>
                  <a:lnTo>
                    <a:pt x="858" y="971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9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7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0" y="995"/>
                  </a:lnTo>
                  <a:lnTo>
                    <a:pt x="850" y="999"/>
                  </a:lnTo>
                  <a:lnTo>
                    <a:pt x="850" y="999"/>
                  </a:lnTo>
                  <a:lnTo>
                    <a:pt x="850" y="1003"/>
                  </a:lnTo>
                  <a:lnTo>
                    <a:pt x="850" y="1003"/>
                  </a:lnTo>
                  <a:lnTo>
                    <a:pt x="850" y="1007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42" y="1015"/>
                  </a:lnTo>
                  <a:lnTo>
                    <a:pt x="842" y="1015"/>
                  </a:lnTo>
                  <a:lnTo>
                    <a:pt x="842" y="1019"/>
                  </a:lnTo>
                  <a:lnTo>
                    <a:pt x="842" y="1019"/>
                  </a:lnTo>
                  <a:lnTo>
                    <a:pt x="830" y="1031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26" y="1047"/>
                  </a:lnTo>
                  <a:lnTo>
                    <a:pt x="826" y="1047"/>
                  </a:lnTo>
                  <a:lnTo>
                    <a:pt x="826" y="1051"/>
                  </a:lnTo>
                  <a:lnTo>
                    <a:pt x="826" y="1051"/>
                  </a:lnTo>
                  <a:lnTo>
                    <a:pt x="834" y="1055"/>
                  </a:lnTo>
                  <a:lnTo>
                    <a:pt x="834" y="1055"/>
                  </a:lnTo>
                  <a:lnTo>
                    <a:pt x="842" y="1059"/>
                  </a:lnTo>
                  <a:lnTo>
                    <a:pt x="842" y="1059"/>
                  </a:lnTo>
                  <a:lnTo>
                    <a:pt x="846" y="1059"/>
                  </a:lnTo>
                  <a:lnTo>
                    <a:pt x="846" y="1059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54" y="1039"/>
                  </a:lnTo>
                  <a:lnTo>
                    <a:pt x="854" y="1039"/>
                  </a:lnTo>
                  <a:lnTo>
                    <a:pt x="866" y="1023"/>
                  </a:lnTo>
                  <a:lnTo>
                    <a:pt x="866" y="1023"/>
                  </a:lnTo>
                  <a:lnTo>
                    <a:pt x="874" y="1015"/>
                  </a:lnTo>
                  <a:lnTo>
                    <a:pt x="874" y="1015"/>
                  </a:lnTo>
                  <a:lnTo>
                    <a:pt x="874" y="1011"/>
                  </a:lnTo>
                  <a:lnTo>
                    <a:pt x="874" y="1011"/>
                  </a:lnTo>
                  <a:lnTo>
                    <a:pt x="878" y="1003"/>
                  </a:lnTo>
                  <a:lnTo>
                    <a:pt x="878" y="1003"/>
                  </a:lnTo>
                  <a:lnTo>
                    <a:pt x="882" y="991"/>
                  </a:lnTo>
                  <a:lnTo>
                    <a:pt x="882" y="991"/>
                  </a:lnTo>
                  <a:lnTo>
                    <a:pt x="886" y="979"/>
                  </a:lnTo>
                  <a:lnTo>
                    <a:pt x="882" y="959"/>
                  </a:lnTo>
                  <a:lnTo>
                    <a:pt x="882" y="959"/>
                  </a:lnTo>
                  <a:lnTo>
                    <a:pt x="878" y="951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858" y="934"/>
                  </a:lnTo>
                  <a:lnTo>
                    <a:pt x="842" y="930"/>
                  </a:lnTo>
                  <a:lnTo>
                    <a:pt x="842" y="930"/>
                  </a:lnTo>
                  <a:lnTo>
                    <a:pt x="830" y="930"/>
                  </a:lnTo>
                  <a:lnTo>
                    <a:pt x="818" y="934"/>
                  </a:lnTo>
                  <a:lnTo>
                    <a:pt x="818" y="934"/>
                  </a:lnTo>
                  <a:lnTo>
                    <a:pt x="802" y="951"/>
                  </a:lnTo>
                  <a:lnTo>
                    <a:pt x="802" y="951"/>
                  </a:lnTo>
                  <a:lnTo>
                    <a:pt x="790" y="963"/>
                  </a:lnTo>
                  <a:lnTo>
                    <a:pt x="790" y="963"/>
                  </a:lnTo>
                  <a:lnTo>
                    <a:pt x="786" y="975"/>
                  </a:lnTo>
                  <a:lnTo>
                    <a:pt x="786" y="975"/>
                  </a:lnTo>
                  <a:lnTo>
                    <a:pt x="782" y="987"/>
                  </a:lnTo>
                  <a:lnTo>
                    <a:pt x="782" y="987"/>
                  </a:lnTo>
                  <a:lnTo>
                    <a:pt x="786" y="1011"/>
                  </a:lnTo>
                  <a:lnTo>
                    <a:pt x="786" y="1011"/>
                  </a:lnTo>
                  <a:lnTo>
                    <a:pt x="786" y="1015"/>
                  </a:lnTo>
                  <a:lnTo>
                    <a:pt x="786" y="1015"/>
                  </a:lnTo>
                  <a:lnTo>
                    <a:pt x="794" y="1035"/>
                  </a:lnTo>
                  <a:lnTo>
                    <a:pt x="794" y="1035"/>
                  </a:lnTo>
                  <a:lnTo>
                    <a:pt x="798" y="1043"/>
                  </a:lnTo>
                  <a:lnTo>
                    <a:pt x="798" y="1043"/>
                  </a:lnTo>
                  <a:lnTo>
                    <a:pt x="794" y="1039"/>
                  </a:lnTo>
                  <a:lnTo>
                    <a:pt x="766" y="1027"/>
                  </a:lnTo>
                  <a:lnTo>
                    <a:pt x="766" y="1027"/>
                  </a:lnTo>
                  <a:lnTo>
                    <a:pt x="734" y="1011"/>
                  </a:lnTo>
                  <a:lnTo>
                    <a:pt x="734" y="1011"/>
                  </a:lnTo>
                  <a:lnTo>
                    <a:pt x="726" y="1007"/>
                  </a:lnTo>
                  <a:lnTo>
                    <a:pt x="726" y="1007"/>
                  </a:lnTo>
                  <a:lnTo>
                    <a:pt x="694" y="991"/>
                  </a:lnTo>
                  <a:lnTo>
                    <a:pt x="694" y="991"/>
                  </a:lnTo>
                  <a:lnTo>
                    <a:pt x="714" y="979"/>
                  </a:lnTo>
                  <a:lnTo>
                    <a:pt x="714" y="979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34" y="963"/>
                  </a:lnTo>
                  <a:lnTo>
                    <a:pt x="734" y="963"/>
                  </a:lnTo>
                  <a:lnTo>
                    <a:pt x="742" y="951"/>
                  </a:lnTo>
                  <a:lnTo>
                    <a:pt x="742" y="951"/>
                  </a:lnTo>
                  <a:lnTo>
                    <a:pt x="750" y="934"/>
                  </a:lnTo>
                  <a:lnTo>
                    <a:pt x="754" y="914"/>
                  </a:lnTo>
                  <a:lnTo>
                    <a:pt x="754" y="914"/>
                  </a:lnTo>
                  <a:lnTo>
                    <a:pt x="754" y="903"/>
                  </a:lnTo>
                  <a:lnTo>
                    <a:pt x="750" y="890"/>
                  </a:lnTo>
                  <a:lnTo>
                    <a:pt x="750" y="890"/>
                  </a:lnTo>
                  <a:lnTo>
                    <a:pt x="742" y="879"/>
                  </a:lnTo>
                  <a:lnTo>
                    <a:pt x="734" y="866"/>
                  </a:lnTo>
                  <a:lnTo>
                    <a:pt x="734" y="866"/>
                  </a:lnTo>
                  <a:lnTo>
                    <a:pt x="718" y="859"/>
                  </a:lnTo>
                  <a:lnTo>
                    <a:pt x="706" y="859"/>
                  </a:lnTo>
                  <a:lnTo>
                    <a:pt x="706" y="859"/>
                  </a:lnTo>
                  <a:lnTo>
                    <a:pt x="690" y="859"/>
                  </a:lnTo>
                  <a:lnTo>
                    <a:pt x="678" y="862"/>
                  </a:lnTo>
                  <a:lnTo>
                    <a:pt x="678" y="862"/>
                  </a:lnTo>
                  <a:lnTo>
                    <a:pt x="662" y="870"/>
                  </a:lnTo>
                  <a:lnTo>
                    <a:pt x="662" y="870"/>
                  </a:lnTo>
                  <a:lnTo>
                    <a:pt x="650" y="883"/>
                  </a:lnTo>
                  <a:lnTo>
                    <a:pt x="642" y="894"/>
                  </a:lnTo>
                  <a:lnTo>
                    <a:pt x="642" y="894"/>
                  </a:lnTo>
                  <a:lnTo>
                    <a:pt x="634" y="919"/>
                  </a:lnTo>
                  <a:lnTo>
                    <a:pt x="634" y="919"/>
                  </a:lnTo>
                  <a:lnTo>
                    <a:pt x="634" y="927"/>
                  </a:lnTo>
                  <a:lnTo>
                    <a:pt x="634" y="927"/>
                  </a:lnTo>
                  <a:lnTo>
                    <a:pt x="634" y="939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553" y="894"/>
                  </a:lnTo>
                  <a:lnTo>
                    <a:pt x="553" y="894"/>
                  </a:lnTo>
                  <a:lnTo>
                    <a:pt x="557" y="890"/>
                  </a:lnTo>
                  <a:lnTo>
                    <a:pt x="557" y="890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77" y="870"/>
                  </a:lnTo>
                  <a:lnTo>
                    <a:pt x="577" y="870"/>
                  </a:lnTo>
                  <a:lnTo>
                    <a:pt x="582" y="859"/>
                  </a:lnTo>
                  <a:lnTo>
                    <a:pt x="582" y="859"/>
                  </a:lnTo>
                  <a:lnTo>
                    <a:pt x="586" y="842"/>
                  </a:lnTo>
                  <a:lnTo>
                    <a:pt x="586" y="826"/>
                  </a:lnTo>
                  <a:lnTo>
                    <a:pt x="586" y="826"/>
                  </a:lnTo>
                  <a:lnTo>
                    <a:pt x="582" y="814"/>
                  </a:lnTo>
                  <a:lnTo>
                    <a:pt x="573" y="802"/>
                  </a:lnTo>
                  <a:lnTo>
                    <a:pt x="573" y="802"/>
                  </a:lnTo>
                  <a:lnTo>
                    <a:pt x="566" y="794"/>
                  </a:lnTo>
                  <a:lnTo>
                    <a:pt x="553" y="786"/>
                  </a:lnTo>
                  <a:lnTo>
                    <a:pt x="553" y="786"/>
                  </a:lnTo>
                  <a:lnTo>
                    <a:pt x="537" y="786"/>
                  </a:lnTo>
                  <a:lnTo>
                    <a:pt x="525" y="786"/>
                  </a:lnTo>
                  <a:lnTo>
                    <a:pt x="525" y="786"/>
                  </a:lnTo>
                  <a:lnTo>
                    <a:pt x="513" y="794"/>
                  </a:lnTo>
                  <a:lnTo>
                    <a:pt x="502" y="802"/>
                  </a:lnTo>
                  <a:lnTo>
                    <a:pt x="502" y="802"/>
                  </a:lnTo>
                  <a:lnTo>
                    <a:pt x="493" y="814"/>
                  </a:lnTo>
                  <a:lnTo>
                    <a:pt x="493" y="814"/>
                  </a:lnTo>
                  <a:lnTo>
                    <a:pt x="489" y="826"/>
                  </a:lnTo>
                  <a:lnTo>
                    <a:pt x="485" y="839"/>
                  </a:lnTo>
                  <a:lnTo>
                    <a:pt x="485" y="839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25" y="766"/>
                  </a:lnTo>
                  <a:lnTo>
                    <a:pt x="425" y="766"/>
                  </a:lnTo>
                  <a:lnTo>
                    <a:pt x="429" y="766"/>
                  </a:lnTo>
                  <a:lnTo>
                    <a:pt x="429" y="766"/>
                  </a:lnTo>
                  <a:lnTo>
                    <a:pt x="437" y="758"/>
                  </a:lnTo>
                  <a:lnTo>
                    <a:pt x="437" y="758"/>
                  </a:lnTo>
                  <a:lnTo>
                    <a:pt x="441" y="750"/>
                  </a:lnTo>
                  <a:lnTo>
                    <a:pt x="441" y="750"/>
                  </a:lnTo>
                  <a:lnTo>
                    <a:pt x="449" y="738"/>
                  </a:lnTo>
                  <a:lnTo>
                    <a:pt x="457" y="726"/>
                  </a:lnTo>
                  <a:lnTo>
                    <a:pt x="457" y="726"/>
                  </a:lnTo>
                  <a:lnTo>
                    <a:pt x="457" y="706"/>
                  </a:lnTo>
                  <a:lnTo>
                    <a:pt x="457" y="706"/>
                  </a:lnTo>
                  <a:lnTo>
                    <a:pt x="453" y="686"/>
                  </a:lnTo>
                  <a:lnTo>
                    <a:pt x="453" y="686"/>
                  </a:lnTo>
                  <a:lnTo>
                    <a:pt x="445" y="670"/>
                  </a:lnTo>
                  <a:lnTo>
                    <a:pt x="445" y="670"/>
                  </a:lnTo>
                  <a:lnTo>
                    <a:pt x="437" y="662"/>
                  </a:lnTo>
                  <a:lnTo>
                    <a:pt x="425" y="654"/>
                  </a:lnTo>
                  <a:lnTo>
                    <a:pt x="425" y="654"/>
                  </a:lnTo>
                  <a:lnTo>
                    <a:pt x="417" y="650"/>
                  </a:lnTo>
                  <a:lnTo>
                    <a:pt x="409" y="650"/>
                  </a:lnTo>
                  <a:lnTo>
                    <a:pt x="409" y="650"/>
                  </a:lnTo>
                  <a:lnTo>
                    <a:pt x="393" y="654"/>
                  </a:lnTo>
                  <a:lnTo>
                    <a:pt x="381" y="662"/>
                  </a:lnTo>
                  <a:lnTo>
                    <a:pt x="381" y="662"/>
                  </a:lnTo>
                  <a:lnTo>
                    <a:pt x="369" y="678"/>
                  </a:lnTo>
                  <a:lnTo>
                    <a:pt x="369" y="678"/>
                  </a:lnTo>
                  <a:lnTo>
                    <a:pt x="365" y="686"/>
                  </a:lnTo>
                  <a:lnTo>
                    <a:pt x="365" y="686"/>
                  </a:lnTo>
                  <a:lnTo>
                    <a:pt x="361" y="694"/>
                  </a:lnTo>
                  <a:lnTo>
                    <a:pt x="361" y="706"/>
                  </a:lnTo>
                  <a:lnTo>
                    <a:pt x="357" y="698"/>
                  </a:lnTo>
                  <a:lnTo>
                    <a:pt x="325" y="65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25" y="634"/>
                  </a:lnTo>
                  <a:lnTo>
                    <a:pt x="325" y="634"/>
                  </a:lnTo>
                  <a:lnTo>
                    <a:pt x="333" y="626"/>
                  </a:lnTo>
                  <a:lnTo>
                    <a:pt x="333" y="626"/>
                  </a:lnTo>
                  <a:lnTo>
                    <a:pt x="345" y="618"/>
                  </a:lnTo>
                  <a:lnTo>
                    <a:pt x="353" y="606"/>
                  </a:lnTo>
                  <a:lnTo>
                    <a:pt x="353" y="606"/>
                  </a:lnTo>
                  <a:lnTo>
                    <a:pt x="357" y="59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1" y="569"/>
                  </a:lnTo>
                  <a:lnTo>
                    <a:pt x="357" y="558"/>
                  </a:lnTo>
                  <a:lnTo>
                    <a:pt x="357" y="558"/>
                  </a:lnTo>
                  <a:lnTo>
                    <a:pt x="353" y="546"/>
                  </a:lnTo>
                  <a:lnTo>
                    <a:pt x="349" y="538"/>
                  </a:lnTo>
                  <a:lnTo>
                    <a:pt x="349" y="538"/>
                  </a:lnTo>
                  <a:lnTo>
                    <a:pt x="337" y="529"/>
                  </a:lnTo>
                  <a:lnTo>
                    <a:pt x="325" y="522"/>
                  </a:lnTo>
                  <a:lnTo>
                    <a:pt x="325" y="522"/>
                  </a:lnTo>
                  <a:lnTo>
                    <a:pt x="305" y="522"/>
                  </a:lnTo>
                  <a:lnTo>
                    <a:pt x="305" y="522"/>
                  </a:lnTo>
                  <a:lnTo>
                    <a:pt x="289" y="525"/>
                  </a:lnTo>
                  <a:lnTo>
                    <a:pt x="281" y="533"/>
                  </a:lnTo>
                  <a:lnTo>
                    <a:pt x="281" y="533"/>
                  </a:lnTo>
                  <a:lnTo>
                    <a:pt x="261" y="549"/>
                  </a:lnTo>
                  <a:lnTo>
                    <a:pt x="261" y="549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41" y="522"/>
                  </a:lnTo>
                  <a:lnTo>
                    <a:pt x="241" y="522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25" y="465"/>
                  </a:lnTo>
                  <a:lnTo>
                    <a:pt x="233" y="461"/>
                  </a:lnTo>
                  <a:lnTo>
                    <a:pt x="233" y="461"/>
                  </a:lnTo>
                  <a:lnTo>
                    <a:pt x="245" y="457"/>
                  </a:lnTo>
                  <a:lnTo>
                    <a:pt x="245" y="457"/>
                  </a:lnTo>
                  <a:lnTo>
                    <a:pt x="249" y="457"/>
                  </a:lnTo>
                  <a:lnTo>
                    <a:pt x="249" y="457"/>
                  </a:lnTo>
                  <a:lnTo>
                    <a:pt x="256" y="453"/>
                  </a:lnTo>
                  <a:lnTo>
                    <a:pt x="256" y="453"/>
                  </a:lnTo>
                  <a:lnTo>
                    <a:pt x="265" y="449"/>
                  </a:lnTo>
                  <a:lnTo>
                    <a:pt x="265" y="449"/>
                  </a:lnTo>
                  <a:lnTo>
                    <a:pt x="277" y="437"/>
                  </a:lnTo>
                  <a:lnTo>
                    <a:pt x="285" y="425"/>
                  </a:lnTo>
                  <a:lnTo>
                    <a:pt x="285" y="425"/>
                  </a:lnTo>
                  <a:lnTo>
                    <a:pt x="289" y="417"/>
                  </a:lnTo>
                  <a:lnTo>
                    <a:pt x="289" y="405"/>
                  </a:lnTo>
                  <a:lnTo>
                    <a:pt x="289" y="405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285" y="373"/>
                  </a:lnTo>
                  <a:lnTo>
                    <a:pt x="281" y="365"/>
                  </a:lnTo>
                  <a:lnTo>
                    <a:pt x="281" y="365"/>
                  </a:lnTo>
                  <a:lnTo>
                    <a:pt x="269" y="357"/>
                  </a:lnTo>
                  <a:lnTo>
                    <a:pt x="261" y="353"/>
                  </a:lnTo>
                  <a:lnTo>
                    <a:pt x="261" y="353"/>
                  </a:lnTo>
                  <a:lnTo>
                    <a:pt x="245" y="345"/>
                  </a:lnTo>
                  <a:lnTo>
                    <a:pt x="245" y="345"/>
                  </a:lnTo>
                  <a:lnTo>
                    <a:pt x="229" y="349"/>
                  </a:lnTo>
                  <a:lnTo>
                    <a:pt x="216" y="353"/>
                  </a:lnTo>
                  <a:lnTo>
                    <a:pt x="216" y="353"/>
                  </a:lnTo>
                  <a:lnTo>
                    <a:pt x="201" y="365"/>
                  </a:lnTo>
                  <a:lnTo>
                    <a:pt x="201" y="365"/>
                  </a:lnTo>
                  <a:lnTo>
                    <a:pt x="196" y="369"/>
                  </a:lnTo>
                  <a:lnTo>
                    <a:pt x="196" y="369"/>
                  </a:lnTo>
                  <a:lnTo>
                    <a:pt x="189" y="381"/>
                  </a:lnTo>
                  <a:lnTo>
                    <a:pt x="185" y="389"/>
                  </a:lnTo>
                  <a:lnTo>
                    <a:pt x="185" y="389"/>
                  </a:lnTo>
                  <a:lnTo>
                    <a:pt x="181" y="397"/>
                  </a:lnTo>
                  <a:lnTo>
                    <a:pt x="181" y="397"/>
                  </a:lnTo>
                  <a:lnTo>
                    <a:pt x="161" y="337"/>
                  </a:lnTo>
                  <a:lnTo>
                    <a:pt x="161" y="337"/>
                  </a:lnTo>
                  <a:lnTo>
                    <a:pt x="152" y="317"/>
                  </a:lnTo>
                  <a:lnTo>
                    <a:pt x="152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76" y="317"/>
                  </a:lnTo>
                  <a:lnTo>
                    <a:pt x="176" y="317"/>
                  </a:lnTo>
                  <a:lnTo>
                    <a:pt x="185" y="313"/>
                  </a:lnTo>
                  <a:lnTo>
                    <a:pt x="185" y="313"/>
                  </a:lnTo>
                  <a:lnTo>
                    <a:pt x="196" y="305"/>
                  </a:lnTo>
                  <a:lnTo>
                    <a:pt x="209" y="297"/>
                  </a:lnTo>
                  <a:lnTo>
                    <a:pt x="209" y="297"/>
                  </a:lnTo>
                  <a:lnTo>
                    <a:pt x="221" y="277"/>
                  </a:lnTo>
                  <a:lnTo>
                    <a:pt x="221" y="277"/>
                  </a:lnTo>
                  <a:lnTo>
                    <a:pt x="225" y="265"/>
                  </a:lnTo>
                  <a:lnTo>
                    <a:pt x="225" y="256"/>
                  </a:lnTo>
                  <a:lnTo>
                    <a:pt x="225" y="256"/>
                  </a:lnTo>
                  <a:lnTo>
                    <a:pt x="221" y="245"/>
                  </a:lnTo>
                  <a:lnTo>
                    <a:pt x="216" y="232"/>
                  </a:lnTo>
                  <a:lnTo>
                    <a:pt x="216" y="232"/>
                  </a:lnTo>
                  <a:lnTo>
                    <a:pt x="205" y="225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81" y="216"/>
                  </a:lnTo>
                  <a:lnTo>
                    <a:pt x="181" y="216"/>
                  </a:lnTo>
                  <a:lnTo>
                    <a:pt x="168" y="216"/>
                  </a:lnTo>
                  <a:lnTo>
                    <a:pt x="156" y="216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28" y="232"/>
                  </a:lnTo>
                  <a:lnTo>
                    <a:pt x="124" y="209"/>
                  </a:lnTo>
                  <a:lnTo>
                    <a:pt x="124" y="209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24" y="168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152" y="161"/>
                  </a:lnTo>
                  <a:lnTo>
                    <a:pt x="152" y="161"/>
                  </a:lnTo>
                  <a:lnTo>
                    <a:pt x="161" y="152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68" y="128"/>
                  </a:lnTo>
                  <a:lnTo>
                    <a:pt x="168" y="128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48" y="92"/>
                  </a:lnTo>
                  <a:lnTo>
                    <a:pt x="148" y="92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28" y="88"/>
                  </a:lnTo>
                  <a:lnTo>
                    <a:pt x="121" y="88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2" y="20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48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76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88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88" y="120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81"/>
                  </a:lnTo>
                  <a:lnTo>
                    <a:pt x="92" y="181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104" y="221"/>
                  </a:lnTo>
                  <a:lnTo>
                    <a:pt x="104" y="221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0" y="253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92" y="241"/>
                  </a:lnTo>
                  <a:lnTo>
                    <a:pt x="92" y="241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0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56" y="229"/>
                  </a:lnTo>
                  <a:lnTo>
                    <a:pt x="56" y="229"/>
                  </a:lnTo>
                  <a:lnTo>
                    <a:pt x="44" y="229"/>
                  </a:lnTo>
                  <a:lnTo>
                    <a:pt x="32" y="236"/>
                  </a:lnTo>
                  <a:lnTo>
                    <a:pt x="32" y="236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8" y="269"/>
                  </a:lnTo>
                  <a:lnTo>
                    <a:pt x="8" y="269"/>
                  </a:lnTo>
                  <a:lnTo>
                    <a:pt x="4" y="277"/>
                  </a:lnTo>
                  <a:lnTo>
                    <a:pt x="4" y="277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4" y="305"/>
                  </a:lnTo>
                  <a:lnTo>
                    <a:pt x="4" y="305"/>
                  </a:lnTo>
                  <a:lnTo>
                    <a:pt x="8" y="317"/>
                  </a:lnTo>
                  <a:lnTo>
                    <a:pt x="8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24" y="333"/>
                  </a:lnTo>
                  <a:lnTo>
                    <a:pt x="32" y="341"/>
                  </a:lnTo>
                  <a:lnTo>
                    <a:pt x="32" y="341"/>
                  </a:lnTo>
                  <a:lnTo>
                    <a:pt x="44" y="345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60" y="337"/>
                  </a:lnTo>
                  <a:lnTo>
                    <a:pt x="60" y="333"/>
                  </a:lnTo>
                  <a:lnTo>
                    <a:pt x="60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8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80" y="325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4" y="317"/>
                  </a:lnTo>
                  <a:lnTo>
                    <a:pt x="84" y="317"/>
                  </a:lnTo>
                  <a:lnTo>
                    <a:pt x="88" y="313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96" y="305"/>
                  </a:lnTo>
                  <a:lnTo>
                    <a:pt x="96" y="305"/>
                  </a:lnTo>
                  <a:lnTo>
                    <a:pt x="96" y="301"/>
                  </a:lnTo>
                  <a:lnTo>
                    <a:pt x="96" y="301"/>
                  </a:lnTo>
                  <a:lnTo>
                    <a:pt x="112" y="293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2" y="297"/>
                  </a:lnTo>
                  <a:lnTo>
                    <a:pt x="112" y="297"/>
                  </a:lnTo>
                  <a:lnTo>
                    <a:pt x="108" y="301"/>
                  </a:lnTo>
                  <a:lnTo>
                    <a:pt x="108" y="301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8" y="313"/>
                  </a:lnTo>
                  <a:lnTo>
                    <a:pt x="108" y="313"/>
                  </a:lnTo>
                  <a:lnTo>
                    <a:pt x="116" y="313"/>
                  </a:lnTo>
                  <a:lnTo>
                    <a:pt x="116" y="313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32" y="333"/>
                  </a:lnTo>
                  <a:lnTo>
                    <a:pt x="136" y="353"/>
                  </a:lnTo>
                  <a:lnTo>
                    <a:pt x="136" y="353"/>
                  </a:lnTo>
                  <a:lnTo>
                    <a:pt x="144" y="385"/>
                  </a:lnTo>
                  <a:lnTo>
                    <a:pt x="144" y="385"/>
                  </a:lnTo>
                  <a:lnTo>
                    <a:pt x="156" y="413"/>
                  </a:lnTo>
                  <a:lnTo>
                    <a:pt x="156" y="413"/>
                  </a:lnTo>
                  <a:lnTo>
                    <a:pt x="152" y="417"/>
                  </a:lnTo>
                  <a:lnTo>
                    <a:pt x="152" y="417"/>
                  </a:lnTo>
                  <a:lnTo>
                    <a:pt x="148" y="425"/>
                  </a:lnTo>
                  <a:lnTo>
                    <a:pt x="148" y="425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4" y="413"/>
                  </a:lnTo>
                  <a:lnTo>
                    <a:pt x="141" y="409"/>
                  </a:lnTo>
                  <a:lnTo>
                    <a:pt x="141" y="409"/>
                  </a:lnTo>
                  <a:lnTo>
                    <a:pt x="141" y="405"/>
                  </a:lnTo>
                  <a:lnTo>
                    <a:pt x="141" y="405"/>
                  </a:lnTo>
                  <a:lnTo>
                    <a:pt x="132" y="405"/>
                  </a:lnTo>
                  <a:lnTo>
                    <a:pt x="132" y="405"/>
                  </a:lnTo>
                  <a:lnTo>
                    <a:pt x="128" y="401"/>
                  </a:lnTo>
                  <a:lnTo>
                    <a:pt x="128" y="401"/>
                  </a:lnTo>
                  <a:lnTo>
                    <a:pt x="121" y="397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2" y="397"/>
                  </a:lnTo>
                  <a:lnTo>
                    <a:pt x="108" y="397"/>
                  </a:lnTo>
                  <a:lnTo>
                    <a:pt x="108" y="397"/>
                  </a:lnTo>
                  <a:lnTo>
                    <a:pt x="100" y="393"/>
                  </a:lnTo>
                  <a:lnTo>
                    <a:pt x="100" y="393"/>
                  </a:lnTo>
                  <a:lnTo>
                    <a:pt x="88" y="397"/>
                  </a:lnTo>
                  <a:lnTo>
                    <a:pt x="76" y="401"/>
                  </a:lnTo>
                  <a:lnTo>
                    <a:pt x="76" y="401"/>
                  </a:lnTo>
                  <a:lnTo>
                    <a:pt x="68" y="413"/>
                  </a:lnTo>
                  <a:lnTo>
                    <a:pt x="68" y="413"/>
                  </a:lnTo>
                  <a:lnTo>
                    <a:pt x="60" y="421"/>
                  </a:lnTo>
                  <a:lnTo>
                    <a:pt x="60" y="421"/>
                  </a:lnTo>
                  <a:lnTo>
                    <a:pt x="56" y="433"/>
                  </a:lnTo>
                  <a:lnTo>
                    <a:pt x="56" y="433"/>
                  </a:lnTo>
                  <a:lnTo>
                    <a:pt x="56" y="441"/>
                  </a:lnTo>
                  <a:lnTo>
                    <a:pt x="56" y="441"/>
                  </a:lnTo>
                  <a:lnTo>
                    <a:pt x="52" y="445"/>
                  </a:lnTo>
                  <a:lnTo>
                    <a:pt x="52" y="445"/>
                  </a:lnTo>
                  <a:lnTo>
                    <a:pt x="52" y="449"/>
                  </a:lnTo>
                  <a:lnTo>
                    <a:pt x="56" y="457"/>
                  </a:lnTo>
                  <a:lnTo>
                    <a:pt x="56" y="457"/>
                  </a:lnTo>
                  <a:lnTo>
                    <a:pt x="56" y="461"/>
                  </a:lnTo>
                  <a:lnTo>
                    <a:pt x="60" y="469"/>
                  </a:lnTo>
                  <a:lnTo>
                    <a:pt x="60" y="469"/>
                  </a:lnTo>
                  <a:lnTo>
                    <a:pt x="64" y="469"/>
                  </a:lnTo>
                  <a:lnTo>
                    <a:pt x="64" y="469"/>
                  </a:lnTo>
                  <a:lnTo>
                    <a:pt x="76" y="477"/>
                  </a:lnTo>
                  <a:lnTo>
                    <a:pt x="76" y="477"/>
                  </a:lnTo>
                  <a:lnTo>
                    <a:pt x="88" y="481"/>
                  </a:lnTo>
                  <a:lnTo>
                    <a:pt x="88" y="481"/>
                  </a:lnTo>
                  <a:lnTo>
                    <a:pt x="104" y="485"/>
                  </a:lnTo>
                  <a:lnTo>
                    <a:pt x="104" y="485"/>
                  </a:lnTo>
                  <a:lnTo>
                    <a:pt x="112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121" y="485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8" y="481"/>
                  </a:lnTo>
                  <a:lnTo>
                    <a:pt x="128" y="481"/>
                  </a:lnTo>
                  <a:lnTo>
                    <a:pt x="132" y="477"/>
                  </a:lnTo>
                  <a:lnTo>
                    <a:pt x="136" y="477"/>
                  </a:lnTo>
                  <a:lnTo>
                    <a:pt x="136" y="477"/>
                  </a:lnTo>
                  <a:lnTo>
                    <a:pt x="141" y="477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4" y="473"/>
                  </a:lnTo>
                  <a:lnTo>
                    <a:pt x="144" y="473"/>
                  </a:lnTo>
                  <a:lnTo>
                    <a:pt x="148" y="473"/>
                  </a:lnTo>
                  <a:lnTo>
                    <a:pt x="148" y="469"/>
                  </a:lnTo>
                  <a:lnTo>
                    <a:pt x="148" y="469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6" y="457"/>
                  </a:lnTo>
                  <a:lnTo>
                    <a:pt x="156" y="457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8" y="441"/>
                  </a:lnTo>
                  <a:lnTo>
                    <a:pt x="168" y="441"/>
                  </a:lnTo>
                  <a:lnTo>
                    <a:pt x="189" y="485"/>
                  </a:lnTo>
                  <a:lnTo>
                    <a:pt x="205" y="513"/>
                  </a:lnTo>
                  <a:lnTo>
                    <a:pt x="221" y="542"/>
                  </a:lnTo>
                  <a:lnTo>
                    <a:pt x="221" y="542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49" y="593"/>
                  </a:lnTo>
                  <a:lnTo>
                    <a:pt x="249" y="593"/>
                  </a:lnTo>
                  <a:lnTo>
                    <a:pt x="245" y="590"/>
                  </a:lnTo>
                  <a:lnTo>
                    <a:pt x="245" y="586"/>
                  </a:lnTo>
                  <a:lnTo>
                    <a:pt x="245" y="586"/>
                  </a:lnTo>
                  <a:lnTo>
                    <a:pt x="241" y="582"/>
                  </a:lnTo>
                  <a:lnTo>
                    <a:pt x="241" y="582"/>
                  </a:lnTo>
                  <a:lnTo>
                    <a:pt x="233" y="582"/>
                  </a:lnTo>
                  <a:lnTo>
                    <a:pt x="233" y="582"/>
                  </a:lnTo>
                  <a:lnTo>
                    <a:pt x="229" y="578"/>
                  </a:lnTo>
                  <a:lnTo>
                    <a:pt x="229" y="578"/>
                  </a:lnTo>
                  <a:lnTo>
                    <a:pt x="221" y="573"/>
                  </a:lnTo>
                  <a:lnTo>
                    <a:pt x="216" y="578"/>
                  </a:lnTo>
                  <a:lnTo>
                    <a:pt x="216" y="578"/>
                  </a:lnTo>
                  <a:lnTo>
                    <a:pt x="212" y="578"/>
                  </a:lnTo>
                  <a:lnTo>
                    <a:pt x="205" y="578"/>
                  </a:lnTo>
                  <a:lnTo>
                    <a:pt x="205" y="578"/>
                  </a:lnTo>
                  <a:lnTo>
                    <a:pt x="196" y="573"/>
                  </a:lnTo>
                  <a:lnTo>
                    <a:pt x="196" y="573"/>
                  </a:lnTo>
                  <a:lnTo>
                    <a:pt x="185" y="578"/>
                  </a:lnTo>
                  <a:lnTo>
                    <a:pt x="185" y="578"/>
                  </a:lnTo>
                  <a:lnTo>
                    <a:pt x="176" y="582"/>
                  </a:lnTo>
                  <a:lnTo>
                    <a:pt x="176" y="582"/>
                  </a:lnTo>
                  <a:lnTo>
                    <a:pt x="165" y="593"/>
                  </a:lnTo>
                  <a:lnTo>
                    <a:pt x="165" y="593"/>
                  </a:lnTo>
                  <a:lnTo>
                    <a:pt x="156" y="606"/>
                  </a:lnTo>
                  <a:lnTo>
                    <a:pt x="156" y="606"/>
                  </a:lnTo>
                  <a:lnTo>
                    <a:pt x="152" y="614"/>
                  </a:lnTo>
                  <a:lnTo>
                    <a:pt x="152" y="614"/>
                  </a:lnTo>
                  <a:lnTo>
                    <a:pt x="148" y="626"/>
                  </a:lnTo>
                  <a:lnTo>
                    <a:pt x="148" y="626"/>
                  </a:lnTo>
                  <a:lnTo>
                    <a:pt x="148" y="630"/>
                  </a:lnTo>
                  <a:lnTo>
                    <a:pt x="148" y="630"/>
                  </a:lnTo>
                  <a:lnTo>
                    <a:pt x="148" y="634"/>
                  </a:lnTo>
                  <a:lnTo>
                    <a:pt x="148" y="638"/>
                  </a:lnTo>
                  <a:lnTo>
                    <a:pt x="148" y="638"/>
                  </a:lnTo>
                  <a:lnTo>
                    <a:pt x="152" y="646"/>
                  </a:lnTo>
                  <a:lnTo>
                    <a:pt x="152" y="650"/>
                  </a:lnTo>
                  <a:lnTo>
                    <a:pt x="152" y="650"/>
                  </a:lnTo>
                  <a:lnTo>
                    <a:pt x="156" y="654"/>
                  </a:lnTo>
                  <a:lnTo>
                    <a:pt x="156" y="654"/>
                  </a:lnTo>
                  <a:lnTo>
                    <a:pt x="168" y="666"/>
                  </a:lnTo>
                  <a:lnTo>
                    <a:pt x="168" y="666"/>
                  </a:lnTo>
                  <a:lnTo>
                    <a:pt x="176" y="670"/>
                  </a:lnTo>
                  <a:lnTo>
                    <a:pt x="176" y="670"/>
                  </a:lnTo>
                  <a:lnTo>
                    <a:pt x="196" y="674"/>
                  </a:lnTo>
                  <a:lnTo>
                    <a:pt x="196" y="674"/>
                  </a:lnTo>
                  <a:lnTo>
                    <a:pt x="205" y="674"/>
                  </a:lnTo>
                  <a:lnTo>
                    <a:pt x="212" y="674"/>
                  </a:lnTo>
                  <a:lnTo>
                    <a:pt x="212" y="674"/>
                  </a:lnTo>
                  <a:lnTo>
                    <a:pt x="216" y="674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9" y="666"/>
                  </a:lnTo>
                  <a:lnTo>
                    <a:pt x="233" y="666"/>
                  </a:lnTo>
                  <a:lnTo>
                    <a:pt x="233" y="666"/>
                  </a:lnTo>
                  <a:lnTo>
                    <a:pt x="236" y="666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41" y="662"/>
                  </a:lnTo>
                  <a:lnTo>
                    <a:pt x="241" y="662"/>
                  </a:lnTo>
                  <a:lnTo>
                    <a:pt x="245" y="662"/>
                  </a:lnTo>
                  <a:lnTo>
                    <a:pt x="245" y="658"/>
                  </a:lnTo>
                  <a:lnTo>
                    <a:pt x="245" y="658"/>
                  </a:lnTo>
                  <a:lnTo>
                    <a:pt x="249" y="650"/>
                  </a:lnTo>
                  <a:lnTo>
                    <a:pt x="249" y="650"/>
                  </a:lnTo>
                  <a:lnTo>
                    <a:pt x="253" y="646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65" y="646"/>
                  </a:lnTo>
                  <a:lnTo>
                    <a:pt x="273" y="650"/>
                  </a:lnTo>
                  <a:lnTo>
                    <a:pt x="273" y="650"/>
                  </a:lnTo>
                  <a:lnTo>
                    <a:pt x="289" y="650"/>
                  </a:lnTo>
                  <a:lnTo>
                    <a:pt x="305" y="670"/>
                  </a:lnTo>
                  <a:lnTo>
                    <a:pt x="313" y="682"/>
                  </a:lnTo>
                  <a:lnTo>
                    <a:pt x="313" y="682"/>
                  </a:lnTo>
                  <a:lnTo>
                    <a:pt x="337" y="714"/>
                  </a:lnTo>
                  <a:lnTo>
                    <a:pt x="337" y="714"/>
                  </a:lnTo>
                  <a:lnTo>
                    <a:pt x="353" y="734"/>
                  </a:lnTo>
                  <a:lnTo>
                    <a:pt x="365" y="750"/>
                  </a:lnTo>
                  <a:lnTo>
                    <a:pt x="365" y="750"/>
                  </a:lnTo>
                  <a:lnTo>
                    <a:pt x="357" y="762"/>
                  </a:lnTo>
                  <a:lnTo>
                    <a:pt x="357" y="762"/>
                  </a:lnTo>
                  <a:lnTo>
                    <a:pt x="349" y="778"/>
                  </a:lnTo>
                  <a:lnTo>
                    <a:pt x="349" y="778"/>
                  </a:lnTo>
                  <a:lnTo>
                    <a:pt x="345" y="786"/>
                  </a:lnTo>
                  <a:lnTo>
                    <a:pt x="345" y="786"/>
                  </a:lnTo>
                  <a:lnTo>
                    <a:pt x="341" y="786"/>
                  </a:lnTo>
                  <a:lnTo>
                    <a:pt x="341" y="786"/>
                  </a:lnTo>
                  <a:lnTo>
                    <a:pt x="337" y="790"/>
                  </a:lnTo>
                  <a:lnTo>
                    <a:pt x="337" y="790"/>
                  </a:lnTo>
                  <a:lnTo>
                    <a:pt x="333" y="794"/>
                  </a:lnTo>
                  <a:lnTo>
                    <a:pt x="333" y="794"/>
                  </a:lnTo>
                  <a:lnTo>
                    <a:pt x="321" y="798"/>
                  </a:lnTo>
                  <a:lnTo>
                    <a:pt x="313" y="798"/>
                  </a:lnTo>
                  <a:lnTo>
                    <a:pt x="313" y="798"/>
                  </a:lnTo>
                  <a:lnTo>
                    <a:pt x="301" y="794"/>
                  </a:lnTo>
                  <a:lnTo>
                    <a:pt x="301" y="794"/>
                  </a:lnTo>
                  <a:lnTo>
                    <a:pt x="289" y="790"/>
                  </a:lnTo>
                  <a:lnTo>
                    <a:pt x="289" y="790"/>
                  </a:lnTo>
                  <a:lnTo>
                    <a:pt x="285" y="782"/>
                  </a:lnTo>
                  <a:lnTo>
                    <a:pt x="285" y="782"/>
                  </a:lnTo>
                  <a:lnTo>
                    <a:pt x="285" y="770"/>
                  </a:lnTo>
                  <a:lnTo>
                    <a:pt x="285" y="770"/>
                  </a:lnTo>
                  <a:lnTo>
                    <a:pt x="289" y="766"/>
                  </a:lnTo>
                  <a:lnTo>
                    <a:pt x="289" y="766"/>
                  </a:lnTo>
                  <a:lnTo>
                    <a:pt x="297" y="758"/>
                  </a:lnTo>
                  <a:lnTo>
                    <a:pt x="309" y="754"/>
                  </a:lnTo>
                  <a:lnTo>
                    <a:pt x="309" y="754"/>
                  </a:lnTo>
                  <a:lnTo>
                    <a:pt x="313" y="754"/>
                  </a:lnTo>
                  <a:lnTo>
                    <a:pt x="313" y="754"/>
                  </a:lnTo>
                  <a:lnTo>
                    <a:pt x="325" y="758"/>
                  </a:lnTo>
                  <a:lnTo>
                    <a:pt x="325" y="758"/>
                  </a:lnTo>
                  <a:lnTo>
                    <a:pt x="337" y="758"/>
                  </a:lnTo>
                  <a:lnTo>
                    <a:pt x="337" y="758"/>
                  </a:lnTo>
                  <a:lnTo>
                    <a:pt x="341" y="762"/>
                  </a:lnTo>
                  <a:lnTo>
                    <a:pt x="341" y="762"/>
                  </a:lnTo>
                  <a:lnTo>
                    <a:pt x="345" y="766"/>
                  </a:lnTo>
                  <a:lnTo>
                    <a:pt x="345" y="766"/>
                  </a:lnTo>
                  <a:lnTo>
                    <a:pt x="349" y="766"/>
                  </a:lnTo>
                  <a:lnTo>
                    <a:pt x="349" y="766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1" y="742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7" y="734"/>
                  </a:lnTo>
                  <a:lnTo>
                    <a:pt x="337" y="734"/>
                  </a:lnTo>
                  <a:lnTo>
                    <a:pt x="329" y="734"/>
                  </a:lnTo>
                  <a:lnTo>
                    <a:pt x="329" y="734"/>
                  </a:lnTo>
                  <a:lnTo>
                    <a:pt x="325" y="730"/>
                  </a:lnTo>
                  <a:lnTo>
                    <a:pt x="325" y="730"/>
                  </a:lnTo>
                  <a:lnTo>
                    <a:pt x="317" y="730"/>
                  </a:lnTo>
                  <a:lnTo>
                    <a:pt x="313" y="730"/>
                  </a:lnTo>
                  <a:lnTo>
                    <a:pt x="313" y="730"/>
                  </a:lnTo>
                  <a:lnTo>
                    <a:pt x="309" y="730"/>
                  </a:lnTo>
                  <a:lnTo>
                    <a:pt x="305" y="730"/>
                  </a:lnTo>
                  <a:lnTo>
                    <a:pt x="305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85" y="734"/>
                  </a:lnTo>
                  <a:lnTo>
                    <a:pt x="273" y="742"/>
                  </a:lnTo>
                  <a:lnTo>
                    <a:pt x="273" y="742"/>
                  </a:lnTo>
                  <a:lnTo>
                    <a:pt x="265" y="754"/>
                  </a:lnTo>
                  <a:lnTo>
                    <a:pt x="265" y="754"/>
                  </a:lnTo>
                  <a:lnTo>
                    <a:pt x="261" y="766"/>
                  </a:lnTo>
                  <a:lnTo>
                    <a:pt x="261" y="766"/>
                  </a:lnTo>
                  <a:lnTo>
                    <a:pt x="261" y="778"/>
                  </a:lnTo>
                  <a:lnTo>
                    <a:pt x="261" y="778"/>
                  </a:lnTo>
                  <a:lnTo>
                    <a:pt x="261" y="786"/>
                  </a:lnTo>
                  <a:lnTo>
                    <a:pt x="261" y="786"/>
                  </a:lnTo>
                  <a:lnTo>
                    <a:pt x="261" y="790"/>
                  </a:lnTo>
                  <a:lnTo>
                    <a:pt x="261" y="790"/>
                  </a:lnTo>
                  <a:lnTo>
                    <a:pt x="261" y="794"/>
                  </a:lnTo>
                  <a:lnTo>
                    <a:pt x="265" y="798"/>
                  </a:lnTo>
                  <a:lnTo>
                    <a:pt x="265" y="798"/>
                  </a:lnTo>
                  <a:lnTo>
                    <a:pt x="269" y="802"/>
                  </a:lnTo>
                  <a:lnTo>
                    <a:pt x="273" y="810"/>
                  </a:lnTo>
                  <a:lnTo>
                    <a:pt x="273" y="810"/>
                  </a:lnTo>
                  <a:lnTo>
                    <a:pt x="277" y="810"/>
                  </a:lnTo>
                  <a:lnTo>
                    <a:pt x="277" y="810"/>
                  </a:lnTo>
                  <a:lnTo>
                    <a:pt x="289" y="818"/>
                  </a:lnTo>
                  <a:lnTo>
                    <a:pt x="289" y="818"/>
                  </a:lnTo>
                  <a:lnTo>
                    <a:pt x="297" y="822"/>
                  </a:lnTo>
                  <a:lnTo>
                    <a:pt x="297" y="822"/>
                  </a:lnTo>
                  <a:lnTo>
                    <a:pt x="317" y="822"/>
                  </a:lnTo>
                  <a:lnTo>
                    <a:pt x="317" y="822"/>
                  </a:lnTo>
                  <a:lnTo>
                    <a:pt x="325" y="822"/>
                  </a:lnTo>
                  <a:lnTo>
                    <a:pt x="329" y="822"/>
                  </a:lnTo>
                  <a:lnTo>
                    <a:pt x="329" y="822"/>
                  </a:lnTo>
                  <a:lnTo>
                    <a:pt x="333" y="822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41" y="818"/>
                  </a:lnTo>
                  <a:lnTo>
                    <a:pt x="341" y="818"/>
                  </a:lnTo>
                  <a:lnTo>
                    <a:pt x="345" y="814"/>
                  </a:lnTo>
                  <a:lnTo>
                    <a:pt x="349" y="814"/>
                  </a:lnTo>
                  <a:lnTo>
                    <a:pt x="349" y="814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4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73" y="786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73" y="782"/>
                  </a:lnTo>
                  <a:lnTo>
                    <a:pt x="381" y="774"/>
                  </a:lnTo>
                  <a:lnTo>
                    <a:pt x="381" y="774"/>
                  </a:lnTo>
                  <a:lnTo>
                    <a:pt x="389" y="778"/>
                  </a:lnTo>
                  <a:lnTo>
                    <a:pt x="389" y="778"/>
                  </a:lnTo>
                  <a:lnTo>
                    <a:pt x="429" y="818"/>
                  </a:lnTo>
                  <a:lnTo>
                    <a:pt x="429" y="818"/>
                  </a:lnTo>
                  <a:lnTo>
                    <a:pt x="461" y="850"/>
                  </a:lnTo>
                  <a:lnTo>
                    <a:pt x="461" y="850"/>
                  </a:lnTo>
                  <a:lnTo>
                    <a:pt x="497" y="883"/>
                  </a:lnTo>
                  <a:lnTo>
                    <a:pt x="497" y="883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497" y="890"/>
                  </a:lnTo>
                  <a:lnTo>
                    <a:pt x="497" y="890"/>
                  </a:lnTo>
                  <a:lnTo>
                    <a:pt x="497" y="886"/>
                  </a:lnTo>
                  <a:lnTo>
                    <a:pt x="497" y="886"/>
                  </a:lnTo>
                  <a:lnTo>
                    <a:pt x="489" y="886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77" y="883"/>
                  </a:lnTo>
                  <a:lnTo>
                    <a:pt x="477" y="883"/>
                  </a:lnTo>
                  <a:lnTo>
                    <a:pt x="465" y="879"/>
                  </a:lnTo>
                  <a:lnTo>
                    <a:pt x="465" y="879"/>
                  </a:lnTo>
                  <a:lnTo>
                    <a:pt x="461" y="879"/>
                  </a:lnTo>
                  <a:lnTo>
                    <a:pt x="453" y="883"/>
                  </a:lnTo>
                  <a:lnTo>
                    <a:pt x="453" y="883"/>
                  </a:lnTo>
                  <a:lnTo>
                    <a:pt x="449" y="883"/>
                  </a:lnTo>
                  <a:lnTo>
                    <a:pt x="445" y="883"/>
                  </a:lnTo>
                  <a:lnTo>
                    <a:pt x="445" y="883"/>
                  </a:lnTo>
                  <a:lnTo>
                    <a:pt x="437" y="883"/>
                  </a:lnTo>
                  <a:lnTo>
                    <a:pt x="437" y="883"/>
                  </a:lnTo>
                  <a:lnTo>
                    <a:pt x="425" y="890"/>
                  </a:lnTo>
                  <a:lnTo>
                    <a:pt x="413" y="899"/>
                  </a:lnTo>
                  <a:lnTo>
                    <a:pt x="413" y="899"/>
                  </a:lnTo>
                  <a:lnTo>
                    <a:pt x="405" y="910"/>
                  </a:lnTo>
                  <a:lnTo>
                    <a:pt x="405" y="910"/>
                  </a:lnTo>
                  <a:lnTo>
                    <a:pt x="401" y="923"/>
                  </a:lnTo>
                  <a:lnTo>
                    <a:pt x="401" y="923"/>
                  </a:lnTo>
                  <a:lnTo>
                    <a:pt x="397" y="934"/>
                  </a:lnTo>
                  <a:lnTo>
                    <a:pt x="397" y="934"/>
                  </a:lnTo>
                  <a:lnTo>
                    <a:pt x="397" y="947"/>
                  </a:lnTo>
                  <a:lnTo>
                    <a:pt x="397" y="947"/>
                  </a:lnTo>
                  <a:lnTo>
                    <a:pt x="397" y="951"/>
                  </a:lnTo>
                  <a:lnTo>
                    <a:pt x="397" y="951"/>
                  </a:lnTo>
                  <a:lnTo>
                    <a:pt x="397" y="954"/>
                  </a:lnTo>
                  <a:lnTo>
                    <a:pt x="397" y="959"/>
                  </a:lnTo>
                  <a:lnTo>
                    <a:pt x="397" y="959"/>
                  </a:lnTo>
                  <a:lnTo>
                    <a:pt x="401" y="967"/>
                  </a:lnTo>
                  <a:lnTo>
                    <a:pt x="405" y="975"/>
                  </a:lnTo>
                  <a:lnTo>
                    <a:pt x="405" y="975"/>
                  </a:lnTo>
                  <a:lnTo>
                    <a:pt x="409" y="975"/>
                  </a:lnTo>
                  <a:lnTo>
                    <a:pt x="409" y="975"/>
                  </a:lnTo>
                  <a:lnTo>
                    <a:pt x="421" y="987"/>
                  </a:lnTo>
                  <a:lnTo>
                    <a:pt x="421" y="987"/>
                  </a:lnTo>
                  <a:lnTo>
                    <a:pt x="433" y="991"/>
                  </a:lnTo>
                  <a:lnTo>
                    <a:pt x="433" y="991"/>
                  </a:lnTo>
                  <a:lnTo>
                    <a:pt x="445" y="995"/>
                  </a:lnTo>
                  <a:lnTo>
                    <a:pt x="457" y="991"/>
                  </a:lnTo>
                  <a:lnTo>
                    <a:pt x="457" y="991"/>
                  </a:lnTo>
                  <a:lnTo>
                    <a:pt x="465" y="991"/>
                  </a:lnTo>
                  <a:lnTo>
                    <a:pt x="473" y="987"/>
                  </a:lnTo>
                  <a:lnTo>
                    <a:pt x="473" y="987"/>
                  </a:lnTo>
                  <a:lnTo>
                    <a:pt x="477" y="987"/>
                  </a:lnTo>
                  <a:lnTo>
                    <a:pt x="477" y="983"/>
                  </a:lnTo>
                  <a:lnTo>
                    <a:pt x="477" y="983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5" y="975"/>
                  </a:lnTo>
                  <a:lnTo>
                    <a:pt x="489" y="971"/>
                  </a:lnTo>
                  <a:lnTo>
                    <a:pt x="489" y="971"/>
                  </a:lnTo>
                  <a:lnTo>
                    <a:pt x="493" y="971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7" y="963"/>
                  </a:lnTo>
                  <a:lnTo>
                    <a:pt x="497" y="959"/>
                  </a:lnTo>
                  <a:lnTo>
                    <a:pt x="497" y="959"/>
                  </a:lnTo>
                  <a:lnTo>
                    <a:pt x="502" y="954"/>
                  </a:lnTo>
                  <a:lnTo>
                    <a:pt x="502" y="954"/>
                  </a:lnTo>
                  <a:lnTo>
                    <a:pt x="502" y="951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9" y="939"/>
                  </a:lnTo>
                  <a:lnTo>
                    <a:pt x="509" y="939"/>
                  </a:lnTo>
                  <a:lnTo>
                    <a:pt x="509" y="934"/>
                  </a:lnTo>
                  <a:lnTo>
                    <a:pt x="509" y="934"/>
                  </a:lnTo>
                  <a:lnTo>
                    <a:pt x="517" y="919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9"/>
                  </a:lnTo>
                  <a:lnTo>
                    <a:pt x="522" y="919"/>
                  </a:lnTo>
                  <a:lnTo>
                    <a:pt x="525" y="919"/>
                  </a:lnTo>
                  <a:lnTo>
                    <a:pt x="525" y="919"/>
                  </a:lnTo>
                  <a:lnTo>
                    <a:pt x="529" y="914"/>
                  </a:lnTo>
                  <a:lnTo>
                    <a:pt x="529" y="914"/>
                  </a:lnTo>
                  <a:lnTo>
                    <a:pt x="533" y="910"/>
                  </a:lnTo>
                  <a:lnTo>
                    <a:pt x="533" y="910"/>
                  </a:lnTo>
                  <a:lnTo>
                    <a:pt x="529" y="910"/>
                  </a:lnTo>
                  <a:lnTo>
                    <a:pt x="529" y="910"/>
                  </a:lnTo>
                  <a:lnTo>
                    <a:pt x="529" y="907"/>
                  </a:lnTo>
                  <a:lnTo>
                    <a:pt x="529" y="907"/>
                  </a:lnTo>
                  <a:lnTo>
                    <a:pt x="549" y="927"/>
                  </a:lnTo>
                  <a:lnTo>
                    <a:pt x="569" y="943"/>
                  </a:lnTo>
                  <a:lnTo>
                    <a:pt x="569" y="943"/>
                  </a:lnTo>
                  <a:lnTo>
                    <a:pt x="586" y="951"/>
                  </a:lnTo>
                  <a:lnTo>
                    <a:pt x="602" y="959"/>
                  </a:lnTo>
                  <a:lnTo>
                    <a:pt x="602" y="959"/>
                  </a:lnTo>
                  <a:lnTo>
                    <a:pt x="606" y="963"/>
                  </a:lnTo>
                  <a:lnTo>
                    <a:pt x="617" y="975"/>
                  </a:lnTo>
                  <a:lnTo>
                    <a:pt x="617" y="975"/>
                  </a:lnTo>
                  <a:lnTo>
                    <a:pt x="642" y="987"/>
                  </a:lnTo>
                  <a:lnTo>
                    <a:pt x="642" y="987"/>
                  </a:lnTo>
                  <a:lnTo>
                    <a:pt x="642" y="991"/>
                  </a:lnTo>
                  <a:lnTo>
                    <a:pt x="642" y="991"/>
                  </a:lnTo>
                  <a:lnTo>
                    <a:pt x="638" y="987"/>
                  </a:lnTo>
                  <a:lnTo>
                    <a:pt x="638" y="987"/>
                  </a:lnTo>
                  <a:lnTo>
                    <a:pt x="634" y="987"/>
                  </a:lnTo>
                  <a:lnTo>
                    <a:pt x="634" y="987"/>
                  </a:lnTo>
                  <a:lnTo>
                    <a:pt x="630" y="987"/>
                  </a:lnTo>
                  <a:lnTo>
                    <a:pt x="630" y="987"/>
                  </a:lnTo>
                  <a:lnTo>
                    <a:pt x="622" y="983"/>
                  </a:lnTo>
                  <a:lnTo>
                    <a:pt x="622" y="983"/>
                  </a:lnTo>
                  <a:lnTo>
                    <a:pt x="613" y="979"/>
                  </a:lnTo>
                  <a:lnTo>
                    <a:pt x="606" y="979"/>
                  </a:lnTo>
                  <a:lnTo>
                    <a:pt x="606" y="979"/>
                  </a:lnTo>
                  <a:lnTo>
                    <a:pt x="602" y="983"/>
                  </a:lnTo>
                  <a:lnTo>
                    <a:pt x="597" y="983"/>
                  </a:lnTo>
                  <a:lnTo>
                    <a:pt x="597" y="983"/>
                  </a:lnTo>
                  <a:lnTo>
                    <a:pt x="590" y="979"/>
                  </a:lnTo>
                  <a:lnTo>
                    <a:pt x="590" y="979"/>
                  </a:lnTo>
                  <a:lnTo>
                    <a:pt x="577" y="987"/>
                  </a:lnTo>
                  <a:lnTo>
                    <a:pt x="566" y="995"/>
                  </a:lnTo>
                  <a:lnTo>
                    <a:pt x="566" y="995"/>
                  </a:lnTo>
                  <a:lnTo>
                    <a:pt x="557" y="1011"/>
                  </a:lnTo>
                  <a:lnTo>
                    <a:pt x="557" y="1011"/>
                  </a:lnTo>
                  <a:lnTo>
                    <a:pt x="553" y="1023"/>
                  </a:lnTo>
                  <a:lnTo>
                    <a:pt x="553" y="1023"/>
                  </a:lnTo>
                  <a:lnTo>
                    <a:pt x="557" y="1035"/>
                  </a:lnTo>
                  <a:lnTo>
                    <a:pt x="557" y="1035"/>
                  </a:lnTo>
                  <a:lnTo>
                    <a:pt x="562" y="1047"/>
                  </a:lnTo>
                  <a:lnTo>
                    <a:pt x="562" y="1047"/>
                  </a:lnTo>
                  <a:lnTo>
                    <a:pt x="562" y="1051"/>
                  </a:lnTo>
                  <a:lnTo>
                    <a:pt x="562" y="1051"/>
                  </a:lnTo>
                  <a:lnTo>
                    <a:pt x="566" y="1055"/>
                  </a:lnTo>
                  <a:lnTo>
                    <a:pt x="569" y="1059"/>
                  </a:lnTo>
                  <a:lnTo>
                    <a:pt x="569" y="1059"/>
                  </a:lnTo>
                  <a:lnTo>
                    <a:pt x="573" y="1063"/>
                  </a:lnTo>
                  <a:lnTo>
                    <a:pt x="582" y="1067"/>
                  </a:lnTo>
                  <a:lnTo>
                    <a:pt x="582" y="1067"/>
                  </a:lnTo>
                  <a:lnTo>
                    <a:pt x="586" y="1067"/>
                  </a:lnTo>
                  <a:lnTo>
                    <a:pt x="586" y="1067"/>
                  </a:lnTo>
                  <a:lnTo>
                    <a:pt x="602" y="1067"/>
                  </a:lnTo>
                  <a:lnTo>
                    <a:pt x="602" y="1067"/>
                  </a:lnTo>
                  <a:lnTo>
                    <a:pt x="613" y="1067"/>
                  </a:lnTo>
                  <a:lnTo>
                    <a:pt x="613" y="1067"/>
                  </a:lnTo>
                  <a:lnTo>
                    <a:pt x="634" y="1059"/>
                  </a:lnTo>
                  <a:lnTo>
                    <a:pt x="634" y="1059"/>
                  </a:lnTo>
                  <a:lnTo>
                    <a:pt x="642" y="1059"/>
                  </a:lnTo>
                  <a:lnTo>
                    <a:pt x="646" y="1051"/>
                  </a:lnTo>
                  <a:lnTo>
                    <a:pt x="646" y="1051"/>
                  </a:lnTo>
                  <a:lnTo>
                    <a:pt x="650" y="1051"/>
                  </a:lnTo>
                  <a:lnTo>
                    <a:pt x="650" y="1047"/>
                  </a:lnTo>
                  <a:lnTo>
                    <a:pt x="650" y="1047"/>
                  </a:lnTo>
                  <a:lnTo>
                    <a:pt x="650" y="1043"/>
                  </a:lnTo>
                  <a:lnTo>
                    <a:pt x="650" y="1043"/>
                  </a:lnTo>
                  <a:lnTo>
                    <a:pt x="654" y="1043"/>
                  </a:lnTo>
                  <a:lnTo>
                    <a:pt x="654" y="1043"/>
                  </a:lnTo>
                  <a:lnTo>
                    <a:pt x="658" y="1039"/>
                  </a:lnTo>
                  <a:lnTo>
                    <a:pt x="662" y="1035"/>
                  </a:lnTo>
                  <a:lnTo>
                    <a:pt x="662" y="1035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6" y="1023"/>
                  </a:lnTo>
                  <a:lnTo>
                    <a:pt x="666" y="1019"/>
                  </a:lnTo>
                  <a:lnTo>
                    <a:pt x="666" y="1019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2" y="1007"/>
                  </a:lnTo>
                  <a:lnTo>
                    <a:pt x="662" y="1007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74" y="1007"/>
                  </a:lnTo>
                  <a:lnTo>
                    <a:pt x="674" y="1007"/>
                  </a:lnTo>
                  <a:lnTo>
                    <a:pt x="678" y="1007"/>
                  </a:lnTo>
                  <a:lnTo>
                    <a:pt x="682" y="1011"/>
                  </a:lnTo>
                  <a:lnTo>
                    <a:pt x="682" y="1011"/>
                  </a:lnTo>
                  <a:lnTo>
                    <a:pt x="698" y="1023"/>
                  </a:lnTo>
                  <a:lnTo>
                    <a:pt x="710" y="1031"/>
                  </a:lnTo>
                  <a:lnTo>
                    <a:pt x="710" y="1031"/>
                  </a:lnTo>
                  <a:lnTo>
                    <a:pt x="742" y="1043"/>
                  </a:lnTo>
                  <a:lnTo>
                    <a:pt x="742" y="1043"/>
                  </a:lnTo>
                  <a:lnTo>
                    <a:pt x="758" y="1051"/>
                  </a:lnTo>
                  <a:lnTo>
                    <a:pt x="774" y="1055"/>
                  </a:lnTo>
                  <a:lnTo>
                    <a:pt x="774" y="1055"/>
                  </a:lnTo>
                  <a:lnTo>
                    <a:pt x="782" y="1059"/>
                  </a:lnTo>
                  <a:lnTo>
                    <a:pt x="782" y="1059"/>
                  </a:lnTo>
                  <a:lnTo>
                    <a:pt x="810" y="1075"/>
                  </a:lnTo>
                  <a:lnTo>
                    <a:pt x="810" y="1075"/>
                  </a:lnTo>
                  <a:lnTo>
                    <a:pt x="810" y="1079"/>
                  </a:lnTo>
                  <a:lnTo>
                    <a:pt x="810" y="1079"/>
                  </a:lnTo>
                  <a:lnTo>
                    <a:pt x="810" y="1091"/>
                  </a:lnTo>
                  <a:lnTo>
                    <a:pt x="810" y="1091"/>
                  </a:lnTo>
                  <a:lnTo>
                    <a:pt x="802" y="1111"/>
                  </a:lnTo>
                  <a:lnTo>
                    <a:pt x="802" y="1111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4" y="1131"/>
                  </a:lnTo>
                  <a:lnTo>
                    <a:pt x="794" y="1131"/>
                  </a:lnTo>
                  <a:lnTo>
                    <a:pt x="790" y="1139"/>
                  </a:lnTo>
                  <a:lnTo>
                    <a:pt x="790" y="1139"/>
                  </a:lnTo>
                  <a:lnTo>
                    <a:pt x="782" y="1147"/>
                  </a:lnTo>
                  <a:lnTo>
                    <a:pt x="774" y="1155"/>
                  </a:lnTo>
                  <a:lnTo>
                    <a:pt x="774" y="1155"/>
                  </a:lnTo>
                  <a:lnTo>
                    <a:pt x="762" y="1155"/>
                  </a:lnTo>
                  <a:lnTo>
                    <a:pt x="762" y="1155"/>
                  </a:lnTo>
                  <a:lnTo>
                    <a:pt x="754" y="1151"/>
                  </a:lnTo>
                  <a:lnTo>
                    <a:pt x="754" y="1151"/>
                  </a:lnTo>
                  <a:lnTo>
                    <a:pt x="746" y="1139"/>
                  </a:lnTo>
                  <a:lnTo>
                    <a:pt x="746" y="1139"/>
                  </a:lnTo>
                  <a:lnTo>
                    <a:pt x="742" y="1127"/>
                  </a:lnTo>
                  <a:lnTo>
                    <a:pt x="742" y="1127"/>
                  </a:lnTo>
                  <a:lnTo>
                    <a:pt x="742" y="1119"/>
                  </a:lnTo>
                  <a:lnTo>
                    <a:pt x="742" y="1119"/>
                  </a:lnTo>
                  <a:lnTo>
                    <a:pt x="746" y="1107"/>
                  </a:lnTo>
                  <a:lnTo>
                    <a:pt x="758" y="1099"/>
                  </a:lnTo>
                  <a:lnTo>
                    <a:pt x="758" y="1099"/>
                  </a:lnTo>
                  <a:lnTo>
                    <a:pt x="762" y="1095"/>
                  </a:lnTo>
                  <a:lnTo>
                    <a:pt x="762" y="1095"/>
                  </a:lnTo>
                  <a:lnTo>
                    <a:pt x="778" y="1087"/>
                  </a:lnTo>
                  <a:lnTo>
                    <a:pt x="778" y="1087"/>
                  </a:lnTo>
                  <a:lnTo>
                    <a:pt x="790" y="1083"/>
                  </a:lnTo>
                  <a:lnTo>
                    <a:pt x="790" y="1083"/>
                  </a:lnTo>
                  <a:lnTo>
                    <a:pt x="794" y="1083"/>
                  </a:lnTo>
                  <a:lnTo>
                    <a:pt x="798" y="1083"/>
                  </a:lnTo>
                  <a:lnTo>
                    <a:pt x="798" y="1083"/>
                  </a:lnTo>
                  <a:lnTo>
                    <a:pt x="802" y="1083"/>
                  </a:lnTo>
                  <a:lnTo>
                    <a:pt x="802" y="1083"/>
                  </a:lnTo>
                  <a:lnTo>
                    <a:pt x="806" y="1083"/>
                  </a:lnTo>
                  <a:lnTo>
                    <a:pt x="806" y="1083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2" y="1075"/>
                  </a:lnTo>
                  <a:lnTo>
                    <a:pt x="802" y="1075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82" y="1067"/>
                  </a:lnTo>
                  <a:lnTo>
                    <a:pt x="778" y="1063"/>
                  </a:lnTo>
                  <a:lnTo>
                    <a:pt x="778" y="1063"/>
                  </a:lnTo>
                  <a:lnTo>
                    <a:pt x="774" y="1063"/>
                  </a:lnTo>
                  <a:lnTo>
                    <a:pt x="774" y="1063"/>
                  </a:lnTo>
                  <a:lnTo>
                    <a:pt x="770" y="1067"/>
                  </a:lnTo>
                  <a:lnTo>
                    <a:pt x="770" y="1067"/>
                  </a:lnTo>
                  <a:lnTo>
                    <a:pt x="762" y="1067"/>
                  </a:lnTo>
                  <a:lnTo>
                    <a:pt x="762" y="1067"/>
                  </a:lnTo>
                  <a:lnTo>
                    <a:pt x="754" y="1071"/>
                  </a:lnTo>
                  <a:lnTo>
                    <a:pt x="750" y="1075"/>
                  </a:lnTo>
                  <a:lnTo>
                    <a:pt x="750" y="1075"/>
                  </a:lnTo>
                  <a:lnTo>
                    <a:pt x="746" y="1079"/>
                  </a:lnTo>
                  <a:lnTo>
                    <a:pt x="742" y="1079"/>
                  </a:lnTo>
                  <a:lnTo>
                    <a:pt x="742" y="1079"/>
                  </a:lnTo>
                  <a:lnTo>
                    <a:pt x="734" y="1083"/>
                  </a:lnTo>
                  <a:lnTo>
                    <a:pt x="734" y="1083"/>
                  </a:lnTo>
                  <a:lnTo>
                    <a:pt x="726" y="1091"/>
                  </a:lnTo>
                  <a:lnTo>
                    <a:pt x="718" y="1103"/>
                  </a:lnTo>
                  <a:lnTo>
                    <a:pt x="718" y="1103"/>
                  </a:lnTo>
                  <a:lnTo>
                    <a:pt x="714" y="1119"/>
                  </a:lnTo>
                  <a:lnTo>
                    <a:pt x="714" y="1119"/>
                  </a:lnTo>
                  <a:lnTo>
                    <a:pt x="714" y="1131"/>
                  </a:lnTo>
                  <a:lnTo>
                    <a:pt x="714" y="1131"/>
                  </a:lnTo>
                  <a:lnTo>
                    <a:pt x="718" y="1143"/>
                  </a:lnTo>
                  <a:lnTo>
                    <a:pt x="718" y="1143"/>
                  </a:lnTo>
                  <a:lnTo>
                    <a:pt x="722" y="1151"/>
                  </a:lnTo>
                  <a:lnTo>
                    <a:pt x="722" y="1151"/>
                  </a:lnTo>
                  <a:lnTo>
                    <a:pt x="722" y="1155"/>
                  </a:lnTo>
                  <a:lnTo>
                    <a:pt x="722" y="1155"/>
                  </a:lnTo>
                  <a:lnTo>
                    <a:pt x="726" y="1159"/>
                  </a:lnTo>
                  <a:lnTo>
                    <a:pt x="730" y="1163"/>
                  </a:lnTo>
                  <a:lnTo>
                    <a:pt x="730" y="1163"/>
                  </a:lnTo>
                  <a:lnTo>
                    <a:pt x="734" y="1167"/>
                  </a:lnTo>
                  <a:lnTo>
                    <a:pt x="738" y="1171"/>
                  </a:lnTo>
                  <a:lnTo>
                    <a:pt x="738" y="1171"/>
                  </a:lnTo>
                  <a:lnTo>
                    <a:pt x="742" y="1175"/>
                  </a:lnTo>
                  <a:lnTo>
                    <a:pt x="742" y="1175"/>
                  </a:lnTo>
                  <a:lnTo>
                    <a:pt x="758" y="1179"/>
                  </a:lnTo>
                  <a:lnTo>
                    <a:pt x="758" y="1179"/>
                  </a:lnTo>
                  <a:lnTo>
                    <a:pt x="766" y="1179"/>
                  </a:lnTo>
                  <a:lnTo>
                    <a:pt x="770" y="1179"/>
                  </a:lnTo>
                  <a:lnTo>
                    <a:pt x="770" y="1179"/>
                  </a:lnTo>
                  <a:lnTo>
                    <a:pt x="782" y="1175"/>
                  </a:lnTo>
                  <a:lnTo>
                    <a:pt x="794" y="1171"/>
                  </a:lnTo>
                  <a:lnTo>
                    <a:pt x="794" y="1171"/>
                  </a:lnTo>
                  <a:lnTo>
                    <a:pt x="798" y="1167"/>
                  </a:lnTo>
                  <a:lnTo>
                    <a:pt x="802" y="1163"/>
                  </a:lnTo>
                  <a:lnTo>
                    <a:pt x="802" y="1163"/>
                  </a:lnTo>
                  <a:lnTo>
                    <a:pt x="806" y="1163"/>
                  </a:lnTo>
                  <a:lnTo>
                    <a:pt x="806" y="1155"/>
                  </a:lnTo>
                  <a:lnTo>
                    <a:pt x="806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4" y="1151"/>
                  </a:lnTo>
                  <a:lnTo>
                    <a:pt x="818" y="1147"/>
                  </a:lnTo>
                  <a:lnTo>
                    <a:pt x="818" y="1147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22" y="1139"/>
                  </a:lnTo>
                  <a:lnTo>
                    <a:pt x="822" y="1135"/>
                  </a:lnTo>
                  <a:lnTo>
                    <a:pt x="822" y="1135"/>
                  </a:lnTo>
                  <a:lnTo>
                    <a:pt x="822" y="1127"/>
                  </a:lnTo>
                  <a:lnTo>
                    <a:pt x="822" y="1127"/>
                  </a:lnTo>
                  <a:lnTo>
                    <a:pt x="826" y="1123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6" y="1111"/>
                  </a:lnTo>
                  <a:lnTo>
                    <a:pt x="826" y="1111"/>
                  </a:lnTo>
                  <a:lnTo>
                    <a:pt x="830" y="1107"/>
                  </a:lnTo>
                  <a:lnTo>
                    <a:pt x="830" y="1107"/>
                  </a:lnTo>
                  <a:lnTo>
                    <a:pt x="834" y="1091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74" y="1099"/>
                  </a:lnTo>
                  <a:lnTo>
                    <a:pt x="919" y="1115"/>
                  </a:lnTo>
                  <a:lnTo>
                    <a:pt x="919" y="1115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91" y="1135"/>
                  </a:lnTo>
                  <a:lnTo>
                    <a:pt x="991" y="1135"/>
                  </a:lnTo>
                  <a:lnTo>
                    <a:pt x="1023" y="1139"/>
                  </a:lnTo>
                  <a:lnTo>
                    <a:pt x="1023" y="1139"/>
                  </a:lnTo>
                  <a:lnTo>
                    <a:pt x="1027" y="1139"/>
                  </a:lnTo>
                  <a:lnTo>
                    <a:pt x="1031" y="1135"/>
                  </a:lnTo>
                  <a:lnTo>
                    <a:pt x="1031" y="1135"/>
                  </a:lnTo>
                  <a:lnTo>
                    <a:pt x="1031" y="1131"/>
                  </a:lnTo>
                  <a:lnTo>
                    <a:pt x="1027" y="1127"/>
                  </a:lnTo>
                  <a:close/>
                  <a:moveTo>
                    <a:pt x="136" y="441"/>
                  </a:moveTo>
                  <a:lnTo>
                    <a:pt x="136" y="441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24" y="453"/>
                  </a:lnTo>
                  <a:lnTo>
                    <a:pt x="124" y="453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2" y="461"/>
                  </a:lnTo>
                  <a:lnTo>
                    <a:pt x="100" y="461"/>
                  </a:lnTo>
                  <a:lnTo>
                    <a:pt x="100" y="461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80" y="449"/>
                  </a:lnTo>
                  <a:lnTo>
                    <a:pt x="80" y="449"/>
                  </a:lnTo>
                  <a:lnTo>
                    <a:pt x="80" y="441"/>
                  </a:lnTo>
                  <a:lnTo>
                    <a:pt x="80" y="441"/>
                  </a:lnTo>
                  <a:lnTo>
                    <a:pt x="84" y="433"/>
                  </a:lnTo>
                  <a:lnTo>
                    <a:pt x="84" y="433"/>
                  </a:lnTo>
                  <a:lnTo>
                    <a:pt x="88" y="429"/>
                  </a:lnTo>
                  <a:lnTo>
                    <a:pt x="88" y="429"/>
                  </a:lnTo>
                  <a:lnTo>
                    <a:pt x="96" y="425"/>
                  </a:lnTo>
                  <a:lnTo>
                    <a:pt x="108" y="421"/>
                  </a:lnTo>
                  <a:lnTo>
                    <a:pt x="108" y="421"/>
                  </a:lnTo>
                  <a:lnTo>
                    <a:pt x="112" y="421"/>
                  </a:lnTo>
                  <a:lnTo>
                    <a:pt x="112" y="421"/>
                  </a:lnTo>
                  <a:lnTo>
                    <a:pt x="124" y="425"/>
                  </a:lnTo>
                  <a:lnTo>
                    <a:pt x="124" y="425"/>
                  </a:lnTo>
                  <a:lnTo>
                    <a:pt x="136" y="429"/>
                  </a:lnTo>
                  <a:lnTo>
                    <a:pt x="136" y="429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36" y="441"/>
                  </a:lnTo>
                  <a:close/>
                  <a:moveTo>
                    <a:pt x="192" y="409"/>
                  </a:moveTo>
                  <a:lnTo>
                    <a:pt x="192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6" y="405"/>
                  </a:lnTo>
                  <a:lnTo>
                    <a:pt x="205" y="405"/>
                  </a:lnTo>
                  <a:lnTo>
                    <a:pt x="205" y="405"/>
                  </a:lnTo>
                  <a:lnTo>
                    <a:pt x="205" y="401"/>
                  </a:lnTo>
                  <a:lnTo>
                    <a:pt x="205" y="401"/>
                  </a:lnTo>
                  <a:lnTo>
                    <a:pt x="205" y="397"/>
                  </a:lnTo>
                  <a:lnTo>
                    <a:pt x="205" y="397"/>
                  </a:lnTo>
                  <a:lnTo>
                    <a:pt x="212" y="393"/>
                  </a:lnTo>
                  <a:lnTo>
                    <a:pt x="212" y="393"/>
                  </a:lnTo>
                  <a:lnTo>
                    <a:pt x="212" y="389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21" y="381"/>
                  </a:lnTo>
                  <a:lnTo>
                    <a:pt x="221" y="381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36" y="373"/>
                  </a:lnTo>
                  <a:lnTo>
                    <a:pt x="236" y="373"/>
                  </a:lnTo>
                  <a:lnTo>
                    <a:pt x="245" y="373"/>
                  </a:lnTo>
                  <a:lnTo>
                    <a:pt x="245" y="373"/>
                  </a:lnTo>
                  <a:lnTo>
                    <a:pt x="249" y="373"/>
                  </a:lnTo>
                  <a:lnTo>
                    <a:pt x="249" y="373"/>
                  </a:lnTo>
                  <a:lnTo>
                    <a:pt x="256" y="377"/>
                  </a:lnTo>
                  <a:lnTo>
                    <a:pt x="256" y="377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5"/>
                  </a:lnTo>
                  <a:lnTo>
                    <a:pt x="261" y="385"/>
                  </a:lnTo>
                  <a:lnTo>
                    <a:pt x="261" y="389"/>
                  </a:lnTo>
                  <a:lnTo>
                    <a:pt x="265" y="393"/>
                  </a:lnTo>
                  <a:lnTo>
                    <a:pt x="265" y="393"/>
                  </a:lnTo>
                  <a:lnTo>
                    <a:pt x="265" y="397"/>
                  </a:lnTo>
                  <a:lnTo>
                    <a:pt x="265" y="397"/>
                  </a:lnTo>
                  <a:lnTo>
                    <a:pt x="265" y="405"/>
                  </a:lnTo>
                  <a:lnTo>
                    <a:pt x="265" y="405"/>
                  </a:lnTo>
                  <a:lnTo>
                    <a:pt x="265" y="409"/>
                  </a:lnTo>
                  <a:lnTo>
                    <a:pt x="265" y="409"/>
                  </a:lnTo>
                  <a:lnTo>
                    <a:pt x="261" y="417"/>
                  </a:lnTo>
                  <a:lnTo>
                    <a:pt x="261" y="417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3" y="421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49" y="425"/>
                  </a:lnTo>
                  <a:lnTo>
                    <a:pt x="249" y="425"/>
                  </a:lnTo>
                  <a:lnTo>
                    <a:pt x="249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1" y="429"/>
                  </a:lnTo>
                  <a:lnTo>
                    <a:pt x="236" y="433"/>
                  </a:lnTo>
                  <a:lnTo>
                    <a:pt x="236" y="433"/>
                  </a:lnTo>
                  <a:lnTo>
                    <a:pt x="236" y="437"/>
                  </a:lnTo>
                  <a:lnTo>
                    <a:pt x="236" y="437"/>
                  </a:lnTo>
                  <a:lnTo>
                    <a:pt x="233" y="437"/>
                  </a:lnTo>
                  <a:lnTo>
                    <a:pt x="233" y="441"/>
                  </a:lnTo>
                  <a:lnTo>
                    <a:pt x="233" y="441"/>
                  </a:lnTo>
                  <a:lnTo>
                    <a:pt x="229" y="441"/>
                  </a:lnTo>
                  <a:lnTo>
                    <a:pt x="229" y="441"/>
                  </a:lnTo>
                  <a:lnTo>
                    <a:pt x="225" y="441"/>
                  </a:lnTo>
                  <a:lnTo>
                    <a:pt x="225" y="441"/>
                  </a:lnTo>
                  <a:lnTo>
                    <a:pt x="221" y="441"/>
                  </a:lnTo>
                  <a:lnTo>
                    <a:pt x="221" y="441"/>
                  </a:lnTo>
                  <a:lnTo>
                    <a:pt x="209" y="441"/>
                  </a:lnTo>
                  <a:lnTo>
                    <a:pt x="209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1" y="441"/>
                  </a:lnTo>
                  <a:lnTo>
                    <a:pt x="201" y="441"/>
                  </a:lnTo>
                  <a:lnTo>
                    <a:pt x="189" y="413"/>
                  </a:lnTo>
                  <a:lnTo>
                    <a:pt x="189" y="413"/>
                  </a:lnTo>
                  <a:lnTo>
                    <a:pt x="192" y="409"/>
                  </a:lnTo>
                  <a:close/>
                  <a:moveTo>
                    <a:pt x="141" y="253"/>
                  </a:moveTo>
                  <a:lnTo>
                    <a:pt x="141" y="253"/>
                  </a:lnTo>
                  <a:lnTo>
                    <a:pt x="144" y="253"/>
                  </a:lnTo>
                  <a:lnTo>
                    <a:pt x="148" y="249"/>
                  </a:lnTo>
                  <a:lnTo>
                    <a:pt x="148" y="249"/>
                  </a:lnTo>
                  <a:lnTo>
                    <a:pt x="148" y="245"/>
                  </a:lnTo>
                  <a:lnTo>
                    <a:pt x="152" y="245"/>
                  </a:lnTo>
                  <a:lnTo>
                    <a:pt x="152" y="245"/>
                  </a:lnTo>
                  <a:lnTo>
                    <a:pt x="156" y="245"/>
                  </a:lnTo>
                  <a:lnTo>
                    <a:pt x="156" y="245"/>
                  </a:lnTo>
                  <a:lnTo>
                    <a:pt x="172" y="241"/>
                  </a:lnTo>
                  <a:lnTo>
                    <a:pt x="172" y="241"/>
                  </a:lnTo>
                  <a:lnTo>
                    <a:pt x="181" y="241"/>
                  </a:lnTo>
                  <a:lnTo>
                    <a:pt x="181" y="241"/>
                  </a:lnTo>
                  <a:lnTo>
                    <a:pt x="185" y="241"/>
                  </a:lnTo>
                  <a:lnTo>
                    <a:pt x="185" y="241"/>
                  </a:lnTo>
                  <a:lnTo>
                    <a:pt x="192" y="245"/>
                  </a:lnTo>
                  <a:lnTo>
                    <a:pt x="192" y="245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53"/>
                  </a:lnTo>
                  <a:lnTo>
                    <a:pt x="196" y="253"/>
                  </a:lnTo>
                  <a:lnTo>
                    <a:pt x="196" y="256"/>
                  </a:lnTo>
                  <a:lnTo>
                    <a:pt x="196" y="261"/>
                  </a:lnTo>
                  <a:lnTo>
                    <a:pt x="196" y="261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2" y="273"/>
                  </a:lnTo>
                  <a:lnTo>
                    <a:pt x="192" y="273"/>
                  </a:lnTo>
                  <a:lnTo>
                    <a:pt x="189" y="281"/>
                  </a:lnTo>
                  <a:lnTo>
                    <a:pt x="189" y="281"/>
                  </a:lnTo>
                  <a:lnTo>
                    <a:pt x="185" y="281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5" y="289"/>
                  </a:lnTo>
                  <a:lnTo>
                    <a:pt x="165" y="293"/>
                  </a:lnTo>
                  <a:lnTo>
                    <a:pt x="165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36" y="265"/>
                  </a:lnTo>
                  <a:lnTo>
                    <a:pt x="136" y="256"/>
                  </a:lnTo>
                  <a:lnTo>
                    <a:pt x="136" y="256"/>
                  </a:lnTo>
                  <a:lnTo>
                    <a:pt x="141" y="253"/>
                  </a:lnTo>
                  <a:close/>
                  <a:moveTo>
                    <a:pt x="112" y="120"/>
                  </a:moveTo>
                  <a:lnTo>
                    <a:pt x="112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8" y="116"/>
                  </a:lnTo>
                  <a:lnTo>
                    <a:pt x="128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1" y="132"/>
                  </a:lnTo>
                  <a:lnTo>
                    <a:pt x="141" y="132"/>
                  </a:lnTo>
                  <a:lnTo>
                    <a:pt x="141" y="136"/>
                  </a:lnTo>
                  <a:lnTo>
                    <a:pt x="141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28" y="144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24" y="148"/>
                  </a:lnTo>
                  <a:lnTo>
                    <a:pt x="124" y="148"/>
                  </a:lnTo>
                  <a:lnTo>
                    <a:pt x="121" y="144"/>
                  </a:lnTo>
                  <a:lnTo>
                    <a:pt x="121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4"/>
                  </a:lnTo>
                  <a:lnTo>
                    <a:pt x="112" y="120"/>
                  </a:lnTo>
                  <a:close/>
                  <a:moveTo>
                    <a:pt x="92" y="281"/>
                  </a:moveTo>
                  <a:lnTo>
                    <a:pt x="92" y="281"/>
                  </a:lnTo>
                  <a:lnTo>
                    <a:pt x="76" y="289"/>
                  </a:lnTo>
                  <a:lnTo>
                    <a:pt x="76" y="289"/>
                  </a:lnTo>
                  <a:lnTo>
                    <a:pt x="68" y="301"/>
                  </a:lnTo>
                  <a:lnTo>
                    <a:pt x="68" y="301"/>
                  </a:lnTo>
                  <a:lnTo>
                    <a:pt x="64" y="301"/>
                  </a:lnTo>
                  <a:lnTo>
                    <a:pt x="64" y="301"/>
                  </a:lnTo>
                  <a:lnTo>
                    <a:pt x="56" y="305"/>
                  </a:lnTo>
                  <a:lnTo>
                    <a:pt x="56" y="305"/>
                  </a:lnTo>
                  <a:lnTo>
                    <a:pt x="52" y="313"/>
                  </a:lnTo>
                  <a:lnTo>
                    <a:pt x="52" y="313"/>
                  </a:lnTo>
                  <a:lnTo>
                    <a:pt x="44" y="317"/>
                  </a:lnTo>
                  <a:lnTo>
                    <a:pt x="44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8" y="297"/>
                  </a:lnTo>
                  <a:lnTo>
                    <a:pt x="28" y="297"/>
                  </a:lnTo>
                  <a:lnTo>
                    <a:pt x="28" y="281"/>
                  </a:lnTo>
                  <a:lnTo>
                    <a:pt x="28" y="281"/>
                  </a:lnTo>
                  <a:lnTo>
                    <a:pt x="36" y="269"/>
                  </a:lnTo>
                  <a:lnTo>
                    <a:pt x="36" y="269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52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68" y="256"/>
                  </a:lnTo>
                  <a:lnTo>
                    <a:pt x="68" y="256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8" y="265"/>
                  </a:lnTo>
                  <a:lnTo>
                    <a:pt x="88" y="265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100" y="273"/>
                  </a:lnTo>
                  <a:lnTo>
                    <a:pt x="100" y="273"/>
                  </a:lnTo>
                  <a:lnTo>
                    <a:pt x="92" y="281"/>
                  </a:lnTo>
                  <a:close/>
                  <a:moveTo>
                    <a:pt x="281" y="578"/>
                  </a:moveTo>
                  <a:lnTo>
                    <a:pt x="281" y="578"/>
                  </a:lnTo>
                  <a:lnTo>
                    <a:pt x="281" y="573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5" y="562"/>
                  </a:lnTo>
                  <a:lnTo>
                    <a:pt x="285" y="562"/>
                  </a:lnTo>
                  <a:lnTo>
                    <a:pt x="293" y="562"/>
                  </a:lnTo>
                  <a:lnTo>
                    <a:pt x="293" y="562"/>
                  </a:lnTo>
                  <a:lnTo>
                    <a:pt x="301" y="549"/>
                  </a:lnTo>
                  <a:lnTo>
                    <a:pt x="301" y="549"/>
                  </a:lnTo>
                  <a:lnTo>
                    <a:pt x="309" y="546"/>
                  </a:lnTo>
                  <a:lnTo>
                    <a:pt x="309" y="546"/>
                  </a:lnTo>
                  <a:lnTo>
                    <a:pt x="317" y="546"/>
                  </a:lnTo>
                  <a:lnTo>
                    <a:pt x="317" y="546"/>
                  </a:lnTo>
                  <a:lnTo>
                    <a:pt x="325" y="549"/>
                  </a:lnTo>
                  <a:lnTo>
                    <a:pt x="325" y="549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33" y="562"/>
                  </a:lnTo>
                  <a:lnTo>
                    <a:pt x="333" y="562"/>
                  </a:lnTo>
                  <a:lnTo>
                    <a:pt x="333" y="566"/>
                  </a:lnTo>
                  <a:lnTo>
                    <a:pt x="333" y="569"/>
                  </a:lnTo>
                  <a:lnTo>
                    <a:pt x="333" y="569"/>
                  </a:lnTo>
                  <a:lnTo>
                    <a:pt x="337" y="569"/>
                  </a:lnTo>
                  <a:lnTo>
                    <a:pt x="337" y="569"/>
                  </a:lnTo>
                  <a:lnTo>
                    <a:pt x="337" y="578"/>
                  </a:lnTo>
                  <a:lnTo>
                    <a:pt x="337" y="578"/>
                  </a:lnTo>
                  <a:lnTo>
                    <a:pt x="333" y="586"/>
                  </a:lnTo>
                  <a:lnTo>
                    <a:pt x="333" y="586"/>
                  </a:lnTo>
                  <a:lnTo>
                    <a:pt x="329" y="593"/>
                  </a:lnTo>
                  <a:lnTo>
                    <a:pt x="329" y="593"/>
                  </a:lnTo>
                  <a:lnTo>
                    <a:pt x="325" y="598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6"/>
                  </a:lnTo>
                  <a:lnTo>
                    <a:pt x="321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3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5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77" y="586"/>
                  </a:lnTo>
                  <a:lnTo>
                    <a:pt x="277" y="586"/>
                  </a:lnTo>
                  <a:lnTo>
                    <a:pt x="277" y="582"/>
                  </a:lnTo>
                  <a:lnTo>
                    <a:pt x="277" y="582"/>
                  </a:lnTo>
                  <a:lnTo>
                    <a:pt x="281" y="578"/>
                  </a:lnTo>
                  <a:close/>
                  <a:moveTo>
                    <a:pt x="241" y="614"/>
                  </a:moveTo>
                  <a:lnTo>
                    <a:pt x="241" y="614"/>
                  </a:lnTo>
                  <a:lnTo>
                    <a:pt x="233" y="630"/>
                  </a:lnTo>
                  <a:lnTo>
                    <a:pt x="233" y="630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1" y="642"/>
                  </a:lnTo>
                  <a:lnTo>
                    <a:pt x="221" y="642"/>
                  </a:lnTo>
                  <a:lnTo>
                    <a:pt x="216" y="646"/>
                  </a:lnTo>
                  <a:lnTo>
                    <a:pt x="216" y="646"/>
                  </a:lnTo>
                  <a:lnTo>
                    <a:pt x="205" y="650"/>
                  </a:lnTo>
                  <a:lnTo>
                    <a:pt x="196" y="650"/>
                  </a:lnTo>
                  <a:lnTo>
                    <a:pt x="196" y="650"/>
                  </a:lnTo>
                  <a:lnTo>
                    <a:pt x="185" y="646"/>
                  </a:lnTo>
                  <a:lnTo>
                    <a:pt x="185" y="646"/>
                  </a:lnTo>
                  <a:lnTo>
                    <a:pt x="176" y="638"/>
                  </a:lnTo>
                  <a:lnTo>
                    <a:pt x="176" y="638"/>
                  </a:lnTo>
                  <a:lnTo>
                    <a:pt x="176" y="626"/>
                  </a:lnTo>
                  <a:lnTo>
                    <a:pt x="176" y="626"/>
                  </a:lnTo>
                  <a:lnTo>
                    <a:pt x="181" y="618"/>
                  </a:lnTo>
                  <a:lnTo>
                    <a:pt x="181" y="618"/>
                  </a:lnTo>
                  <a:lnTo>
                    <a:pt x="185" y="610"/>
                  </a:lnTo>
                  <a:lnTo>
                    <a:pt x="185" y="610"/>
                  </a:lnTo>
                  <a:lnTo>
                    <a:pt x="196" y="602"/>
                  </a:lnTo>
                  <a:lnTo>
                    <a:pt x="196" y="602"/>
                  </a:lnTo>
                  <a:lnTo>
                    <a:pt x="209" y="602"/>
                  </a:lnTo>
                  <a:lnTo>
                    <a:pt x="209" y="602"/>
                  </a:lnTo>
                  <a:lnTo>
                    <a:pt x="212" y="598"/>
                  </a:lnTo>
                  <a:lnTo>
                    <a:pt x="212" y="598"/>
                  </a:lnTo>
                  <a:lnTo>
                    <a:pt x="229" y="602"/>
                  </a:lnTo>
                  <a:lnTo>
                    <a:pt x="229" y="602"/>
                  </a:lnTo>
                  <a:lnTo>
                    <a:pt x="241" y="606"/>
                  </a:lnTo>
                  <a:lnTo>
                    <a:pt x="241" y="606"/>
                  </a:lnTo>
                  <a:lnTo>
                    <a:pt x="245" y="610"/>
                  </a:lnTo>
                  <a:lnTo>
                    <a:pt x="245" y="610"/>
                  </a:lnTo>
                  <a:lnTo>
                    <a:pt x="241" y="614"/>
                  </a:lnTo>
                  <a:close/>
                  <a:moveTo>
                    <a:pt x="269" y="626"/>
                  </a:moveTo>
                  <a:lnTo>
                    <a:pt x="269" y="626"/>
                  </a:lnTo>
                  <a:lnTo>
                    <a:pt x="269" y="626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69" y="626"/>
                  </a:lnTo>
                  <a:close/>
                  <a:moveTo>
                    <a:pt x="377" y="722"/>
                  </a:moveTo>
                  <a:lnTo>
                    <a:pt x="377" y="722"/>
                  </a:lnTo>
                  <a:lnTo>
                    <a:pt x="381" y="722"/>
                  </a:lnTo>
                  <a:lnTo>
                    <a:pt x="381" y="722"/>
                  </a:lnTo>
                  <a:lnTo>
                    <a:pt x="381" y="718"/>
                  </a:lnTo>
                  <a:lnTo>
                    <a:pt x="385" y="714"/>
                  </a:lnTo>
                  <a:lnTo>
                    <a:pt x="385" y="714"/>
                  </a:lnTo>
                  <a:lnTo>
                    <a:pt x="385" y="710"/>
                  </a:lnTo>
                  <a:lnTo>
                    <a:pt x="385" y="710"/>
                  </a:lnTo>
                  <a:lnTo>
                    <a:pt x="385" y="706"/>
                  </a:lnTo>
                  <a:lnTo>
                    <a:pt x="385" y="706"/>
                  </a:lnTo>
                  <a:lnTo>
                    <a:pt x="385" y="702"/>
                  </a:lnTo>
                  <a:lnTo>
                    <a:pt x="385" y="702"/>
                  </a:lnTo>
                  <a:lnTo>
                    <a:pt x="389" y="698"/>
                  </a:lnTo>
                  <a:lnTo>
                    <a:pt x="389" y="694"/>
                  </a:lnTo>
                  <a:lnTo>
                    <a:pt x="389" y="694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97" y="686"/>
                  </a:lnTo>
                  <a:lnTo>
                    <a:pt x="397" y="686"/>
                  </a:lnTo>
                  <a:lnTo>
                    <a:pt x="405" y="678"/>
                  </a:lnTo>
                  <a:lnTo>
                    <a:pt x="405" y="678"/>
                  </a:lnTo>
                  <a:lnTo>
                    <a:pt x="409" y="678"/>
                  </a:lnTo>
                  <a:lnTo>
                    <a:pt x="409" y="678"/>
                  </a:lnTo>
                  <a:lnTo>
                    <a:pt x="417" y="678"/>
                  </a:lnTo>
                  <a:lnTo>
                    <a:pt x="417" y="678"/>
                  </a:lnTo>
                  <a:lnTo>
                    <a:pt x="421" y="678"/>
                  </a:lnTo>
                  <a:lnTo>
                    <a:pt x="421" y="678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9" y="690"/>
                  </a:lnTo>
                  <a:lnTo>
                    <a:pt x="429" y="690"/>
                  </a:lnTo>
                  <a:lnTo>
                    <a:pt x="429" y="694"/>
                  </a:lnTo>
                  <a:lnTo>
                    <a:pt x="429" y="698"/>
                  </a:lnTo>
                  <a:lnTo>
                    <a:pt x="429" y="698"/>
                  </a:lnTo>
                  <a:lnTo>
                    <a:pt x="433" y="698"/>
                  </a:lnTo>
                  <a:lnTo>
                    <a:pt x="433" y="698"/>
                  </a:lnTo>
                  <a:lnTo>
                    <a:pt x="433" y="706"/>
                  </a:lnTo>
                  <a:lnTo>
                    <a:pt x="433" y="706"/>
                  </a:lnTo>
                  <a:lnTo>
                    <a:pt x="433" y="714"/>
                  </a:lnTo>
                  <a:lnTo>
                    <a:pt x="433" y="714"/>
                  </a:lnTo>
                  <a:lnTo>
                    <a:pt x="429" y="722"/>
                  </a:lnTo>
                  <a:lnTo>
                    <a:pt x="429" y="722"/>
                  </a:lnTo>
                  <a:lnTo>
                    <a:pt x="429" y="726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1" y="734"/>
                  </a:lnTo>
                  <a:lnTo>
                    <a:pt x="421" y="734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17" y="738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09" y="746"/>
                  </a:lnTo>
                  <a:lnTo>
                    <a:pt x="409" y="746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5" y="754"/>
                  </a:lnTo>
                  <a:lnTo>
                    <a:pt x="405" y="754"/>
                  </a:lnTo>
                  <a:lnTo>
                    <a:pt x="401" y="754"/>
                  </a:lnTo>
                  <a:lnTo>
                    <a:pt x="385" y="734"/>
                  </a:lnTo>
                  <a:lnTo>
                    <a:pt x="377" y="726"/>
                  </a:lnTo>
                  <a:lnTo>
                    <a:pt x="377" y="726"/>
                  </a:lnTo>
                  <a:lnTo>
                    <a:pt x="377" y="722"/>
                  </a:lnTo>
                  <a:close/>
                  <a:moveTo>
                    <a:pt x="513" y="859"/>
                  </a:moveTo>
                  <a:lnTo>
                    <a:pt x="513" y="859"/>
                  </a:lnTo>
                  <a:lnTo>
                    <a:pt x="517" y="850"/>
                  </a:lnTo>
                  <a:lnTo>
                    <a:pt x="517" y="850"/>
                  </a:lnTo>
                  <a:lnTo>
                    <a:pt x="517" y="834"/>
                  </a:lnTo>
                  <a:lnTo>
                    <a:pt x="517" y="834"/>
                  </a:lnTo>
                  <a:lnTo>
                    <a:pt x="517" y="826"/>
                  </a:lnTo>
                  <a:lnTo>
                    <a:pt x="517" y="826"/>
                  </a:lnTo>
                  <a:lnTo>
                    <a:pt x="522" y="818"/>
                  </a:lnTo>
                  <a:lnTo>
                    <a:pt x="522" y="818"/>
                  </a:lnTo>
                  <a:lnTo>
                    <a:pt x="529" y="814"/>
                  </a:lnTo>
                  <a:lnTo>
                    <a:pt x="529" y="814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6" y="814"/>
                  </a:lnTo>
                  <a:lnTo>
                    <a:pt x="546" y="814"/>
                  </a:lnTo>
                  <a:lnTo>
                    <a:pt x="549" y="814"/>
                  </a:lnTo>
                  <a:lnTo>
                    <a:pt x="549" y="814"/>
                  </a:lnTo>
                  <a:lnTo>
                    <a:pt x="553" y="818"/>
                  </a:lnTo>
                  <a:lnTo>
                    <a:pt x="553" y="818"/>
                  </a:lnTo>
                  <a:lnTo>
                    <a:pt x="557" y="822"/>
                  </a:lnTo>
                  <a:lnTo>
                    <a:pt x="557" y="822"/>
                  </a:lnTo>
                  <a:lnTo>
                    <a:pt x="562" y="834"/>
                  </a:lnTo>
                  <a:lnTo>
                    <a:pt x="562" y="834"/>
                  </a:lnTo>
                  <a:lnTo>
                    <a:pt x="562" y="839"/>
                  </a:lnTo>
                  <a:lnTo>
                    <a:pt x="562" y="842"/>
                  </a:lnTo>
                  <a:lnTo>
                    <a:pt x="562" y="842"/>
                  </a:lnTo>
                  <a:lnTo>
                    <a:pt x="557" y="842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3" y="854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7" y="859"/>
                  </a:lnTo>
                  <a:lnTo>
                    <a:pt x="553" y="859"/>
                  </a:lnTo>
                  <a:lnTo>
                    <a:pt x="553" y="859"/>
                  </a:lnTo>
                  <a:lnTo>
                    <a:pt x="549" y="859"/>
                  </a:lnTo>
                  <a:lnTo>
                    <a:pt x="549" y="862"/>
                  </a:lnTo>
                  <a:lnTo>
                    <a:pt x="549" y="862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46" y="866"/>
                  </a:lnTo>
                  <a:lnTo>
                    <a:pt x="546" y="870"/>
                  </a:lnTo>
                  <a:lnTo>
                    <a:pt x="546" y="870"/>
                  </a:lnTo>
                  <a:lnTo>
                    <a:pt x="546" y="874"/>
                  </a:lnTo>
                  <a:lnTo>
                    <a:pt x="546" y="874"/>
                  </a:lnTo>
                  <a:lnTo>
                    <a:pt x="542" y="874"/>
                  </a:lnTo>
                  <a:lnTo>
                    <a:pt x="542" y="874"/>
                  </a:lnTo>
                  <a:lnTo>
                    <a:pt x="537" y="879"/>
                  </a:lnTo>
                  <a:lnTo>
                    <a:pt x="537" y="879"/>
                  </a:lnTo>
                  <a:lnTo>
                    <a:pt x="533" y="879"/>
                  </a:lnTo>
                  <a:lnTo>
                    <a:pt x="533" y="879"/>
                  </a:lnTo>
                  <a:lnTo>
                    <a:pt x="525" y="874"/>
                  </a:lnTo>
                  <a:lnTo>
                    <a:pt x="525" y="874"/>
                  </a:lnTo>
                  <a:lnTo>
                    <a:pt x="517" y="866"/>
                  </a:lnTo>
                  <a:lnTo>
                    <a:pt x="517" y="866"/>
                  </a:lnTo>
                  <a:lnTo>
                    <a:pt x="517" y="862"/>
                  </a:lnTo>
                  <a:lnTo>
                    <a:pt x="517" y="862"/>
                  </a:lnTo>
                  <a:lnTo>
                    <a:pt x="513" y="862"/>
                  </a:lnTo>
                  <a:lnTo>
                    <a:pt x="513" y="859"/>
                  </a:lnTo>
                  <a:close/>
                  <a:moveTo>
                    <a:pt x="493" y="914"/>
                  </a:moveTo>
                  <a:lnTo>
                    <a:pt x="493" y="914"/>
                  </a:lnTo>
                  <a:lnTo>
                    <a:pt x="485" y="930"/>
                  </a:lnTo>
                  <a:lnTo>
                    <a:pt x="485" y="930"/>
                  </a:lnTo>
                  <a:lnTo>
                    <a:pt x="477" y="943"/>
                  </a:lnTo>
                  <a:lnTo>
                    <a:pt x="477" y="943"/>
                  </a:lnTo>
                  <a:lnTo>
                    <a:pt x="477" y="947"/>
                  </a:lnTo>
                  <a:lnTo>
                    <a:pt x="477" y="947"/>
                  </a:lnTo>
                  <a:lnTo>
                    <a:pt x="469" y="951"/>
                  </a:lnTo>
                  <a:lnTo>
                    <a:pt x="469" y="951"/>
                  </a:lnTo>
                  <a:lnTo>
                    <a:pt x="465" y="959"/>
                  </a:lnTo>
                  <a:lnTo>
                    <a:pt x="465" y="959"/>
                  </a:lnTo>
                  <a:lnTo>
                    <a:pt x="457" y="967"/>
                  </a:lnTo>
                  <a:lnTo>
                    <a:pt x="445" y="967"/>
                  </a:lnTo>
                  <a:lnTo>
                    <a:pt x="445" y="967"/>
                  </a:lnTo>
                  <a:lnTo>
                    <a:pt x="437" y="967"/>
                  </a:lnTo>
                  <a:lnTo>
                    <a:pt x="437" y="967"/>
                  </a:lnTo>
                  <a:lnTo>
                    <a:pt x="425" y="954"/>
                  </a:lnTo>
                  <a:lnTo>
                    <a:pt x="425" y="954"/>
                  </a:lnTo>
                  <a:lnTo>
                    <a:pt x="421" y="943"/>
                  </a:lnTo>
                  <a:lnTo>
                    <a:pt x="421" y="943"/>
                  </a:lnTo>
                  <a:lnTo>
                    <a:pt x="425" y="930"/>
                  </a:lnTo>
                  <a:lnTo>
                    <a:pt x="425" y="930"/>
                  </a:lnTo>
                  <a:lnTo>
                    <a:pt x="429" y="927"/>
                  </a:lnTo>
                  <a:lnTo>
                    <a:pt x="429" y="927"/>
                  </a:lnTo>
                  <a:lnTo>
                    <a:pt x="441" y="914"/>
                  </a:lnTo>
                  <a:lnTo>
                    <a:pt x="453" y="907"/>
                  </a:lnTo>
                  <a:lnTo>
                    <a:pt x="453" y="907"/>
                  </a:lnTo>
                  <a:lnTo>
                    <a:pt x="457" y="907"/>
                  </a:lnTo>
                  <a:lnTo>
                    <a:pt x="457" y="907"/>
                  </a:lnTo>
                  <a:lnTo>
                    <a:pt x="477" y="903"/>
                  </a:lnTo>
                  <a:lnTo>
                    <a:pt x="477" y="903"/>
                  </a:lnTo>
                  <a:lnTo>
                    <a:pt x="489" y="907"/>
                  </a:lnTo>
                  <a:lnTo>
                    <a:pt x="489" y="907"/>
                  </a:lnTo>
                  <a:lnTo>
                    <a:pt x="497" y="907"/>
                  </a:lnTo>
                  <a:lnTo>
                    <a:pt x="497" y="907"/>
                  </a:lnTo>
                  <a:lnTo>
                    <a:pt x="502" y="907"/>
                  </a:lnTo>
                  <a:lnTo>
                    <a:pt x="502" y="907"/>
                  </a:lnTo>
                  <a:lnTo>
                    <a:pt x="493" y="914"/>
                  </a:lnTo>
                  <a:close/>
                  <a:moveTo>
                    <a:pt x="658" y="930"/>
                  </a:moveTo>
                  <a:lnTo>
                    <a:pt x="658" y="930"/>
                  </a:lnTo>
                  <a:lnTo>
                    <a:pt x="658" y="927"/>
                  </a:lnTo>
                  <a:lnTo>
                    <a:pt x="658" y="923"/>
                  </a:lnTo>
                  <a:lnTo>
                    <a:pt x="658" y="923"/>
                  </a:lnTo>
                  <a:lnTo>
                    <a:pt x="666" y="914"/>
                  </a:lnTo>
                  <a:lnTo>
                    <a:pt x="666" y="914"/>
                  </a:lnTo>
                  <a:lnTo>
                    <a:pt x="670" y="899"/>
                  </a:lnTo>
                  <a:lnTo>
                    <a:pt x="670" y="899"/>
                  </a:lnTo>
                  <a:lnTo>
                    <a:pt x="678" y="890"/>
                  </a:lnTo>
                  <a:lnTo>
                    <a:pt x="678" y="890"/>
                  </a:lnTo>
                  <a:lnTo>
                    <a:pt x="686" y="886"/>
                  </a:lnTo>
                  <a:lnTo>
                    <a:pt x="686" y="886"/>
                  </a:lnTo>
                  <a:lnTo>
                    <a:pt x="698" y="883"/>
                  </a:lnTo>
                  <a:lnTo>
                    <a:pt x="698" y="883"/>
                  </a:lnTo>
                  <a:lnTo>
                    <a:pt x="702" y="883"/>
                  </a:lnTo>
                  <a:lnTo>
                    <a:pt x="702" y="883"/>
                  </a:lnTo>
                  <a:lnTo>
                    <a:pt x="706" y="883"/>
                  </a:lnTo>
                  <a:lnTo>
                    <a:pt x="706" y="883"/>
                  </a:lnTo>
                  <a:lnTo>
                    <a:pt x="710" y="883"/>
                  </a:lnTo>
                  <a:lnTo>
                    <a:pt x="710" y="883"/>
                  </a:lnTo>
                  <a:lnTo>
                    <a:pt x="714" y="886"/>
                  </a:lnTo>
                  <a:lnTo>
                    <a:pt x="718" y="890"/>
                  </a:lnTo>
                  <a:lnTo>
                    <a:pt x="718" y="890"/>
                  </a:lnTo>
                  <a:lnTo>
                    <a:pt x="722" y="890"/>
                  </a:lnTo>
                  <a:lnTo>
                    <a:pt x="722" y="890"/>
                  </a:lnTo>
                  <a:lnTo>
                    <a:pt x="726" y="899"/>
                  </a:lnTo>
                  <a:lnTo>
                    <a:pt x="726" y="899"/>
                  </a:lnTo>
                  <a:lnTo>
                    <a:pt x="730" y="907"/>
                  </a:lnTo>
                  <a:lnTo>
                    <a:pt x="730" y="907"/>
                  </a:lnTo>
                  <a:lnTo>
                    <a:pt x="730" y="919"/>
                  </a:lnTo>
                  <a:lnTo>
                    <a:pt x="730" y="919"/>
                  </a:lnTo>
                  <a:lnTo>
                    <a:pt x="726" y="923"/>
                  </a:lnTo>
                  <a:lnTo>
                    <a:pt x="726" y="927"/>
                  </a:lnTo>
                  <a:lnTo>
                    <a:pt x="726" y="927"/>
                  </a:lnTo>
                  <a:lnTo>
                    <a:pt x="722" y="930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18" y="939"/>
                  </a:lnTo>
                  <a:lnTo>
                    <a:pt x="718" y="943"/>
                  </a:lnTo>
                  <a:lnTo>
                    <a:pt x="718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8" y="947"/>
                  </a:lnTo>
                  <a:lnTo>
                    <a:pt x="714" y="947"/>
                  </a:lnTo>
                  <a:lnTo>
                    <a:pt x="714" y="947"/>
                  </a:lnTo>
                  <a:lnTo>
                    <a:pt x="710" y="947"/>
                  </a:lnTo>
                  <a:lnTo>
                    <a:pt x="710" y="951"/>
                  </a:lnTo>
                  <a:lnTo>
                    <a:pt x="710" y="951"/>
                  </a:lnTo>
                  <a:lnTo>
                    <a:pt x="706" y="954"/>
                  </a:lnTo>
                  <a:lnTo>
                    <a:pt x="706" y="954"/>
                  </a:lnTo>
                  <a:lnTo>
                    <a:pt x="702" y="954"/>
                  </a:lnTo>
                  <a:lnTo>
                    <a:pt x="702" y="959"/>
                  </a:lnTo>
                  <a:lnTo>
                    <a:pt x="702" y="959"/>
                  </a:lnTo>
                  <a:lnTo>
                    <a:pt x="702" y="963"/>
                  </a:lnTo>
                  <a:lnTo>
                    <a:pt x="702" y="963"/>
                  </a:lnTo>
                  <a:lnTo>
                    <a:pt x="694" y="963"/>
                  </a:lnTo>
                  <a:lnTo>
                    <a:pt x="694" y="963"/>
                  </a:lnTo>
                  <a:lnTo>
                    <a:pt x="690" y="967"/>
                  </a:lnTo>
                  <a:lnTo>
                    <a:pt x="690" y="967"/>
                  </a:lnTo>
                  <a:lnTo>
                    <a:pt x="674" y="971"/>
                  </a:lnTo>
                  <a:lnTo>
                    <a:pt x="674" y="971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66" y="975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59"/>
                  </a:lnTo>
                  <a:lnTo>
                    <a:pt x="666" y="959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47"/>
                  </a:lnTo>
                  <a:lnTo>
                    <a:pt x="658" y="947"/>
                  </a:lnTo>
                  <a:lnTo>
                    <a:pt x="658" y="939"/>
                  </a:lnTo>
                  <a:lnTo>
                    <a:pt x="658" y="939"/>
                  </a:lnTo>
                  <a:lnTo>
                    <a:pt x="658" y="934"/>
                  </a:lnTo>
                  <a:lnTo>
                    <a:pt x="658" y="930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4" y="1027"/>
                  </a:lnTo>
                  <a:lnTo>
                    <a:pt x="634" y="1027"/>
                  </a:lnTo>
                  <a:lnTo>
                    <a:pt x="626" y="1035"/>
                  </a:lnTo>
                  <a:lnTo>
                    <a:pt x="617" y="1043"/>
                  </a:lnTo>
                  <a:lnTo>
                    <a:pt x="617" y="1043"/>
                  </a:lnTo>
                  <a:lnTo>
                    <a:pt x="602" y="1043"/>
                  </a:lnTo>
                  <a:lnTo>
                    <a:pt x="602" y="1043"/>
                  </a:lnTo>
                  <a:lnTo>
                    <a:pt x="590" y="1043"/>
                  </a:lnTo>
                  <a:lnTo>
                    <a:pt x="590" y="1043"/>
                  </a:lnTo>
                  <a:lnTo>
                    <a:pt x="582" y="1035"/>
                  </a:lnTo>
                  <a:lnTo>
                    <a:pt x="582" y="1035"/>
                  </a:lnTo>
                  <a:lnTo>
                    <a:pt x="582" y="1027"/>
                  </a:lnTo>
                  <a:lnTo>
                    <a:pt x="582" y="1027"/>
                  </a:lnTo>
                  <a:lnTo>
                    <a:pt x="582" y="1019"/>
                  </a:lnTo>
                  <a:lnTo>
                    <a:pt x="582" y="1019"/>
                  </a:lnTo>
                  <a:lnTo>
                    <a:pt x="590" y="1011"/>
                  </a:lnTo>
                  <a:lnTo>
                    <a:pt x="602" y="1007"/>
                  </a:lnTo>
                  <a:lnTo>
                    <a:pt x="602" y="1007"/>
                  </a:lnTo>
                  <a:lnTo>
                    <a:pt x="606" y="1003"/>
                  </a:lnTo>
                  <a:lnTo>
                    <a:pt x="606" y="1003"/>
                  </a:lnTo>
                  <a:lnTo>
                    <a:pt x="626" y="1007"/>
                  </a:lnTo>
                  <a:lnTo>
                    <a:pt x="626" y="1007"/>
                  </a:lnTo>
                  <a:lnTo>
                    <a:pt x="634" y="1011"/>
                  </a:lnTo>
                  <a:lnTo>
                    <a:pt x="634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46"/>
            <p:cNvSpPr>
              <a:spLocks noChangeArrowheads="1"/>
            </p:cNvSpPr>
            <p:nvPr/>
          </p:nvSpPr>
          <p:spPr bwMode="auto">
            <a:xfrm>
              <a:off x="1176338" y="1868488"/>
              <a:ext cx="26987" cy="26987"/>
            </a:xfrm>
            <a:custGeom>
              <a:avLst/>
              <a:gdLst>
                <a:gd name="T0" fmla="*/ 0 w 73"/>
                <a:gd name="T1" fmla="*/ 45 h 77"/>
                <a:gd name="T2" fmla="*/ 4 w 73"/>
                <a:gd name="T3" fmla="*/ 52 h 77"/>
                <a:gd name="T4" fmla="*/ 16 w 73"/>
                <a:gd name="T5" fmla="*/ 65 h 77"/>
                <a:gd name="T6" fmla="*/ 20 w 73"/>
                <a:gd name="T7" fmla="*/ 72 h 77"/>
                <a:gd name="T8" fmla="*/ 24 w 73"/>
                <a:gd name="T9" fmla="*/ 72 h 77"/>
                <a:gd name="T10" fmla="*/ 28 w 73"/>
                <a:gd name="T11" fmla="*/ 72 h 77"/>
                <a:gd name="T12" fmla="*/ 32 w 73"/>
                <a:gd name="T13" fmla="*/ 72 h 77"/>
                <a:gd name="T14" fmla="*/ 36 w 73"/>
                <a:gd name="T15" fmla="*/ 76 h 77"/>
                <a:gd name="T16" fmla="*/ 36 w 73"/>
                <a:gd name="T17" fmla="*/ 72 h 77"/>
                <a:gd name="T18" fmla="*/ 40 w 73"/>
                <a:gd name="T19" fmla="*/ 76 h 77"/>
                <a:gd name="T20" fmla="*/ 44 w 73"/>
                <a:gd name="T21" fmla="*/ 72 h 77"/>
                <a:gd name="T22" fmla="*/ 48 w 73"/>
                <a:gd name="T23" fmla="*/ 69 h 77"/>
                <a:gd name="T24" fmla="*/ 52 w 73"/>
                <a:gd name="T25" fmla="*/ 69 h 77"/>
                <a:gd name="T26" fmla="*/ 56 w 73"/>
                <a:gd name="T27" fmla="*/ 69 h 77"/>
                <a:gd name="T28" fmla="*/ 68 w 73"/>
                <a:gd name="T29" fmla="*/ 65 h 77"/>
                <a:gd name="T30" fmla="*/ 68 w 73"/>
                <a:gd name="T31" fmla="*/ 60 h 77"/>
                <a:gd name="T32" fmla="*/ 72 w 73"/>
                <a:gd name="T33" fmla="*/ 48 h 77"/>
                <a:gd name="T34" fmla="*/ 64 w 73"/>
                <a:gd name="T35" fmla="*/ 48 h 77"/>
                <a:gd name="T36" fmla="*/ 56 w 73"/>
                <a:gd name="T37" fmla="*/ 45 h 77"/>
                <a:gd name="T38" fmla="*/ 52 w 73"/>
                <a:gd name="T39" fmla="*/ 45 h 77"/>
                <a:gd name="T40" fmla="*/ 48 w 73"/>
                <a:gd name="T41" fmla="*/ 48 h 77"/>
                <a:gd name="T42" fmla="*/ 44 w 73"/>
                <a:gd name="T43" fmla="*/ 48 h 77"/>
                <a:gd name="T44" fmla="*/ 40 w 73"/>
                <a:gd name="T45" fmla="*/ 48 h 77"/>
                <a:gd name="T46" fmla="*/ 36 w 73"/>
                <a:gd name="T47" fmla="*/ 48 h 77"/>
                <a:gd name="T48" fmla="*/ 24 w 73"/>
                <a:gd name="T49" fmla="*/ 40 h 77"/>
                <a:gd name="T50" fmla="*/ 24 w 73"/>
                <a:gd name="T51" fmla="*/ 36 h 77"/>
                <a:gd name="T52" fmla="*/ 28 w 73"/>
                <a:gd name="T53" fmla="*/ 32 h 77"/>
                <a:gd name="T54" fmla="*/ 28 w 73"/>
                <a:gd name="T55" fmla="*/ 32 h 77"/>
                <a:gd name="T56" fmla="*/ 36 w 73"/>
                <a:gd name="T57" fmla="*/ 28 h 77"/>
                <a:gd name="T58" fmla="*/ 40 w 73"/>
                <a:gd name="T59" fmla="*/ 25 h 77"/>
                <a:gd name="T60" fmla="*/ 48 w 73"/>
                <a:gd name="T61" fmla="*/ 25 h 77"/>
                <a:gd name="T62" fmla="*/ 48 w 73"/>
                <a:gd name="T63" fmla="*/ 25 h 77"/>
                <a:gd name="T64" fmla="*/ 52 w 73"/>
                <a:gd name="T65" fmla="*/ 25 h 77"/>
                <a:gd name="T66" fmla="*/ 52 w 73"/>
                <a:gd name="T67" fmla="*/ 25 h 77"/>
                <a:gd name="T68" fmla="*/ 56 w 73"/>
                <a:gd name="T69" fmla="*/ 20 h 77"/>
                <a:gd name="T70" fmla="*/ 56 w 73"/>
                <a:gd name="T71" fmla="*/ 20 h 77"/>
                <a:gd name="T72" fmla="*/ 60 w 73"/>
                <a:gd name="T73" fmla="*/ 12 h 77"/>
                <a:gd name="T74" fmla="*/ 56 w 73"/>
                <a:gd name="T75" fmla="*/ 4 h 77"/>
                <a:gd name="T76" fmla="*/ 56 w 73"/>
                <a:gd name="T77" fmla="*/ 0 h 77"/>
                <a:gd name="T78" fmla="*/ 44 w 73"/>
                <a:gd name="T79" fmla="*/ 0 h 77"/>
                <a:gd name="T80" fmla="*/ 40 w 73"/>
                <a:gd name="T81" fmla="*/ 0 h 77"/>
                <a:gd name="T82" fmla="*/ 36 w 73"/>
                <a:gd name="T83" fmla="*/ 0 h 77"/>
                <a:gd name="T84" fmla="*/ 28 w 73"/>
                <a:gd name="T85" fmla="*/ 0 h 77"/>
                <a:gd name="T86" fmla="*/ 16 w 73"/>
                <a:gd name="T87" fmla="*/ 4 h 77"/>
                <a:gd name="T88" fmla="*/ 8 w 73"/>
                <a:gd name="T89" fmla="*/ 16 h 77"/>
                <a:gd name="T90" fmla="*/ 4 w 73"/>
                <a:gd name="T91" fmla="*/ 25 h 77"/>
                <a:gd name="T92" fmla="*/ 0 w 73"/>
                <a:gd name="T93" fmla="*/ 28 h 77"/>
                <a:gd name="T94" fmla="*/ 0 w 73"/>
                <a:gd name="T9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" h="77">
                  <a:moveTo>
                    <a:pt x="0" y="40"/>
                  </a:moveTo>
                  <a:lnTo>
                    <a:pt x="0" y="4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6" y="69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Rectangle"/>
          <p:cNvSpPr/>
          <p:nvPr/>
        </p:nvSpPr>
        <p:spPr>
          <a:xfrm>
            <a:off x="6096000" y="0"/>
            <a:ext cx="6096000" cy="6858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1" b="25391"/>
          <a:stretch>
            <a:fillRect/>
          </a:stretch>
        </p:blipFill>
        <p:spPr/>
      </p:pic>
      <p:sp>
        <p:nvSpPr>
          <p:cNvPr id="843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244572" y="6351588"/>
            <a:ext cx="164306" cy="17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7F9FF"/>
                </a:solidFill>
              </a:defRPr>
            </a:lvl1pPr>
          </a:lstStyle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5" name="Line"/>
          <p:cNvSpPr/>
          <p:nvPr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6" name="Meet Creative…"/>
          <p:cNvSpPr txBox="1"/>
          <p:nvPr/>
        </p:nvSpPr>
        <p:spPr>
          <a:xfrm>
            <a:off x="7077807" y="1304633"/>
            <a:ext cx="3256469" cy="295465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lang="en-US" sz="9600" b="1" dirty="0">
                <a:latin typeface="+mj-ea"/>
                <a:ea typeface="+mj-ea"/>
                <a:cs typeface="+mn-ea"/>
                <a:sym typeface="+mn-lt"/>
              </a:rPr>
              <a:t>PART</a:t>
            </a:r>
            <a:endParaRPr lang="en-US" sz="9600" b="1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lang="en-US" sz="9600" b="1" dirty="0">
                <a:latin typeface="+mj-ea"/>
                <a:ea typeface="+mj-ea"/>
                <a:cs typeface="+mn-ea"/>
                <a:sym typeface="+mn-lt"/>
              </a:rPr>
              <a:t>ONE</a:t>
            </a:r>
            <a:endParaRPr sz="96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7" name="Distinctively build premium growth strategies whereas premium…"/>
          <p:cNvSpPr txBox="1"/>
          <p:nvPr/>
        </p:nvSpPr>
        <p:spPr>
          <a:xfrm>
            <a:off x="7209201" y="4420830"/>
            <a:ext cx="4371389" cy="101566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Distinctively build premium growth strategies whereas premium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human capital. Conveniently </a:t>
            </a:r>
            <a:r>
              <a:rPr sz="1100" dirty="0" err="1">
                <a:latin typeface="+mj-ea"/>
                <a:ea typeface="+mj-ea"/>
                <a:cs typeface="+mn-ea"/>
                <a:sym typeface="+mn-lt"/>
              </a:rPr>
              <a:t>envisioneer</a:t>
            </a:r>
            <a:r>
              <a:rPr sz="1100" dirty="0">
                <a:latin typeface="+mj-ea"/>
                <a:ea typeface="+mj-ea"/>
                <a:cs typeface="+mn-ea"/>
                <a:sym typeface="+mn-lt"/>
              </a:rPr>
              <a:t> accurate users whereas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collaborative e-commerce. Completely foster virtual results and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sticky outsourcing.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50" name="Group"/>
          <p:cNvGrpSpPr/>
          <p:nvPr/>
        </p:nvGrpSpPr>
        <p:grpSpPr>
          <a:xfrm>
            <a:off x="3431166" y="1269570"/>
            <a:ext cx="1990930" cy="1301897"/>
            <a:chOff x="0" y="0"/>
            <a:chExt cx="3981855" cy="2603791"/>
          </a:xfrm>
        </p:grpSpPr>
        <p:sp>
          <p:nvSpPr>
            <p:cNvPr id="848" name="Function…"/>
            <p:cNvSpPr txBox="1"/>
            <p:nvPr/>
          </p:nvSpPr>
          <p:spPr>
            <a:xfrm>
              <a:off x="0" y="1080299"/>
              <a:ext cx="3981855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Function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premium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 capital.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49" name="Shape"/>
            <p:cNvSpPr/>
            <p:nvPr/>
          </p:nvSpPr>
          <p:spPr>
            <a:xfrm>
              <a:off x="0" y="0"/>
              <a:ext cx="698500" cy="63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53" name="Group"/>
          <p:cNvGrpSpPr/>
          <p:nvPr/>
        </p:nvGrpSpPr>
        <p:grpSpPr>
          <a:xfrm>
            <a:off x="766333" y="1301289"/>
            <a:ext cx="1990930" cy="1270178"/>
            <a:chOff x="0" y="0"/>
            <a:chExt cx="3981855" cy="2540353"/>
          </a:xfrm>
        </p:grpSpPr>
        <p:sp>
          <p:nvSpPr>
            <p:cNvPr id="851" name="Support…"/>
            <p:cNvSpPr txBox="1"/>
            <p:nvPr/>
          </p:nvSpPr>
          <p:spPr>
            <a:xfrm>
              <a:off x="0" y="1016861"/>
              <a:ext cx="3981855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Support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premium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 capital.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52" name="Shape"/>
            <p:cNvSpPr/>
            <p:nvPr/>
          </p:nvSpPr>
          <p:spPr>
            <a:xfrm>
              <a:off x="0" y="0"/>
              <a:ext cx="698500" cy="571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 rot="21202576" flipH="1">
            <a:off x="9957116" y="1892049"/>
            <a:ext cx="1534385" cy="1847498"/>
            <a:chOff x="1171575" y="1827213"/>
            <a:chExt cx="371475" cy="425450"/>
          </a:xfrm>
          <a:solidFill>
            <a:schemeClr val="bg1"/>
          </a:solidFill>
        </p:grpSpPr>
        <p:sp>
          <p:nvSpPr>
            <p:cNvPr id="17" name="Freeform 145"/>
            <p:cNvSpPr>
              <a:spLocks noChangeArrowheads="1"/>
            </p:cNvSpPr>
            <p:nvPr/>
          </p:nvSpPr>
          <p:spPr bwMode="auto">
            <a:xfrm>
              <a:off x="1171575" y="1827213"/>
              <a:ext cx="371475" cy="425450"/>
            </a:xfrm>
            <a:custGeom>
              <a:avLst/>
              <a:gdLst>
                <a:gd name="T0" fmla="*/ 814 w 1032"/>
                <a:gd name="T1" fmla="*/ 983 h 1180"/>
                <a:gd name="T2" fmla="*/ 858 w 1032"/>
                <a:gd name="T3" fmla="*/ 987 h 1180"/>
                <a:gd name="T4" fmla="*/ 842 w 1032"/>
                <a:gd name="T5" fmla="*/ 1059 h 1180"/>
                <a:gd name="T6" fmla="*/ 786 w 1032"/>
                <a:gd name="T7" fmla="*/ 975 h 1180"/>
                <a:gd name="T8" fmla="*/ 750 w 1032"/>
                <a:gd name="T9" fmla="*/ 890 h 1180"/>
                <a:gd name="T10" fmla="*/ 577 w 1032"/>
                <a:gd name="T11" fmla="*/ 870 h 1180"/>
                <a:gd name="T12" fmla="*/ 441 w 1032"/>
                <a:gd name="T13" fmla="*/ 750 h 1180"/>
                <a:gd name="T14" fmla="*/ 333 w 1032"/>
                <a:gd name="T15" fmla="*/ 626 h 1180"/>
                <a:gd name="T16" fmla="*/ 225 w 1032"/>
                <a:gd name="T17" fmla="*/ 465 h 1180"/>
                <a:gd name="T18" fmla="*/ 189 w 1032"/>
                <a:gd name="T19" fmla="*/ 381 h 1180"/>
                <a:gd name="T20" fmla="*/ 156 w 1032"/>
                <a:gd name="T21" fmla="*/ 216 h 1180"/>
                <a:gd name="T22" fmla="*/ 136 w 1032"/>
                <a:gd name="T23" fmla="*/ 88 h 1180"/>
                <a:gd name="T24" fmla="*/ 72 w 1032"/>
                <a:gd name="T25" fmla="*/ 0 h 1180"/>
                <a:gd name="T26" fmla="*/ 68 w 1032"/>
                <a:gd name="T27" fmla="*/ 80 h 1180"/>
                <a:gd name="T28" fmla="*/ 72 w 1032"/>
                <a:gd name="T29" fmla="*/ 24 h 1180"/>
                <a:gd name="T30" fmla="*/ 96 w 1032"/>
                <a:gd name="T31" fmla="*/ 56 h 1180"/>
                <a:gd name="T32" fmla="*/ 84 w 1032"/>
                <a:gd name="T33" fmla="*/ 132 h 1180"/>
                <a:gd name="T34" fmla="*/ 56 w 1032"/>
                <a:gd name="T35" fmla="*/ 229 h 1180"/>
                <a:gd name="T36" fmla="*/ 64 w 1032"/>
                <a:gd name="T37" fmla="*/ 333 h 1180"/>
                <a:gd name="T38" fmla="*/ 116 w 1032"/>
                <a:gd name="T39" fmla="*/ 289 h 1180"/>
                <a:gd name="T40" fmla="*/ 141 w 1032"/>
                <a:gd name="T41" fmla="*/ 409 h 1180"/>
                <a:gd name="T42" fmla="*/ 64 w 1032"/>
                <a:gd name="T43" fmla="*/ 469 h 1180"/>
                <a:gd name="T44" fmla="*/ 152 w 1032"/>
                <a:gd name="T45" fmla="*/ 457 h 1180"/>
                <a:gd name="T46" fmla="*/ 212 w 1032"/>
                <a:gd name="T47" fmla="*/ 578 h 1180"/>
                <a:gd name="T48" fmla="*/ 212 w 1032"/>
                <a:gd name="T49" fmla="*/ 674 h 1180"/>
                <a:gd name="T50" fmla="*/ 305 w 1032"/>
                <a:gd name="T51" fmla="*/ 670 h 1180"/>
                <a:gd name="T52" fmla="*/ 309 w 1032"/>
                <a:gd name="T53" fmla="*/ 754 h 1180"/>
                <a:gd name="T54" fmla="*/ 313 w 1032"/>
                <a:gd name="T55" fmla="*/ 730 h 1180"/>
                <a:gd name="T56" fmla="*/ 325 w 1032"/>
                <a:gd name="T57" fmla="*/ 822 h 1180"/>
                <a:gd name="T58" fmla="*/ 381 w 1032"/>
                <a:gd name="T59" fmla="*/ 774 h 1180"/>
                <a:gd name="T60" fmla="*/ 445 w 1032"/>
                <a:gd name="T61" fmla="*/ 883 h 1180"/>
                <a:gd name="T62" fmla="*/ 473 w 1032"/>
                <a:gd name="T63" fmla="*/ 987 h 1180"/>
                <a:gd name="T64" fmla="*/ 522 w 1032"/>
                <a:gd name="T65" fmla="*/ 914 h 1180"/>
                <a:gd name="T66" fmla="*/ 622 w 1032"/>
                <a:gd name="T67" fmla="*/ 983 h 1180"/>
                <a:gd name="T68" fmla="*/ 613 w 1032"/>
                <a:gd name="T69" fmla="*/ 1067 h 1180"/>
                <a:gd name="T70" fmla="*/ 674 w 1032"/>
                <a:gd name="T71" fmla="*/ 1007 h 1180"/>
                <a:gd name="T72" fmla="*/ 762 w 1032"/>
                <a:gd name="T73" fmla="*/ 1155 h 1180"/>
                <a:gd name="T74" fmla="*/ 790 w 1032"/>
                <a:gd name="T75" fmla="*/ 1067 h 1180"/>
                <a:gd name="T76" fmla="*/ 730 w 1032"/>
                <a:gd name="T77" fmla="*/ 1163 h 1180"/>
                <a:gd name="T78" fmla="*/ 822 w 1032"/>
                <a:gd name="T79" fmla="*/ 1135 h 1180"/>
                <a:gd name="T80" fmla="*/ 1031 w 1032"/>
                <a:gd name="T81" fmla="*/ 1131 h 1180"/>
                <a:gd name="T82" fmla="*/ 141 w 1032"/>
                <a:gd name="T83" fmla="*/ 433 h 1180"/>
                <a:gd name="T84" fmla="*/ 256 w 1032"/>
                <a:gd name="T85" fmla="*/ 377 h 1180"/>
                <a:gd name="T86" fmla="*/ 245 w 1032"/>
                <a:gd name="T87" fmla="*/ 433 h 1180"/>
                <a:gd name="T88" fmla="*/ 152 w 1032"/>
                <a:gd name="T89" fmla="*/ 245 h 1180"/>
                <a:gd name="T90" fmla="*/ 181 w 1032"/>
                <a:gd name="T91" fmla="*/ 289 h 1180"/>
                <a:gd name="T92" fmla="*/ 112 w 1032"/>
                <a:gd name="T93" fmla="*/ 120 h 1180"/>
                <a:gd name="T94" fmla="*/ 141 w 1032"/>
                <a:gd name="T95" fmla="*/ 136 h 1180"/>
                <a:gd name="T96" fmla="*/ 116 w 1032"/>
                <a:gd name="T97" fmla="*/ 144 h 1180"/>
                <a:gd name="T98" fmla="*/ 28 w 1032"/>
                <a:gd name="T99" fmla="*/ 297 h 1180"/>
                <a:gd name="T100" fmla="*/ 285 w 1032"/>
                <a:gd name="T101" fmla="*/ 562 h 1180"/>
                <a:gd name="T102" fmla="*/ 317 w 1032"/>
                <a:gd name="T103" fmla="*/ 606 h 1180"/>
                <a:gd name="T104" fmla="*/ 216 w 1032"/>
                <a:gd name="T105" fmla="*/ 646 h 1180"/>
                <a:gd name="T106" fmla="*/ 269 w 1032"/>
                <a:gd name="T107" fmla="*/ 618 h 1180"/>
                <a:gd name="T108" fmla="*/ 421 w 1032"/>
                <a:gd name="T109" fmla="*/ 678 h 1180"/>
                <a:gd name="T110" fmla="*/ 417 w 1032"/>
                <a:gd name="T111" fmla="*/ 742 h 1180"/>
                <a:gd name="T112" fmla="*/ 533 w 1032"/>
                <a:gd name="T113" fmla="*/ 810 h 1180"/>
                <a:gd name="T114" fmla="*/ 549 w 1032"/>
                <a:gd name="T115" fmla="*/ 862 h 1180"/>
                <a:gd name="T116" fmla="*/ 465 w 1032"/>
                <a:gd name="T117" fmla="*/ 959 h 1180"/>
                <a:gd name="T118" fmla="*/ 666 w 1032"/>
                <a:gd name="T119" fmla="*/ 914 h 1180"/>
                <a:gd name="T120" fmla="*/ 722 w 1032"/>
                <a:gd name="T121" fmla="*/ 934 h 1180"/>
                <a:gd name="T122" fmla="*/ 666 w 1032"/>
                <a:gd name="T123" fmla="*/ 971 h 1180"/>
                <a:gd name="T124" fmla="*/ 606 w 1032"/>
                <a:gd name="T125" fmla="*/ 1003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2" h="1180">
                  <a:moveTo>
                    <a:pt x="1027" y="1127"/>
                  </a:moveTo>
                  <a:lnTo>
                    <a:pt x="1027" y="1127"/>
                  </a:lnTo>
                  <a:lnTo>
                    <a:pt x="1015" y="1119"/>
                  </a:lnTo>
                  <a:lnTo>
                    <a:pt x="1015" y="1119"/>
                  </a:lnTo>
                  <a:lnTo>
                    <a:pt x="974" y="1107"/>
                  </a:lnTo>
                  <a:lnTo>
                    <a:pt x="974" y="1107"/>
                  </a:lnTo>
                  <a:lnTo>
                    <a:pt x="894" y="1083"/>
                  </a:lnTo>
                  <a:lnTo>
                    <a:pt x="842" y="1063"/>
                  </a:lnTo>
                  <a:lnTo>
                    <a:pt x="842" y="1063"/>
                  </a:lnTo>
                  <a:lnTo>
                    <a:pt x="814" y="1051"/>
                  </a:lnTo>
                  <a:lnTo>
                    <a:pt x="814" y="1051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39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4" y="1027"/>
                  </a:lnTo>
                  <a:lnTo>
                    <a:pt x="814" y="1027"/>
                  </a:lnTo>
                  <a:lnTo>
                    <a:pt x="814" y="1019"/>
                  </a:lnTo>
                  <a:lnTo>
                    <a:pt x="814" y="1019"/>
                  </a:lnTo>
                  <a:lnTo>
                    <a:pt x="814" y="1015"/>
                  </a:lnTo>
                  <a:lnTo>
                    <a:pt x="810" y="1011"/>
                  </a:lnTo>
                  <a:lnTo>
                    <a:pt x="810" y="1011"/>
                  </a:lnTo>
                  <a:lnTo>
                    <a:pt x="810" y="1007"/>
                  </a:lnTo>
                  <a:lnTo>
                    <a:pt x="810" y="1003"/>
                  </a:lnTo>
                  <a:lnTo>
                    <a:pt x="810" y="1003"/>
                  </a:lnTo>
                  <a:lnTo>
                    <a:pt x="814" y="999"/>
                  </a:lnTo>
                  <a:lnTo>
                    <a:pt x="814" y="999"/>
                  </a:lnTo>
                  <a:lnTo>
                    <a:pt x="814" y="983"/>
                  </a:lnTo>
                  <a:lnTo>
                    <a:pt x="814" y="983"/>
                  </a:lnTo>
                  <a:lnTo>
                    <a:pt x="814" y="975"/>
                  </a:lnTo>
                  <a:lnTo>
                    <a:pt x="814" y="975"/>
                  </a:lnTo>
                  <a:lnTo>
                    <a:pt x="818" y="967"/>
                  </a:lnTo>
                  <a:lnTo>
                    <a:pt x="818" y="967"/>
                  </a:lnTo>
                  <a:lnTo>
                    <a:pt x="826" y="963"/>
                  </a:lnTo>
                  <a:lnTo>
                    <a:pt x="826" y="963"/>
                  </a:lnTo>
                  <a:lnTo>
                    <a:pt x="830" y="959"/>
                  </a:lnTo>
                  <a:lnTo>
                    <a:pt x="830" y="959"/>
                  </a:lnTo>
                  <a:lnTo>
                    <a:pt x="834" y="959"/>
                  </a:lnTo>
                  <a:lnTo>
                    <a:pt x="834" y="959"/>
                  </a:lnTo>
                  <a:lnTo>
                    <a:pt x="838" y="959"/>
                  </a:lnTo>
                  <a:lnTo>
                    <a:pt x="838" y="959"/>
                  </a:lnTo>
                  <a:lnTo>
                    <a:pt x="842" y="954"/>
                  </a:lnTo>
                  <a:lnTo>
                    <a:pt x="846" y="959"/>
                  </a:lnTo>
                  <a:lnTo>
                    <a:pt x="846" y="959"/>
                  </a:lnTo>
                  <a:lnTo>
                    <a:pt x="846" y="954"/>
                  </a:lnTo>
                  <a:lnTo>
                    <a:pt x="846" y="954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8" y="963"/>
                  </a:lnTo>
                  <a:lnTo>
                    <a:pt x="858" y="963"/>
                  </a:lnTo>
                  <a:lnTo>
                    <a:pt x="858" y="971"/>
                  </a:lnTo>
                  <a:lnTo>
                    <a:pt x="858" y="971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9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7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0" y="995"/>
                  </a:lnTo>
                  <a:lnTo>
                    <a:pt x="850" y="999"/>
                  </a:lnTo>
                  <a:lnTo>
                    <a:pt x="850" y="999"/>
                  </a:lnTo>
                  <a:lnTo>
                    <a:pt x="850" y="1003"/>
                  </a:lnTo>
                  <a:lnTo>
                    <a:pt x="850" y="1003"/>
                  </a:lnTo>
                  <a:lnTo>
                    <a:pt x="850" y="1007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42" y="1015"/>
                  </a:lnTo>
                  <a:lnTo>
                    <a:pt x="842" y="1015"/>
                  </a:lnTo>
                  <a:lnTo>
                    <a:pt x="842" y="1019"/>
                  </a:lnTo>
                  <a:lnTo>
                    <a:pt x="842" y="1019"/>
                  </a:lnTo>
                  <a:lnTo>
                    <a:pt x="830" y="1031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26" y="1047"/>
                  </a:lnTo>
                  <a:lnTo>
                    <a:pt x="826" y="1047"/>
                  </a:lnTo>
                  <a:lnTo>
                    <a:pt x="826" y="1051"/>
                  </a:lnTo>
                  <a:lnTo>
                    <a:pt x="826" y="1051"/>
                  </a:lnTo>
                  <a:lnTo>
                    <a:pt x="834" y="1055"/>
                  </a:lnTo>
                  <a:lnTo>
                    <a:pt x="834" y="1055"/>
                  </a:lnTo>
                  <a:lnTo>
                    <a:pt x="842" y="1059"/>
                  </a:lnTo>
                  <a:lnTo>
                    <a:pt x="842" y="1059"/>
                  </a:lnTo>
                  <a:lnTo>
                    <a:pt x="846" y="1059"/>
                  </a:lnTo>
                  <a:lnTo>
                    <a:pt x="846" y="1059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54" y="1039"/>
                  </a:lnTo>
                  <a:lnTo>
                    <a:pt x="854" y="1039"/>
                  </a:lnTo>
                  <a:lnTo>
                    <a:pt x="866" y="1023"/>
                  </a:lnTo>
                  <a:lnTo>
                    <a:pt x="866" y="1023"/>
                  </a:lnTo>
                  <a:lnTo>
                    <a:pt x="874" y="1015"/>
                  </a:lnTo>
                  <a:lnTo>
                    <a:pt x="874" y="1015"/>
                  </a:lnTo>
                  <a:lnTo>
                    <a:pt x="874" y="1011"/>
                  </a:lnTo>
                  <a:lnTo>
                    <a:pt x="874" y="1011"/>
                  </a:lnTo>
                  <a:lnTo>
                    <a:pt x="878" y="1003"/>
                  </a:lnTo>
                  <a:lnTo>
                    <a:pt x="878" y="1003"/>
                  </a:lnTo>
                  <a:lnTo>
                    <a:pt x="882" y="991"/>
                  </a:lnTo>
                  <a:lnTo>
                    <a:pt x="882" y="991"/>
                  </a:lnTo>
                  <a:lnTo>
                    <a:pt x="886" y="979"/>
                  </a:lnTo>
                  <a:lnTo>
                    <a:pt x="882" y="959"/>
                  </a:lnTo>
                  <a:lnTo>
                    <a:pt x="882" y="959"/>
                  </a:lnTo>
                  <a:lnTo>
                    <a:pt x="878" y="951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858" y="934"/>
                  </a:lnTo>
                  <a:lnTo>
                    <a:pt x="842" y="930"/>
                  </a:lnTo>
                  <a:lnTo>
                    <a:pt x="842" y="930"/>
                  </a:lnTo>
                  <a:lnTo>
                    <a:pt x="830" y="930"/>
                  </a:lnTo>
                  <a:lnTo>
                    <a:pt x="818" y="934"/>
                  </a:lnTo>
                  <a:lnTo>
                    <a:pt x="818" y="934"/>
                  </a:lnTo>
                  <a:lnTo>
                    <a:pt x="802" y="951"/>
                  </a:lnTo>
                  <a:lnTo>
                    <a:pt x="802" y="951"/>
                  </a:lnTo>
                  <a:lnTo>
                    <a:pt x="790" y="963"/>
                  </a:lnTo>
                  <a:lnTo>
                    <a:pt x="790" y="963"/>
                  </a:lnTo>
                  <a:lnTo>
                    <a:pt x="786" y="975"/>
                  </a:lnTo>
                  <a:lnTo>
                    <a:pt x="786" y="975"/>
                  </a:lnTo>
                  <a:lnTo>
                    <a:pt x="782" y="987"/>
                  </a:lnTo>
                  <a:lnTo>
                    <a:pt x="782" y="987"/>
                  </a:lnTo>
                  <a:lnTo>
                    <a:pt x="786" y="1011"/>
                  </a:lnTo>
                  <a:lnTo>
                    <a:pt x="786" y="1011"/>
                  </a:lnTo>
                  <a:lnTo>
                    <a:pt x="786" y="1015"/>
                  </a:lnTo>
                  <a:lnTo>
                    <a:pt x="786" y="1015"/>
                  </a:lnTo>
                  <a:lnTo>
                    <a:pt x="794" y="1035"/>
                  </a:lnTo>
                  <a:lnTo>
                    <a:pt x="794" y="1035"/>
                  </a:lnTo>
                  <a:lnTo>
                    <a:pt x="798" y="1043"/>
                  </a:lnTo>
                  <a:lnTo>
                    <a:pt x="798" y="1043"/>
                  </a:lnTo>
                  <a:lnTo>
                    <a:pt x="794" y="1039"/>
                  </a:lnTo>
                  <a:lnTo>
                    <a:pt x="766" y="1027"/>
                  </a:lnTo>
                  <a:lnTo>
                    <a:pt x="766" y="1027"/>
                  </a:lnTo>
                  <a:lnTo>
                    <a:pt x="734" y="1011"/>
                  </a:lnTo>
                  <a:lnTo>
                    <a:pt x="734" y="1011"/>
                  </a:lnTo>
                  <a:lnTo>
                    <a:pt x="726" y="1007"/>
                  </a:lnTo>
                  <a:lnTo>
                    <a:pt x="726" y="1007"/>
                  </a:lnTo>
                  <a:lnTo>
                    <a:pt x="694" y="991"/>
                  </a:lnTo>
                  <a:lnTo>
                    <a:pt x="694" y="991"/>
                  </a:lnTo>
                  <a:lnTo>
                    <a:pt x="714" y="979"/>
                  </a:lnTo>
                  <a:lnTo>
                    <a:pt x="714" y="979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34" y="963"/>
                  </a:lnTo>
                  <a:lnTo>
                    <a:pt x="734" y="963"/>
                  </a:lnTo>
                  <a:lnTo>
                    <a:pt x="742" y="951"/>
                  </a:lnTo>
                  <a:lnTo>
                    <a:pt x="742" y="951"/>
                  </a:lnTo>
                  <a:lnTo>
                    <a:pt x="750" y="934"/>
                  </a:lnTo>
                  <a:lnTo>
                    <a:pt x="754" y="914"/>
                  </a:lnTo>
                  <a:lnTo>
                    <a:pt x="754" y="914"/>
                  </a:lnTo>
                  <a:lnTo>
                    <a:pt x="754" y="903"/>
                  </a:lnTo>
                  <a:lnTo>
                    <a:pt x="750" y="890"/>
                  </a:lnTo>
                  <a:lnTo>
                    <a:pt x="750" y="890"/>
                  </a:lnTo>
                  <a:lnTo>
                    <a:pt x="742" y="879"/>
                  </a:lnTo>
                  <a:lnTo>
                    <a:pt x="734" y="866"/>
                  </a:lnTo>
                  <a:lnTo>
                    <a:pt x="734" y="866"/>
                  </a:lnTo>
                  <a:lnTo>
                    <a:pt x="718" y="859"/>
                  </a:lnTo>
                  <a:lnTo>
                    <a:pt x="706" y="859"/>
                  </a:lnTo>
                  <a:lnTo>
                    <a:pt x="706" y="859"/>
                  </a:lnTo>
                  <a:lnTo>
                    <a:pt x="690" y="859"/>
                  </a:lnTo>
                  <a:lnTo>
                    <a:pt x="678" y="862"/>
                  </a:lnTo>
                  <a:lnTo>
                    <a:pt x="678" y="862"/>
                  </a:lnTo>
                  <a:lnTo>
                    <a:pt x="662" y="870"/>
                  </a:lnTo>
                  <a:lnTo>
                    <a:pt x="662" y="870"/>
                  </a:lnTo>
                  <a:lnTo>
                    <a:pt x="650" y="883"/>
                  </a:lnTo>
                  <a:lnTo>
                    <a:pt x="642" y="894"/>
                  </a:lnTo>
                  <a:lnTo>
                    <a:pt x="642" y="894"/>
                  </a:lnTo>
                  <a:lnTo>
                    <a:pt x="634" y="919"/>
                  </a:lnTo>
                  <a:lnTo>
                    <a:pt x="634" y="919"/>
                  </a:lnTo>
                  <a:lnTo>
                    <a:pt x="634" y="927"/>
                  </a:lnTo>
                  <a:lnTo>
                    <a:pt x="634" y="927"/>
                  </a:lnTo>
                  <a:lnTo>
                    <a:pt x="634" y="939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553" y="894"/>
                  </a:lnTo>
                  <a:lnTo>
                    <a:pt x="553" y="894"/>
                  </a:lnTo>
                  <a:lnTo>
                    <a:pt x="557" y="890"/>
                  </a:lnTo>
                  <a:lnTo>
                    <a:pt x="557" y="890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77" y="870"/>
                  </a:lnTo>
                  <a:lnTo>
                    <a:pt x="577" y="870"/>
                  </a:lnTo>
                  <a:lnTo>
                    <a:pt x="582" y="859"/>
                  </a:lnTo>
                  <a:lnTo>
                    <a:pt x="582" y="859"/>
                  </a:lnTo>
                  <a:lnTo>
                    <a:pt x="586" y="842"/>
                  </a:lnTo>
                  <a:lnTo>
                    <a:pt x="586" y="826"/>
                  </a:lnTo>
                  <a:lnTo>
                    <a:pt x="586" y="826"/>
                  </a:lnTo>
                  <a:lnTo>
                    <a:pt x="582" y="814"/>
                  </a:lnTo>
                  <a:lnTo>
                    <a:pt x="573" y="802"/>
                  </a:lnTo>
                  <a:lnTo>
                    <a:pt x="573" y="802"/>
                  </a:lnTo>
                  <a:lnTo>
                    <a:pt x="566" y="794"/>
                  </a:lnTo>
                  <a:lnTo>
                    <a:pt x="553" y="786"/>
                  </a:lnTo>
                  <a:lnTo>
                    <a:pt x="553" y="786"/>
                  </a:lnTo>
                  <a:lnTo>
                    <a:pt x="537" y="786"/>
                  </a:lnTo>
                  <a:lnTo>
                    <a:pt x="525" y="786"/>
                  </a:lnTo>
                  <a:lnTo>
                    <a:pt x="525" y="786"/>
                  </a:lnTo>
                  <a:lnTo>
                    <a:pt x="513" y="794"/>
                  </a:lnTo>
                  <a:lnTo>
                    <a:pt x="502" y="802"/>
                  </a:lnTo>
                  <a:lnTo>
                    <a:pt x="502" y="802"/>
                  </a:lnTo>
                  <a:lnTo>
                    <a:pt x="493" y="814"/>
                  </a:lnTo>
                  <a:lnTo>
                    <a:pt x="493" y="814"/>
                  </a:lnTo>
                  <a:lnTo>
                    <a:pt x="489" y="826"/>
                  </a:lnTo>
                  <a:lnTo>
                    <a:pt x="485" y="839"/>
                  </a:lnTo>
                  <a:lnTo>
                    <a:pt x="485" y="839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25" y="766"/>
                  </a:lnTo>
                  <a:lnTo>
                    <a:pt x="425" y="766"/>
                  </a:lnTo>
                  <a:lnTo>
                    <a:pt x="429" y="766"/>
                  </a:lnTo>
                  <a:lnTo>
                    <a:pt x="429" y="766"/>
                  </a:lnTo>
                  <a:lnTo>
                    <a:pt x="437" y="758"/>
                  </a:lnTo>
                  <a:lnTo>
                    <a:pt x="437" y="758"/>
                  </a:lnTo>
                  <a:lnTo>
                    <a:pt x="441" y="750"/>
                  </a:lnTo>
                  <a:lnTo>
                    <a:pt x="441" y="750"/>
                  </a:lnTo>
                  <a:lnTo>
                    <a:pt x="449" y="738"/>
                  </a:lnTo>
                  <a:lnTo>
                    <a:pt x="457" y="726"/>
                  </a:lnTo>
                  <a:lnTo>
                    <a:pt x="457" y="726"/>
                  </a:lnTo>
                  <a:lnTo>
                    <a:pt x="457" y="706"/>
                  </a:lnTo>
                  <a:lnTo>
                    <a:pt x="457" y="706"/>
                  </a:lnTo>
                  <a:lnTo>
                    <a:pt x="453" y="686"/>
                  </a:lnTo>
                  <a:lnTo>
                    <a:pt x="453" y="686"/>
                  </a:lnTo>
                  <a:lnTo>
                    <a:pt x="445" y="670"/>
                  </a:lnTo>
                  <a:lnTo>
                    <a:pt x="445" y="670"/>
                  </a:lnTo>
                  <a:lnTo>
                    <a:pt x="437" y="662"/>
                  </a:lnTo>
                  <a:lnTo>
                    <a:pt x="425" y="654"/>
                  </a:lnTo>
                  <a:lnTo>
                    <a:pt x="425" y="654"/>
                  </a:lnTo>
                  <a:lnTo>
                    <a:pt x="417" y="650"/>
                  </a:lnTo>
                  <a:lnTo>
                    <a:pt x="409" y="650"/>
                  </a:lnTo>
                  <a:lnTo>
                    <a:pt x="409" y="650"/>
                  </a:lnTo>
                  <a:lnTo>
                    <a:pt x="393" y="654"/>
                  </a:lnTo>
                  <a:lnTo>
                    <a:pt x="381" y="662"/>
                  </a:lnTo>
                  <a:lnTo>
                    <a:pt x="381" y="662"/>
                  </a:lnTo>
                  <a:lnTo>
                    <a:pt x="369" y="678"/>
                  </a:lnTo>
                  <a:lnTo>
                    <a:pt x="369" y="678"/>
                  </a:lnTo>
                  <a:lnTo>
                    <a:pt x="365" y="686"/>
                  </a:lnTo>
                  <a:lnTo>
                    <a:pt x="365" y="686"/>
                  </a:lnTo>
                  <a:lnTo>
                    <a:pt x="361" y="694"/>
                  </a:lnTo>
                  <a:lnTo>
                    <a:pt x="361" y="706"/>
                  </a:lnTo>
                  <a:lnTo>
                    <a:pt x="357" y="698"/>
                  </a:lnTo>
                  <a:lnTo>
                    <a:pt x="325" y="65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25" y="634"/>
                  </a:lnTo>
                  <a:lnTo>
                    <a:pt x="325" y="634"/>
                  </a:lnTo>
                  <a:lnTo>
                    <a:pt x="333" y="626"/>
                  </a:lnTo>
                  <a:lnTo>
                    <a:pt x="333" y="626"/>
                  </a:lnTo>
                  <a:lnTo>
                    <a:pt x="345" y="618"/>
                  </a:lnTo>
                  <a:lnTo>
                    <a:pt x="353" y="606"/>
                  </a:lnTo>
                  <a:lnTo>
                    <a:pt x="353" y="606"/>
                  </a:lnTo>
                  <a:lnTo>
                    <a:pt x="357" y="59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1" y="569"/>
                  </a:lnTo>
                  <a:lnTo>
                    <a:pt x="357" y="558"/>
                  </a:lnTo>
                  <a:lnTo>
                    <a:pt x="357" y="558"/>
                  </a:lnTo>
                  <a:lnTo>
                    <a:pt x="353" y="546"/>
                  </a:lnTo>
                  <a:lnTo>
                    <a:pt x="349" y="538"/>
                  </a:lnTo>
                  <a:lnTo>
                    <a:pt x="349" y="538"/>
                  </a:lnTo>
                  <a:lnTo>
                    <a:pt x="337" y="529"/>
                  </a:lnTo>
                  <a:lnTo>
                    <a:pt x="325" y="522"/>
                  </a:lnTo>
                  <a:lnTo>
                    <a:pt x="325" y="522"/>
                  </a:lnTo>
                  <a:lnTo>
                    <a:pt x="305" y="522"/>
                  </a:lnTo>
                  <a:lnTo>
                    <a:pt x="305" y="522"/>
                  </a:lnTo>
                  <a:lnTo>
                    <a:pt x="289" y="525"/>
                  </a:lnTo>
                  <a:lnTo>
                    <a:pt x="281" y="533"/>
                  </a:lnTo>
                  <a:lnTo>
                    <a:pt x="281" y="533"/>
                  </a:lnTo>
                  <a:lnTo>
                    <a:pt x="261" y="549"/>
                  </a:lnTo>
                  <a:lnTo>
                    <a:pt x="261" y="549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41" y="522"/>
                  </a:lnTo>
                  <a:lnTo>
                    <a:pt x="241" y="522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25" y="465"/>
                  </a:lnTo>
                  <a:lnTo>
                    <a:pt x="233" y="461"/>
                  </a:lnTo>
                  <a:lnTo>
                    <a:pt x="233" y="461"/>
                  </a:lnTo>
                  <a:lnTo>
                    <a:pt x="245" y="457"/>
                  </a:lnTo>
                  <a:lnTo>
                    <a:pt x="245" y="457"/>
                  </a:lnTo>
                  <a:lnTo>
                    <a:pt x="249" y="457"/>
                  </a:lnTo>
                  <a:lnTo>
                    <a:pt x="249" y="457"/>
                  </a:lnTo>
                  <a:lnTo>
                    <a:pt x="256" y="453"/>
                  </a:lnTo>
                  <a:lnTo>
                    <a:pt x="256" y="453"/>
                  </a:lnTo>
                  <a:lnTo>
                    <a:pt x="265" y="449"/>
                  </a:lnTo>
                  <a:lnTo>
                    <a:pt x="265" y="449"/>
                  </a:lnTo>
                  <a:lnTo>
                    <a:pt x="277" y="437"/>
                  </a:lnTo>
                  <a:lnTo>
                    <a:pt x="285" y="425"/>
                  </a:lnTo>
                  <a:lnTo>
                    <a:pt x="285" y="425"/>
                  </a:lnTo>
                  <a:lnTo>
                    <a:pt x="289" y="417"/>
                  </a:lnTo>
                  <a:lnTo>
                    <a:pt x="289" y="405"/>
                  </a:lnTo>
                  <a:lnTo>
                    <a:pt x="289" y="405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285" y="373"/>
                  </a:lnTo>
                  <a:lnTo>
                    <a:pt x="281" y="365"/>
                  </a:lnTo>
                  <a:lnTo>
                    <a:pt x="281" y="365"/>
                  </a:lnTo>
                  <a:lnTo>
                    <a:pt x="269" y="357"/>
                  </a:lnTo>
                  <a:lnTo>
                    <a:pt x="261" y="353"/>
                  </a:lnTo>
                  <a:lnTo>
                    <a:pt x="261" y="353"/>
                  </a:lnTo>
                  <a:lnTo>
                    <a:pt x="245" y="345"/>
                  </a:lnTo>
                  <a:lnTo>
                    <a:pt x="245" y="345"/>
                  </a:lnTo>
                  <a:lnTo>
                    <a:pt x="229" y="349"/>
                  </a:lnTo>
                  <a:lnTo>
                    <a:pt x="216" y="353"/>
                  </a:lnTo>
                  <a:lnTo>
                    <a:pt x="216" y="353"/>
                  </a:lnTo>
                  <a:lnTo>
                    <a:pt x="201" y="365"/>
                  </a:lnTo>
                  <a:lnTo>
                    <a:pt x="201" y="365"/>
                  </a:lnTo>
                  <a:lnTo>
                    <a:pt x="196" y="369"/>
                  </a:lnTo>
                  <a:lnTo>
                    <a:pt x="196" y="369"/>
                  </a:lnTo>
                  <a:lnTo>
                    <a:pt x="189" y="381"/>
                  </a:lnTo>
                  <a:lnTo>
                    <a:pt x="185" y="389"/>
                  </a:lnTo>
                  <a:lnTo>
                    <a:pt x="185" y="389"/>
                  </a:lnTo>
                  <a:lnTo>
                    <a:pt x="181" y="397"/>
                  </a:lnTo>
                  <a:lnTo>
                    <a:pt x="181" y="397"/>
                  </a:lnTo>
                  <a:lnTo>
                    <a:pt x="161" y="337"/>
                  </a:lnTo>
                  <a:lnTo>
                    <a:pt x="161" y="337"/>
                  </a:lnTo>
                  <a:lnTo>
                    <a:pt x="152" y="317"/>
                  </a:lnTo>
                  <a:lnTo>
                    <a:pt x="152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76" y="317"/>
                  </a:lnTo>
                  <a:lnTo>
                    <a:pt x="176" y="317"/>
                  </a:lnTo>
                  <a:lnTo>
                    <a:pt x="185" y="313"/>
                  </a:lnTo>
                  <a:lnTo>
                    <a:pt x="185" y="313"/>
                  </a:lnTo>
                  <a:lnTo>
                    <a:pt x="196" y="305"/>
                  </a:lnTo>
                  <a:lnTo>
                    <a:pt x="209" y="297"/>
                  </a:lnTo>
                  <a:lnTo>
                    <a:pt x="209" y="297"/>
                  </a:lnTo>
                  <a:lnTo>
                    <a:pt x="221" y="277"/>
                  </a:lnTo>
                  <a:lnTo>
                    <a:pt x="221" y="277"/>
                  </a:lnTo>
                  <a:lnTo>
                    <a:pt x="225" y="265"/>
                  </a:lnTo>
                  <a:lnTo>
                    <a:pt x="225" y="256"/>
                  </a:lnTo>
                  <a:lnTo>
                    <a:pt x="225" y="256"/>
                  </a:lnTo>
                  <a:lnTo>
                    <a:pt x="221" y="245"/>
                  </a:lnTo>
                  <a:lnTo>
                    <a:pt x="216" y="232"/>
                  </a:lnTo>
                  <a:lnTo>
                    <a:pt x="216" y="232"/>
                  </a:lnTo>
                  <a:lnTo>
                    <a:pt x="205" y="225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81" y="216"/>
                  </a:lnTo>
                  <a:lnTo>
                    <a:pt x="181" y="216"/>
                  </a:lnTo>
                  <a:lnTo>
                    <a:pt x="168" y="216"/>
                  </a:lnTo>
                  <a:lnTo>
                    <a:pt x="156" y="216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28" y="232"/>
                  </a:lnTo>
                  <a:lnTo>
                    <a:pt x="124" y="209"/>
                  </a:lnTo>
                  <a:lnTo>
                    <a:pt x="124" y="209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24" y="168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152" y="161"/>
                  </a:lnTo>
                  <a:lnTo>
                    <a:pt x="152" y="161"/>
                  </a:lnTo>
                  <a:lnTo>
                    <a:pt x="161" y="152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68" y="128"/>
                  </a:lnTo>
                  <a:lnTo>
                    <a:pt x="168" y="128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48" y="92"/>
                  </a:lnTo>
                  <a:lnTo>
                    <a:pt x="148" y="92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28" y="88"/>
                  </a:lnTo>
                  <a:lnTo>
                    <a:pt x="121" y="88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2" y="20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48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76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88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88" y="120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81"/>
                  </a:lnTo>
                  <a:lnTo>
                    <a:pt x="92" y="181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104" y="221"/>
                  </a:lnTo>
                  <a:lnTo>
                    <a:pt x="104" y="221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0" y="253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92" y="241"/>
                  </a:lnTo>
                  <a:lnTo>
                    <a:pt x="92" y="241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0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56" y="229"/>
                  </a:lnTo>
                  <a:lnTo>
                    <a:pt x="56" y="229"/>
                  </a:lnTo>
                  <a:lnTo>
                    <a:pt x="44" y="229"/>
                  </a:lnTo>
                  <a:lnTo>
                    <a:pt x="32" y="236"/>
                  </a:lnTo>
                  <a:lnTo>
                    <a:pt x="32" y="236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8" y="269"/>
                  </a:lnTo>
                  <a:lnTo>
                    <a:pt x="8" y="269"/>
                  </a:lnTo>
                  <a:lnTo>
                    <a:pt x="4" y="277"/>
                  </a:lnTo>
                  <a:lnTo>
                    <a:pt x="4" y="277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4" y="305"/>
                  </a:lnTo>
                  <a:lnTo>
                    <a:pt x="4" y="305"/>
                  </a:lnTo>
                  <a:lnTo>
                    <a:pt x="8" y="317"/>
                  </a:lnTo>
                  <a:lnTo>
                    <a:pt x="8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24" y="333"/>
                  </a:lnTo>
                  <a:lnTo>
                    <a:pt x="32" y="341"/>
                  </a:lnTo>
                  <a:lnTo>
                    <a:pt x="32" y="341"/>
                  </a:lnTo>
                  <a:lnTo>
                    <a:pt x="44" y="345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60" y="337"/>
                  </a:lnTo>
                  <a:lnTo>
                    <a:pt x="60" y="333"/>
                  </a:lnTo>
                  <a:lnTo>
                    <a:pt x="60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8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80" y="325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4" y="317"/>
                  </a:lnTo>
                  <a:lnTo>
                    <a:pt x="84" y="317"/>
                  </a:lnTo>
                  <a:lnTo>
                    <a:pt x="88" y="313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96" y="305"/>
                  </a:lnTo>
                  <a:lnTo>
                    <a:pt x="96" y="305"/>
                  </a:lnTo>
                  <a:lnTo>
                    <a:pt x="96" y="301"/>
                  </a:lnTo>
                  <a:lnTo>
                    <a:pt x="96" y="301"/>
                  </a:lnTo>
                  <a:lnTo>
                    <a:pt x="112" y="293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2" y="297"/>
                  </a:lnTo>
                  <a:lnTo>
                    <a:pt x="112" y="297"/>
                  </a:lnTo>
                  <a:lnTo>
                    <a:pt x="108" y="301"/>
                  </a:lnTo>
                  <a:lnTo>
                    <a:pt x="108" y="301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8" y="313"/>
                  </a:lnTo>
                  <a:lnTo>
                    <a:pt x="108" y="313"/>
                  </a:lnTo>
                  <a:lnTo>
                    <a:pt x="116" y="313"/>
                  </a:lnTo>
                  <a:lnTo>
                    <a:pt x="116" y="313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32" y="333"/>
                  </a:lnTo>
                  <a:lnTo>
                    <a:pt x="136" y="353"/>
                  </a:lnTo>
                  <a:lnTo>
                    <a:pt x="136" y="353"/>
                  </a:lnTo>
                  <a:lnTo>
                    <a:pt x="144" y="385"/>
                  </a:lnTo>
                  <a:lnTo>
                    <a:pt x="144" y="385"/>
                  </a:lnTo>
                  <a:lnTo>
                    <a:pt x="156" y="413"/>
                  </a:lnTo>
                  <a:lnTo>
                    <a:pt x="156" y="413"/>
                  </a:lnTo>
                  <a:lnTo>
                    <a:pt x="152" y="417"/>
                  </a:lnTo>
                  <a:lnTo>
                    <a:pt x="152" y="417"/>
                  </a:lnTo>
                  <a:lnTo>
                    <a:pt x="148" y="425"/>
                  </a:lnTo>
                  <a:lnTo>
                    <a:pt x="148" y="425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4" y="413"/>
                  </a:lnTo>
                  <a:lnTo>
                    <a:pt x="141" y="409"/>
                  </a:lnTo>
                  <a:lnTo>
                    <a:pt x="141" y="409"/>
                  </a:lnTo>
                  <a:lnTo>
                    <a:pt x="141" y="405"/>
                  </a:lnTo>
                  <a:lnTo>
                    <a:pt x="141" y="405"/>
                  </a:lnTo>
                  <a:lnTo>
                    <a:pt x="132" y="405"/>
                  </a:lnTo>
                  <a:lnTo>
                    <a:pt x="132" y="405"/>
                  </a:lnTo>
                  <a:lnTo>
                    <a:pt x="128" y="401"/>
                  </a:lnTo>
                  <a:lnTo>
                    <a:pt x="128" y="401"/>
                  </a:lnTo>
                  <a:lnTo>
                    <a:pt x="121" y="397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2" y="397"/>
                  </a:lnTo>
                  <a:lnTo>
                    <a:pt x="108" y="397"/>
                  </a:lnTo>
                  <a:lnTo>
                    <a:pt x="108" y="397"/>
                  </a:lnTo>
                  <a:lnTo>
                    <a:pt x="100" y="393"/>
                  </a:lnTo>
                  <a:lnTo>
                    <a:pt x="100" y="393"/>
                  </a:lnTo>
                  <a:lnTo>
                    <a:pt x="88" y="397"/>
                  </a:lnTo>
                  <a:lnTo>
                    <a:pt x="76" y="401"/>
                  </a:lnTo>
                  <a:lnTo>
                    <a:pt x="76" y="401"/>
                  </a:lnTo>
                  <a:lnTo>
                    <a:pt x="68" y="413"/>
                  </a:lnTo>
                  <a:lnTo>
                    <a:pt x="68" y="413"/>
                  </a:lnTo>
                  <a:lnTo>
                    <a:pt x="60" y="421"/>
                  </a:lnTo>
                  <a:lnTo>
                    <a:pt x="60" y="421"/>
                  </a:lnTo>
                  <a:lnTo>
                    <a:pt x="56" y="433"/>
                  </a:lnTo>
                  <a:lnTo>
                    <a:pt x="56" y="433"/>
                  </a:lnTo>
                  <a:lnTo>
                    <a:pt x="56" y="441"/>
                  </a:lnTo>
                  <a:lnTo>
                    <a:pt x="56" y="441"/>
                  </a:lnTo>
                  <a:lnTo>
                    <a:pt x="52" y="445"/>
                  </a:lnTo>
                  <a:lnTo>
                    <a:pt x="52" y="445"/>
                  </a:lnTo>
                  <a:lnTo>
                    <a:pt x="52" y="449"/>
                  </a:lnTo>
                  <a:lnTo>
                    <a:pt x="56" y="457"/>
                  </a:lnTo>
                  <a:lnTo>
                    <a:pt x="56" y="457"/>
                  </a:lnTo>
                  <a:lnTo>
                    <a:pt x="56" y="461"/>
                  </a:lnTo>
                  <a:lnTo>
                    <a:pt x="60" y="469"/>
                  </a:lnTo>
                  <a:lnTo>
                    <a:pt x="60" y="469"/>
                  </a:lnTo>
                  <a:lnTo>
                    <a:pt x="64" y="469"/>
                  </a:lnTo>
                  <a:lnTo>
                    <a:pt x="64" y="469"/>
                  </a:lnTo>
                  <a:lnTo>
                    <a:pt x="76" y="477"/>
                  </a:lnTo>
                  <a:lnTo>
                    <a:pt x="76" y="477"/>
                  </a:lnTo>
                  <a:lnTo>
                    <a:pt x="88" y="481"/>
                  </a:lnTo>
                  <a:lnTo>
                    <a:pt x="88" y="481"/>
                  </a:lnTo>
                  <a:lnTo>
                    <a:pt x="104" y="485"/>
                  </a:lnTo>
                  <a:lnTo>
                    <a:pt x="104" y="485"/>
                  </a:lnTo>
                  <a:lnTo>
                    <a:pt x="112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121" y="485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8" y="481"/>
                  </a:lnTo>
                  <a:lnTo>
                    <a:pt x="128" y="481"/>
                  </a:lnTo>
                  <a:lnTo>
                    <a:pt x="132" y="477"/>
                  </a:lnTo>
                  <a:lnTo>
                    <a:pt x="136" y="477"/>
                  </a:lnTo>
                  <a:lnTo>
                    <a:pt x="136" y="477"/>
                  </a:lnTo>
                  <a:lnTo>
                    <a:pt x="141" y="477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4" y="473"/>
                  </a:lnTo>
                  <a:lnTo>
                    <a:pt x="144" y="473"/>
                  </a:lnTo>
                  <a:lnTo>
                    <a:pt x="148" y="473"/>
                  </a:lnTo>
                  <a:lnTo>
                    <a:pt x="148" y="469"/>
                  </a:lnTo>
                  <a:lnTo>
                    <a:pt x="148" y="469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6" y="457"/>
                  </a:lnTo>
                  <a:lnTo>
                    <a:pt x="156" y="457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8" y="441"/>
                  </a:lnTo>
                  <a:lnTo>
                    <a:pt x="168" y="441"/>
                  </a:lnTo>
                  <a:lnTo>
                    <a:pt x="189" y="485"/>
                  </a:lnTo>
                  <a:lnTo>
                    <a:pt x="205" y="513"/>
                  </a:lnTo>
                  <a:lnTo>
                    <a:pt x="221" y="542"/>
                  </a:lnTo>
                  <a:lnTo>
                    <a:pt x="221" y="542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49" y="593"/>
                  </a:lnTo>
                  <a:lnTo>
                    <a:pt x="249" y="593"/>
                  </a:lnTo>
                  <a:lnTo>
                    <a:pt x="245" y="590"/>
                  </a:lnTo>
                  <a:lnTo>
                    <a:pt x="245" y="586"/>
                  </a:lnTo>
                  <a:lnTo>
                    <a:pt x="245" y="586"/>
                  </a:lnTo>
                  <a:lnTo>
                    <a:pt x="241" y="582"/>
                  </a:lnTo>
                  <a:lnTo>
                    <a:pt x="241" y="582"/>
                  </a:lnTo>
                  <a:lnTo>
                    <a:pt x="233" y="582"/>
                  </a:lnTo>
                  <a:lnTo>
                    <a:pt x="233" y="582"/>
                  </a:lnTo>
                  <a:lnTo>
                    <a:pt x="229" y="578"/>
                  </a:lnTo>
                  <a:lnTo>
                    <a:pt x="229" y="578"/>
                  </a:lnTo>
                  <a:lnTo>
                    <a:pt x="221" y="573"/>
                  </a:lnTo>
                  <a:lnTo>
                    <a:pt x="216" y="578"/>
                  </a:lnTo>
                  <a:lnTo>
                    <a:pt x="216" y="578"/>
                  </a:lnTo>
                  <a:lnTo>
                    <a:pt x="212" y="578"/>
                  </a:lnTo>
                  <a:lnTo>
                    <a:pt x="205" y="578"/>
                  </a:lnTo>
                  <a:lnTo>
                    <a:pt x="205" y="578"/>
                  </a:lnTo>
                  <a:lnTo>
                    <a:pt x="196" y="573"/>
                  </a:lnTo>
                  <a:lnTo>
                    <a:pt x="196" y="573"/>
                  </a:lnTo>
                  <a:lnTo>
                    <a:pt x="185" y="578"/>
                  </a:lnTo>
                  <a:lnTo>
                    <a:pt x="185" y="578"/>
                  </a:lnTo>
                  <a:lnTo>
                    <a:pt x="176" y="582"/>
                  </a:lnTo>
                  <a:lnTo>
                    <a:pt x="176" y="582"/>
                  </a:lnTo>
                  <a:lnTo>
                    <a:pt x="165" y="593"/>
                  </a:lnTo>
                  <a:lnTo>
                    <a:pt x="165" y="593"/>
                  </a:lnTo>
                  <a:lnTo>
                    <a:pt x="156" y="606"/>
                  </a:lnTo>
                  <a:lnTo>
                    <a:pt x="156" y="606"/>
                  </a:lnTo>
                  <a:lnTo>
                    <a:pt x="152" y="614"/>
                  </a:lnTo>
                  <a:lnTo>
                    <a:pt x="152" y="614"/>
                  </a:lnTo>
                  <a:lnTo>
                    <a:pt x="148" y="626"/>
                  </a:lnTo>
                  <a:lnTo>
                    <a:pt x="148" y="626"/>
                  </a:lnTo>
                  <a:lnTo>
                    <a:pt x="148" y="630"/>
                  </a:lnTo>
                  <a:lnTo>
                    <a:pt x="148" y="630"/>
                  </a:lnTo>
                  <a:lnTo>
                    <a:pt x="148" y="634"/>
                  </a:lnTo>
                  <a:lnTo>
                    <a:pt x="148" y="638"/>
                  </a:lnTo>
                  <a:lnTo>
                    <a:pt x="148" y="638"/>
                  </a:lnTo>
                  <a:lnTo>
                    <a:pt x="152" y="646"/>
                  </a:lnTo>
                  <a:lnTo>
                    <a:pt x="152" y="650"/>
                  </a:lnTo>
                  <a:lnTo>
                    <a:pt x="152" y="650"/>
                  </a:lnTo>
                  <a:lnTo>
                    <a:pt x="156" y="654"/>
                  </a:lnTo>
                  <a:lnTo>
                    <a:pt x="156" y="654"/>
                  </a:lnTo>
                  <a:lnTo>
                    <a:pt x="168" y="666"/>
                  </a:lnTo>
                  <a:lnTo>
                    <a:pt x="168" y="666"/>
                  </a:lnTo>
                  <a:lnTo>
                    <a:pt x="176" y="670"/>
                  </a:lnTo>
                  <a:lnTo>
                    <a:pt x="176" y="670"/>
                  </a:lnTo>
                  <a:lnTo>
                    <a:pt x="196" y="674"/>
                  </a:lnTo>
                  <a:lnTo>
                    <a:pt x="196" y="674"/>
                  </a:lnTo>
                  <a:lnTo>
                    <a:pt x="205" y="674"/>
                  </a:lnTo>
                  <a:lnTo>
                    <a:pt x="212" y="674"/>
                  </a:lnTo>
                  <a:lnTo>
                    <a:pt x="212" y="674"/>
                  </a:lnTo>
                  <a:lnTo>
                    <a:pt x="216" y="674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9" y="666"/>
                  </a:lnTo>
                  <a:lnTo>
                    <a:pt x="233" y="666"/>
                  </a:lnTo>
                  <a:lnTo>
                    <a:pt x="233" y="666"/>
                  </a:lnTo>
                  <a:lnTo>
                    <a:pt x="236" y="666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41" y="662"/>
                  </a:lnTo>
                  <a:lnTo>
                    <a:pt x="241" y="662"/>
                  </a:lnTo>
                  <a:lnTo>
                    <a:pt x="245" y="662"/>
                  </a:lnTo>
                  <a:lnTo>
                    <a:pt x="245" y="658"/>
                  </a:lnTo>
                  <a:lnTo>
                    <a:pt x="245" y="658"/>
                  </a:lnTo>
                  <a:lnTo>
                    <a:pt x="249" y="650"/>
                  </a:lnTo>
                  <a:lnTo>
                    <a:pt x="249" y="650"/>
                  </a:lnTo>
                  <a:lnTo>
                    <a:pt x="253" y="646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65" y="646"/>
                  </a:lnTo>
                  <a:lnTo>
                    <a:pt x="273" y="650"/>
                  </a:lnTo>
                  <a:lnTo>
                    <a:pt x="273" y="650"/>
                  </a:lnTo>
                  <a:lnTo>
                    <a:pt x="289" y="650"/>
                  </a:lnTo>
                  <a:lnTo>
                    <a:pt x="305" y="670"/>
                  </a:lnTo>
                  <a:lnTo>
                    <a:pt x="313" y="682"/>
                  </a:lnTo>
                  <a:lnTo>
                    <a:pt x="313" y="682"/>
                  </a:lnTo>
                  <a:lnTo>
                    <a:pt x="337" y="714"/>
                  </a:lnTo>
                  <a:lnTo>
                    <a:pt x="337" y="714"/>
                  </a:lnTo>
                  <a:lnTo>
                    <a:pt x="353" y="734"/>
                  </a:lnTo>
                  <a:lnTo>
                    <a:pt x="365" y="750"/>
                  </a:lnTo>
                  <a:lnTo>
                    <a:pt x="365" y="750"/>
                  </a:lnTo>
                  <a:lnTo>
                    <a:pt x="357" y="762"/>
                  </a:lnTo>
                  <a:lnTo>
                    <a:pt x="357" y="762"/>
                  </a:lnTo>
                  <a:lnTo>
                    <a:pt x="349" y="778"/>
                  </a:lnTo>
                  <a:lnTo>
                    <a:pt x="349" y="778"/>
                  </a:lnTo>
                  <a:lnTo>
                    <a:pt x="345" y="786"/>
                  </a:lnTo>
                  <a:lnTo>
                    <a:pt x="345" y="786"/>
                  </a:lnTo>
                  <a:lnTo>
                    <a:pt x="341" y="786"/>
                  </a:lnTo>
                  <a:lnTo>
                    <a:pt x="341" y="786"/>
                  </a:lnTo>
                  <a:lnTo>
                    <a:pt x="337" y="790"/>
                  </a:lnTo>
                  <a:lnTo>
                    <a:pt x="337" y="790"/>
                  </a:lnTo>
                  <a:lnTo>
                    <a:pt x="333" y="794"/>
                  </a:lnTo>
                  <a:lnTo>
                    <a:pt x="333" y="794"/>
                  </a:lnTo>
                  <a:lnTo>
                    <a:pt x="321" y="798"/>
                  </a:lnTo>
                  <a:lnTo>
                    <a:pt x="313" y="798"/>
                  </a:lnTo>
                  <a:lnTo>
                    <a:pt x="313" y="798"/>
                  </a:lnTo>
                  <a:lnTo>
                    <a:pt x="301" y="794"/>
                  </a:lnTo>
                  <a:lnTo>
                    <a:pt x="301" y="794"/>
                  </a:lnTo>
                  <a:lnTo>
                    <a:pt x="289" y="790"/>
                  </a:lnTo>
                  <a:lnTo>
                    <a:pt x="289" y="790"/>
                  </a:lnTo>
                  <a:lnTo>
                    <a:pt x="285" y="782"/>
                  </a:lnTo>
                  <a:lnTo>
                    <a:pt x="285" y="782"/>
                  </a:lnTo>
                  <a:lnTo>
                    <a:pt x="285" y="770"/>
                  </a:lnTo>
                  <a:lnTo>
                    <a:pt x="285" y="770"/>
                  </a:lnTo>
                  <a:lnTo>
                    <a:pt x="289" y="766"/>
                  </a:lnTo>
                  <a:lnTo>
                    <a:pt x="289" y="766"/>
                  </a:lnTo>
                  <a:lnTo>
                    <a:pt x="297" y="758"/>
                  </a:lnTo>
                  <a:lnTo>
                    <a:pt x="309" y="754"/>
                  </a:lnTo>
                  <a:lnTo>
                    <a:pt x="309" y="754"/>
                  </a:lnTo>
                  <a:lnTo>
                    <a:pt x="313" y="754"/>
                  </a:lnTo>
                  <a:lnTo>
                    <a:pt x="313" y="754"/>
                  </a:lnTo>
                  <a:lnTo>
                    <a:pt x="325" y="758"/>
                  </a:lnTo>
                  <a:lnTo>
                    <a:pt x="325" y="758"/>
                  </a:lnTo>
                  <a:lnTo>
                    <a:pt x="337" y="758"/>
                  </a:lnTo>
                  <a:lnTo>
                    <a:pt x="337" y="758"/>
                  </a:lnTo>
                  <a:lnTo>
                    <a:pt x="341" y="762"/>
                  </a:lnTo>
                  <a:lnTo>
                    <a:pt x="341" y="762"/>
                  </a:lnTo>
                  <a:lnTo>
                    <a:pt x="345" y="766"/>
                  </a:lnTo>
                  <a:lnTo>
                    <a:pt x="345" y="766"/>
                  </a:lnTo>
                  <a:lnTo>
                    <a:pt x="349" y="766"/>
                  </a:lnTo>
                  <a:lnTo>
                    <a:pt x="349" y="766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1" y="742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7" y="734"/>
                  </a:lnTo>
                  <a:lnTo>
                    <a:pt x="337" y="734"/>
                  </a:lnTo>
                  <a:lnTo>
                    <a:pt x="329" y="734"/>
                  </a:lnTo>
                  <a:lnTo>
                    <a:pt x="329" y="734"/>
                  </a:lnTo>
                  <a:lnTo>
                    <a:pt x="325" y="730"/>
                  </a:lnTo>
                  <a:lnTo>
                    <a:pt x="325" y="730"/>
                  </a:lnTo>
                  <a:lnTo>
                    <a:pt x="317" y="730"/>
                  </a:lnTo>
                  <a:lnTo>
                    <a:pt x="313" y="730"/>
                  </a:lnTo>
                  <a:lnTo>
                    <a:pt x="313" y="730"/>
                  </a:lnTo>
                  <a:lnTo>
                    <a:pt x="309" y="730"/>
                  </a:lnTo>
                  <a:lnTo>
                    <a:pt x="305" y="730"/>
                  </a:lnTo>
                  <a:lnTo>
                    <a:pt x="305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85" y="734"/>
                  </a:lnTo>
                  <a:lnTo>
                    <a:pt x="273" y="742"/>
                  </a:lnTo>
                  <a:lnTo>
                    <a:pt x="273" y="742"/>
                  </a:lnTo>
                  <a:lnTo>
                    <a:pt x="265" y="754"/>
                  </a:lnTo>
                  <a:lnTo>
                    <a:pt x="265" y="754"/>
                  </a:lnTo>
                  <a:lnTo>
                    <a:pt x="261" y="766"/>
                  </a:lnTo>
                  <a:lnTo>
                    <a:pt x="261" y="766"/>
                  </a:lnTo>
                  <a:lnTo>
                    <a:pt x="261" y="778"/>
                  </a:lnTo>
                  <a:lnTo>
                    <a:pt x="261" y="778"/>
                  </a:lnTo>
                  <a:lnTo>
                    <a:pt x="261" y="786"/>
                  </a:lnTo>
                  <a:lnTo>
                    <a:pt x="261" y="786"/>
                  </a:lnTo>
                  <a:lnTo>
                    <a:pt x="261" y="790"/>
                  </a:lnTo>
                  <a:lnTo>
                    <a:pt x="261" y="790"/>
                  </a:lnTo>
                  <a:lnTo>
                    <a:pt x="261" y="794"/>
                  </a:lnTo>
                  <a:lnTo>
                    <a:pt x="265" y="798"/>
                  </a:lnTo>
                  <a:lnTo>
                    <a:pt x="265" y="798"/>
                  </a:lnTo>
                  <a:lnTo>
                    <a:pt x="269" y="802"/>
                  </a:lnTo>
                  <a:lnTo>
                    <a:pt x="273" y="810"/>
                  </a:lnTo>
                  <a:lnTo>
                    <a:pt x="273" y="810"/>
                  </a:lnTo>
                  <a:lnTo>
                    <a:pt x="277" y="810"/>
                  </a:lnTo>
                  <a:lnTo>
                    <a:pt x="277" y="810"/>
                  </a:lnTo>
                  <a:lnTo>
                    <a:pt x="289" y="818"/>
                  </a:lnTo>
                  <a:lnTo>
                    <a:pt x="289" y="818"/>
                  </a:lnTo>
                  <a:lnTo>
                    <a:pt x="297" y="822"/>
                  </a:lnTo>
                  <a:lnTo>
                    <a:pt x="297" y="822"/>
                  </a:lnTo>
                  <a:lnTo>
                    <a:pt x="317" y="822"/>
                  </a:lnTo>
                  <a:lnTo>
                    <a:pt x="317" y="822"/>
                  </a:lnTo>
                  <a:lnTo>
                    <a:pt x="325" y="822"/>
                  </a:lnTo>
                  <a:lnTo>
                    <a:pt x="329" y="822"/>
                  </a:lnTo>
                  <a:lnTo>
                    <a:pt x="329" y="822"/>
                  </a:lnTo>
                  <a:lnTo>
                    <a:pt x="333" y="822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41" y="818"/>
                  </a:lnTo>
                  <a:lnTo>
                    <a:pt x="341" y="818"/>
                  </a:lnTo>
                  <a:lnTo>
                    <a:pt x="345" y="814"/>
                  </a:lnTo>
                  <a:lnTo>
                    <a:pt x="349" y="814"/>
                  </a:lnTo>
                  <a:lnTo>
                    <a:pt x="349" y="814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4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73" y="786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73" y="782"/>
                  </a:lnTo>
                  <a:lnTo>
                    <a:pt x="381" y="774"/>
                  </a:lnTo>
                  <a:lnTo>
                    <a:pt x="381" y="774"/>
                  </a:lnTo>
                  <a:lnTo>
                    <a:pt x="389" y="778"/>
                  </a:lnTo>
                  <a:lnTo>
                    <a:pt x="389" y="778"/>
                  </a:lnTo>
                  <a:lnTo>
                    <a:pt x="429" y="818"/>
                  </a:lnTo>
                  <a:lnTo>
                    <a:pt x="429" y="818"/>
                  </a:lnTo>
                  <a:lnTo>
                    <a:pt x="461" y="850"/>
                  </a:lnTo>
                  <a:lnTo>
                    <a:pt x="461" y="850"/>
                  </a:lnTo>
                  <a:lnTo>
                    <a:pt x="497" y="883"/>
                  </a:lnTo>
                  <a:lnTo>
                    <a:pt x="497" y="883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497" y="890"/>
                  </a:lnTo>
                  <a:lnTo>
                    <a:pt x="497" y="890"/>
                  </a:lnTo>
                  <a:lnTo>
                    <a:pt x="497" y="886"/>
                  </a:lnTo>
                  <a:lnTo>
                    <a:pt x="497" y="886"/>
                  </a:lnTo>
                  <a:lnTo>
                    <a:pt x="489" y="886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77" y="883"/>
                  </a:lnTo>
                  <a:lnTo>
                    <a:pt x="477" y="883"/>
                  </a:lnTo>
                  <a:lnTo>
                    <a:pt x="465" y="879"/>
                  </a:lnTo>
                  <a:lnTo>
                    <a:pt x="465" y="879"/>
                  </a:lnTo>
                  <a:lnTo>
                    <a:pt x="461" y="879"/>
                  </a:lnTo>
                  <a:lnTo>
                    <a:pt x="453" y="883"/>
                  </a:lnTo>
                  <a:lnTo>
                    <a:pt x="453" y="883"/>
                  </a:lnTo>
                  <a:lnTo>
                    <a:pt x="449" y="883"/>
                  </a:lnTo>
                  <a:lnTo>
                    <a:pt x="445" y="883"/>
                  </a:lnTo>
                  <a:lnTo>
                    <a:pt x="445" y="883"/>
                  </a:lnTo>
                  <a:lnTo>
                    <a:pt x="437" y="883"/>
                  </a:lnTo>
                  <a:lnTo>
                    <a:pt x="437" y="883"/>
                  </a:lnTo>
                  <a:lnTo>
                    <a:pt x="425" y="890"/>
                  </a:lnTo>
                  <a:lnTo>
                    <a:pt x="413" y="899"/>
                  </a:lnTo>
                  <a:lnTo>
                    <a:pt x="413" y="899"/>
                  </a:lnTo>
                  <a:lnTo>
                    <a:pt x="405" y="910"/>
                  </a:lnTo>
                  <a:lnTo>
                    <a:pt x="405" y="910"/>
                  </a:lnTo>
                  <a:lnTo>
                    <a:pt x="401" y="923"/>
                  </a:lnTo>
                  <a:lnTo>
                    <a:pt x="401" y="923"/>
                  </a:lnTo>
                  <a:lnTo>
                    <a:pt x="397" y="934"/>
                  </a:lnTo>
                  <a:lnTo>
                    <a:pt x="397" y="934"/>
                  </a:lnTo>
                  <a:lnTo>
                    <a:pt x="397" y="947"/>
                  </a:lnTo>
                  <a:lnTo>
                    <a:pt x="397" y="947"/>
                  </a:lnTo>
                  <a:lnTo>
                    <a:pt x="397" y="951"/>
                  </a:lnTo>
                  <a:lnTo>
                    <a:pt x="397" y="951"/>
                  </a:lnTo>
                  <a:lnTo>
                    <a:pt x="397" y="954"/>
                  </a:lnTo>
                  <a:lnTo>
                    <a:pt x="397" y="959"/>
                  </a:lnTo>
                  <a:lnTo>
                    <a:pt x="397" y="959"/>
                  </a:lnTo>
                  <a:lnTo>
                    <a:pt x="401" y="967"/>
                  </a:lnTo>
                  <a:lnTo>
                    <a:pt x="405" y="975"/>
                  </a:lnTo>
                  <a:lnTo>
                    <a:pt x="405" y="975"/>
                  </a:lnTo>
                  <a:lnTo>
                    <a:pt x="409" y="975"/>
                  </a:lnTo>
                  <a:lnTo>
                    <a:pt x="409" y="975"/>
                  </a:lnTo>
                  <a:lnTo>
                    <a:pt x="421" y="987"/>
                  </a:lnTo>
                  <a:lnTo>
                    <a:pt x="421" y="987"/>
                  </a:lnTo>
                  <a:lnTo>
                    <a:pt x="433" y="991"/>
                  </a:lnTo>
                  <a:lnTo>
                    <a:pt x="433" y="991"/>
                  </a:lnTo>
                  <a:lnTo>
                    <a:pt x="445" y="995"/>
                  </a:lnTo>
                  <a:lnTo>
                    <a:pt x="457" y="991"/>
                  </a:lnTo>
                  <a:lnTo>
                    <a:pt x="457" y="991"/>
                  </a:lnTo>
                  <a:lnTo>
                    <a:pt x="465" y="991"/>
                  </a:lnTo>
                  <a:lnTo>
                    <a:pt x="473" y="987"/>
                  </a:lnTo>
                  <a:lnTo>
                    <a:pt x="473" y="987"/>
                  </a:lnTo>
                  <a:lnTo>
                    <a:pt x="477" y="987"/>
                  </a:lnTo>
                  <a:lnTo>
                    <a:pt x="477" y="983"/>
                  </a:lnTo>
                  <a:lnTo>
                    <a:pt x="477" y="983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5" y="975"/>
                  </a:lnTo>
                  <a:lnTo>
                    <a:pt x="489" y="971"/>
                  </a:lnTo>
                  <a:lnTo>
                    <a:pt x="489" y="971"/>
                  </a:lnTo>
                  <a:lnTo>
                    <a:pt x="493" y="971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7" y="963"/>
                  </a:lnTo>
                  <a:lnTo>
                    <a:pt x="497" y="959"/>
                  </a:lnTo>
                  <a:lnTo>
                    <a:pt x="497" y="959"/>
                  </a:lnTo>
                  <a:lnTo>
                    <a:pt x="502" y="954"/>
                  </a:lnTo>
                  <a:lnTo>
                    <a:pt x="502" y="954"/>
                  </a:lnTo>
                  <a:lnTo>
                    <a:pt x="502" y="951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9" y="939"/>
                  </a:lnTo>
                  <a:lnTo>
                    <a:pt x="509" y="939"/>
                  </a:lnTo>
                  <a:lnTo>
                    <a:pt x="509" y="934"/>
                  </a:lnTo>
                  <a:lnTo>
                    <a:pt x="509" y="934"/>
                  </a:lnTo>
                  <a:lnTo>
                    <a:pt x="517" y="919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9"/>
                  </a:lnTo>
                  <a:lnTo>
                    <a:pt x="522" y="919"/>
                  </a:lnTo>
                  <a:lnTo>
                    <a:pt x="525" y="919"/>
                  </a:lnTo>
                  <a:lnTo>
                    <a:pt x="525" y="919"/>
                  </a:lnTo>
                  <a:lnTo>
                    <a:pt x="529" y="914"/>
                  </a:lnTo>
                  <a:lnTo>
                    <a:pt x="529" y="914"/>
                  </a:lnTo>
                  <a:lnTo>
                    <a:pt x="533" y="910"/>
                  </a:lnTo>
                  <a:lnTo>
                    <a:pt x="533" y="910"/>
                  </a:lnTo>
                  <a:lnTo>
                    <a:pt x="529" y="910"/>
                  </a:lnTo>
                  <a:lnTo>
                    <a:pt x="529" y="910"/>
                  </a:lnTo>
                  <a:lnTo>
                    <a:pt x="529" y="907"/>
                  </a:lnTo>
                  <a:lnTo>
                    <a:pt x="529" y="907"/>
                  </a:lnTo>
                  <a:lnTo>
                    <a:pt x="549" y="927"/>
                  </a:lnTo>
                  <a:lnTo>
                    <a:pt x="569" y="943"/>
                  </a:lnTo>
                  <a:lnTo>
                    <a:pt x="569" y="943"/>
                  </a:lnTo>
                  <a:lnTo>
                    <a:pt x="586" y="951"/>
                  </a:lnTo>
                  <a:lnTo>
                    <a:pt x="602" y="959"/>
                  </a:lnTo>
                  <a:lnTo>
                    <a:pt x="602" y="959"/>
                  </a:lnTo>
                  <a:lnTo>
                    <a:pt x="606" y="963"/>
                  </a:lnTo>
                  <a:lnTo>
                    <a:pt x="617" y="975"/>
                  </a:lnTo>
                  <a:lnTo>
                    <a:pt x="617" y="975"/>
                  </a:lnTo>
                  <a:lnTo>
                    <a:pt x="642" y="987"/>
                  </a:lnTo>
                  <a:lnTo>
                    <a:pt x="642" y="987"/>
                  </a:lnTo>
                  <a:lnTo>
                    <a:pt x="642" y="991"/>
                  </a:lnTo>
                  <a:lnTo>
                    <a:pt x="642" y="991"/>
                  </a:lnTo>
                  <a:lnTo>
                    <a:pt x="638" y="987"/>
                  </a:lnTo>
                  <a:lnTo>
                    <a:pt x="638" y="987"/>
                  </a:lnTo>
                  <a:lnTo>
                    <a:pt x="634" y="987"/>
                  </a:lnTo>
                  <a:lnTo>
                    <a:pt x="634" y="987"/>
                  </a:lnTo>
                  <a:lnTo>
                    <a:pt x="630" y="987"/>
                  </a:lnTo>
                  <a:lnTo>
                    <a:pt x="630" y="987"/>
                  </a:lnTo>
                  <a:lnTo>
                    <a:pt x="622" y="983"/>
                  </a:lnTo>
                  <a:lnTo>
                    <a:pt x="622" y="983"/>
                  </a:lnTo>
                  <a:lnTo>
                    <a:pt x="613" y="979"/>
                  </a:lnTo>
                  <a:lnTo>
                    <a:pt x="606" y="979"/>
                  </a:lnTo>
                  <a:lnTo>
                    <a:pt x="606" y="979"/>
                  </a:lnTo>
                  <a:lnTo>
                    <a:pt x="602" y="983"/>
                  </a:lnTo>
                  <a:lnTo>
                    <a:pt x="597" y="983"/>
                  </a:lnTo>
                  <a:lnTo>
                    <a:pt x="597" y="983"/>
                  </a:lnTo>
                  <a:lnTo>
                    <a:pt x="590" y="979"/>
                  </a:lnTo>
                  <a:lnTo>
                    <a:pt x="590" y="979"/>
                  </a:lnTo>
                  <a:lnTo>
                    <a:pt x="577" y="987"/>
                  </a:lnTo>
                  <a:lnTo>
                    <a:pt x="566" y="995"/>
                  </a:lnTo>
                  <a:lnTo>
                    <a:pt x="566" y="995"/>
                  </a:lnTo>
                  <a:lnTo>
                    <a:pt x="557" y="1011"/>
                  </a:lnTo>
                  <a:lnTo>
                    <a:pt x="557" y="1011"/>
                  </a:lnTo>
                  <a:lnTo>
                    <a:pt x="553" y="1023"/>
                  </a:lnTo>
                  <a:lnTo>
                    <a:pt x="553" y="1023"/>
                  </a:lnTo>
                  <a:lnTo>
                    <a:pt x="557" y="1035"/>
                  </a:lnTo>
                  <a:lnTo>
                    <a:pt x="557" y="1035"/>
                  </a:lnTo>
                  <a:lnTo>
                    <a:pt x="562" y="1047"/>
                  </a:lnTo>
                  <a:lnTo>
                    <a:pt x="562" y="1047"/>
                  </a:lnTo>
                  <a:lnTo>
                    <a:pt x="562" y="1051"/>
                  </a:lnTo>
                  <a:lnTo>
                    <a:pt x="562" y="1051"/>
                  </a:lnTo>
                  <a:lnTo>
                    <a:pt x="566" y="1055"/>
                  </a:lnTo>
                  <a:lnTo>
                    <a:pt x="569" y="1059"/>
                  </a:lnTo>
                  <a:lnTo>
                    <a:pt x="569" y="1059"/>
                  </a:lnTo>
                  <a:lnTo>
                    <a:pt x="573" y="1063"/>
                  </a:lnTo>
                  <a:lnTo>
                    <a:pt x="582" y="1067"/>
                  </a:lnTo>
                  <a:lnTo>
                    <a:pt x="582" y="1067"/>
                  </a:lnTo>
                  <a:lnTo>
                    <a:pt x="586" y="1067"/>
                  </a:lnTo>
                  <a:lnTo>
                    <a:pt x="586" y="1067"/>
                  </a:lnTo>
                  <a:lnTo>
                    <a:pt x="602" y="1067"/>
                  </a:lnTo>
                  <a:lnTo>
                    <a:pt x="602" y="1067"/>
                  </a:lnTo>
                  <a:lnTo>
                    <a:pt x="613" y="1067"/>
                  </a:lnTo>
                  <a:lnTo>
                    <a:pt x="613" y="1067"/>
                  </a:lnTo>
                  <a:lnTo>
                    <a:pt x="634" y="1059"/>
                  </a:lnTo>
                  <a:lnTo>
                    <a:pt x="634" y="1059"/>
                  </a:lnTo>
                  <a:lnTo>
                    <a:pt x="642" y="1059"/>
                  </a:lnTo>
                  <a:lnTo>
                    <a:pt x="646" y="1051"/>
                  </a:lnTo>
                  <a:lnTo>
                    <a:pt x="646" y="1051"/>
                  </a:lnTo>
                  <a:lnTo>
                    <a:pt x="650" y="1051"/>
                  </a:lnTo>
                  <a:lnTo>
                    <a:pt x="650" y="1047"/>
                  </a:lnTo>
                  <a:lnTo>
                    <a:pt x="650" y="1047"/>
                  </a:lnTo>
                  <a:lnTo>
                    <a:pt x="650" y="1043"/>
                  </a:lnTo>
                  <a:lnTo>
                    <a:pt x="650" y="1043"/>
                  </a:lnTo>
                  <a:lnTo>
                    <a:pt x="654" y="1043"/>
                  </a:lnTo>
                  <a:lnTo>
                    <a:pt x="654" y="1043"/>
                  </a:lnTo>
                  <a:lnTo>
                    <a:pt x="658" y="1039"/>
                  </a:lnTo>
                  <a:lnTo>
                    <a:pt x="662" y="1035"/>
                  </a:lnTo>
                  <a:lnTo>
                    <a:pt x="662" y="1035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6" y="1023"/>
                  </a:lnTo>
                  <a:lnTo>
                    <a:pt x="666" y="1019"/>
                  </a:lnTo>
                  <a:lnTo>
                    <a:pt x="666" y="1019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2" y="1007"/>
                  </a:lnTo>
                  <a:lnTo>
                    <a:pt x="662" y="1007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74" y="1007"/>
                  </a:lnTo>
                  <a:lnTo>
                    <a:pt x="674" y="1007"/>
                  </a:lnTo>
                  <a:lnTo>
                    <a:pt x="678" y="1007"/>
                  </a:lnTo>
                  <a:lnTo>
                    <a:pt x="682" y="1011"/>
                  </a:lnTo>
                  <a:lnTo>
                    <a:pt x="682" y="1011"/>
                  </a:lnTo>
                  <a:lnTo>
                    <a:pt x="698" y="1023"/>
                  </a:lnTo>
                  <a:lnTo>
                    <a:pt x="710" y="1031"/>
                  </a:lnTo>
                  <a:lnTo>
                    <a:pt x="710" y="1031"/>
                  </a:lnTo>
                  <a:lnTo>
                    <a:pt x="742" y="1043"/>
                  </a:lnTo>
                  <a:lnTo>
                    <a:pt x="742" y="1043"/>
                  </a:lnTo>
                  <a:lnTo>
                    <a:pt x="758" y="1051"/>
                  </a:lnTo>
                  <a:lnTo>
                    <a:pt x="774" y="1055"/>
                  </a:lnTo>
                  <a:lnTo>
                    <a:pt x="774" y="1055"/>
                  </a:lnTo>
                  <a:lnTo>
                    <a:pt x="782" y="1059"/>
                  </a:lnTo>
                  <a:lnTo>
                    <a:pt x="782" y="1059"/>
                  </a:lnTo>
                  <a:lnTo>
                    <a:pt x="810" y="1075"/>
                  </a:lnTo>
                  <a:lnTo>
                    <a:pt x="810" y="1075"/>
                  </a:lnTo>
                  <a:lnTo>
                    <a:pt x="810" y="1079"/>
                  </a:lnTo>
                  <a:lnTo>
                    <a:pt x="810" y="1079"/>
                  </a:lnTo>
                  <a:lnTo>
                    <a:pt x="810" y="1091"/>
                  </a:lnTo>
                  <a:lnTo>
                    <a:pt x="810" y="1091"/>
                  </a:lnTo>
                  <a:lnTo>
                    <a:pt x="802" y="1111"/>
                  </a:lnTo>
                  <a:lnTo>
                    <a:pt x="802" y="1111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4" y="1131"/>
                  </a:lnTo>
                  <a:lnTo>
                    <a:pt x="794" y="1131"/>
                  </a:lnTo>
                  <a:lnTo>
                    <a:pt x="790" y="1139"/>
                  </a:lnTo>
                  <a:lnTo>
                    <a:pt x="790" y="1139"/>
                  </a:lnTo>
                  <a:lnTo>
                    <a:pt x="782" y="1147"/>
                  </a:lnTo>
                  <a:lnTo>
                    <a:pt x="774" y="1155"/>
                  </a:lnTo>
                  <a:lnTo>
                    <a:pt x="774" y="1155"/>
                  </a:lnTo>
                  <a:lnTo>
                    <a:pt x="762" y="1155"/>
                  </a:lnTo>
                  <a:lnTo>
                    <a:pt x="762" y="1155"/>
                  </a:lnTo>
                  <a:lnTo>
                    <a:pt x="754" y="1151"/>
                  </a:lnTo>
                  <a:lnTo>
                    <a:pt x="754" y="1151"/>
                  </a:lnTo>
                  <a:lnTo>
                    <a:pt x="746" y="1139"/>
                  </a:lnTo>
                  <a:lnTo>
                    <a:pt x="746" y="1139"/>
                  </a:lnTo>
                  <a:lnTo>
                    <a:pt x="742" y="1127"/>
                  </a:lnTo>
                  <a:lnTo>
                    <a:pt x="742" y="1127"/>
                  </a:lnTo>
                  <a:lnTo>
                    <a:pt x="742" y="1119"/>
                  </a:lnTo>
                  <a:lnTo>
                    <a:pt x="742" y="1119"/>
                  </a:lnTo>
                  <a:lnTo>
                    <a:pt x="746" y="1107"/>
                  </a:lnTo>
                  <a:lnTo>
                    <a:pt x="758" y="1099"/>
                  </a:lnTo>
                  <a:lnTo>
                    <a:pt x="758" y="1099"/>
                  </a:lnTo>
                  <a:lnTo>
                    <a:pt x="762" y="1095"/>
                  </a:lnTo>
                  <a:lnTo>
                    <a:pt x="762" y="1095"/>
                  </a:lnTo>
                  <a:lnTo>
                    <a:pt x="778" y="1087"/>
                  </a:lnTo>
                  <a:lnTo>
                    <a:pt x="778" y="1087"/>
                  </a:lnTo>
                  <a:lnTo>
                    <a:pt x="790" y="1083"/>
                  </a:lnTo>
                  <a:lnTo>
                    <a:pt x="790" y="1083"/>
                  </a:lnTo>
                  <a:lnTo>
                    <a:pt x="794" y="1083"/>
                  </a:lnTo>
                  <a:lnTo>
                    <a:pt x="798" y="1083"/>
                  </a:lnTo>
                  <a:lnTo>
                    <a:pt x="798" y="1083"/>
                  </a:lnTo>
                  <a:lnTo>
                    <a:pt x="802" y="1083"/>
                  </a:lnTo>
                  <a:lnTo>
                    <a:pt x="802" y="1083"/>
                  </a:lnTo>
                  <a:lnTo>
                    <a:pt x="806" y="1083"/>
                  </a:lnTo>
                  <a:lnTo>
                    <a:pt x="806" y="1083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2" y="1075"/>
                  </a:lnTo>
                  <a:lnTo>
                    <a:pt x="802" y="1075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82" y="1067"/>
                  </a:lnTo>
                  <a:lnTo>
                    <a:pt x="778" y="1063"/>
                  </a:lnTo>
                  <a:lnTo>
                    <a:pt x="778" y="1063"/>
                  </a:lnTo>
                  <a:lnTo>
                    <a:pt x="774" y="1063"/>
                  </a:lnTo>
                  <a:lnTo>
                    <a:pt x="774" y="1063"/>
                  </a:lnTo>
                  <a:lnTo>
                    <a:pt x="770" y="1067"/>
                  </a:lnTo>
                  <a:lnTo>
                    <a:pt x="770" y="1067"/>
                  </a:lnTo>
                  <a:lnTo>
                    <a:pt x="762" y="1067"/>
                  </a:lnTo>
                  <a:lnTo>
                    <a:pt x="762" y="1067"/>
                  </a:lnTo>
                  <a:lnTo>
                    <a:pt x="754" y="1071"/>
                  </a:lnTo>
                  <a:lnTo>
                    <a:pt x="750" y="1075"/>
                  </a:lnTo>
                  <a:lnTo>
                    <a:pt x="750" y="1075"/>
                  </a:lnTo>
                  <a:lnTo>
                    <a:pt x="746" y="1079"/>
                  </a:lnTo>
                  <a:lnTo>
                    <a:pt x="742" y="1079"/>
                  </a:lnTo>
                  <a:lnTo>
                    <a:pt x="742" y="1079"/>
                  </a:lnTo>
                  <a:lnTo>
                    <a:pt x="734" y="1083"/>
                  </a:lnTo>
                  <a:lnTo>
                    <a:pt x="734" y="1083"/>
                  </a:lnTo>
                  <a:lnTo>
                    <a:pt x="726" y="1091"/>
                  </a:lnTo>
                  <a:lnTo>
                    <a:pt x="718" y="1103"/>
                  </a:lnTo>
                  <a:lnTo>
                    <a:pt x="718" y="1103"/>
                  </a:lnTo>
                  <a:lnTo>
                    <a:pt x="714" y="1119"/>
                  </a:lnTo>
                  <a:lnTo>
                    <a:pt x="714" y="1119"/>
                  </a:lnTo>
                  <a:lnTo>
                    <a:pt x="714" y="1131"/>
                  </a:lnTo>
                  <a:lnTo>
                    <a:pt x="714" y="1131"/>
                  </a:lnTo>
                  <a:lnTo>
                    <a:pt x="718" y="1143"/>
                  </a:lnTo>
                  <a:lnTo>
                    <a:pt x="718" y="1143"/>
                  </a:lnTo>
                  <a:lnTo>
                    <a:pt x="722" y="1151"/>
                  </a:lnTo>
                  <a:lnTo>
                    <a:pt x="722" y="1151"/>
                  </a:lnTo>
                  <a:lnTo>
                    <a:pt x="722" y="1155"/>
                  </a:lnTo>
                  <a:lnTo>
                    <a:pt x="722" y="1155"/>
                  </a:lnTo>
                  <a:lnTo>
                    <a:pt x="726" y="1159"/>
                  </a:lnTo>
                  <a:lnTo>
                    <a:pt x="730" y="1163"/>
                  </a:lnTo>
                  <a:lnTo>
                    <a:pt x="730" y="1163"/>
                  </a:lnTo>
                  <a:lnTo>
                    <a:pt x="734" y="1167"/>
                  </a:lnTo>
                  <a:lnTo>
                    <a:pt x="738" y="1171"/>
                  </a:lnTo>
                  <a:lnTo>
                    <a:pt x="738" y="1171"/>
                  </a:lnTo>
                  <a:lnTo>
                    <a:pt x="742" y="1175"/>
                  </a:lnTo>
                  <a:lnTo>
                    <a:pt x="742" y="1175"/>
                  </a:lnTo>
                  <a:lnTo>
                    <a:pt x="758" y="1179"/>
                  </a:lnTo>
                  <a:lnTo>
                    <a:pt x="758" y="1179"/>
                  </a:lnTo>
                  <a:lnTo>
                    <a:pt x="766" y="1179"/>
                  </a:lnTo>
                  <a:lnTo>
                    <a:pt x="770" y="1179"/>
                  </a:lnTo>
                  <a:lnTo>
                    <a:pt x="770" y="1179"/>
                  </a:lnTo>
                  <a:lnTo>
                    <a:pt x="782" y="1175"/>
                  </a:lnTo>
                  <a:lnTo>
                    <a:pt x="794" y="1171"/>
                  </a:lnTo>
                  <a:lnTo>
                    <a:pt x="794" y="1171"/>
                  </a:lnTo>
                  <a:lnTo>
                    <a:pt x="798" y="1167"/>
                  </a:lnTo>
                  <a:lnTo>
                    <a:pt x="802" y="1163"/>
                  </a:lnTo>
                  <a:lnTo>
                    <a:pt x="802" y="1163"/>
                  </a:lnTo>
                  <a:lnTo>
                    <a:pt x="806" y="1163"/>
                  </a:lnTo>
                  <a:lnTo>
                    <a:pt x="806" y="1155"/>
                  </a:lnTo>
                  <a:lnTo>
                    <a:pt x="806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4" y="1151"/>
                  </a:lnTo>
                  <a:lnTo>
                    <a:pt x="818" y="1147"/>
                  </a:lnTo>
                  <a:lnTo>
                    <a:pt x="818" y="1147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22" y="1139"/>
                  </a:lnTo>
                  <a:lnTo>
                    <a:pt x="822" y="1135"/>
                  </a:lnTo>
                  <a:lnTo>
                    <a:pt x="822" y="1135"/>
                  </a:lnTo>
                  <a:lnTo>
                    <a:pt x="822" y="1127"/>
                  </a:lnTo>
                  <a:lnTo>
                    <a:pt x="822" y="1127"/>
                  </a:lnTo>
                  <a:lnTo>
                    <a:pt x="826" y="1123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6" y="1111"/>
                  </a:lnTo>
                  <a:lnTo>
                    <a:pt x="826" y="1111"/>
                  </a:lnTo>
                  <a:lnTo>
                    <a:pt x="830" y="1107"/>
                  </a:lnTo>
                  <a:lnTo>
                    <a:pt x="830" y="1107"/>
                  </a:lnTo>
                  <a:lnTo>
                    <a:pt x="834" y="1091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74" y="1099"/>
                  </a:lnTo>
                  <a:lnTo>
                    <a:pt x="919" y="1115"/>
                  </a:lnTo>
                  <a:lnTo>
                    <a:pt x="919" y="1115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91" y="1135"/>
                  </a:lnTo>
                  <a:lnTo>
                    <a:pt x="991" y="1135"/>
                  </a:lnTo>
                  <a:lnTo>
                    <a:pt x="1023" y="1139"/>
                  </a:lnTo>
                  <a:lnTo>
                    <a:pt x="1023" y="1139"/>
                  </a:lnTo>
                  <a:lnTo>
                    <a:pt x="1027" y="1139"/>
                  </a:lnTo>
                  <a:lnTo>
                    <a:pt x="1031" y="1135"/>
                  </a:lnTo>
                  <a:lnTo>
                    <a:pt x="1031" y="1135"/>
                  </a:lnTo>
                  <a:lnTo>
                    <a:pt x="1031" y="1131"/>
                  </a:lnTo>
                  <a:lnTo>
                    <a:pt x="1027" y="1127"/>
                  </a:lnTo>
                  <a:close/>
                  <a:moveTo>
                    <a:pt x="136" y="441"/>
                  </a:moveTo>
                  <a:lnTo>
                    <a:pt x="136" y="441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24" y="453"/>
                  </a:lnTo>
                  <a:lnTo>
                    <a:pt x="124" y="453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2" y="461"/>
                  </a:lnTo>
                  <a:lnTo>
                    <a:pt x="100" y="461"/>
                  </a:lnTo>
                  <a:lnTo>
                    <a:pt x="100" y="461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80" y="449"/>
                  </a:lnTo>
                  <a:lnTo>
                    <a:pt x="80" y="449"/>
                  </a:lnTo>
                  <a:lnTo>
                    <a:pt x="80" y="441"/>
                  </a:lnTo>
                  <a:lnTo>
                    <a:pt x="80" y="441"/>
                  </a:lnTo>
                  <a:lnTo>
                    <a:pt x="84" y="433"/>
                  </a:lnTo>
                  <a:lnTo>
                    <a:pt x="84" y="433"/>
                  </a:lnTo>
                  <a:lnTo>
                    <a:pt x="88" y="429"/>
                  </a:lnTo>
                  <a:lnTo>
                    <a:pt x="88" y="429"/>
                  </a:lnTo>
                  <a:lnTo>
                    <a:pt x="96" y="425"/>
                  </a:lnTo>
                  <a:lnTo>
                    <a:pt x="108" y="421"/>
                  </a:lnTo>
                  <a:lnTo>
                    <a:pt x="108" y="421"/>
                  </a:lnTo>
                  <a:lnTo>
                    <a:pt x="112" y="421"/>
                  </a:lnTo>
                  <a:lnTo>
                    <a:pt x="112" y="421"/>
                  </a:lnTo>
                  <a:lnTo>
                    <a:pt x="124" y="425"/>
                  </a:lnTo>
                  <a:lnTo>
                    <a:pt x="124" y="425"/>
                  </a:lnTo>
                  <a:lnTo>
                    <a:pt x="136" y="429"/>
                  </a:lnTo>
                  <a:lnTo>
                    <a:pt x="136" y="429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36" y="441"/>
                  </a:lnTo>
                  <a:close/>
                  <a:moveTo>
                    <a:pt x="192" y="409"/>
                  </a:moveTo>
                  <a:lnTo>
                    <a:pt x="192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6" y="405"/>
                  </a:lnTo>
                  <a:lnTo>
                    <a:pt x="205" y="405"/>
                  </a:lnTo>
                  <a:lnTo>
                    <a:pt x="205" y="405"/>
                  </a:lnTo>
                  <a:lnTo>
                    <a:pt x="205" y="401"/>
                  </a:lnTo>
                  <a:lnTo>
                    <a:pt x="205" y="401"/>
                  </a:lnTo>
                  <a:lnTo>
                    <a:pt x="205" y="397"/>
                  </a:lnTo>
                  <a:lnTo>
                    <a:pt x="205" y="397"/>
                  </a:lnTo>
                  <a:lnTo>
                    <a:pt x="212" y="393"/>
                  </a:lnTo>
                  <a:lnTo>
                    <a:pt x="212" y="393"/>
                  </a:lnTo>
                  <a:lnTo>
                    <a:pt x="212" y="389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21" y="381"/>
                  </a:lnTo>
                  <a:lnTo>
                    <a:pt x="221" y="381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36" y="373"/>
                  </a:lnTo>
                  <a:lnTo>
                    <a:pt x="236" y="373"/>
                  </a:lnTo>
                  <a:lnTo>
                    <a:pt x="245" y="373"/>
                  </a:lnTo>
                  <a:lnTo>
                    <a:pt x="245" y="373"/>
                  </a:lnTo>
                  <a:lnTo>
                    <a:pt x="249" y="373"/>
                  </a:lnTo>
                  <a:lnTo>
                    <a:pt x="249" y="373"/>
                  </a:lnTo>
                  <a:lnTo>
                    <a:pt x="256" y="377"/>
                  </a:lnTo>
                  <a:lnTo>
                    <a:pt x="256" y="377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5"/>
                  </a:lnTo>
                  <a:lnTo>
                    <a:pt x="261" y="385"/>
                  </a:lnTo>
                  <a:lnTo>
                    <a:pt x="261" y="389"/>
                  </a:lnTo>
                  <a:lnTo>
                    <a:pt x="265" y="393"/>
                  </a:lnTo>
                  <a:lnTo>
                    <a:pt x="265" y="393"/>
                  </a:lnTo>
                  <a:lnTo>
                    <a:pt x="265" y="397"/>
                  </a:lnTo>
                  <a:lnTo>
                    <a:pt x="265" y="397"/>
                  </a:lnTo>
                  <a:lnTo>
                    <a:pt x="265" y="405"/>
                  </a:lnTo>
                  <a:lnTo>
                    <a:pt x="265" y="405"/>
                  </a:lnTo>
                  <a:lnTo>
                    <a:pt x="265" y="409"/>
                  </a:lnTo>
                  <a:lnTo>
                    <a:pt x="265" y="409"/>
                  </a:lnTo>
                  <a:lnTo>
                    <a:pt x="261" y="417"/>
                  </a:lnTo>
                  <a:lnTo>
                    <a:pt x="261" y="417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3" y="421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49" y="425"/>
                  </a:lnTo>
                  <a:lnTo>
                    <a:pt x="249" y="425"/>
                  </a:lnTo>
                  <a:lnTo>
                    <a:pt x="249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1" y="429"/>
                  </a:lnTo>
                  <a:lnTo>
                    <a:pt x="236" y="433"/>
                  </a:lnTo>
                  <a:lnTo>
                    <a:pt x="236" y="433"/>
                  </a:lnTo>
                  <a:lnTo>
                    <a:pt x="236" y="437"/>
                  </a:lnTo>
                  <a:lnTo>
                    <a:pt x="236" y="437"/>
                  </a:lnTo>
                  <a:lnTo>
                    <a:pt x="233" y="437"/>
                  </a:lnTo>
                  <a:lnTo>
                    <a:pt x="233" y="441"/>
                  </a:lnTo>
                  <a:lnTo>
                    <a:pt x="233" y="441"/>
                  </a:lnTo>
                  <a:lnTo>
                    <a:pt x="229" y="441"/>
                  </a:lnTo>
                  <a:lnTo>
                    <a:pt x="229" y="441"/>
                  </a:lnTo>
                  <a:lnTo>
                    <a:pt x="225" y="441"/>
                  </a:lnTo>
                  <a:lnTo>
                    <a:pt x="225" y="441"/>
                  </a:lnTo>
                  <a:lnTo>
                    <a:pt x="221" y="441"/>
                  </a:lnTo>
                  <a:lnTo>
                    <a:pt x="221" y="441"/>
                  </a:lnTo>
                  <a:lnTo>
                    <a:pt x="209" y="441"/>
                  </a:lnTo>
                  <a:lnTo>
                    <a:pt x="209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1" y="441"/>
                  </a:lnTo>
                  <a:lnTo>
                    <a:pt x="201" y="441"/>
                  </a:lnTo>
                  <a:lnTo>
                    <a:pt x="189" y="413"/>
                  </a:lnTo>
                  <a:lnTo>
                    <a:pt x="189" y="413"/>
                  </a:lnTo>
                  <a:lnTo>
                    <a:pt x="192" y="409"/>
                  </a:lnTo>
                  <a:close/>
                  <a:moveTo>
                    <a:pt x="141" y="253"/>
                  </a:moveTo>
                  <a:lnTo>
                    <a:pt x="141" y="253"/>
                  </a:lnTo>
                  <a:lnTo>
                    <a:pt x="144" y="253"/>
                  </a:lnTo>
                  <a:lnTo>
                    <a:pt x="148" y="249"/>
                  </a:lnTo>
                  <a:lnTo>
                    <a:pt x="148" y="249"/>
                  </a:lnTo>
                  <a:lnTo>
                    <a:pt x="148" y="245"/>
                  </a:lnTo>
                  <a:lnTo>
                    <a:pt x="152" y="245"/>
                  </a:lnTo>
                  <a:lnTo>
                    <a:pt x="152" y="245"/>
                  </a:lnTo>
                  <a:lnTo>
                    <a:pt x="156" y="245"/>
                  </a:lnTo>
                  <a:lnTo>
                    <a:pt x="156" y="245"/>
                  </a:lnTo>
                  <a:lnTo>
                    <a:pt x="172" y="241"/>
                  </a:lnTo>
                  <a:lnTo>
                    <a:pt x="172" y="241"/>
                  </a:lnTo>
                  <a:lnTo>
                    <a:pt x="181" y="241"/>
                  </a:lnTo>
                  <a:lnTo>
                    <a:pt x="181" y="241"/>
                  </a:lnTo>
                  <a:lnTo>
                    <a:pt x="185" y="241"/>
                  </a:lnTo>
                  <a:lnTo>
                    <a:pt x="185" y="241"/>
                  </a:lnTo>
                  <a:lnTo>
                    <a:pt x="192" y="245"/>
                  </a:lnTo>
                  <a:lnTo>
                    <a:pt x="192" y="245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53"/>
                  </a:lnTo>
                  <a:lnTo>
                    <a:pt x="196" y="253"/>
                  </a:lnTo>
                  <a:lnTo>
                    <a:pt x="196" y="256"/>
                  </a:lnTo>
                  <a:lnTo>
                    <a:pt x="196" y="261"/>
                  </a:lnTo>
                  <a:lnTo>
                    <a:pt x="196" y="261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2" y="273"/>
                  </a:lnTo>
                  <a:lnTo>
                    <a:pt x="192" y="273"/>
                  </a:lnTo>
                  <a:lnTo>
                    <a:pt x="189" y="281"/>
                  </a:lnTo>
                  <a:lnTo>
                    <a:pt x="189" y="281"/>
                  </a:lnTo>
                  <a:lnTo>
                    <a:pt x="185" y="281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5" y="289"/>
                  </a:lnTo>
                  <a:lnTo>
                    <a:pt x="165" y="293"/>
                  </a:lnTo>
                  <a:lnTo>
                    <a:pt x="165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36" y="265"/>
                  </a:lnTo>
                  <a:lnTo>
                    <a:pt x="136" y="256"/>
                  </a:lnTo>
                  <a:lnTo>
                    <a:pt x="136" y="256"/>
                  </a:lnTo>
                  <a:lnTo>
                    <a:pt x="141" y="253"/>
                  </a:lnTo>
                  <a:close/>
                  <a:moveTo>
                    <a:pt x="112" y="120"/>
                  </a:moveTo>
                  <a:lnTo>
                    <a:pt x="112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8" y="116"/>
                  </a:lnTo>
                  <a:lnTo>
                    <a:pt x="128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1" y="132"/>
                  </a:lnTo>
                  <a:lnTo>
                    <a:pt x="141" y="132"/>
                  </a:lnTo>
                  <a:lnTo>
                    <a:pt x="141" y="136"/>
                  </a:lnTo>
                  <a:lnTo>
                    <a:pt x="141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28" y="144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24" y="148"/>
                  </a:lnTo>
                  <a:lnTo>
                    <a:pt x="124" y="148"/>
                  </a:lnTo>
                  <a:lnTo>
                    <a:pt x="121" y="144"/>
                  </a:lnTo>
                  <a:lnTo>
                    <a:pt x="121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4"/>
                  </a:lnTo>
                  <a:lnTo>
                    <a:pt x="112" y="120"/>
                  </a:lnTo>
                  <a:close/>
                  <a:moveTo>
                    <a:pt x="92" y="281"/>
                  </a:moveTo>
                  <a:lnTo>
                    <a:pt x="92" y="281"/>
                  </a:lnTo>
                  <a:lnTo>
                    <a:pt x="76" y="289"/>
                  </a:lnTo>
                  <a:lnTo>
                    <a:pt x="76" y="289"/>
                  </a:lnTo>
                  <a:lnTo>
                    <a:pt x="68" y="301"/>
                  </a:lnTo>
                  <a:lnTo>
                    <a:pt x="68" y="301"/>
                  </a:lnTo>
                  <a:lnTo>
                    <a:pt x="64" y="301"/>
                  </a:lnTo>
                  <a:lnTo>
                    <a:pt x="64" y="301"/>
                  </a:lnTo>
                  <a:lnTo>
                    <a:pt x="56" y="305"/>
                  </a:lnTo>
                  <a:lnTo>
                    <a:pt x="56" y="305"/>
                  </a:lnTo>
                  <a:lnTo>
                    <a:pt x="52" y="313"/>
                  </a:lnTo>
                  <a:lnTo>
                    <a:pt x="52" y="313"/>
                  </a:lnTo>
                  <a:lnTo>
                    <a:pt x="44" y="317"/>
                  </a:lnTo>
                  <a:lnTo>
                    <a:pt x="44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8" y="297"/>
                  </a:lnTo>
                  <a:lnTo>
                    <a:pt x="28" y="297"/>
                  </a:lnTo>
                  <a:lnTo>
                    <a:pt x="28" y="281"/>
                  </a:lnTo>
                  <a:lnTo>
                    <a:pt x="28" y="281"/>
                  </a:lnTo>
                  <a:lnTo>
                    <a:pt x="36" y="269"/>
                  </a:lnTo>
                  <a:lnTo>
                    <a:pt x="36" y="269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52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68" y="256"/>
                  </a:lnTo>
                  <a:lnTo>
                    <a:pt x="68" y="256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8" y="265"/>
                  </a:lnTo>
                  <a:lnTo>
                    <a:pt x="88" y="265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100" y="273"/>
                  </a:lnTo>
                  <a:lnTo>
                    <a:pt x="100" y="273"/>
                  </a:lnTo>
                  <a:lnTo>
                    <a:pt x="92" y="281"/>
                  </a:lnTo>
                  <a:close/>
                  <a:moveTo>
                    <a:pt x="281" y="578"/>
                  </a:moveTo>
                  <a:lnTo>
                    <a:pt x="281" y="578"/>
                  </a:lnTo>
                  <a:lnTo>
                    <a:pt x="281" y="573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5" y="562"/>
                  </a:lnTo>
                  <a:lnTo>
                    <a:pt x="285" y="562"/>
                  </a:lnTo>
                  <a:lnTo>
                    <a:pt x="293" y="562"/>
                  </a:lnTo>
                  <a:lnTo>
                    <a:pt x="293" y="562"/>
                  </a:lnTo>
                  <a:lnTo>
                    <a:pt x="301" y="549"/>
                  </a:lnTo>
                  <a:lnTo>
                    <a:pt x="301" y="549"/>
                  </a:lnTo>
                  <a:lnTo>
                    <a:pt x="309" y="546"/>
                  </a:lnTo>
                  <a:lnTo>
                    <a:pt x="309" y="546"/>
                  </a:lnTo>
                  <a:lnTo>
                    <a:pt x="317" y="546"/>
                  </a:lnTo>
                  <a:lnTo>
                    <a:pt x="317" y="546"/>
                  </a:lnTo>
                  <a:lnTo>
                    <a:pt x="325" y="549"/>
                  </a:lnTo>
                  <a:lnTo>
                    <a:pt x="325" y="549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33" y="562"/>
                  </a:lnTo>
                  <a:lnTo>
                    <a:pt x="333" y="562"/>
                  </a:lnTo>
                  <a:lnTo>
                    <a:pt x="333" y="566"/>
                  </a:lnTo>
                  <a:lnTo>
                    <a:pt x="333" y="569"/>
                  </a:lnTo>
                  <a:lnTo>
                    <a:pt x="333" y="569"/>
                  </a:lnTo>
                  <a:lnTo>
                    <a:pt x="337" y="569"/>
                  </a:lnTo>
                  <a:lnTo>
                    <a:pt x="337" y="569"/>
                  </a:lnTo>
                  <a:lnTo>
                    <a:pt x="337" y="578"/>
                  </a:lnTo>
                  <a:lnTo>
                    <a:pt x="337" y="578"/>
                  </a:lnTo>
                  <a:lnTo>
                    <a:pt x="333" y="586"/>
                  </a:lnTo>
                  <a:lnTo>
                    <a:pt x="333" y="586"/>
                  </a:lnTo>
                  <a:lnTo>
                    <a:pt x="329" y="593"/>
                  </a:lnTo>
                  <a:lnTo>
                    <a:pt x="329" y="593"/>
                  </a:lnTo>
                  <a:lnTo>
                    <a:pt x="325" y="598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6"/>
                  </a:lnTo>
                  <a:lnTo>
                    <a:pt x="321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3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5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77" y="586"/>
                  </a:lnTo>
                  <a:lnTo>
                    <a:pt x="277" y="586"/>
                  </a:lnTo>
                  <a:lnTo>
                    <a:pt x="277" y="582"/>
                  </a:lnTo>
                  <a:lnTo>
                    <a:pt x="277" y="582"/>
                  </a:lnTo>
                  <a:lnTo>
                    <a:pt x="281" y="578"/>
                  </a:lnTo>
                  <a:close/>
                  <a:moveTo>
                    <a:pt x="241" y="614"/>
                  </a:moveTo>
                  <a:lnTo>
                    <a:pt x="241" y="614"/>
                  </a:lnTo>
                  <a:lnTo>
                    <a:pt x="233" y="630"/>
                  </a:lnTo>
                  <a:lnTo>
                    <a:pt x="233" y="630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1" y="642"/>
                  </a:lnTo>
                  <a:lnTo>
                    <a:pt x="221" y="642"/>
                  </a:lnTo>
                  <a:lnTo>
                    <a:pt x="216" y="646"/>
                  </a:lnTo>
                  <a:lnTo>
                    <a:pt x="216" y="646"/>
                  </a:lnTo>
                  <a:lnTo>
                    <a:pt x="205" y="650"/>
                  </a:lnTo>
                  <a:lnTo>
                    <a:pt x="196" y="650"/>
                  </a:lnTo>
                  <a:lnTo>
                    <a:pt x="196" y="650"/>
                  </a:lnTo>
                  <a:lnTo>
                    <a:pt x="185" y="646"/>
                  </a:lnTo>
                  <a:lnTo>
                    <a:pt x="185" y="646"/>
                  </a:lnTo>
                  <a:lnTo>
                    <a:pt x="176" y="638"/>
                  </a:lnTo>
                  <a:lnTo>
                    <a:pt x="176" y="638"/>
                  </a:lnTo>
                  <a:lnTo>
                    <a:pt x="176" y="626"/>
                  </a:lnTo>
                  <a:lnTo>
                    <a:pt x="176" y="626"/>
                  </a:lnTo>
                  <a:lnTo>
                    <a:pt x="181" y="618"/>
                  </a:lnTo>
                  <a:lnTo>
                    <a:pt x="181" y="618"/>
                  </a:lnTo>
                  <a:lnTo>
                    <a:pt x="185" y="610"/>
                  </a:lnTo>
                  <a:lnTo>
                    <a:pt x="185" y="610"/>
                  </a:lnTo>
                  <a:lnTo>
                    <a:pt x="196" y="602"/>
                  </a:lnTo>
                  <a:lnTo>
                    <a:pt x="196" y="602"/>
                  </a:lnTo>
                  <a:lnTo>
                    <a:pt x="209" y="602"/>
                  </a:lnTo>
                  <a:lnTo>
                    <a:pt x="209" y="602"/>
                  </a:lnTo>
                  <a:lnTo>
                    <a:pt x="212" y="598"/>
                  </a:lnTo>
                  <a:lnTo>
                    <a:pt x="212" y="598"/>
                  </a:lnTo>
                  <a:lnTo>
                    <a:pt x="229" y="602"/>
                  </a:lnTo>
                  <a:lnTo>
                    <a:pt x="229" y="602"/>
                  </a:lnTo>
                  <a:lnTo>
                    <a:pt x="241" y="606"/>
                  </a:lnTo>
                  <a:lnTo>
                    <a:pt x="241" y="606"/>
                  </a:lnTo>
                  <a:lnTo>
                    <a:pt x="245" y="610"/>
                  </a:lnTo>
                  <a:lnTo>
                    <a:pt x="245" y="610"/>
                  </a:lnTo>
                  <a:lnTo>
                    <a:pt x="241" y="614"/>
                  </a:lnTo>
                  <a:close/>
                  <a:moveTo>
                    <a:pt x="269" y="626"/>
                  </a:moveTo>
                  <a:lnTo>
                    <a:pt x="269" y="626"/>
                  </a:lnTo>
                  <a:lnTo>
                    <a:pt x="269" y="626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69" y="626"/>
                  </a:lnTo>
                  <a:close/>
                  <a:moveTo>
                    <a:pt x="377" y="722"/>
                  </a:moveTo>
                  <a:lnTo>
                    <a:pt x="377" y="722"/>
                  </a:lnTo>
                  <a:lnTo>
                    <a:pt x="381" y="722"/>
                  </a:lnTo>
                  <a:lnTo>
                    <a:pt x="381" y="722"/>
                  </a:lnTo>
                  <a:lnTo>
                    <a:pt x="381" y="718"/>
                  </a:lnTo>
                  <a:lnTo>
                    <a:pt x="385" y="714"/>
                  </a:lnTo>
                  <a:lnTo>
                    <a:pt x="385" y="714"/>
                  </a:lnTo>
                  <a:lnTo>
                    <a:pt x="385" y="710"/>
                  </a:lnTo>
                  <a:lnTo>
                    <a:pt x="385" y="710"/>
                  </a:lnTo>
                  <a:lnTo>
                    <a:pt x="385" y="706"/>
                  </a:lnTo>
                  <a:lnTo>
                    <a:pt x="385" y="706"/>
                  </a:lnTo>
                  <a:lnTo>
                    <a:pt x="385" y="702"/>
                  </a:lnTo>
                  <a:lnTo>
                    <a:pt x="385" y="702"/>
                  </a:lnTo>
                  <a:lnTo>
                    <a:pt x="389" y="698"/>
                  </a:lnTo>
                  <a:lnTo>
                    <a:pt x="389" y="694"/>
                  </a:lnTo>
                  <a:lnTo>
                    <a:pt x="389" y="694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97" y="686"/>
                  </a:lnTo>
                  <a:lnTo>
                    <a:pt x="397" y="686"/>
                  </a:lnTo>
                  <a:lnTo>
                    <a:pt x="405" y="678"/>
                  </a:lnTo>
                  <a:lnTo>
                    <a:pt x="405" y="678"/>
                  </a:lnTo>
                  <a:lnTo>
                    <a:pt x="409" y="678"/>
                  </a:lnTo>
                  <a:lnTo>
                    <a:pt x="409" y="678"/>
                  </a:lnTo>
                  <a:lnTo>
                    <a:pt x="417" y="678"/>
                  </a:lnTo>
                  <a:lnTo>
                    <a:pt x="417" y="678"/>
                  </a:lnTo>
                  <a:lnTo>
                    <a:pt x="421" y="678"/>
                  </a:lnTo>
                  <a:lnTo>
                    <a:pt x="421" y="678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9" y="690"/>
                  </a:lnTo>
                  <a:lnTo>
                    <a:pt x="429" y="690"/>
                  </a:lnTo>
                  <a:lnTo>
                    <a:pt x="429" y="694"/>
                  </a:lnTo>
                  <a:lnTo>
                    <a:pt x="429" y="698"/>
                  </a:lnTo>
                  <a:lnTo>
                    <a:pt x="429" y="698"/>
                  </a:lnTo>
                  <a:lnTo>
                    <a:pt x="433" y="698"/>
                  </a:lnTo>
                  <a:lnTo>
                    <a:pt x="433" y="698"/>
                  </a:lnTo>
                  <a:lnTo>
                    <a:pt x="433" y="706"/>
                  </a:lnTo>
                  <a:lnTo>
                    <a:pt x="433" y="706"/>
                  </a:lnTo>
                  <a:lnTo>
                    <a:pt x="433" y="714"/>
                  </a:lnTo>
                  <a:lnTo>
                    <a:pt x="433" y="714"/>
                  </a:lnTo>
                  <a:lnTo>
                    <a:pt x="429" y="722"/>
                  </a:lnTo>
                  <a:lnTo>
                    <a:pt x="429" y="722"/>
                  </a:lnTo>
                  <a:lnTo>
                    <a:pt x="429" y="726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1" y="734"/>
                  </a:lnTo>
                  <a:lnTo>
                    <a:pt x="421" y="734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17" y="738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09" y="746"/>
                  </a:lnTo>
                  <a:lnTo>
                    <a:pt x="409" y="746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5" y="754"/>
                  </a:lnTo>
                  <a:lnTo>
                    <a:pt x="405" y="754"/>
                  </a:lnTo>
                  <a:lnTo>
                    <a:pt x="401" y="754"/>
                  </a:lnTo>
                  <a:lnTo>
                    <a:pt x="385" y="734"/>
                  </a:lnTo>
                  <a:lnTo>
                    <a:pt x="377" y="726"/>
                  </a:lnTo>
                  <a:lnTo>
                    <a:pt x="377" y="726"/>
                  </a:lnTo>
                  <a:lnTo>
                    <a:pt x="377" y="722"/>
                  </a:lnTo>
                  <a:close/>
                  <a:moveTo>
                    <a:pt x="513" y="859"/>
                  </a:moveTo>
                  <a:lnTo>
                    <a:pt x="513" y="859"/>
                  </a:lnTo>
                  <a:lnTo>
                    <a:pt x="517" y="850"/>
                  </a:lnTo>
                  <a:lnTo>
                    <a:pt x="517" y="850"/>
                  </a:lnTo>
                  <a:lnTo>
                    <a:pt x="517" y="834"/>
                  </a:lnTo>
                  <a:lnTo>
                    <a:pt x="517" y="834"/>
                  </a:lnTo>
                  <a:lnTo>
                    <a:pt x="517" y="826"/>
                  </a:lnTo>
                  <a:lnTo>
                    <a:pt x="517" y="826"/>
                  </a:lnTo>
                  <a:lnTo>
                    <a:pt x="522" y="818"/>
                  </a:lnTo>
                  <a:lnTo>
                    <a:pt x="522" y="818"/>
                  </a:lnTo>
                  <a:lnTo>
                    <a:pt x="529" y="814"/>
                  </a:lnTo>
                  <a:lnTo>
                    <a:pt x="529" y="814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6" y="814"/>
                  </a:lnTo>
                  <a:lnTo>
                    <a:pt x="546" y="814"/>
                  </a:lnTo>
                  <a:lnTo>
                    <a:pt x="549" y="814"/>
                  </a:lnTo>
                  <a:lnTo>
                    <a:pt x="549" y="814"/>
                  </a:lnTo>
                  <a:lnTo>
                    <a:pt x="553" y="818"/>
                  </a:lnTo>
                  <a:lnTo>
                    <a:pt x="553" y="818"/>
                  </a:lnTo>
                  <a:lnTo>
                    <a:pt x="557" y="822"/>
                  </a:lnTo>
                  <a:lnTo>
                    <a:pt x="557" y="822"/>
                  </a:lnTo>
                  <a:lnTo>
                    <a:pt x="562" y="834"/>
                  </a:lnTo>
                  <a:lnTo>
                    <a:pt x="562" y="834"/>
                  </a:lnTo>
                  <a:lnTo>
                    <a:pt x="562" y="839"/>
                  </a:lnTo>
                  <a:lnTo>
                    <a:pt x="562" y="842"/>
                  </a:lnTo>
                  <a:lnTo>
                    <a:pt x="562" y="842"/>
                  </a:lnTo>
                  <a:lnTo>
                    <a:pt x="557" y="842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3" y="854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7" y="859"/>
                  </a:lnTo>
                  <a:lnTo>
                    <a:pt x="553" y="859"/>
                  </a:lnTo>
                  <a:lnTo>
                    <a:pt x="553" y="859"/>
                  </a:lnTo>
                  <a:lnTo>
                    <a:pt x="549" y="859"/>
                  </a:lnTo>
                  <a:lnTo>
                    <a:pt x="549" y="862"/>
                  </a:lnTo>
                  <a:lnTo>
                    <a:pt x="549" y="862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46" y="866"/>
                  </a:lnTo>
                  <a:lnTo>
                    <a:pt x="546" y="870"/>
                  </a:lnTo>
                  <a:lnTo>
                    <a:pt x="546" y="870"/>
                  </a:lnTo>
                  <a:lnTo>
                    <a:pt x="546" y="874"/>
                  </a:lnTo>
                  <a:lnTo>
                    <a:pt x="546" y="874"/>
                  </a:lnTo>
                  <a:lnTo>
                    <a:pt x="542" y="874"/>
                  </a:lnTo>
                  <a:lnTo>
                    <a:pt x="542" y="874"/>
                  </a:lnTo>
                  <a:lnTo>
                    <a:pt x="537" y="879"/>
                  </a:lnTo>
                  <a:lnTo>
                    <a:pt x="537" y="879"/>
                  </a:lnTo>
                  <a:lnTo>
                    <a:pt x="533" y="879"/>
                  </a:lnTo>
                  <a:lnTo>
                    <a:pt x="533" y="879"/>
                  </a:lnTo>
                  <a:lnTo>
                    <a:pt x="525" y="874"/>
                  </a:lnTo>
                  <a:lnTo>
                    <a:pt x="525" y="874"/>
                  </a:lnTo>
                  <a:lnTo>
                    <a:pt x="517" y="866"/>
                  </a:lnTo>
                  <a:lnTo>
                    <a:pt x="517" y="866"/>
                  </a:lnTo>
                  <a:lnTo>
                    <a:pt x="517" y="862"/>
                  </a:lnTo>
                  <a:lnTo>
                    <a:pt x="517" y="862"/>
                  </a:lnTo>
                  <a:lnTo>
                    <a:pt x="513" y="862"/>
                  </a:lnTo>
                  <a:lnTo>
                    <a:pt x="513" y="859"/>
                  </a:lnTo>
                  <a:close/>
                  <a:moveTo>
                    <a:pt x="493" y="914"/>
                  </a:moveTo>
                  <a:lnTo>
                    <a:pt x="493" y="914"/>
                  </a:lnTo>
                  <a:lnTo>
                    <a:pt x="485" y="930"/>
                  </a:lnTo>
                  <a:lnTo>
                    <a:pt x="485" y="930"/>
                  </a:lnTo>
                  <a:lnTo>
                    <a:pt x="477" y="943"/>
                  </a:lnTo>
                  <a:lnTo>
                    <a:pt x="477" y="943"/>
                  </a:lnTo>
                  <a:lnTo>
                    <a:pt x="477" y="947"/>
                  </a:lnTo>
                  <a:lnTo>
                    <a:pt x="477" y="947"/>
                  </a:lnTo>
                  <a:lnTo>
                    <a:pt x="469" y="951"/>
                  </a:lnTo>
                  <a:lnTo>
                    <a:pt x="469" y="951"/>
                  </a:lnTo>
                  <a:lnTo>
                    <a:pt x="465" y="959"/>
                  </a:lnTo>
                  <a:lnTo>
                    <a:pt x="465" y="959"/>
                  </a:lnTo>
                  <a:lnTo>
                    <a:pt x="457" y="967"/>
                  </a:lnTo>
                  <a:lnTo>
                    <a:pt x="445" y="967"/>
                  </a:lnTo>
                  <a:lnTo>
                    <a:pt x="445" y="967"/>
                  </a:lnTo>
                  <a:lnTo>
                    <a:pt x="437" y="967"/>
                  </a:lnTo>
                  <a:lnTo>
                    <a:pt x="437" y="967"/>
                  </a:lnTo>
                  <a:lnTo>
                    <a:pt x="425" y="954"/>
                  </a:lnTo>
                  <a:lnTo>
                    <a:pt x="425" y="954"/>
                  </a:lnTo>
                  <a:lnTo>
                    <a:pt x="421" y="943"/>
                  </a:lnTo>
                  <a:lnTo>
                    <a:pt x="421" y="943"/>
                  </a:lnTo>
                  <a:lnTo>
                    <a:pt x="425" y="930"/>
                  </a:lnTo>
                  <a:lnTo>
                    <a:pt x="425" y="930"/>
                  </a:lnTo>
                  <a:lnTo>
                    <a:pt x="429" y="927"/>
                  </a:lnTo>
                  <a:lnTo>
                    <a:pt x="429" y="927"/>
                  </a:lnTo>
                  <a:lnTo>
                    <a:pt x="441" y="914"/>
                  </a:lnTo>
                  <a:lnTo>
                    <a:pt x="453" y="907"/>
                  </a:lnTo>
                  <a:lnTo>
                    <a:pt x="453" y="907"/>
                  </a:lnTo>
                  <a:lnTo>
                    <a:pt x="457" y="907"/>
                  </a:lnTo>
                  <a:lnTo>
                    <a:pt x="457" y="907"/>
                  </a:lnTo>
                  <a:lnTo>
                    <a:pt x="477" y="903"/>
                  </a:lnTo>
                  <a:lnTo>
                    <a:pt x="477" y="903"/>
                  </a:lnTo>
                  <a:lnTo>
                    <a:pt x="489" y="907"/>
                  </a:lnTo>
                  <a:lnTo>
                    <a:pt x="489" y="907"/>
                  </a:lnTo>
                  <a:lnTo>
                    <a:pt x="497" y="907"/>
                  </a:lnTo>
                  <a:lnTo>
                    <a:pt x="497" y="907"/>
                  </a:lnTo>
                  <a:lnTo>
                    <a:pt x="502" y="907"/>
                  </a:lnTo>
                  <a:lnTo>
                    <a:pt x="502" y="907"/>
                  </a:lnTo>
                  <a:lnTo>
                    <a:pt x="493" y="914"/>
                  </a:lnTo>
                  <a:close/>
                  <a:moveTo>
                    <a:pt x="658" y="930"/>
                  </a:moveTo>
                  <a:lnTo>
                    <a:pt x="658" y="930"/>
                  </a:lnTo>
                  <a:lnTo>
                    <a:pt x="658" y="927"/>
                  </a:lnTo>
                  <a:lnTo>
                    <a:pt x="658" y="923"/>
                  </a:lnTo>
                  <a:lnTo>
                    <a:pt x="658" y="923"/>
                  </a:lnTo>
                  <a:lnTo>
                    <a:pt x="666" y="914"/>
                  </a:lnTo>
                  <a:lnTo>
                    <a:pt x="666" y="914"/>
                  </a:lnTo>
                  <a:lnTo>
                    <a:pt x="670" y="899"/>
                  </a:lnTo>
                  <a:lnTo>
                    <a:pt x="670" y="899"/>
                  </a:lnTo>
                  <a:lnTo>
                    <a:pt x="678" y="890"/>
                  </a:lnTo>
                  <a:lnTo>
                    <a:pt x="678" y="890"/>
                  </a:lnTo>
                  <a:lnTo>
                    <a:pt x="686" y="886"/>
                  </a:lnTo>
                  <a:lnTo>
                    <a:pt x="686" y="886"/>
                  </a:lnTo>
                  <a:lnTo>
                    <a:pt x="698" y="883"/>
                  </a:lnTo>
                  <a:lnTo>
                    <a:pt x="698" y="883"/>
                  </a:lnTo>
                  <a:lnTo>
                    <a:pt x="702" y="883"/>
                  </a:lnTo>
                  <a:lnTo>
                    <a:pt x="702" y="883"/>
                  </a:lnTo>
                  <a:lnTo>
                    <a:pt x="706" y="883"/>
                  </a:lnTo>
                  <a:lnTo>
                    <a:pt x="706" y="883"/>
                  </a:lnTo>
                  <a:lnTo>
                    <a:pt x="710" y="883"/>
                  </a:lnTo>
                  <a:lnTo>
                    <a:pt x="710" y="883"/>
                  </a:lnTo>
                  <a:lnTo>
                    <a:pt x="714" y="886"/>
                  </a:lnTo>
                  <a:lnTo>
                    <a:pt x="718" y="890"/>
                  </a:lnTo>
                  <a:lnTo>
                    <a:pt x="718" y="890"/>
                  </a:lnTo>
                  <a:lnTo>
                    <a:pt x="722" y="890"/>
                  </a:lnTo>
                  <a:lnTo>
                    <a:pt x="722" y="890"/>
                  </a:lnTo>
                  <a:lnTo>
                    <a:pt x="726" y="899"/>
                  </a:lnTo>
                  <a:lnTo>
                    <a:pt x="726" y="899"/>
                  </a:lnTo>
                  <a:lnTo>
                    <a:pt x="730" y="907"/>
                  </a:lnTo>
                  <a:lnTo>
                    <a:pt x="730" y="907"/>
                  </a:lnTo>
                  <a:lnTo>
                    <a:pt x="730" y="919"/>
                  </a:lnTo>
                  <a:lnTo>
                    <a:pt x="730" y="919"/>
                  </a:lnTo>
                  <a:lnTo>
                    <a:pt x="726" y="923"/>
                  </a:lnTo>
                  <a:lnTo>
                    <a:pt x="726" y="927"/>
                  </a:lnTo>
                  <a:lnTo>
                    <a:pt x="726" y="927"/>
                  </a:lnTo>
                  <a:lnTo>
                    <a:pt x="722" y="930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18" y="939"/>
                  </a:lnTo>
                  <a:lnTo>
                    <a:pt x="718" y="943"/>
                  </a:lnTo>
                  <a:lnTo>
                    <a:pt x="718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8" y="947"/>
                  </a:lnTo>
                  <a:lnTo>
                    <a:pt x="714" y="947"/>
                  </a:lnTo>
                  <a:lnTo>
                    <a:pt x="714" y="947"/>
                  </a:lnTo>
                  <a:lnTo>
                    <a:pt x="710" y="947"/>
                  </a:lnTo>
                  <a:lnTo>
                    <a:pt x="710" y="951"/>
                  </a:lnTo>
                  <a:lnTo>
                    <a:pt x="710" y="951"/>
                  </a:lnTo>
                  <a:lnTo>
                    <a:pt x="706" y="954"/>
                  </a:lnTo>
                  <a:lnTo>
                    <a:pt x="706" y="954"/>
                  </a:lnTo>
                  <a:lnTo>
                    <a:pt x="702" y="954"/>
                  </a:lnTo>
                  <a:lnTo>
                    <a:pt x="702" y="959"/>
                  </a:lnTo>
                  <a:lnTo>
                    <a:pt x="702" y="959"/>
                  </a:lnTo>
                  <a:lnTo>
                    <a:pt x="702" y="963"/>
                  </a:lnTo>
                  <a:lnTo>
                    <a:pt x="702" y="963"/>
                  </a:lnTo>
                  <a:lnTo>
                    <a:pt x="694" y="963"/>
                  </a:lnTo>
                  <a:lnTo>
                    <a:pt x="694" y="963"/>
                  </a:lnTo>
                  <a:lnTo>
                    <a:pt x="690" y="967"/>
                  </a:lnTo>
                  <a:lnTo>
                    <a:pt x="690" y="967"/>
                  </a:lnTo>
                  <a:lnTo>
                    <a:pt x="674" y="971"/>
                  </a:lnTo>
                  <a:lnTo>
                    <a:pt x="674" y="971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66" y="975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59"/>
                  </a:lnTo>
                  <a:lnTo>
                    <a:pt x="666" y="959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47"/>
                  </a:lnTo>
                  <a:lnTo>
                    <a:pt x="658" y="947"/>
                  </a:lnTo>
                  <a:lnTo>
                    <a:pt x="658" y="939"/>
                  </a:lnTo>
                  <a:lnTo>
                    <a:pt x="658" y="939"/>
                  </a:lnTo>
                  <a:lnTo>
                    <a:pt x="658" y="934"/>
                  </a:lnTo>
                  <a:lnTo>
                    <a:pt x="658" y="930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4" y="1027"/>
                  </a:lnTo>
                  <a:lnTo>
                    <a:pt x="634" y="1027"/>
                  </a:lnTo>
                  <a:lnTo>
                    <a:pt x="626" y="1035"/>
                  </a:lnTo>
                  <a:lnTo>
                    <a:pt x="617" y="1043"/>
                  </a:lnTo>
                  <a:lnTo>
                    <a:pt x="617" y="1043"/>
                  </a:lnTo>
                  <a:lnTo>
                    <a:pt x="602" y="1043"/>
                  </a:lnTo>
                  <a:lnTo>
                    <a:pt x="602" y="1043"/>
                  </a:lnTo>
                  <a:lnTo>
                    <a:pt x="590" y="1043"/>
                  </a:lnTo>
                  <a:lnTo>
                    <a:pt x="590" y="1043"/>
                  </a:lnTo>
                  <a:lnTo>
                    <a:pt x="582" y="1035"/>
                  </a:lnTo>
                  <a:lnTo>
                    <a:pt x="582" y="1035"/>
                  </a:lnTo>
                  <a:lnTo>
                    <a:pt x="582" y="1027"/>
                  </a:lnTo>
                  <a:lnTo>
                    <a:pt x="582" y="1027"/>
                  </a:lnTo>
                  <a:lnTo>
                    <a:pt x="582" y="1019"/>
                  </a:lnTo>
                  <a:lnTo>
                    <a:pt x="582" y="1019"/>
                  </a:lnTo>
                  <a:lnTo>
                    <a:pt x="590" y="1011"/>
                  </a:lnTo>
                  <a:lnTo>
                    <a:pt x="602" y="1007"/>
                  </a:lnTo>
                  <a:lnTo>
                    <a:pt x="602" y="1007"/>
                  </a:lnTo>
                  <a:lnTo>
                    <a:pt x="606" y="1003"/>
                  </a:lnTo>
                  <a:lnTo>
                    <a:pt x="606" y="1003"/>
                  </a:lnTo>
                  <a:lnTo>
                    <a:pt x="626" y="1007"/>
                  </a:lnTo>
                  <a:lnTo>
                    <a:pt x="626" y="1007"/>
                  </a:lnTo>
                  <a:lnTo>
                    <a:pt x="634" y="1011"/>
                  </a:lnTo>
                  <a:lnTo>
                    <a:pt x="634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Freeform 146"/>
            <p:cNvSpPr>
              <a:spLocks noChangeArrowheads="1"/>
            </p:cNvSpPr>
            <p:nvPr/>
          </p:nvSpPr>
          <p:spPr bwMode="auto">
            <a:xfrm>
              <a:off x="1176338" y="1868488"/>
              <a:ext cx="26987" cy="26987"/>
            </a:xfrm>
            <a:custGeom>
              <a:avLst/>
              <a:gdLst>
                <a:gd name="T0" fmla="*/ 0 w 73"/>
                <a:gd name="T1" fmla="*/ 45 h 77"/>
                <a:gd name="T2" fmla="*/ 4 w 73"/>
                <a:gd name="T3" fmla="*/ 52 h 77"/>
                <a:gd name="T4" fmla="*/ 16 w 73"/>
                <a:gd name="T5" fmla="*/ 65 h 77"/>
                <a:gd name="T6" fmla="*/ 20 w 73"/>
                <a:gd name="T7" fmla="*/ 72 h 77"/>
                <a:gd name="T8" fmla="*/ 24 w 73"/>
                <a:gd name="T9" fmla="*/ 72 h 77"/>
                <a:gd name="T10" fmla="*/ 28 w 73"/>
                <a:gd name="T11" fmla="*/ 72 h 77"/>
                <a:gd name="T12" fmla="*/ 32 w 73"/>
                <a:gd name="T13" fmla="*/ 72 h 77"/>
                <a:gd name="T14" fmla="*/ 36 w 73"/>
                <a:gd name="T15" fmla="*/ 76 h 77"/>
                <a:gd name="T16" fmla="*/ 36 w 73"/>
                <a:gd name="T17" fmla="*/ 72 h 77"/>
                <a:gd name="T18" fmla="*/ 40 w 73"/>
                <a:gd name="T19" fmla="*/ 76 h 77"/>
                <a:gd name="T20" fmla="*/ 44 w 73"/>
                <a:gd name="T21" fmla="*/ 72 h 77"/>
                <a:gd name="T22" fmla="*/ 48 w 73"/>
                <a:gd name="T23" fmla="*/ 69 h 77"/>
                <a:gd name="T24" fmla="*/ 52 w 73"/>
                <a:gd name="T25" fmla="*/ 69 h 77"/>
                <a:gd name="T26" fmla="*/ 56 w 73"/>
                <a:gd name="T27" fmla="*/ 69 h 77"/>
                <a:gd name="T28" fmla="*/ 68 w 73"/>
                <a:gd name="T29" fmla="*/ 65 h 77"/>
                <a:gd name="T30" fmla="*/ 68 w 73"/>
                <a:gd name="T31" fmla="*/ 60 h 77"/>
                <a:gd name="T32" fmla="*/ 72 w 73"/>
                <a:gd name="T33" fmla="*/ 48 h 77"/>
                <a:gd name="T34" fmla="*/ 64 w 73"/>
                <a:gd name="T35" fmla="*/ 48 h 77"/>
                <a:gd name="T36" fmla="*/ 56 w 73"/>
                <a:gd name="T37" fmla="*/ 45 h 77"/>
                <a:gd name="T38" fmla="*/ 52 w 73"/>
                <a:gd name="T39" fmla="*/ 45 h 77"/>
                <a:gd name="T40" fmla="*/ 48 w 73"/>
                <a:gd name="T41" fmla="*/ 48 h 77"/>
                <a:gd name="T42" fmla="*/ 44 w 73"/>
                <a:gd name="T43" fmla="*/ 48 h 77"/>
                <a:gd name="T44" fmla="*/ 40 w 73"/>
                <a:gd name="T45" fmla="*/ 48 h 77"/>
                <a:gd name="T46" fmla="*/ 36 w 73"/>
                <a:gd name="T47" fmla="*/ 48 h 77"/>
                <a:gd name="T48" fmla="*/ 24 w 73"/>
                <a:gd name="T49" fmla="*/ 40 h 77"/>
                <a:gd name="T50" fmla="*/ 24 w 73"/>
                <a:gd name="T51" fmla="*/ 36 h 77"/>
                <a:gd name="T52" fmla="*/ 28 w 73"/>
                <a:gd name="T53" fmla="*/ 32 h 77"/>
                <a:gd name="T54" fmla="*/ 28 w 73"/>
                <a:gd name="T55" fmla="*/ 32 h 77"/>
                <a:gd name="T56" fmla="*/ 36 w 73"/>
                <a:gd name="T57" fmla="*/ 28 h 77"/>
                <a:gd name="T58" fmla="*/ 40 w 73"/>
                <a:gd name="T59" fmla="*/ 25 h 77"/>
                <a:gd name="T60" fmla="*/ 48 w 73"/>
                <a:gd name="T61" fmla="*/ 25 h 77"/>
                <a:gd name="T62" fmla="*/ 48 w 73"/>
                <a:gd name="T63" fmla="*/ 25 h 77"/>
                <a:gd name="T64" fmla="*/ 52 w 73"/>
                <a:gd name="T65" fmla="*/ 25 h 77"/>
                <a:gd name="T66" fmla="*/ 52 w 73"/>
                <a:gd name="T67" fmla="*/ 25 h 77"/>
                <a:gd name="T68" fmla="*/ 56 w 73"/>
                <a:gd name="T69" fmla="*/ 20 h 77"/>
                <a:gd name="T70" fmla="*/ 56 w 73"/>
                <a:gd name="T71" fmla="*/ 20 h 77"/>
                <a:gd name="T72" fmla="*/ 60 w 73"/>
                <a:gd name="T73" fmla="*/ 12 h 77"/>
                <a:gd name="T74" fmla="*/ 56 w 73"/>
                <a:gd name="T75" fmla="*/ 4 h 77"/>
                <a:gd name="T76" fmla="*/ 56 w 73"/>
                <a:gd name="T77" fmla="*/ 0 h 77"/>
                <a:gd name="T78" fmla="*/ 44 w 73"/>
                <a:gd name="T79" fmla="*/ 0 h 77"/>
                <a:gd name="T80" fmla="*/ 40 w 73"/>
                <a:gd name="T81" fmla="*/ 0 h 77"/>
                <a:gd name="T82" fmla="*/ 36 w 73"/>
                <a:gd name="T83" fmla="*/ 0 h 77"/>
                <a:gd name="T84" fmla="*/ 28 w 73"/>
                <a:gd name="T85" fmla="*/ 0 h 77"/>
                <a:gd name="T86" fmla="*/ 16 w 73"/>
                <a:gd name="T87" fmla="*/ 4 h 77"/>
                <a:gd name="T88" fmla="*/ 8 w 73"/>
                <a:gd name="T89" fmla="*/ 16 h 77"/>
                <a:gd name="T90" fmla="*/ 4 w 73"/>
                <a:gd name="T91" fmla="*/ 25 h 77"/>
                <a:gd name="T92" fmla="*/ 0 w 73"/>
                <a:gd name="T93" fmla="*/ 28 h 77"/>
                <a:gd name="T94" fmla="*/ 0 w 73"/>
                <a:gd name="T9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" h="77">
                  <a:moveTo>
                    <a:pt x="0" y="40"/>
                  </a:moveTo>
                  <a:lnTo>
                    <a:pt x="0" y="4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6" y="69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" grpId="0" animBg="1" advAuto="0"/>
      <p:bldP spid="853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7" name="图片占位符 6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pic>
        <p:nvPicPr>
          <p:cNvPr id="11" name="图片占位符 10" descr="图片包含 围栏, 天空, 户外, 树&#10;&#10;描述已自动生成"/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pic>
        <p:nvPicPr>
          <p:cNvPr id="13" name="图片占位符 12" descr="图片包含 人员, 戴着, 服装, 妇女&#10;&#10;描述已自动生成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pic>
        <p:nvPicPr>
          <p:cNvPr id="9" name="图片占位符 8" descr="图片包含 钢笔, 书写用具, 定居者, 西装&#10;&#10;描述已自动生成"/>
          <p:cNvPicPr>
            <a:picLocks noGrp="1" noChangeAspect="1"/>
          </p:cNvPicPr>
          <p:nvPr>
            <p:ph type="pic" sz="quarter" idx="2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sp>
        <p:nvSpPr>
          <p:cNvPr id="611" name="Rectangle"/>
          <p:cNvSpPr/>
          <p:nvPr/>
        </p:nvSpPr>
        <p:spPr>
          <a:xfrm>
            <a:off x="9269974" y="1270000"/>
            <a:ext cx="2159001" cy="4318000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12" name="Data Base…"/>
          <p:cNvSpPr txBox="1"/>
          <p:nvPr/>
        </p:nvSpPr>
        <p:spPr>
          <a:xfrm>
            <a:off x="9575714" y="4263393"/>
            <a:ext cx="1599797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Data Base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the growth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premium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13" name="Shape"/>
          <p:cNvSpPr/>
          <p:nvPr/>
        </p:nvSpPr>
        <p:spPr>
          <a:xfrm>
            <a:off x="10190724" y="3710249"/>
            <a:ext cx="317501" cy="31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14" name="Shape"/>
          <p:cNvSpPr/>
          <p:nvPr/>
        </p:nvSpPr>
        <p:spPr>
          <a:xfrm>
            <a:off x="10190724" y="1883407"/>
            <a:ext cx="317501" cy="317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15" name="Upload…"/>
          <p:cNvSpPr txBox="1"/>
          <p:nvPr/>
        </p:nvSpPr>
        <p:spPr>
          <a:xfrm>
            <a:off x="9575714" y="2443776"/>
            <a:ext cx="1599797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Upload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the growth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strategies premium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16" name="Distinctively premium growth strategies…"/>
          <p:cNvSpPr txBox="1"/>
          <p:nvPr/>
        </p:nvSpPr>
        <p:spPr>
          <a:xfrm>
            <a:off x="5630433" y="3816350"/>
            <a:ext cx="3202800" cy="101566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premium growth strategies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whereas premium human capital. Conveniently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envisioneer accurate users whereas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collaborative e-commerce.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17" name="Our Featured…"/>
          <p:cNvSpPr txBox="1"/>
          <p:nvPr/>
        </p:nvSpPr>
        <p:spPr>
          <a:xfrm>
            <a:off x="5578617" y="2063750"/>
            <a:ext cx="2840586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Our Featured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Gallery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5" name="图片占位符 4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2" r="17532"/>
          <a:stretch>
            <a:fillRect/>
          </a:stretch>
        </p:blipFill>
        <p:spPr/>
      </p:pic>
      <p:pic>
        <p:nvPicPr>
          <p:cNvPr id="7" name="图片占位符 6" descr="图片包含 人员, 戴着, 服装, 妇女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0" r="31040"/>
          <a:stretch>
            <a:fillRect/>
          </a:stretch>
        </p:blipFill>
        <p:spPr/>
      </p:pic>
      <p:sp>
        <p:nvSpPr>
          <p:cNvPr id="431" name="Distinctively build premium growth strategies whereas premium…"/>
          <p:cNvSpPr txBox="1"/>
          <p:nvPr/>
        </p:nvSpPr>
        <p:spPr>
          <a:xfrm>
            <a:off x="7193106" y="3022170"/>
            <a:ext cx="4371389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 strategies whereas premium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human capital. Conveniently envisioneer accurate users whereas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collaborative e-commerce.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2" name="Our Featured…"/>
          <p:cNvSpPr txBox="1"/>
          <p:nvPr/>
        </p:nvSpPr>
        <p:spPr>
          <a:xfrm>
            <a:off x="7193106" y="1269570"/>
            <a:ext cx="2840586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Our Featured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Message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3" name="75%…"/>
          <p:cNvSpPr txBox="1"/>
          <p:nvPr/>
        </p:nvSpPr>
        <p:spPr>
          <a:xfrm>
            <a:off x="8035377" y="5023686"/>
            <a:ext cx="787075" cy="30777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>
                <a:latin typeface="+mj-ea"/>
                <a:ea typeface="+mj-ea"/>
                <a:cs typeface="+mn-ea"/>
                <a:sym typeface="+mn-lt"/>
              </a:rPr>
              <a:t>75%</a:t>
            </a:r>
            <a:endParaRPr sz="9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Countdown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4" name="90%…"/>
          <p:cNvSpPr txBox="1"/>
          <p:nvPr/>
        </p:nvSpPr>
        <p:spPr>
          <a:xfrm>
            <a:off x="10230657" y="5023686"/>
            <a:ext cx="787075" cy="30777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900">
                <a:latin typeface="+mj-ea"/>
                <a:ea typeface="+mj-ea"/>
                <a:cs typeface="+mn-ea"/>
                <a:sym typeface="+mn-lt"/>
              </a:rPr>
              <a:t>90%</a:t>
            </a:r>
            <a:endParaRPr sz="9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Countdown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437" name="Group"/>
          <p:cNvGrpSpPr/>
          <p:nvPr/>
        </p:nvGrpSpPr>
        <p:grpSpPr>
          <a:xfrm>
            <a:off x="7199456" y="4883986"/>
            <a:ext cx="604919" cy="698501"/>
            <a:chOff x="93581" y="0"/>
            <a:chExt cx="1209837" cy="1397000"/>
          </a:xfrm>
        </p:grpSpPr>
        <p:sp>
          <p:nvSpPr>
            <p:cNvPr id="435" name="Polygon"/>
            <p:cNvSpPr/>
            <p:nvPr/>
          </p:nvSpPr>
          <p:spPr>
            <a:xfrm>
              <a:off x="93581" y="0"/>
              <a:ext cx="1209838" cy="1397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noFill/>
            <a:ln w="254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36" name="Shape"/>
            <p:cNvSpPr/>
            <p:nvPr/>
          </p:nvSpPr>
          <p:spPr>
            <a:xfrm>
              <a:off x="444500" y="444500"/>
              <a:ext cx="508001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40" name="Group"/>
          <p:cNvGrpSpPr/>
          <p:nvPr/>
        </p:nvGrpSpPr>
        <p:grpSpPr>
          <a:xfrm>
            <a:off x="9394736" y="4883986"/>
            <a:ext cx="604919" cy="698501"/>
            <a:chOff x="93581" y="0"/>
            <a:chExt cx="1209837" cy="1397000"/>
          </a:xfrm>
        </p:grpSpPr>
        <p:sp>
          <p:nvSpPr>
            <p:cNvPr id="438" name="Polygon"/>
            <p:cNvSpPr/>
            <p:nvPr/>
          </p:nvSpPr>
          <p:spPr>
            <a:xfrm>
              <a:off x="93581" y="0"/>
              <a:ext cx="1209838" cy="1397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D0B082"/>
            </a:solidFill>
            <a:ln w="25400" cap="flat">
              <a:solidFill>
                <a:srgbClr val="D0B08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39" name="Shape"/>
            <p:cNvSpPr/>
            <p:nvPr/>
          </p:nvSpPr>
          <p:spPr>
            <a:xfrm>
              <a:off x="444500" y="467582"/>
              <a:ext cx="508001" cy="461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3" grpId="0" animBg="1" advAuto="0"/>
      <p:bldP spid="434" grpId="0" animBg="1" advAuto="0"/>
      <p:bldP spid="437" grpId="0" animBg="1" advAuto="0"/>
      <p:bldP spid="440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 descr="图片包含 鲜花, 植物, 室内, 墙壁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" b="3750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r="7143"/>
          <a:stretch>
            <a:fillRect/>
          </a:stretch>
        </p:blipFill>
        <p:spPr/>
      </p:pic>
      <p:pic>
        <p:nvPicPr>
          <p:cNvPr id="13" name="图片占位符 12" descr="图片包含 人员, 戴着, 服装, 妇女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5" r="13925"/>
          <a:stretch>
            <a:fillRect/>
          </a:stretch>
        </p:blipFill>
        <p:spPr/>
      </p:pic>
      <p:pic>
        <p:nvPicPr>
          <p:cNvPr id="7" name="图片占位符 6" descr="图片包含 钢笔, 书写用具, 定居者, 西装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7" r="17347"/>
          <a:stretch>
            <a:fillRect/>
          </a:stretch>
        </p:blipFill>
        <p:spPr/>
      </p:pic>
      <p:sp>
        <p:nvSpPr>
          <p:cNvPr id="508" name="Distinctively build premium user strategies premium humancapital.…"/>
          <p:cNvSpPr txBox="1"/>
          <p:nvPr/>
        </p:nvSpPr>
        <p:spPr>
          <a:xfrm>
            <a:off x="759983" y="3022170"/>
            <a:ext cx="4557338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user strategies premium humancapital.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Conveniently envisioneer accurate are collaborative e-commerce. 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Completely virtual results and sticky outsourcing.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09" name="Boxed Social…"/>
          <p:cNvSpPr txBox="1"/>
          <p:nvPr/>
        </p:nvSpPr>
        <p:spPr>
          <a:xfrm>
            <a:off x="759983" y="1269570"/>
            <a:ext cx="2693045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Boxed Social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Analysis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516" name="Group"/>
          <p:cNvGrpSpPr/>
          <p:nvPr/>
        </p:nvGrpSpPr>
        <p:grpSpPr>
          <a:xfrm>
            <a:off x="3767756" y="4757969"/>
            <a:ext cx="825501" cy="825501"/>
            <a:chOff x="0" y="0"/>
            <a:chExt cx="1651000" cy="1651000"/>
          </a:xfrm>
          <a:solidFill>
            <a:srgbClr val="D0B082"/>
          </a:solidFill>
        </p:grpSpPr>
        <p:sp>
          <p:nvSpPr>
            <p:cNvPr id="514" name="Rounded Rectangle"/>
            <p:cNvSpPr/>
            <p:nvPr/>
          </p:nvSpPr>
          <p:spPr>
            <a:xfrm>
              <a:off x="0" y="0"/>
              <a:ext cx="1651000" cy="1651000"/>
            </a:xfrm>
            <a:prstGeom prst="roundRect">
              <a:avLst>
                <a:gd name="adj" fmla="val 7692"/>
              </a:avLst>
            </a:prstGeom>
            <a:grpFill/>
            <a:ln w="25400" cap="flat">
              <a:solidFill>
                <a:srgbClr val="D0B08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5" name="more"/>
            <p:cNvSpPr txBox="1"/>
            <p:nvPr/>
          </p:nvSpPr>
          <p:spPr>
            <a:xfrm>
              <a:off x="466427" y="647699"/>
              <a:ext cx="711733" cy="33855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more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19" name="Group"/>
          <p:cNvGrpSpPr/>
          <p:nvPr/>
        </p:nvGrpSpPr>
        <p:grpSpPr>
          <a:xfrm>
            <a:off x="766333" y="4757969"/>
            <a:ext cx="825501" cy="825501"/>
            <a:chOff x="0" y="0"/>
            <a:chExt cx="1651000" cy="1651000"/>
          </a:xfrm>
        </p:grpSpPr>
        <p:sp>
          <p:nvSpPr>
            <p:cNvPr id="517" name="Rounded Rectangle"/>
            <p:cNvSpPr/>
            <p:nvPr/>
          </p:nvSpPr>
          <p:spPr>
            <a:xfrm>
              <a:off x="0" y="0"/>
              <a:ext cx="1651000" cy="1651000"/>
            </a:xfrm>
            <a:prstGeom prst="roundRect">
              <a:avLst>
                <a:gd name="adj" fmla="val 7692"/>
              </a:avLst>
            </a:prstGeom>
            <a:noFill/>
            <a:ln w="254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8" name="70k…"/>
            <p:cNvSpPr txBox="1"/>
            <p:nvPr/>
          </p:nvSpPr>
          <p:spPr>
            <a:xfrm>
              <a:off x="432053" y="406400"/>
              <a:ext cx="788677" cy="615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 dirty="0">
                  <a:latin typeface="+mj-ea"/>
                  <a:ea typeface="+mj-ea"/>
                  <a:cs typeface="+mn-ea"/>
                  <a:sym typeface="+mn-lt"/>
                </a:rPr>
                <a:t>70k</a:t>
              </a:r>
              <a:endParaRPr sz="900" dirty="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Social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22" name="Group"/>
          <p:cNvGrpSpPr/>
          <p:nvPr/>
        </p:nvGrpSpPr>
        <p:grpSpPr>
          <a:xfrm>
            <a:off x="1766807" y="4757969"/>
            <a:ext cx="825501" cy="825501"/>
            <a:chOff x="0" y="0"/>
            <a:chExt cx="1651000" cy="1651000"/>
          </a:xfrm>
        </p:grpSpPr>
        <p:sp>
          <p:nvSpPr>
            <p:cNvPr id="520" name="Rounded Rectangle"/>
            <p:cNvSpPr/>
            <p:nvPr/>
          </p:nvSpPr>
          <p:spPr>
            <a:xfrm>
              <a:off x="0" y="0"/>
              <a:ext cx="1651000" cy="1651000"/>
            </a:xfrm>
            <a:prstGeom prst="roundRect">
              <a:avLst>
                <a:gd name="adj" fmla="val 7692"/>
              </a:avLst>
            </a:prstGeom>
            <a:noFill/>
            <a:ln w="254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21" name="90k…"/>
            <p:cNvSpPr txBox="1"/>
            <p:nvPr/>
          </p:nvSpPr>
          <p:spPr>
            <a:xfrm>
              <a:off x="391110" y="406400"/>
              <a:ext cx="936153" cy="615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 dirty="0">
                  <a:latin typeface="+mj-ea"/>
                  <a:ea typeface="+mj-ea"/>
                  <a:cs typeface="+mn-ea"/>
                  <a:sym typeface="+mn-lt"/>
                </a:rPr>
                <a:t>90k</a:t>
              </a:r>
              <a:endParaRPr sz="900" dirty="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Twitter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25" name="Group"/>
          <p:cNvGrpSpPr/>
          <p:nvPr/>
        </p:nvGrpSpPr>
        <p:grpSpPr>
          <a:xfrm>
            <a:off x="2767281" y="4757969"/>
            <a:ext cx="825501" cy="825501"/>
            <a:chOff x="0" y="0"/>
            <a:chExt cx="1651000" cy="1651000"/>
          </a:xfrm>
        </p:grpSpPr>
        <p:sp>
          <p:nvSpPr>
            <p:cNvPr id="523" name="Rounded Rectangle"/>
            <p:cNvSpPr/>
            <p:nvPr/>
          </p:nvSpPr>
          <p:spPr>
            <a:xfrm>
              <a:off x="0" y="0"/>
              <a:ext cx="1651000" cy="1651000"/>
            </a:xfrm>
            <a:prstGeom prst="roundRect">
              <a:avLst>
                <a:gd name="adj" fmla="val 7692"/>
              </a:avLst>
            </a:prstGeom>
            <a:noFill/>
            <a:ln w="25400" cap="flat">
              <a:solidFill>
                <a:srgbClr val="C8CBD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24" name="85k…"/>
            <p:cNvSpPr txBox="1"/>
            <p:nvPr/>
          </p:nvSpPr>
          <p:spPr>
            <a:xfrm>
              <a:off x="360794" y="406400"/>
              <a:ext cx="981037" cy="6155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defRPr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900">
                  <a:latin typeface="+mj-ea"/>
                  <a:ea typeface="+mj-ea"/>
                  <a:cs typeface="+mn-ea"/>
                  <a:sym typeface="+mn-lt"/>
                </a:rPr>
                <a:t>85k</a:t>
              </a:r>
              <a:endParaRPr sz="9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Google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" grpId="0" animBg="1" advAuto="0"/>
      <p:bldP spid="519" grpId="0" animBg="1" advAuto="0"/>
      <p:bldP spid="522" grpId="0" animBg="1" advAuto="0"/>
      <p:bldP spid="525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图片包含 人员, 树, 妇女, 户外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1" r="15011"/>
          <a:stretch>
            <a:fillRect/>
          </a:stretch>
        </p:blipFill>
        <p:spPr/>
      </p:pic>
      <p:pic>
        <p:nvPicPr>
          <p:cNvPr id="13" name="图片占位符 12" descr="图片包含 钢笔, 书写用具, 定居者, 西装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pic>
        <p:nvPicPr>
          <p:cNvPr id="9" name="图片占位符 8" descr="图片包含 户外, 树, 道路, 地面&#10;&#10;描述已自动生成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0" b="16630"/>
          <a:stretch>
            <a:fillRect/>
          </a:stretch>
        </p:blipFill>
        <p:spPr/>
      </p:pic>
      <p:pic>
        <p:nvPicPr>
          <p:cNvPr id="11" name="图片占位符 10" descr="图片包含 地面, 道路, 户外, 人员&#10;&#10;描述已自动生成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sp>
        <p:nvSpPr>
          <p:cNvPr id="791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260286" y="6351588"/>
            <a:ext cx="164306" cy="1778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96" name="Rectangle"/>
          <p:cNvSpPr/>
          <p:nvPr/>
        </p:nvSpPr>
        <p:spPr>
          <a:xfrm>
            <a:off x="5084332" y="1271819"/>
            <a:ext cx="2159001" cy="4318001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99" name="Group"/>
          <p:cNvGrpSpPr/>
          <p:nvPr/>
        </p:nvGrpSpPr>
        <p:grpSpPr>
          <a:xfrm>
            <a:off x="5390072" y="3712068"/>
            <a:ext cx="1599797" cy="1314892"/>
            <a:chOff x="0" y="0"/>
            <a:chExt cx="3199593" cy="2629782"/>
          </a:xfrm>
        </p:grpSpPr>
        <p:sp>
          <p:nvSpPr>
            <p:cNvPr id="797" name="Data Base…"/>
            <p:cNvSpPr txBox="1"/>
            <p:nvPr/>
          </p:nvSpPr>
          <p:spPr>
            <a:xfrm>
              <a:off x="0" y="1106289"/>
              <a:ext cx="3199593" cy="15234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Data Base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Distinctively the growth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>
                  <a:latin typeface="+mj-ea"/>
                  <a:ea typeface="+mj-ea"/>
                  <a:cs typeface="+mn-ea"/>
                  <a:sym typeface="+mn-lt"/>
                </a:rPr>
                <a:t>strategies premium</a:t>
              </a:r>
              <a:endParaRPr sz="11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798" name="Shape"/>
            <p:cNvSpPr/>
            <p:nvPr/>
          </p:nvSpPr>
          <p:spPr>
            <a:xfrm>
              <a:off x="1230020" y="0"/>
              <a:ext cx="635001" cy="62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02" name="Group"/>
          <p:cNvGrpSpPr/>
          <p:nvPr/>
        </p:nvGrpSpPr>
        <p:grpSpPr>
          <a:xfrm>
            <a:off x="5390072" y="1885226"/>
            <a:ext cx="1599797" cy="1322116"/>
            <a:chOff x="0" y="0"/>
            <a:chExt cx="3199593" cy="2644230"/>
          </a:xfrm>
        </p:grpSpPr>
        <p:sp>
          <p:nvSpPr>
            <p:cNvPr id="800" name="Shape"/>
            <p:cNvSpPr/>
            <p:nvPr/>
          </p:nvSpPr>
          <p:spPr>
            <a:xfrm>
              <a:off x="1230020" y="0"/>
              <a:ext cx="635001" cy="635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4909"/>
                  </a:moveTo>
                  <a:lnTo>
                    <a:pt x="12764" y="4909"/>
                  </a:lnTo>
                  <a:cubicBezTo>
                    <a:pt x="12493" y="4909"/>
                    <a:pt x="12273" y="5129"/>
                    <a:pt x="12273" y="5400"/>
                  </a:cubicBezTo>
                  <a:cubicBezTo>
                    <a:pt x="12273" y="5671"/>
                    <a:pt x="12493" y="5891"/>
                    <a:pt x="12764" y="5891"/>
                  </a:cubicBezTo>
                  <a:lnTo>
                    <a:pt x="20618" y="5891"/>
                  </a:lnTo>
                  <a:lnTo>
                    <a:pt x="20618" y="7854"/>
                  </a:lnTo>
                  <a:lnTo>
                    <a:pt x="12764" y="7854"/>
                  </a:lnTo>
                  <a:cubicBezTo>
                    <a:pt x="12493" y="7854"/>
                    <a:pt x="12273" y="8074"/>
                    <a:pt x="12273" y="8345"/>
                  </a:cubicBezTo>
                  <a:cubicBezTo>
                    <a:pt x="12273" y="8617"/>
                    <a:pt x="12493" y="8836"/>
                    <a:pt x="12764" y="8836"/>
                  </a:cubicBezTo>
                  <a:lnTo>
                    <a:pt x="18655" y="8836"/>
                  </a:lnTo>
                  <a:lnTo>
                    <a:pt x="18655" y="20617"/>
                  </a:lnTo>
                  <a:lnTo>
                    <a:pt x="2945" y="20617"/>
                  </a:lnTo>
                  <a:lnTo>
                    <a:pt x="2945" y="8836"/>
                  </a:lnTo>
                  <a:lnTo>
                    <a:pt x="8836" y="8836"/>
                  </a:lnTo>
                  <a:cubicBezTo>
                    <a:pt x="9107" y="8836"/>
                    <a:pt x="9327" y="8617"/>
                    <a:pt x="9327" y="8345"/>
                  </a:cubicBezTo>
                  <a:cubicBezTo>
                    <a:pt x="9327" y="8074"/>
                    <a:pt x="9107" y="7854"/>
                    <a:pt x="8836" y="7854"/>
                  </a:cubicBezTo>
                  <a:lnTo>
                    <a:pt x="982" y="7854"/>
                  </a:lnTo>
                  <a:lnTo>
                    <a:pt x="982" y="5891"/>
                  </a:lnTo>
                  <a:lnTo>
                    <a:pt x="8836" y="5891"/>
                  </a:lnTo>
                  <a:cubicBezTo>
                    <a:pt x="9107" y="5891"/>
                    <a:pt x="9327" y="5671"/>
                    <a:pt x="9327" y="5400"/>
                  </a:cubicBezTo>
                  <a:cubicBezTo>
                    <a:pt x="9327" y="5129"/>
                    <a:pt x="9107" y="4909"/>
                    <a:pt x="8836" y="4909"/>
                  </a:cubicBezTo>
                  <a:lnTo>
                    <a:pt x="982" y="4909"/>
                  </a:lnTo>
                  <a:cubicBezTo>
                    <a:pt x="440" y="4909"/>
                    <a:pt x="0" y="5349"/>
                    <a:pt x="0" y="5891"/>
                  </a:cubicBezTo>
                  <a:lnTo>
                    <a:pt x="0" y="7854"/>
                  </a:lnTo>
                  <a:cubicBezTo>
                    <a:pt x="0" y="8396"/>
                    <a:pt x="440" y="8836"/>
                    <a:pt x="982" y="8836"/>
                  </a:cubicBezTo>
                  <a:lnTo>
                    <a:pt x="1964" y="8836"/>
                  </a:lnTo>
                  <a:lnTo>
                    <a:pt x="1964" y="20617"/>
                  </a:lnTo>
                  <a:cubicBezTo>
                    <a:pt x="1964" y="21159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159"/>
                    <a:pt x="19636" y="20617"/>
                  </a:cubicBezTo>
                  <a:lnTo>
                    <a:pt x="19636" y="8836"/>
                  </a:lnTo>
                  <a:lnTo>
                    <a:pt x="20618" y="8836"/>
                  </a:lnTo>
                  <a:cubicBezTo>
                    <a:pt x="21160" y="8836"/>
                    <a:pt x="21600" y="8396"/>
                    <a:pt x="21600" y="7854"/>
                  </a:cubicBezTo>
                  <a:lnTo>
                    <a:pt x="21600" y="5891"/>
                  </a:lnTo>
                  <a:cubicBezTo>
                    <a:pt x="21600" y="5349"/>
                    <a:pt x="21160" y="4909"/>
                    <a:pt x="20618" y="4909"/>
                  </a:cubicBezTo>
                  <a:moveTo>
                    <a:pt x="7855" y="3927"/>
                  </a:moveTo>
                  <a:cubicBezTo>
                    <a:pt x="7990" y="3927"/>
                    <a:pt x="8113" y="3872"/>
                    <a:pt x="8202" y="3784"/>
                  </a:cubicBezTo>
                  <a:lnTo>
                    <a:pt x="10309" y="1676"/>
                  </a:lnTo>
                  <a:lnTo>
                    <a:pt x="10309" y="15218"/>
                  </a:lnTo>
                  <a:lnTo>
                    <a:pt x="10309" y="15218"/>
                  </a:lnTo>
                  <a:cubicBezTo>
                    <a:pt x="10309" y="15489"/>
                    <a:pt x="10529" y="15709"/>
                    <a:pt x="10800" y="15709"/>
                  </a:cubicBezTo>
                  <a:cubicBezTo>
                    <a:pt x="11071" y="15709"/>
                    <a:pt x="11291" y="15489"/>
                    <a:pt x="11291" y="15218"/>
                  </a:cubicBezTo>
                  <a:lnTo>
                    <a:pt x="11291" y="1676"/>
                  </a:lnTo>
                  <a:lnTo>
                    <a:pt x="13398" y="3784"/>
                  </a:lnTo>
                  <a:cubicBezTo>
                    <a:pt x="13487" y="3872"/>
                    <a:pt x="13610" y="3927"/>
                    <a:pt x="13745" y="3927"/>
                  </a:cubicBezTo>
                  <a:cubicBezTo>
                    <a:pt x="14016" y="3927"/>
                    <a:pt x="14236" y="3708"/>
                    <a:pt x="14236" y="3436"/>
                  </a:cubicBezTo>
                  <a:cubicBezTo>
                    <a:pt x="14236" y="3301"/>
                    <a:pt x="14181" y="3178"/>
                    <a:pt x="14093" y="3089"/>
                  </a:cubicBez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7507" y="3089"/>
                  </a:lnTo>
                  <a:cubicBezTo>
                    <a:pt x="7419" y="3178"/>
                    <a:pt x="7364" y="3301"/>
                    <a:pt x="7364" y="3436"/>
                  </a:cubicBezTo>
                  <a:cubicBezTo>
                    <a:pt x="7364" y="3708"/>
                    <a:pt x="7584" y="3927"/>
                    <a:pt x="7855" y="3927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01" name="Upload…"/>
            <p:cNvSpPr txBox="1"/>
            <p:nvPr/>
          </p:nvSpPr>
          <p:spPr>
            <a:xfrm>
              <a:off x="0" y="1120737"/>
              <a:ext cx="3199593" cy="15234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Upload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the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 sz="2200" b="0">
                  <a:solidFill>
                    <a:srgbClr val="F7F9FF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803" name="Meet Special…"/>
          <p:cNvSpPr txBox="1"/>
          <p:nvPr/>
        </p:nvSpPr>
        <p:spPr>
          <a:xfrm>
            <a:off x="7910185" y="2216150"/>
            <a:ext cx="2763577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 dirty="0">
                <a:latin typeface="+mj-ea"/>
                <a:ea typeface="+mj-ea"/>
                <a:cs typeface="+mn-ea"/>
                <a:sym typeface="+mn-lt"/>
              </a:rPr>
              <a:t>Meet Special</a:t>
            </a:r>
            <a:endParaRPr sz="35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 dirty="0">
                <a:latin typeface="+mj-ea"/>
                <a:ea typeface="+mj-ea"/>
                <a:cs typeface="+mn-ea"/>
                <a:sym typeface="+mn-lt"/>
              </a:rPr>
              <a:t>Team Work</a:t>
            </a:r>
            <a:endParaRPr sz="35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04" name="Distinctively build premium growth strategies whereas…"/>
          <p:cNvSpPr txBox="1"/>
          <p:nvPr/>
        </p:nvSpPr>
        <p:spPr>
          <a:xfrm>
            <a:off x="7910185" y="3930650"/>
            <a:ext cx="3669274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 growth strategies whereas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premium human capital. Conveniently envisioneer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accurate users whereas collaborative e-commerce.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8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8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" grpId="0" animBg="1" advAuto="0"/>
      <p:bldP spid="802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Rectangle"/>
          <p:cNvSpPr/>
          <p:nvPr/>
        </p:nvSpPr>
        <p:spPr>
          <a:xfrm>
            <a:off x="6096000" y="0"/>
            <a:ext cx="6096000" cy="6858001"/>
          </a:xfrm>
          <a:prstGeom prst="rect">
            <a:avLst/>
          </a:prstGeom>
          <a:solidFill>
            <a:srgbClr val="1C1F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4" name="图片占位符 3" descr="图片包含 钢笔, 书写用具, 定居者, 西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1" b="25391"/>
          <a:stretch>
            <a:fillRect/>
          </a:stretch>
        </p:blipFill>
        <p:spPr/>
      </p:pic>
      <p:sp>
        <p:nvSpPr>
          <p:cNvPr id="843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1244572" y="6351588"/>
            <a:ext cx="164306" cy="17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7F9FF"/>
                </a:solidFill>
              </a:defRPr>
            </a:lvl1pPr>
          </a:lstStyle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5" name="Line"/>
          <p:cNvSpPr/>
          <p:nvPr/>
        </p:nvSpPr>
        <p:spPr>
          <a:xfrm flipV="1">
            <a:off x="11428975" y="6603625"/>
            <a:ext cx="0" cy="254376"/>
          </a:xfrm>
          <a:prstGeom prst="line">
            <a:avLst/>
          </a:prstGeom>
          <a:ln w="12700">
            <a:solidFill>
              <a:srgbClr val="9AA2AC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6" name="Meet Creative…"/>
          <p:cNvSpPr txBox="1"/>
          <p:nvPr/>
        </p:nvSpPr>
        <p:spPr>
          <a:xfrm>
            <a:off x="7077807" y="1304633"/>
            <a:ext cx="3256469" cy="295465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lang="en-US" sz="9600" b="1" dirty="0">
                <a:latin typeface="+mj-ea"/>
                <a:ea typeface="+mj-ea"/>
                <a:cs typeface="+mn-ea"/>
                <a:sym typeface="+mn-lt"/>
              </a:rPr>
              <a:t>PART</a:t>
            </a:r>
            <a:endParaRPr lang="en-US" sz="9600" b="1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lang="en-US" sz="9600" b="1" dirty="0">
                <a:latin typeface="+mj-ea"/>
                <a:ea typeface="+mj-ea"/>
                <a:cs typeface="+mn-ea"/>
                <a:sym typeface="+mn-lt"/>
              </a:rPr>
              <a:t>TWO</a:t>
            </a:r>
            <a:endParaRPr lang="en-US" sz="96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7" name="Distinctively build premium growth strategies whereas premium…"/>
          <p:cNvSpPr txBox="1"/>
          <p:nvPr/>
        </p:nvSpPr>
        <p:spPr>
          <a:xfrm>
            <a:off x="7209201" y="4420830"/>
            <a:ext cx="4371389" cy="101566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Distinctively build premium growth strategies whereas premium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human capital. Conveniently </a:t>
            </a:r>
            <a:r>
              <a:rPr sz="1100" dirty="0" err="1">
                <a:latin typeface="+mj-ea"/>
                <a:ea typeface="+mj-ea"/>
                <a:cs typeface="+mn-ea"/>
                <a:sym typeface="+mn-lt"/>
              </a:rPr>
              <a:t>envisioneer</a:t>
            </a:r>
            <a:r>
              <a:rPr sz="1100" dirty="0">
                <a:latin typeface="+mj-ea"/>
                <a:ea typeface="+mj-ea"/>
                <a:cs typeface="+mn-ea"/>
                <a:sym typeface="+mn-lt"/>
              </a:rPr>
              <a:t> accurate users whereas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collaborative e-commerce. Completely foster virtual results and 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sticky outsourcing.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50" name="Group"/>
          <p:cNvGrpSpPr/>
          <p:nvPr/>
        </p:nvGrpSpPr>
        <p:grpSpPr>
          <a:xfrm>
            <a:off x="3431166" y="1269570"/>
            <a:ext cx="1990930" cy="1301897"/>
            <a:chOff x="0" y="0"/>
            <a:chExt cx="3981855" cy="2603791"/>
          </a:xfrm>
        </p:grpSpPr>
        <p:sp>
          <p:nvSpPr>
            <p:cNvPr id="848" name="Function…"/>
            <p:cNvSpPr txBox="1"/>
            <p:nvPr/>
          </p:nvSpPr>
          <p:spPr>
            <a:xfrm>
              <a:off x="0" y="1080299"/>
              <a:ext cx="3981855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Function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premium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 capital.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49" name="Shape"/>
            <p:cNvSpPr/>
            <p:nvPr/>
          </p:nvSpPr>
          <p:spPr>
            <a:xfrm>
              <a:off x="0" y="0"/>
              <a:ext cx="698500" cy="63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53" name="Group"/>
          <p:cNvGrpSpPr/>
          <p:nvPr/>
        </p:nvGrpSpPr>
        <p:grpSpPr>
          <a:xfrm>
            <a:off x="766333" y="1301289"/>
            <a:ext cx="1990930" cy="1270178"/>
            <a:chOff x="0" y="0"/>
            <a:chExt cx="3981855" cy="2540353"/>
          </a:xfrm>
        </p:grpSpPr>
        <p:sp>
          <p:nvSpPr>
            <p:cNvPr id="851" name="Support…"/>
            <p:cNvSpPr txBox="1"/>
            <p:nvPr/>
          </p:nvSpPr>
          <p:spPr>
            <a:xfrm>
              <a:off x="0" y="1016861"/>
              <a:ext cx="3981855" cy="15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algn="l">
                <a:lnSpc>
                  <a:spcPct val="150000"/>
                </a:lnSpc>
                <a:defRPr sz="2200" b="0">
                  <a:solidFill>
                    <a:srgbClr val="2C2E3C"/>
                  </a:solidFill>
                  <a:latin typeface="Quicksand Bold"/>
                  <a:ea typeface="Quicksand Bold"/>
                  <a:cs typeface="Quicksand Bold"/>
                  <a:sym typeface="Quicksand Bold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Support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Distinctively premium growth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  <a:defRPr sz="2200" b="0">
                  <a:solidFill>
                    <a:srgbClr val="6A6E77"/>
                  </a:solidFill>
                  <a:latin typeface="Quicksand Regular"/>
                  <a:ea typeface="Quicksand Regular"/>
                  <a:cs typeface="Quicksand Regular"/>
                  <a:sym typeface="Quicksand Regular"/>
                </a:defRPr>
              </a:pPr>
              <a:r>
                <a:rPr sz="1100" dirty="0">
                  <a:latin typeface="+mj-ea"/>
                  <a:ea typeface="+mj-ea"/>
                  <a:cs typeface="+mn-ea"/>
                  <a:sym typeface="+mn-lt"/>
                </a:rPr>
                <a:t>strategies premium capital.</a:t>
              </a:r>
              <a:endParaRPr sz="11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52" name="Shape"/>
            <p:cNvSpPr/>
            <p:nvPr/>
          </p:nvSpPr>
          <p:spPr>
            <a:xfrm>
              <a:off x="0" y="0"/>
              <a:ext cx="698500" cy="571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rgbClr val="6A6E7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900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 rot="21202576" flipH="1">
            <a:off x="10236516" y="1892049"/>
            <a:ext cx="1534385" cy="1847498"/>
            <a:chOff x="1171575" y="1827213"/>
            <a:chExt cx="371475" cy="425450"/>
          </a:xfrm>
          <a:solidFill>
            <a:schemeClr val="bg1"/>
          </a:solidFill>
        </p:grpSpPr>
        <p:sp>
          <p:nvSpPr>
            <p:cNvPr id="17" name="Freeform 145"/>
            <p:cNvSpPr>
              <a:spLocks noChangeArrowheads="1"/>
            </p:cNvSpPr>
            <p:nvPr/>
          </p:nvSpPr>
          <p:spPr bwMode="auto">
            <a:xfrm>
              <a:off x="1171575" y="1827213"/>
              <a:ext cx="371475" cy="425450"/>
            </a:xfrm>
            <a:custGeom>
              <a:avLst/>
              <a:gdLst>
                <a:gd name="T0" fmla="*/ 814 w 1032"/>
                <a:gd name="T1" fmla="*/ 983 h 1180"/>
                <a:gd name="T2" fmla="*/ 858 w 1032"/>
                <a:gd name="T3" fmla="*/ 987 h 1180"/>
                <a:gd name="T4" fmla="*/ 842 w 1032"/>
                <a:gd name="T5" fmla="*/ 1059 h 1180"/>
                <a:gd name="T6" fmla="*/ 786 w 1032"/>
                <a:gd name="T7" fmla="*/ 975 h 1180"/>
                <a:gd name="T8" fmla="*/ 750 w 1032"/>
                <a:gd name="T9" fmla="*/ 890 h 1180"/>
                <a:gd name="T10" fmla="*/ 577 w 1032"/>
                <a:gd name="T11" fmla="*/ 870 h 1180"/>
                <a:gd name="T12" fmla="*/ 441 w 1032"/>
                <a:gd name="T13" fmla="*/ 750 h 1180"/>
                <a:gd name="T14" fmla="*/ 333 w 1032"/>
                <a:gd name="T15" fmla="*/ 626 h 1180"/>
                <a:gd name="T16" fmla="*/ 225 w 1032"/>
                <a:gd name="T17" fmla="*/ 465 h 1180"/>
                <a:gd name="T18" fmla="*/ 189 w 1032"/>
                <a:gd name="T19" fmla="*/ 381 h 1180"/>
                <a:gd name="T20" fmla="*/ 156 w 1032"/>
                <a:gd name="T21" fmla="*/ 216 h 1180"/>
                <a:gd name="T22" fmla="*/ 136 w 1032"/>
                <a:gd name="T23" fmla="*/ 88 h 1180"/>
                <a:gd name="T24" fmla="*/ 72 w 1032"/>
                <a:gd name="T25" fmla="*/ 0 h 1180"/>
                <a:gd name="T26" fmla="*/ 68 w 1032"/>
                <a:gd name="T27" fmla="*/ 80 h 1180"/>
                <a:gd name="T28" fmla="*/ 72 w 1032"/>
                <a:gd name="T29" fmla="*/ 24 h 1180"/>
                <a:gd name="T30" fmla="*/ 96 w 1032"/>
                <a:gd name="T31" fmla="*/ 56 h 1180"/>
                <a:gd name="T32" fmla="*/ 84 w 1032"/>
                <a:gd name="T33" fmla="*/ 132 h 1180"/>
                <a:gd name="T34" fmla="*/ 56 w 1032"/>
                <a:gd name="T35" fmla="*/ 229 h 1180"/>
                <a:gd name="T36" fmla="*/ 64 w 1032"/>
                <a:gd name="T37" fmla="*/ 333 h 1180"/>
                <a:gd name="T38" fmla="*/ 116 w 1032"/>
                <a:gd name="T39" fmla="*/ 289 h 1180"/>
                <a:gd name="T40" fmla="*/ 141 w 1032"/>
                <a:gd name="T41" fmla="*/ 409 h 1180"/>
                <a:gd name="T42" fmla="*/ 64 w 1032"/>
                <a:gd name="T43" fmla="*/ 469 h 1180"/>
                <a:gd name="T44" fmla="*/ 152 w 1032"/>
                <a:gd name="T45" fmla="*/ 457 h 1180"/>
                <a:gd name="T46" fmla="*/ 212 w 1032"/>
                <a:gd name="T47" fmla="*/ 578 h 1180"/>
                <a:gd name="T48" fmla="*/ 212 w 1032"/>
                <a:gd name="T49" fmla="*/ 674 h 1180"/>
                <a:gd name="T50" fmla="*/ 305 w 1032"/>
                <a:gd name="T51" fmla="*/ 670 h 1180"/>
                <a:gd name="T52" fmla="*/ 309 w 1032"/>
                <a:gd name="T53" fmla="*/ 754 h 1180"/>
                <a:gd name="T54" fmla="*/ 313 w 1032"/>
                <a:gd name="T55" fmla="*/ 730 h 1180"/>
                <a:gd name="T56" fmla="*/ 325 w 1032"/>
                <a:gd name="T57" fmla="*/ 822 h 1180"/>
                <a:gd name="T58" fmla="*/ 381 w 1032"/>
                <a:gd name="T59" fmla="*/ 774 h 1180"/>
                <a:gd name="T60" fmla="*/ 445 w 1032"/>
                <a:gd name="T61" fmla="*/ 883 h 1180"/>
                <a:gd name="T62" fmla="*/ 473 w 1032"/>
                <a:gd name="T63" fmla="*/ 987 h 1180"/>
                <a:gd name="T64" fmla="*/ 522 w 1032"/>
                <a:gd name="T65" fmla="*/ 914 h 1180"/>
                <a:gd name="T66" fmla="*/ 622 w 1032"/>
                <a:gd name="T67" fmla="*/ 983 h 1180"/>
                <a:gd name="T68" fmla="*/ 613 w 1032"/>
                <a:gd name="T69" fmla="*/ 1067 h 1180"/>
                <a:gd name="T70" fmla="*/ 674 w 1032"/>
                <a:gd name="T71" fmla="*/ 1007 h 1180"/>
                <a:gd name="T72" fmla="*/ 762 w 1032"/>
                <a:gd name="T73" fmla="*/ 1155 h 1180"/>
                <a:gd name="T74" fmla="*/ 790 w 1032"/>
                <a:gd name="T75" fmla="*/ 1067 h 1180"/>
                <a:gd name="T76" fmla="*/ 730 w 1032"/>
                <a:gd name="T77" fmla="*/ 1163 h 1180"/>
                <a:gd name="T78" fmla="*/ 822 w 1032"/>
                <a:gd name="T79" fmla="*/ 1135 h 1180"/>
                <a:gd name="T80" fmla="*/ 1031 w 1032"/>
                <a:gd name="T81" fmla="*/ 1131 h 1180"/>
                <a:gd name="T82" fmla="*/ 141 w 1032"/>
                <a:gd name="T83" fmla="*/ 433 h 1180"/>
                <a:gd name="T84" fmla="*/ 256 w 1032"/>
                <a:gd name="T85" fmla="*/ 377 h 1180"/>
                <a:gd name="T86" fmla="*/ 245 w 1032"/>
                <a:gd name="T87" fmla="*/ 433 h 1180"/>
                <a:gd name="T88" fmla="*/ 152 w 1032"/>
                <a:gd name="T89" fmla="*/ 245 h 1180"/>
                <a:gd name="T90" fmla="*/ 181 w 1032"/>
                <a:gd name="T91" fmla="*/ 289 h 1180"/>
                <a:gd name="T92" fmla="*/ 112 w 1032"/>
                <a:gd name="T93" fmla="*/ 120 h 1180"/>
                <a:gd name="T94" fmla="*/ 141 w 1032"/>
                <a:gd name="T95" fmla="*/ 136 h 1180"/>
                <a:gd name="T96" fmla="*/ 116 w 1032"/>
                <a:gd name="T97" fmla="*/ 144 h 1180"/>
                <a:gd name="T98" fmla="*/ 28 w 1032"/>
                <a:gd name="T99" fmla="*/ 297 h 1180"/>
                <a:gd name="T100" fmla="*/ 285 w 1032"/>
                <a:gd name="T101" fmla="*/ 562 h 1180"/>
                <a:gd name="T102" fmla="*/ 317 w 1032"/>
                <a:gd name="T103" fmla="*/ 606 h 1180"/>
                <a:gd name="T104" fmla="*/ 216 w 1032"/>
                <a:gd name="T105" fmla="*/ 646 h 1180"/>
                <a:gd name="T106" fmla="*/ 269 w 1032"/>
                <a:gd name="T107" fmla="*/ 618 h 1180"/>
                <a:gd name="T108" fmla="*/ 421 w 1032"/>
                <a:gd name="T109" fmla="*/ 678 h 1180"/>
                <a:gd name="T110" fmla="*/ 417 w 1032"/>
                <a:gd name="T111" fmla="*/ 742 h 1180"/>
                <a:gd name="T112" fmla="*/ 533 w 1032"/>
                <a:gd name="T113" fmla="*/ 810 h 1180"/>
                <a:gd name="T114" fmla="*/ 549 w 1032"/>
                <a:gd name="T115" fmla="*/ 862 h 1180"/>
                <a:gd name="T116" fmla="*/ 465 w 1032"/>
                <a:gd name="T117" fmla="*/ 959 h 1180"/>
                <a:gd name="T118" fmla="*/ 666 w 1032"/>
                <a:gd name="T119" fmla="*/ 914 h 1180"/>
                <a:gd name="T120" fmla="*/ 722 w 1032"/>
                <a:gd name="T121" fmla="*/ 934 h 1180"/>
                <a:gd name="T122" fmla="*/ 666 w 1032"/>
                <a:gd name="T123" fmla="*/ 971 h 1180"/>
                <a:gd name="T124" fmla="*/ 606 w 1032"/>
                <a:gd name="T125" fmla="*/ 1003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2" h="1180">
                  <a:moveTo>
                    <a:pt x="1027" y="1127"/>
                  </a:moveTo>
                  <a:lnTo>
                    <a:pt x="1027" y="1127"/>
                  </a:lnTo>
                  <a:lnTo>
                    <a:pt x="1015" y="1119"/>
                  </a:lnTo>
                  <a:lnTo>
                    <a:pt x="1015" y="1119"/>
                  </a:lnTo>
                  <a:lnTo>
                    <a:pt x="974" y="1107"/>
                  </a:lnTo>
                  <a:lnTo>
                    <a:pt x="974" y="1107"/>
                  </a:lnTo>
                  <a:lnTo>
                    <a:pt x="894" y="1083"/>
                  </a:lnTo>
                  <a:lnTo>
                    <a:pt x="842" y="1063"/>
                  </a:lnTo>
                  <a:lnTo>
                    <a:pt x="842" y="1063"/>
                  </a:lnTo>
                  <a:lnTo>
                    <a:pt x="814" y="1051"/>
                  </a:lnTo>
                  <a:lnTo>
                    <a:pt x="814" y="1051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18" y="1039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8" y="1031"/>
                  </a:lnTo>
                  <a:lnTo>
                    <a:pt x="814" y="1027"/>
                  </a:lnTo>
                  <a:lnTo>
                    <a:pt x="814" y="1027"/>
                  </a:lnTo>
                  <a:lnTo>
                    <a:pt x="814" y="1019"/>
                  </a:lnTo>
                  <a:lnTo>
                    <a:pt x="814" y="1019"/>
                  </a:lnTo>
                  <a:lnTo>
                    <a:pt x="814" y="1015"/>
                  </a:lnTo>
                  <a:lnTo>
                    <a:pt x="810" y="1011"/>
                  </a:lnTo>
                  <a:lnTo>
                    <a:pt x="810" y="1011"/>
                  </a:lnTo>
                  <a:lnTo>
                    <a:pt x="810" y="1007"/>
                  </a:lnTo>
                  <a:lnTo>
                    <a:pt x="810" y="1003"/>
                  </a:lnTo>
                  <a:lnTo>
                    <a:pt x="810" y="1003"/>
                  </a:lnTo>
                  <a:lnTo>
                    <a:pt x="814" y="999"/>
                  </a:lnTo>
                  <a:lnTo>
                    <a:pt x="814" y="999"/>
                  </a:lnTo>
                  <a:lnTo>
                    <a:pt x="814" y="983"/>
                  </a:lnTo>
                  <a:lnTo>
                    <a:pt x="814" y="983"/>
                  </a:lnTo>
                  <a:lnTo>
                    <a:pt x="814" y="975"/>
                  </a:lnTo>
                  <a:lnTo>
                    <a:pt x="814" y="975"/>
                  </a:lnTo>
                  <a:lnTo>
                    <a:pt x="818" y="967"/>
                  </a:lnTo>
                  <a:lnTo>
                    <a:pt x="818" y="967"/>
                  </a:lnTo>
                  <a:lnTo>
                    <a:pt x="826" y="963"/>
                  </a:lnTo>
                  <a:lnTo>
                    <a:pt x="826" y="963"/>
                  </a:lnTo>
                  <a:lnTo>
                    <a:pt x="830" y="959"/>
                  </a:lnTo>
                  <a:lnTo>
                    <a:pt x="830" y="959"/>
                  </a:lnTo>
                  <a:lnTo>
                    <a:pt x="834" y="959"/>
                  </a:lnTo>
                  <a:lnTo>
                    <a:pt x="834" y="959"/>
                  </a:lnTo>
                  <a:lnTo>
                    <a:pt x="838" y="959"/>
                  </a:lnTo>
                  <a:lnTo>
                    <a:pt x="838" y="959"/>
                  </a:lnTo>
                  <a:lnTo>
                    <a:pt x="842" y="954"/>
                  </a:lnTo>
                  <a:lnTo>
                    <a:pt x="846" y="959"/>
                  </a:lnTo>
                  <a:lnTo>
                    <a:pt x="846" y="959"/>
                  </a:lnTo>
                  <a:lnTo>
                    <a:pt x="846" y="954"/>
                  </a:lnTo>
                  <a:lnTo>
                    <a:pt x="846" y="954"/>
                  </a:lnTo>
                  <a:lnTo>
                    <a:pt x="854" y="959"/>
                  </a:lnTo>
                  <a:lnTo>
                    <a:pt x="854" y="959"/>
                  </a:lnTo>
                  <a:lnTo>
                    <a:pt x="858" y="963"/>
                  </a:lnTo>
                  <a:lnTo>
                    <a:pt x="858" y="963"/>
                  </a:lnTo>
                  <a:lnTo>
                    <a:pt x="858" y="971"/>
                  </a:lnTo>
                  <a:lnTo>
                    <a:pt x="858" y="971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5"/>
                  </a:lnTo>
                  <a:lnTo>
                    <a:pt x="858" y="979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3"/>
                  </a:lnTo>
                  <a:lnTo>
                    <a:pt x="858" y="987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1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4" y="995"/>
                  </a:lnTo>
                  <a:lnTo>
                    <a:pt x="850" y="995"/>
                  </a:lnTo>
                  <a:lnTo>
                    <a:pt x="850" y="999"/>
                  </a:lnTo>
                  <a:lnTo>
                    <a:pt x="850" y="999"/>
                  </a:lnTo>
                  <a:lnTo>
                    <a:pt x="850" y="1003"/>
                  </a:lnTo>
                  <a:lnTo>
                    <a:pt x="850" y="1003"/>
                  </a:lnTo>
                  <a:lnTo>
                    <a:pt x="850" y="1007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50" y="1011"/>
                  </a:lnTo>
                  <a:lnTo>
                    <a:pt x="842" y="1015"/>
                  </a:lnTo>
                  <a:lnTo>
                    <a:pt x="842" y="1015"/>
                  </a:lnTo>
                  <a:lnTo>
                    <a:pt x="842" y="1019"/>
                  </a:lnTo>
                  <a:lnTo>
                    <a:pt x="842" y="1019"/>
                  </a:lnTo>
                  <a:lnTo>
                    <a:pt x="830" y="1031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30" y="1035"/>
                  </a:lnTo>
                  <a:lnTo>
                    <a:pt x="826" y="1047"/>
                  </a:lnTo>
                  <a:lnTo>
                    <a:pt x="826" y="1047"/>
                  </a:lnTo>
                  <a:lnTo>
                    <a:pt x="826" y="1051"/>
                  </a:lnTo>
                  <a:lnTo>
                    <a:pt x="826" y="1051"/>
                  </a:lnTo>
                  <a:lnTo>
                    <a:pt x="834" y="1055"/>
                  </a:lnTo>
                  <a:lnTo>
                    <a:pt x="834" y="1055"/>
                  </a:lnTo>
                  <a:lnTo>
                    <a:pt x="842" y="1059"/>
                  </a:lnTo>
                  <a:lnTo>
                    <a:pt x="842" y="1059"/>
                  </a:lnTo>
                  <a:lnTo>
                    <a:pt x="846" y="1059"/>
                  </a:lnTo>
                  <a:lnTo>
                    <a:pt x="846" y="1059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54" y="1039"/>
                  </a:lnTo>
                  <a:lnTo>
                    <a:pt x="854" y="1039"/>
                  </a:lnTo>
                  <a:lnTo>
                    <a:pt x="866" y="1023"/>
                  </a:lnTo>
                  <a:lnTo>
                    <a:pt x="866" y="1023"/>
                  </a:lnTo>
                  <a:lnTo>
                    <a:pt x="874" y="1015"/>
                  </a:lnTo>
                  <a:lnTo>
                    <a:pt x="874" y="1015"/>
                  </a:lnTo>
                  <a:lnTo>
                    <a:pt x="874" y="1011"/>
                  </a:lnTo>
                  <a:lnTo>
                    <a:pt x="874" y="1011"/>
                  </a:lnTo>
                  <a:lnTo>
                    <a:pt x="878" y="1003"/>
                  </a:lnTo>
                  <a:lnTo>
                    <a:pt x="878" y="1003"/>
                  </a:lnTo>
                  <a:lnTo>
                    <a:pt x="882" y="991"/>
                  </a:lnTo>
                  <a:lnTo>
                    <a:pt x="882" y="991"/>
                  </a:lnTo>
                  <a:lnTo>
                    <a:pt x="886" y="979"/>
                  </a:lnTo>
                  <a:lnTo>
                    <a:pt x="882" y="959"/>
                  </a:lnTo>
                  <a:lnTo>
                    <a:pt x="882" y="959"/>
                  </a:lnTo>
                  <a:lnTo>
                    <a:pt x="878" y="951"/>
                  </a:lnTo>
                  <a:lnTo>
                    <a:pt x="870" y="939"/>
                  </a:lnTo>
                  <a:lnTo>
                    <a:pt x="870" y="939"/>
                  </a:lnTo>
                  <a:lnTo>
                    <a:pt x="858" y="934"/>
                  </a:lnTo>
                  <a:lnTo>
                    <a:pt x="842" y="930"/>
                  </a:lnTo>
                  <a:lnTo>
                    <a:pt x="842" y="930"/>
                  </a:lnTo>
                  <a:lnTo>
                    <a:pt x="830" y="930"/>
                  </a:lnTo>
                  <a:lnTo>
                    <a:pt x="818" y="934"/>
                  </a:lnTo>
                  <a:lnTo>
                    <a:pt x="818" y="934"/>
                  </a:lnTo>
                  <a:lnTo>
                    <a:pt x="802" y="951"/>
                  </a:lnTo>
                  <a:lnTo>
                    <a:pt x="802" y="951"/>
                  </a:lnTo>
                  <a:lnTo>
                    <a:pt x="790" y="963"/>
                  </a:lnTo>
                  <a:lnTo>
                    <a:pt x="790" y="963"/>
                  </a:lnTo>
                  <a:lnTo>
                    <a:pt x="786" y="975"/>
                  </a:lnTo>
                  <a:lnTo>
                    <a:pt x="786" y="975"/>
                  </a:lnTo>
                  <a:lnTo>
                    <a:pt x="782" y="987"/>
                  </a:lnTo>
                  <a:lnTo>
                    <a:pt x="782" y="987"/>
                  </a:lnTo>
                  <a:lnTo>
                    <a:pt x="786" y="1011"/>
                  </a:lnTo>
                  <a:lnTo>
                    <a:pt x="786" y="1011"/>
                  </a:lnTo>
                  <a:lnTo>
                    <a:pt x="786" y="1015"/>
                  </a:lnTo>
                  <a:lnTo>
                    <a:pt x="786" y="1015"/>
                  </a:lnTo>
                  <a:lnTo>
                    <a:pt x="794" y="1035"/>
                  </a:lnTo>
                  <a:lnTo>
                    <a:pt x="794" y="1035"/>
                  </a:lnTo>
                  <a:lnTo>
                    <a:pt x="798" y="1043"/>
                  </a:lnTo>
                  <a:lnTo>
                    <a:pt x="798" y="1043"/>
                  </a:lnTo>
                  <a:lnTo>
                    <a:pt x="794" y="1039"/>
                  </a:lnTo>
                  <a:lnTo>
                    <a:pt x="766" y="1027"/>
                  </a:lnTo>
                  <a:lnTo>
                    <a:pt x="766" y="1027"/>
                  </a:lnTo>
                  <a:lnTo>
                    <a:pt x="734" y="1011"/>
                  </a:lnTo>
                  <a:lnTo>
                    <a:pt x="734" y="1011"/>
                  </a:lnTo>
                  <a:lnTo>
                    <a:pt x="726" y="1007"/>
                  </a:lnTo>
                  <a:lnTo>
                    <a:pt x="726" y="1007"/>
                  </a:lnTo>
                  <a:lnTo>
                    <a:pt x="694" y="991"/>
                  </a:lnTo>
                  <a:lnTo>
                    <a:pt x="694" y="991"/>
                  </a:lnTo>
                  <a:lnTo>
                    <a:pt x="714" y="979"/>
                  </a:lnTo>
                  <a:lnTo>
                    <a:pt x="714" y="979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26" y="971"/>
                  </a:lnTo>
                  <a:lnTo>
                    <a:pt x="734" y="963"/>
                  </a:lnTo>
                  <a:lnTo>
                    <a:pt x="734" y="963"/>
                  </a:lnTo>
                  <a:lnTo>
                    <a:pt x="742" y="951"/>
                  </a:lnTo>
                  <a:lnTo>
                    <a:pt x="742" y="951"/>
                  </a:lnTo>
                  <a:lnTo>
                    <a:pt x="750" y="934"/>
                  </a:lnTo>
                  <a:lnTo>
                    <a:pt x="754" y="914"/>
                  </a:lnTo>
                  <a:lnTo>
                    <a:pt x="754" y="914"/>
                  </a:lnTo>
                  <a:lnTo>
                    <a:pt x="754" y="903"/>
                  </a:lnTo>
                  <a:lnTo>
                    <a:pt x="750" y="890"/>
                  </a:lnTo>
                  <a:lnTo>
                    <a:pt x="750" y="890"/>
                  </a:lnTo>
                  <a:lnTo>
                    <a:pt x="742" y="879"/>
                  </a:lnTo>
                  <a:lnTo>
                    <a:pt x="734" y="866"/>
                  </a:lnTo>
                  <a:lnTo>
                    <a:pt x="734" y="866"/>
                  </a:lnTo>
                  <a:lnTo>
                    <a:pt x="718" y="859"/>
                  </a:lnTo>
                  <a:lnTo>
                    <a:pt x="706" y="859"/>
                  </a:lnTo>
                  <a:lnTo>
                    <a:pt x="706" y="859"/>
                  </a:lnTo>
                  <a:lnTo>
                    <a:pt x="690" y="859"/>
                  </a:lnTo>
                  <a:lnTo>
                    <a:pt x="678" y="862"/>
                  </a:lnTo>
                  <a:lnTo>
                    <a:pt x="678" y="862"/>
                  </a:lnTo>
                  <a:lnTo>
                    <a:pt x="662" y="870"/>
                  </a:lnTo>
                  <a:lnTo>
                    <a:pt x="662" y="870"/>
                  </a:lnTo>
                  <a:lnTo>
                    <a:pt x="650" y="883"/>
                  </a:lnTo>
                  <a:lnTo>
                    <a:pt x="642" y="894"/>
                  </a:lnTo>
                  <a:lnTo>
                    <a:pt x="642" y="894"/>
                  </a:lnTo>
                  <a:lnTo>
                    <a:pt x="634" y="919"/>
                  </a:lnTo>
                  <a:lnTo>
                    <a:pt x="634" y="919"/>
                  </a:lnTo>
                  <a:lnTo>
                    <a:pt x="634" y="927"/>
                  </a:lnTo>
                  <a:lnTo>
                    <a:pt x="634" y="927"/>
                  </a:lnTo>
                  <a:lnTo>
                    <a:pt x="634" y="939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634" y="954"/>
                  </a:lnTo>
                  <a:lnTo>
                    <a:pt x="553" y="894"/>
                  </a:lnTo>
                  <a:lnTo>
                    <a:pt x="553" y="894"/>
                  </a:lnTo>
                  <a:lnTo>
                    <a:pt x="557" y="890"/>
                  </a:lnTo>
                  <a:lnTo>
                    <a:pt x="557" y="890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69" y="879"/>
                  </a:lnTo>
                  <a:lnTo>
                    <a:pt x="577" y="870"/>
                  </a:lnTo>
                  <a:lnTo>
                    <a:pt x="577" y="870"/>
                  </a:lnTo>
                  <a:lnTo>
                    <a:pt x="582" y="859"/>
                  </a:lnTo>
                  <a:lnTo>
                    <a:pt x="582" y="859"/>
                  </a:lnTo>
                  <a:lnTo>
                    <a:pt x="586" y="842"/>
                  </a:lnTo>
                  <a:lnTo>
                    <a:pt x="586" y="826"/>
                  </a:lnTo>
                  <a:lnTo>
                    <a:pt x="586" y="826"/>
                  </a:lnTo>
                  <a:lnTo>
                    <a:pt x="582" y="814"/>
                  </a:lnTo>
                  <a:lnTo>
                    <a:pt x="573" y="802"/>
                  </a:lnTo>
                  <a:lnTo>
                    <a:pt x="573" y="802"/>
                  </a:lnTo>
                  <a:lnTo>
                    <a:pt x="566" y="794"/>
                  </a:lnTo>
                  <a:lnTo>
                    <a:pt x="553" y="786"/>
                  </a:lnTo>
                  <a:lnTo>
                    <a:pt x="553" y="786"/>
                  </a:lnTo>
                  <a:lnTo>
                    <a:pt x="537" y="786"/>
                  </a:lnTo>
                  <a:lnTo>
                    <a:pt x="525" y="786"/>
                  </a:lnTo>
                  <a:lnTo>
                    <a:pt x="525" y="786"/>
                  </a:lnTo>
                  <a:lnTo>
                    <a:pt x="513" y="794"/>
                  </a:lnTo>
                  <a:lnTo>
                    <a:pt x="502" y="802"/>
                  </a:lnTo>
                  <a:lnTo>
                    <a:pt x="502" y="802"/>
                  </a:lnTo>
                  <a:lnTo>
                    <a:pt x="493" y="814"/>
                  </a:lnTo>
                  <a:lnTo>
                    <a:pt x="493" y="814"/>
                  </a:lnTo>
                  <a:lnTo>
                    <a:pt x="489" y="826"/>
                  </a:lnTo>
                  <a:lnTo>
                    <a:pt x="485" y="839"/>
                  </a:lnTo>
                  <a:lnTo>
                    <a:pt x="485" y="839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17" y="770"/>
                  </a:lnTo>
                  <a:lnTo>
                    <a:pt x="425" y="766"/>
                  </a:lnTo>
                  <a:lnTo>
                    <a:pt x="425" y="766"/>
                  </a:lnTo>
                  <a:lnTo>
                    <a:pt x="429" y="766"/>
                  </a:lnTo>
                  <a:lnTo>
                    <a:pt x="429" y="766"/>
                  </a:lnTo>
                  <a:lnTo>
                    <a:pt x="437" y="758"/>
                  </a:lnTo>
                  <a:lnTo>
                    <a:pt x="437" y="758"/>
                  </a:lnTo>
                  <a:lnTo>
                    <a:pt x="441" y="750"/>
                  </a:lnTo>
                  <a:lnTo>
                    <a:pt x="441" y="750"/>
                  </a:lnTo>
                  <a:lnTo>
                    <a:pt x="449" y="738"/>
                  </a:lnTo>
                  <a:lnTo>
                    <a:pt x="457" y="726"/>
                  </a:lnTo>
                  <a:lnTo>
                    <a:pt x="457" y="726"/>
                  </a:lnTo>
                  <a:lnTo>
                    <a:pt x="457" y="706"/>
                  </a:lnTo>
                  <a:lnTo>
                    <a:pt x="457" y="706"/>
                  </a:lnTo>
                  <a:lnTo>
                    <a:pt x="453" y="686"/>
                  </a:lnTo>
                  <a:lnTo>
                    <a:pt x="453" y="686"/>
                  </a:lnTo>
                  <a:lnTo>
                    <a:pt x="445" y="670"/>
                  </a:lnTo>
                  <a:lnTo>
                    <a:pt x="445" y="670"/>
                  </a:lnTo>
                  <a:lnTo>
                    <a:pt x="437" y="662"/>
                  </a:lnTo>
                  <a:lnTo>
                    <a:pt x="425" y="654"/>
                  </a:lnTo>
                  <a:lnTo>
                    <a:pt x="425" y="654"/>
                  </a:lnTo>
                  <a:lnTo>
                    <a:pt x="417" y="650"/>
                  </a:lnTo>
                  <a:lnTo>
                    <a:pt x="409" y="650"/>
                  </a:lnTo>
                  <a:lnTo>
                    <a:pt x="409" y="650"/>
                  </a:lnTo>
                  <a:lnTo>
                    <a:pt x="393" y="654"/>
                  </a:lnTo>
                  <a:lnTo>
                    <a:pt x="381" y="662"/>
                  </a:lnTo>
                  <a:lnTo>
                    <a:pt x="381" y="662"/>
                  </a:lnTo>
                  <a:lnTo>
                    <a:pt x="369" y="678"/>
                  </a:lnTo>
                  <a:lnTo>
                    <a:pt x="369" y="678"/>
                  </a:lnTo>
                  <a:lnTo>
                    <a:pt x="365" y="686"/>
                  </a:lnTo>
                  <a:lnTo>
                    <a:pt x="365" y="686"/>
                  </a:lnTo>
                  <a:lnTo>
                    <a:pt x="361" y="694"/>
                  </a:lnTo>
                  <a:lnTo>
                    <a:pt x="361" y="706"/>
                  </a:lnTo>
                  <a:lnTo>
                    <a:pt x="357" y="698"/>
                  </a:lnTo>
                  <a:lnTo>
                    <a:pt x="325" y="65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13" y="638"/>
                  </a:lnTo>
                  <a:lnTo>
                    <a:pt x="325" y="634"/>
                  </a:lnTo>
                  <a:lnTo>
                    <a:pt x="325" y="634"/>
                  </a:lnTo>
                  <a:lnTo>
                    <a:pt x="333" y="626"/>
                  </a:lnTo>
                  <a:lnTo>
                    <a:pt x="333" y="626"/>
                  </a:lnTo>
                  <a:lnTo>
                    <a:pt x="345" y="618"/>
                  </a:lnTo>
                  <a:lnTo>
                    <a:pt x="353" y="606"/>
                  </a:lnTo>
                  <a:lnTo>
                    <a:pt x="353" y="606"/>
                  </a:lnTo>
                  <a:lnTo>
                    <a:pt x="357" y="593"/>
                  </a:lnTo>
                  <a:lnTo>
                    <a:pt x="361" y="582"/>
                  </a:lnTo>
                  <a:lnTo>
                    <a:pt x="361" y="582"/>
                  </a:lnTo>
                  <a:lnTo>
                    <a:pt x="361" y="569"/>
                  </a:lnTo>
                  <a:lnTo>
                    <a:pt x="357" y="558"/>
                  </a:lnTo>
                  <a:lnTo>
                    <a:pt x="357" y="558"/>
                  </a:lnTo>
                  <a:lnTo>
                    <a:pt x="353" y="546"/>
                  </a:lnTo>
                  <a:lnTo>
                    <a:pt x="349" y="538"/>
                  </a:lnTo>
                  <a:lnTo>
                    <a:pt x="349" y="538"/>
                  </a:lnTo>
                  <a:lnTo>
                    <a:pt x="337" y="529"/>
                  </a:lnTo>
                  <a:lnTo>
                    <a:pt x="325" y="522"/>
                  </a:lnTo>
                  <a:lnTo>
                    <a:pt x="325" y="522"/>
                  </a:lnTo>
                  <a:lnTo>
                    <a:pt x="305" y="522"/>
                  </a:lnTo>
                  <a:lnTo>
                    <a:pt x="305" y="522"/>
                  </a:lnTo>
                  <a:lnTo>
                    <a:pt x="289" y="525"/>
                  </a:lnTo>
                  <a:lnTo>
                    <a:pt x="281" y="533"/>
                  </a:lnTo>
                  <a:lnTo>
                    <a:pt x="281" y="533"/>
                  </a:lnTo>
                  <a:lnTo>
                    <a:pt x="261" y="549"/>
                  </a:lnTo>
                  <a:lnTo>
                    <a:pt x="261" y="549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61" y="558"/>
                  </a:lnTo>
                  <a:lnTo>
                    <a:pt x="241" y="522"/>
                  </a:lnTo>
                  <a:lnTo>
                    <a:pt x="241" y="522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12" y="465"/>
                  </a:lnTo>
                  <a:lnTo>
                    <a:pt x="225" y="465"/>
                  </a:lnTo>
                  <a:lnTo>
                    <a:pt x="233" y="461"/>
                  </a:lnTo>
                  <a:lnTo>
                    <a:pt x="233" y="461"/>
                  </a:lnTo>
                  <a:lnTo>
                    <a:pt x="245" y="457"/>
                  </a:lnTo>
                  <a:lnTo>
                    <a:pt x="245" y="457"/>
                  </a:lnTo>
                  <a:lnTo>
                    <a:pt x="249" y="457"/>
                  </a:lnTo>
                  <a:lnTo>
                    <a:pt x="249" y="457"/>
                  </a:lnTo>
                  <a:lnTo>
                    <a:pt x="256" y="453"/>
                  </a:lnTo>
                  <a:lnTo>
                    <a:pt x="256" y="453"/>
                  </a:lnTo>
                  <a:lnTo>
                    <a:pt x="265" y="449"/>
                  </a:lnTo>
                  <a:lnTo>
                    <a:pt x="265" y="449"/>
                  </a:lnTo>
                  <a:lnTo>
                    <a:pt x="277" y="437"/>
                  </a:lnTo>
                  <a:lnTo>
                    <a:pt x="285" y="425"/>
                  </a:lnTo>
                  <a:lnTo>
                    <a:pt x="285" y="425"/>
                  </a:lnTo>
                  <a:lnTo>
                    <a:pt x="289" y="417"/>
                  </a:lnTo>
                  <a:lnTo>
                    <a:pt x="289" y="405"/>
                  </a:lnTo>
                  <a:lnTo>
                    <a:pt x="289" y="405"/>
                  </a:lnTo>
                  <a:lnTo>
                    <a:pt x="289" y="385"/>
                  </a:lnTo>
                  <a:lnTo>
                    <a:pt x="289" y="385"/>
                  </a:lnTo>
                  <a:lnTo>
                    <a:pt x="285" y="373"/>
                  </a:lnTo>
                  <a:lnTo>
                    <a:pt x="281" y="365"/>
                  </a:lnTo>
                  <a:lnTo>
                    <a:pt x="281" y="365"/>
                  </a:lnTo>
                  <a:lnTo>
                    <a:pt x="269" y="357"/>
                  </a:lnTo>
                  <a:lnTo>
                    <a:pt x="261" y="353"/>
                  </a:lnTo>
                  <a:lnTo>
                    <a:pt x="261" y="353"/>
                  </a:lnTo>
                  <a:lnTo>
                    <a:pt x="245" y="345"/>
                  </a:lnTo>
                  <a:lnTo>
                    <a:pt x="245" y="345"/>
                  </a:lnTo>
                  <a:lnTo>
                    <a:pt x="229" y="349"/>
                  </a:lnTo>
                  <a:lnTo>
                    <a:pt x="216" y="353"/>
                  </a:lnTo>
                  <a:lnTo>
                    <a:pt x="216" y="353"/>
                  </a:lnTo>
                  <a:lnTo>
                    <a:pt x="201" y="365"/>
                  </a:lnTo>
                  <a:lnTo>
                    <a:pt x="201" y="365"/>
                  </a:lnTo>
                  <a:lnTo>
                    <a:pt x="196" y="369"/>
                  </a:lnTo>
                  <a:lnTo>
                    <a:pt x="196" y="369"/>
                  </a:lnTo>
                  <a:lnTo>
                    <a:pt x="189" y="381"/>
                  </a:lnTo>
                  <a:lnTo>
                    <a:pt x="185" y="389"/>
                  </a:lnTo>
                  <a:lnTo>
                    <a:pt x="185" y="389"/>
                  </a:lnTo>
                  <a:lnTo>
                    <a:pt x="181" y="397"/>
                  </a:lnTo>
                  <a:lnTo>
                    <a:pt x="181" y="397"/>
                  </a:lnTo>
                  <a:lnTo>
                    <a:pt x="161" y="337"/>
                  </a:lnTo>
                  <a:lnTo>
                    <a:pt x="161" y="337"/>
                  </a:lnTo>
                  <a:lnTo>
                    <a:pt x="152" y="317"/>
                  </a:lnTo>
                  <a:lnTo>
                    <a:pt x="152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65" y="317"/>
                  </a:lnTo>
                  <a:lnTo>
                    <a:pt x="176" y="317"/>
                  </a:lnTo>
                  <a:lnTo>
                    <a:pt x="176" y="317"/>
                  </a:lnTo>
                  <a:lnTo>
                    <a:pt x="185" y="313"/>
                  </a:lnTo>
                  <a:lnTo>
                    <a:pt x="185" y="313"/>
                  </a:lnTo>
                  <a:lnTo>
                    <a:pt x="196" y="305"/>
                  </a:lnTo>
                  <a:lnTo>
                    <a:pt x="209" y="297"/>
                  </a:lnTo>
                  <a:lnTo>
                    <a:pt x="209" y="297"/>
                  </a:lnTo>
                  <a:lnTo>
                    <a:pt x="221" y="277"/>
                  </a:lnTo>
                  <a:lnTo>
                    <a:pt x="221" y="277"/>
                  </a:lnTo>
                  <a:lnTo>
                    <a:pt x="225" y="265"/>
                  </a:lnTo>
                  <a:lnTo>
                    <a:pt x="225" y="256"/>
                  </a:lnTo>
                  <a:lnTo>
                    <a:pt x="225" y="256"/>
                  </a:lnTo>
                  <a:lnTo>
                    <a:pt x="221" y="245"/>
                  </a:lnTo>
                  <a:lnTo>
                    <a:pt x="216" y="232"/>
                  </a:lnTo>
                  <a:lnTo>
                    <a:pt x="216" y="232"/>
                  </a:lnTo>
                  <a:lnTo>
                    <a:pt x="205" y="225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81" y="216"/>
                  </a:lnTo>
                  <a:lnTo>
                    <a:pt x="181" y="216"/>
                  </a:lnTo>
                  <a:lnTo>
                    <a:pt x="168" y="216"/>
                  </a:lnTo>
                  <a:lnTo>
                    <a:pt x="156" y="216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32" y="229"/>
                  </a:lnTo>
                  <a:lnTo>
                    <a:pt x="132" y="229"/>
                  </a:lnTo>
                  <a:lnTo>
                    <a:pt x="128" y="232"/>
                  </a:lnTo>
                  <a:lnTo>
                    <a:pt x="124" y="209"/>
                  </a:lnTo>
                  <a:lnTo>
                    <a:pt x="124" y="209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24" y="168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152" y="161"/>
                  </a:lnTo>
                  <a:lnTo>
                    <a:pt x="152" y="161"/>
                  </a:lnTo>
                  <a:lnTo>
                    <a:pt x="161" y="152"/>
                  </a:lnTo>
                  <a:lnTo>
                    <a:pt x="165" y="144"/>
                  </a:lnTo>
                  <a:lnTo>
                    <a:pt x="165" y="144"/>
                  </a:lnTo>
                  <a:lnTo>
                    <a:pt x="168" y="128"/>
                  </a:lnTo>
                  <a:lnTo>
                    <a:pt x="168" y="128"/>
                  </a:lnTo>
                  <a:lnTo>
                    <a:pt x="165" y="116"/>
                  </a:lnTo>
                  <a:lnTo>
                    <a:pt x="165" y="116"/>
                  </a:lnTo>
                  <a:lnTo>
                    <a:pt x="161" y="104"/>
                  </a:lnTo>
                  <a:lnTo>
                    <a:pt x="161" y="104"/>
                  </a:lnTo>
                  <a:lnTo>
                    <a:pt x="148" y="92"/>
                  </a:lnTo>
                  <a:lnTo>
                    <a:pt x="148" y="92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28" y="88"/>
                  </a:lnTo>
                  <a:lnTo>
                    <a:pt x="121" y="88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88"/>
                  </a:lnTo>
                  <a:lnTo>
                    <a:pt x="104" y="88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2" y="20"/>
                  </a:lnTo>
                  <a:lnTo>
                    <a:pt x="104" y="12"/>
                  </a:lnTo>
                  <a:lnTo>
                    <a:pt x="104" y="12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6" y="48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76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28"/>
                  </a:lnTo>
                  <a:lnTo>
                    <a:pt x="64" y="28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6" y="24"/>
                  </a:lnTo>
                  <a:lnTo>
                    <a:pt x="76" y="2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2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88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92" y="44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88" y="120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92" y="181"/>
                  </a:lnTo>
                  <a:lnTo>
                    <a:pt x="92" y="181"/>
                  </a:lnTo>
                  <a:lnTo>
                    <a:pt x="96" y="192"/>
                  </a:lnTo>
                  <a:lnTo>
                    <a:pt x="96" y="192"/>
                  </a:lnTo>
                  <a:lnTo>
                    <a:pt x="104" y="221"/>
                  </a:lnTo>
                  <a:lnTo>
                    <a:pt x="104" y="221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0" y="253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100" y="245"/>
                  </a:lnTo>
                  <a:lnTo>
                    <a:pt x="92" y="241"/>
                  </a:lnTo>
                  <a:lnTo>
                    <a:pt x="92" y="241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0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56" y="229"/>
                  </a:lnTo>
                  <a:lnTo>
                    <a:pt x="56" y="229"/>
                  </a:lnTo>
                  <a:lnTo>
                    <a:pt x="44" y="229"/>
                  </a:lnTo>
                  <a:lnTo>
                    <a:pt x="32" y="236"/>
                  </a:lnTo>
                  <a:lnTo>
                    <a:pt x="32" y="236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8" y="269"/>
                  </a:lnTo>
                  <a:lnTo>
                    <a:pt x="8" y="269"/>
                  </a:lnTo>
                  <a:lnTo>
                    <a:pt x="4" y="277"/>
                  </a:lnTo>
                  <a:lnTo>
                    <a:pt x="4" y="277"/>
                  </a:lnTo>
                  <a:lnTo>
                    <a:pt x="4" y="281"/>
                  </a:lnTo>
                  <a:lnTo>
                    <a:pt x="4" y="281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4" y="305"/>
                  </a:lnTo>
                  <a:lnTo>
                    <a:pt x="4" y="305"/>
                  </a:lnTo>
                  <a:lnTo>
                    <a:pt x="8" y="317"/>
                  </a:lnTo>
                  <a:lnTo>
                    <a:pt x="8" y="317"/>
                  </a:lnTo>
                  <a:lnTo>
                    <a:pt x="16" y="329"/>
                  </a:lnTo>
                  <a:lnTo>
                    <a:pt x="16" y="329"/>
                  </a:lnTo>
                  <a:lnTo>
                    <a:pt x="24" y="333"/>
                  </a:lnTo>
                  <a:lnTo>
                    <a:pt x="32" y="341"/>
                  </a:lnTo>
                  <a:lnTo>
                    <a:pt x="32" y="341"/>
                  </a:lnTo>
                  <a:lnTo>
                    <a:pt x="44" y="345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60" y="337"/>
                  </a:lnTo>
                  <a:lnTo>
                    <a:pt x="60" y="333"/>
                  </a:lnTo>
                  <a:lnTo>
                    <a:pt x="60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8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80" y="325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4" y="317"/>
                  </a:lnTo>
                  <a:lnTo>
                    <a:pt x="84" y="317"/>
                  </a:lnTo>
                  <a:lnTo>
                    <a:pt x="88" y="313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88" y="309"/>
                  </a:lnTo>
                  <a:lnTo>
                    <a:pt x="96" y="305"/>
                  </a:lnTo>
                  <a:lnTo>
                    <a:pt x="96" y="305"/>
                  </a:lnTo>
                  <a:lnTo>
                    <a:pt x="96" y="301"/>
                  </a:lnTo>
                  <a:lnTo>
                    <a:pt x="96" y="301"/>
                  </a:lnTo>
                  <a:lnTo>
                    <a:pt x="112" y="293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89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2" y="297"/>
                  </a:lnTo>
                  <a:lnTo>
                    <a:pt x="112" y="297"/>
                  </a:lnTo>
                  <a:lnTo>
                    <a:pt x="108" y="301"/>
                  </a:lnTo>
                  <a:lnTo>
                    <a:pt x="108" y="301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8" y="313"/>
                  </a:lnTo>
                  <a:lnTo>
                    <a:pt x="108" y="313"/>
                  </a:lnTo>
                  <a:lnTo>
                    <a:pt x="116" y="313"/>
                  </a:lnTo>
                  <a:lnTo>
                    <a:pt x="116" y="313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24" y="317"/>
                  </a:lnTo>
                  <a:lnTo>
                    <a:pt x="132" y="333"/>
                  </a:lnTo>
                  <a:lnTo>
                    <a:pt x="136" y="353"/>
                  </a:lnTo>
                  <a:lnTo>
                    <a:pt x="136" y="353"/>
                  </a:lnTo>
                  <a:lnTo>
                    <a:pt x="144" y="385"/>
                  </a:lnTo>
                  <a:lnTo>
                    <a:pt x="144" y="385"/>
                  </a:lnTo>
                  <a:lnTo>
                    <a:pt x="156" y="413"/>
                  </a:lnTo>
                  <a:lnTo>
                    <a:pt x="156" y="413"/>
                  </a:lnTo>
                  <a:lnTo>
                    <a:pt x="152" y="417"/>
                  </a:lnTo>
                  <a:lnTo>
                    <a:pt x="152" y="417"/>
                  </a:lnTo>
                  <a:lnTo>
                    <a:pt x="148" y="425"/>
                  </a:lnTo>
                  <a:lnTo>
                    <a:pt x="148" y="425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44" y="413"/>
                  </a:lnTo>
                  <a:lnTo>
                    <a:pt x="141" y="409"/>
                  </a:lnTo>
                  <a:lnTo>
                    <a:pt x="141" y="409"/>
                  </a:lnTo>
                  <a:lnTo>
                    <a:pt x="141" y="405"/>
                  </a:lnTo>
                  <a:lnTo>
                    <a:pt x="141" y="405"/>
                  </a:lnTo>
                  <a:lnTo>
                    <a:pt x="132" y="405"/>
                  </a:lnTo>
                  <a:lnTo>
                    <a:pt x="132" y="405"/>
                  </a:lnTo>
                  <a:lnTo>
                    <a:pt x="128" y="401"/>
                  </a:lnTo>
                  <a:lnTo>
                    <a:pt x="128" y="401"/>
                  </a:lnTo>
                  <a:lnTo>
                    <a:pt x="121" y="397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2" y="397"/>
                  </a:lnTo>
                  <a:lnTo>
                    <a:pt x="108" y="397"/>
                  </a:lnTo>
                  <a:lnTo>
                    <a:pt x="108" y="397"/>
                  </a:lnTo>
                  <a:lnTo>
                    <a:pt x="100" y="393"/>
                  </a:lnTo>
                  <a:lnTo>
                    <a:pt x="100" y="393"/>
                  </a:lnTo>
                  <a:lnTo>
                    <a:pt x="88" y="397"/>
                  </a:lnTo>
                  <a:lnTo>
                    <a:pt x="76" y="401"/>
                  </a:lnTo>
                  <a:lnTo>
                    <a:pt x="76" y="401"/>
                  </a:lnTo>
                  <a:lnTo>
                    <a:pt x="68" y="413"/>
                  </a:lnTo>
                  <a:lnTo>
                    <a:pt x="68" y="413"/>
                  </a:lnTo>
                  <a:lnTo>
                    <a:pt x="60" y="421"/>
                  </a:lnTo>
                  <a:lnTo>
                    <a:pt x="60" y="421"/>
                  </a:lnTo>
                  <a:lnTo>
                    <a:pt x="56" y="433"/>
                  </a:lnTo>
                  <a:lnTo>
                    <a:pt x="56" y="433"/>
                  </a:lnTo>
                  <a:lnTo>
                    <a:pt x="56" y="441"/>
                  </a:lnTo>
                  <a:lnTo>
                    <a:pt x="56" y="441"/>
                  </a:lnTo>
                  <a:lnTo>
                    <a:pt x="52" y="445"/>
                  </a:lnTo>
                  <a:lnTo>
                    <a:pt x="52" y="445"/>
                  </a:lnTo>
                  <a:lnTo>
                    <a:pt x="52" y="449"/>
                  </a:lnTo>
                  <a:lnTo>
                    <a:pt x="56" y="457"/>
                  </a:lnTo>
                  <a:lnTo>
                    <a:pt x="56" y="457"/>
                  </a:lnTo>
                  <a:lnTo>
                    <a:pt x="56" y="461"/>
                  </a:lnTo>
                  <a:lnTo>
                    <a:pt x="60" y="469"/>
                  </a:lnTo>
                  <a:lnTo>
                    <a:pt x="60" y="469"/>
                  </a:lnTo>
                  <a:lnTo>
                    <a:pt x="64" y="469"/>
                  </a:lnTo>
                  <a:lnTo>
                    <a:pt x="64" y="469"/>
                  </a:lnTo>
                  <a:lnTo>
                    <a:pt x="76" y="477"/>
                  </a:lnTo>
                  <a:lnTo>
                    <a:pt x="76" y="477"/>
                  </a:lnTo>
                  <a:lnTo>
                    <a:pt x="88" y="481"/>
                  </a:lnTo>
                  <a:lnTo>
                    <a:pt x="88" y="481"/>
                  </a:lnTo>
                  <a:lnTo>
                    <a:pt x="104" y="485"/>
                  </a:lnTo>
                  <a:lnTo>
                    <a:pt x="104" y="485"/>
                  </a:lnTo>
                  <a:lnTo>
                    <a:pt x="112" y="485"/>
                  </a:lnTo>
                  <a:lnTo>
                    <a:pt x="116" y="485"/>
                  </a:lnTo>
                  <a:lnTo>
                    <a:pt x="116" y="485"/>
                  </a:lnTo>
                  <a:lnTo>
                    <a:pt x="121" y="485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8" y="481"/>
                  </a:lnTo>
                  <a:lnTo>
                    <a:pt x="128" y="481"/>
                  </a:lnTo>
                  <a:lnTo>
                    <a:pt x="132" y="477"/>
                  </a:lnTo>
                  <a:lnTo>
                    <a:pt x="136" y="477"/>
                  </a:lnTo>
                  <a:lnTo>
                    <a:pt x="136" y="477"/>
                  </a:lnTo>
                  <a:lnTo>
                    <a:pt x="141" y="477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1" y="473"/>
                  </a:lnTo>
                  <a:lnTo>
                    <a:pt x="144" y="473"/>
                  </a:lnTo>
                  <a:lnTo>
                    <a:pt x="144" y="473"/>
                  </a:lnTo>
                  <a:lnTo>
                    <a:pt x="148" y="473"/>
                  </a:lnTo>
                  <a:lnTo>
                    <a:pt x="148" y="469"/>
                  </a:lnTo>
                  <a:lnTo>
                    <a:pt x="148" y="469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61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6" y="457"/>
                  </a:lnTo>
                  <a:lnTo>
                    <a:pt x="156" y="457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1" y="449"/>
                  </a:lnTo>
                  <a:lnTo>
                    <a:pt x="168" y="441"/>
                  </a:lnTo>
                  <a:lnTo>
                    <a:pt x="168" y="441"/>
                  </a:lnTo>
                  <a:lnTo>
                    <a:pt x="189" y="485"/>
                  </a:lnTo>
                  <a:lnTo>
                    <a:pt x="205" y="513"/>
                  </a:lnTo>
                  <a:lnTo>
                    <a:pt x="221" y="542"/>
                  </a:lnTo>
                  <a:lnTo>
                    <a:pt x="221" y="542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53" y="593"/>
                  </a:lnTo>
                  <a:lnTo>
                    <a:pt x="249" y="593"/>
                  </a:lnTo>
                  <a:lnTo>
                    <a:pt x="249" y="593"/>
                  </a:lnTo>
                  <a:lnTo>
                    <a:pt x="245" y="590"/>
                  </a:lnTo>
                  <a:lnTo>
                    <a:pt x="245" y="586"/>
                  </a:lnTo>
                  <a:lnTo>
                    <a:pt x="245" y="586"/>
                  </a:lnTo>
                  <a:lnTo>
                    <a:pt x="241" y="582"/>
                  </a:lnTo>
                  <a:lnTo>
                    <a:pt x="241" y="582"/>
                  </a:lnTo>
                  <a:lnTo>
                    <a:pt x="233" y="582"/>
                  </a:lnTo>
                  <a:lnTo>
                    <a:pt x="233" y="582"/>
                  </a:lnTo>
                  <a:lnTo>
                    <a:pt x="229" y="578"/>
                  </a:lnTo>
                  <a:lnTo>
                    <a:pt x="229" y="578"/>
                  </a:lnTo>
                  <a:lnTo>
                    <a:pt x="221" y="573"/>
                  </a:lnTo>
                  <a:lnTo>
                    <a:pt x="216" y="578"/>
                  </a:lnTo>
                  <a:lnTo>
                    <a:pt x="216" y="578"/>
                  </a:lnTo>
                  <a:lnTo>
                    <a:pt x="212" y="578"/>
                  </a:lnTo>
                  <a:lnTo>
                    <a:pt x="205" y="578"/>
                  </a:lnTo>
                  <a:lnTo>
                    <a:pt x="205" y="578"/>
                  </a:lnTo>
                  <a:lnTo>
                    <a:pt x="196" y="573"/>
                  </a:lnTo>
                  <a:lnTo>
                    <a:pt x="196" y="573"/>
                  </a:lnTo>
                  <a:lnTo>
                    <a:pt x="185" y="578"/>
                  </a:lnTo>
                  <a:lnTo>
                    <a:pt x="185" y="578"/>
                  </a:lnTo>
                  <a:lnTo>
                    <a:pt x="176" y="582"/>
                  </a:lnTo>
                  <a:lnTo>
                    <a:pt x="176" y="582"/>
                  </a:lnTo>
                  <a:lnTo>
                    <a:pt x="165" y="593"/>
                  </a:lnTo>
                  <a:lnTo>
                    <a:pt x="165" y="593"/>
                  </a:lnTo>
                  <a:lnTo>
                    <a:pt x="156" y="606"/>
                  </a:lnTo>
                  <a:lnTo>
                    <a:pt x="156" y="606"/>
                  </a:lnTo>
                  <a:lnTo>
                    <a:pt x="152" y="614"/>
                  </a:lnTo>
                  <a:lnTo>
                    <a:pt x="152" y="614"/>
                  </a:lnTo>
                  <a:lnTo>
                    <a:pt x="148" y="626"/>
                  </a:lnTo>
                  <a:lnTo>
                    <a:pt x="148" y="626"/>
                  </a:lnTo>
                  <a:lnTo>
                    <a:pt x="148" y="630"/>
                  </a:lnTo>
                  <a:lnTo>
                    <a:pt x="148" y="630"/>
                  </a:lnTo>
                  <a:lnTo>
                    <a:pt x="148" y="634"/>
                  </a:lnTo>
                  <a:lnTo>
                    <a:pt x="148" y="638"/>
                  </a:lnTo>
                  <a:lnTo>
                    <a:pt x="148" y="638"/>
                  </a:lnTo>
                  <a:lnTo>
                    <a:pt x="152" y="646"/>
                  </a:lnTo>
                  <a:lnTo>
                    <a:pt x="152" y="650"/>
                  </a:lnTo>
                  <a:lnTo>
                    <a:pt x="152" y="650"/>
                  </a:lnTo>
                  <a:lnTo>
                    <a:pt x="156" y="654"/>
                  </a:lnTo>
                  <a:lnTo>
                    <a:pt x="156" y="654"/>
                  </a:lnTo>
                  <a:lnTo>
                    <a:pt x="168" y="666"/>
                  </a:lnTo>
                  <a:lnTo>
                    <a:pt x="168" y="666"/>
                  </a:lnTo>
                  <a:lnTo>
                    <a:pt x="176" y="670"/>
                  </a:lnTo>
                  <a:lnTo>
                    <a:pt x="176" y="670"/>
                  </a:lnTo>
                  <a:lnTo>
                    <a:pt x="196" y="674"/>
                  </a:lnTo>
                  <a:lnTo>
                    <a:pt x="196" y="674"/>
                  </a:lnTo>
                  <a:lnTo>
                    <a:pt x="205" y="674"/>
                  </a:lnTo>
                  <a:lnTo>
                    <a:pt x="212" y="674"/>
                  </a:lnTo>
                  <a:lnTo>
                    <a:pt x="212" y="674"/>
                  </a:lnTo>
                  <a:lnTo>
                    <a:pt x="216" y="674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1" y="670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9" y="666"/>
                  </a:lnTo>
                  <a:lnTo>
                    <a:pt x="233" y="666"/>
                  </a:lnTo>
                  <a:lnTo>
                    <a:pt x="233" y="666"/>
                  </a:lnTo>
                  <a:lnTo>
                    <a:pt x="236" y="666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36" y="662"/>
                  </a:lnTo>
                  <a:lnTo>
                    <a:pt x="241" y="662"/>
                  </a:lnTo>
                  <a:lnTo>
                    <a:pt x="241" y="662"/>
                  </a:lnTo>
                  <a:lnTo>
                    <a:pt x="245" y="662"/>
                  </a:lnTo>
                  <a:lnTo>
                    <a:pt x="245" y="658"/>
                  </a:lnTo>
                  <a:lnTo>
                    <a:pt x="245" y="658"/>
                  </a:lnTo>
                  <a:lnTo>
                    <a:pt x="249" y="650"/>
                  </a:lnTo>
                  <a:lnTo>
                    <a:pt x="249" y="650"/>
                  </a:lnTo>
                  <a:lnTo>
                    <a:pt x="253" y="646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53" y="642"/>
                  </a:lnTo>
                  <a:lnTo>
                    <a:pt x="265" y="646"/>
                  </a:lnTo>
                  <a:lnTo>
                    <a:pt x="273" y="650"/>
                  </a:lnTo>
                  <a:lnTo>
                    <a:pt x="273" y="650"/>
                  </a:lnTo>
                  <a:lnTo>
                    <a:pt x="289" y="650"/>
                  </a:lnTo>
                  <a:lnTo>
                    <a:pt x="305" y="670"/>
                  </a:lnTo>
                  <a:lnTo>
                    <a:pt x="313" y="682"/>
                  </a:lnTo>
                  <a:lnTo>
                    <a:pt x="313" y="682"/>
                  </a:lnTo>
                  <a:lnTo>
                    <a:pt x="337" y="714"/>
                  </a:lnTo>
                  <a:lnTo>
                    <a:pt x="337" y="714"/>
                  </a:lnTo>
                  <a:lnTo>
                    <a:pt x="353" y="734"/>
                  </a:lnTo>
                  <a:lnTo>
                    <a:pt x="365" y="750"/>
                  </a:lnTo>
                  <a:lnTo>
                    <a:pt x="365" y="750"/>
                  </a:lnTo>
                  <a:lnTo>
                    <a:pt x="357" y="762"/>
                  </a:lnTo>
                  <a:lnTo>
                    <a:pt x="357" y="762"/>
                  </a:lnTo>
                  <a:lnTo>
                    <a:pt x="349" y="778"/>
                  </a:lnTo>
                  <a:lnTo>
                    <a:pt x="349" y="778"/>
                  </a:lnTo>
                  <a:lnTo>
                    <a:pt x="345" y="786"/>
                  </a:lnTo>
                  <a:lnTo>
                    <a:pt x="345" y="786"/>
                  </a:lnTo>
                  <a:lnTo>
                    <a:pt x="341" y="786"/>
                  </a:lnTo>
                  <a:lnTo>
                    <a:pt x="341" y="786"/>
                  </a:lnTo>
                  <a:lnTo>
                    <a:pt x="337" y="790"/>
                  </a:lnTo>
                  <a:lnTo>
                    <a:pt x="337" y="790"/>
                  </a:lnTo>
                  <a:lnTo>
                    <a:pt x="333" y="794"/>
                  </a:lnTo>
                  <a:lnTo>
                    <a:pt x="333" y="794"/>
                  </a:lnTo>
                  <a:lnTo>
                    <a:pt x="321" y="798"/>
                  </a:lnTo>
                  <a:lnTo>
                    <a:pt x="313" y="798"/>
                  </a:lnTo>
                  <a:lnTo>
                    <a:pt x="313" y="798"/>
                  </a:lnTo>
                  <a:lnTo>
                    <a:pt x="301" y="794"/>
                  </a:lnTo>
                  <a:lnTo>
                    <a:pt x="301" y="794"/>
                  </a:lnTo>
                  <a:lnTo>
                    <a:pt x="289" y="790"/>
                  </a:lnTo>
                  <a:lnTo>
                    <a:pt x="289" y="790"/>
                  </a:lnTo>
                  <a:lnTo>
                    <a:pt x="285" y="782"/>
                  </a:lnTo>
                  <a:lnTo>
                    <a:pt x="285" y="782"/>
                  </a:lnTo>
                  <a:lnTo>
                    <a:pt x="285" y="770"/>
                  </a:lnTo>
                  <a:lnTo>
                    <a:pt x="285" y="770"/>
                  </a:lnTo>
                  <a:lnTo>
                    <a:pt x="289" y="766"/>
                  </a:lnTo>
                  <a:lnTo>
                    <a:pt x="289" y="766"/>
                  </a:lnTo>
                  <a:lnTo>
                    <a:pt x="297" y="758"/>
                  </a:lnTo>
                  <a:lnTo>
                    <a:pt x="309" y="754"/>
                  </a:lnTo>
                  <a:lnTo>
                    <a:pt x="309" y="754"/>
                  </a:lnTo>
                  <a:lnTo>
                    <a:pt x="313" y="754"/>
                  </a:lnTo>
                  <a:lnTo>
                    <a:pt x="313" y="754"/>
                  </a:lnTo>
                  <a:lnTo>
                    <a:pt x="325" y="758"/>
                  </a:lnTo>
                  <a:lnTo>
                    <a:pt x="325" y="758"/>
                  </a:lnTo>
                  <a:lnTo>
                    <a:pt x="337" y="758"/>
                  </a:lnTo>
                  <a:lnTo>
                    <a:pt x="337" y="758"/>
                  </a:lnTo>
                  <a:lnTo>
                    <a:pt x="341" y="762"/>
                  </a:lnTo>
                  <a:lnTo>
                    <a:pt x="341" y="762"/>
                  </a:lnTo>
                  <a:lnTo>
                    <a:pt x="345" y="766"/>
                  </a:lnTo>
                  <a:lnTo>
                    <a:pt x="345" y="766"/>
                  </a:lnTo>
                  <a:lnTo>
                    <a:pt x="349" y="766"/>
                  </a:lnTo>
                  <a:lnTo>
                    <a:pt x="349" y="766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53" y="758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5" y="746"/>
                  </a:lnTo>
                  <a:lnTo>
                    <a:pt x="341" y="742"/>
                  </a:lnTo>
                  <a:lnTo>
                    <a:pt x="341" y="738"/>
                  </a:lnTo>
                  <a:lnTo>
                    <a:pt x="341" y="738"/>
                  </a:lnTo>
                  <a:lnTo>
                    <a:pt x="337" y="734"/>
                  </a:lnTo>
                  <a:lnTo>
                    <a:pt x="337" y="734"/>
                  </a:lnTo>
                  <a:lnTo>
                    <a:pt x="329" y="734"/>
                  </a:lnTo>
                  <a:lnTo>
                    <a:pt x="329" y="734"/>
                  </a:lnTo>
                  <a:lnTo>
                    <a:pt x="325" y="730"/>
                  </a:lnTo>
                  <a:lnTo>
                    <a:pt x="325" y="730"/>
                  </a:lnTo>
                  <a:lnTo>
                    <a:pt x="317" y="730"/>
                  </a:lnTo>
                  <a:lnTo>
                    <a:pt x="313" y="730"/>
                  </a:lnTo>
                  <a:lnTo>
                    <a:pt x="313" y="730"/>
                  </a:lnTo>
                  <a:lnTo>
                    <a:pt x="309" y="730"/>
                  </a:lnTo>
                  <a:lnTo>
                    <a:pt x="305" y="730"/>
                  </a:lnTo>
                  <a:lnTo>
                    <a:pt x="305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85" y="734"/>
                  </a:lnTo>
                  <a:lnTo>
                    <a:pt x="273" y="742"/>
                  </a:lnTo>
                  <a:lnTo>
                    <a:pt x="273" y="742"/>
                  </a:lnTo>
                  <a:lnTo>
                    <a:pt x="265" y="754"/>
                  </a:lnTo>
                  <a:lnTo>
                    <a:pt x="265" y="754"/>
                  </a:lnTo>
                  <a:lnTo>
                    <a:pt x="261" y="766"/>
                  </a:lnTo>
                  <a:lnTo>
                    <a:pt x="261" y="766"/>
                  </a:lnTo>
                  <a:lnTo>
                    <a:pt x="261" y="778"/>
                  </a:lnTo>
                  <a:lnTo>
                    <a:pt x="261" y="778"/>
                  </a:lnTo>
                  <a:lnTo>
                    <a:pt x="261" y="786"/>
                  </a:lnTo>
                  <a:lnTo>
                    <a:pt x="261" y="786"/>
                  </a:lnTo>
                  <a:lnTo>
                    <a:pt x="261" y="790"/>
                  </a:lnTo>
                  <a:lnTo>
                    <a:pt x="261" y="790"/>
                  </a:lnTo>
                  <a:lnTo>
                    <a:pt x="261" y="794"/>
                  </a:lnTo>
                  <a:lnTo>
                    <a:pt x="265" y="798"/>
                  </a:lnTo>
                  <a:lnTo>
                    <a:pt x="265" y="798"/>
                  </a:lnTo>
                  <a:lnTo>
                    <a:pt x="269" y="802"/>
                  </a:lnTo>
                  <a:lnTo>
                    <a:pt x="273" y="810"/>
                  </a:lnTo>
                  <a:lnTo>
                    <a:pt x="273" y="810"/>
                  </a:lnTo>
                  <a:lnTo>
                    <a:pt x="277" y="810"/>
                  </a:lnTo>
                  <a:lnTo>
                    <a:pt x="277" y="810"/>
                  </a:lnTo>
                  <a:lnTo>
                    <a:pt x="289" y="818"/>
                  </a:lnTo>
                  <a:lnTo>
                    <a:pt x="289" y="818"/>
                  </a:lnTo>
                  <a:lnTo>
                    <a:pt x="297" y="822"/>
                  </a:lnTo>
                  <a:lnTo>
                    <a:pt x="297" y="822"/>
                  </a:lnTo>
                  <a:lnTo>
                    <a:pt x="317" y="822"/>
                  </a:lnTo>
                  <a:lnTo>
                    <a:pt x="317" y="822"/>
                  </a:lnTo>
                  <a:lnTo>
                    <a:pt x="325" y="822"/>
                  </a:lnTo>
                  <a:lnTo>
                    <a:pt x="329" y="822"/>
                  </a:lnTo>
                  <a:lnTo>
                    <a:pt x="329" y="822"/>
                  </a:lnTo>
                  <a:lnTo>
                    <a:pt x="333" y="822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37" y="818"/>
                  </a:lnTo>
                  <a:lnTo>
                    <a:pt x="341" y="818"/>
                  </a:lnTo>
                  <a:lnTo>
                    <a:pt x="341" y="818"/>
                  </a:lnTo>
                  <a:lnTo>
                    <a:pt x="345" y="814"/>
                  </a:lnTo>
                  <a:lnTo>
                    <a:pt x="349" y="814"/>
                  </a:lnTo>
                  <a:lnTo>
                    <a:pt x="349" y="814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10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53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1" y="806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4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65" y="790"/>
                  </a:lnTo>
                  <a:lnTo>
                    <a:pt x="373" y="786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73" y="782"/>
                  </a:lnTo>
                  <a:lnTo>
                    <a:pt x="381" y="774"/>
                  </a:lnTo>
                  <a:lnTo>
                    <a:pt x="381" y="774"/>
                  </a:lnTo>
                  <a:lnTo>
                    <a:pt x="389" y="778"/>
                  </a:lnTo>
                  <a:lnTo>
                    <a:pt x="389" y="778"/>
                  </a:lnTo>
                  <a:lnTo>
                    <a:pt x="429" y="818"/>
                  </a:lnTo>
                  <a:lnTo>
                    <a:pt x="429" y="818"/>
                  </a:lnTo>
                  <a:lnTo>
                    <a:pt x="461" y="850"/>
                  </a:lnTo>
                  <a:lnTo>
                    <a:pt x="461" y="850"/>
                  </a:lnTo>
                  <a:lnTo>
                    <a:pt x="497" y="883"/>
                  </a:lnTo>
                  <a:lnTo>
                    <a:pt x="497" y="883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4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505" y="899"/>
                  </a:lnTo>
                  <a:lnTo>
                    <a:pt x="497" y="890"/>
                  </a:lnTo>
                  <a:lnTo>
                    <a:pt x="497" y="890"/>
                  </a:lnTo>
                  <a:lnTo>
                    <a:pt x="497" y="886"/>
                  </a:lnTo>
                  <a:lnTo>
                    <a:pt x="497" y="886"/>
                  </a:lnTo>
                  <a:lnTo>
                    <a:pt x="489" y="886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85" y="883"/>
                  </a:lnTo>
                  <a:lnTo>
                    <a:pt x="477" y="883"/>
                  </a:lnTo>
                  <a:lnTo>
                    <a:pt x="477" y="883"/>
                  </a:lnTo>
                  <a:lnTo>
                    <a:pt x="465" y="879"/>
                  </a:lnTo>
                  <a:lnTo>
                    <a:pt x="465" y="879"/>
                  </a:lnTo>
                  <a:lnTo>
                    <a:pt x="461" y="879"/>
                  </a:lnTo>
                  <a:lnTo>
                    <a:pt x="453" y="883"/>
                  </a:lnTo>
                  <a:lnTo>
                    <a:pt x="453" y="883"/>
                  </a:lnTo>
                  <a:lnTo>
                    <a:pt x="449" y="883"/>
                  </a:lnTo>
                  <a:lnTo>
                    <a:pt x="445" y="883"/>
                  </a:lnTo>
                  <a:lnTo>
                    <a:pt x="445" y="883"/>
                  </a:lnTo>
                  <a:lnTo>
                    <a:pt x="437" y="883"/>
                  </a:lnTo>
                  <a:lnTo>
                    <a:pt x="437" y="883"/>
                  </a:lnTo>
                  <a:lnTo>
                    <a:pt x="425" y="890"/>
                  </a:lnTo>
                  <a:lnTo>
                    <a:pt x="413" y="899"/>
                  </a:lnTo>
                  <a:lnTo>
                    <a:pt x="413" y="899"/>
                  </a:lnTo>
                  <a:lnTo>
                    <a:pt x="405" y="910"/>
                  </a:lnTo>
                  <a:lnTo>
                    <a:pt x="405" y="910"/>
                  </a:lnTo>
                  <a:lnTo>
                    <a:pt x="401" y="923"/>
                  </a:lnTo>
                  <a:lnTo>
                    <a:pt x="401" y="923"/>
                  </a:lnTo>
                  <a:lnTo>
                    <a:pt x="397" y="934"/>
                  </a:lnTo>
                  <a:lnTo>
                    <a:pt x="397" y="934"/>
                  </a:lnTo>
                  <a:lnTo>
                    <a:pt x="397" y="947"/>
                  </a:lnTo>
                  <a:lnTo>
                    <a:pt x="397" y="947"/>
                  </a:lnTo>
                  <a:lnTo>
                    <a:pt x="397" y="951"/>
                  </a:lnTo>
                  <a:lnTo>
                    <a:pt x="397" y="951"/>
                  </a:lnTo>
                  <a:lnTo>
                    <a:pt x="397" y="954"/>
                  </a:lnTo>
                  <a:lnTo>
                    <a:pt x="397" y="959"/>
                  </a:lnTo>
                  <a:lnTo>
                    <a:pt x="397" y="959"/>
                  </a:lnTo>
                  <a:lnTo>
                    <a:pt x="401" y="967"/>
                  </a:lnTo>
                  <a:lnTo>
                    <a:pt x="405" y="975"/>
                  </a:lnTo>
                  <a:lnTo>
                    <a:pt x="405" y="975"/>
                  </a:lnTo>
                  <a:lnTo>
                    <a:pt x="409" y="975"/>
                  </a:lnTo>
                  <a:lnTo>
                    <a:pt x="409" y="975"/>
                  </a:lnTo>
                  <a:lnTo>
                    <a:pt x="421" y="987"/>
                  </a:lnTo>
                  <a:lnTo>
                    <a:pt x="421" y="987"/>
                  </a:lnTo>
                  <a:lnTo>
                    <a:pt x="433" y="991"/>
                  </a:lnTo>
                  <a:lnTo>
                    <a:pt x="433" y="991"/>
                  </a:lnTo>
                  <a:lnTo>
                    <a:pt x="445" y="995"/>
                  </a:lnTo>
                  <a:lnTo>
                    <a:pt x="457" y="991"/>
                  </a:lnTo>
                  <a:lnTo>
                    <a:pt x="457" y="991"/>
                  </a:lnTo>
                  <a:lnTo>
                    <a:pt x="465" y="991"/>
                  </a:lnTo>
                  <a:lnTo>
                    <a:pt x="473" y="987"/>
                  </a:lnTo>
                  <a:lnTo>
                    <a:pt x="473" y="987"/>
                  </a:lnTo>
                  <a:lnTo>
                    <a:pt x="477" y="987"/>
                  </a:lnTo>
                  <a:lnTo>
                    <a:pt x="477" y="983"/>
                  </a:lnTo>
                  <a:lnTo>
                    <a:pt x="477" y="983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1" y="979"/>
                  </a:lnTo>
                  <a:lnTo>
                    <a:pt x="485" y="975"/>
                  </a:lnTo>
                  <a:lnTo>
                    <a:pt x="489" y="971"/>
                  </a:lnTo>
                  <a:lnTo>
                    <a:pt x="489" y="971"/>
                  </a:lnTo>
                  <a:lnTo>
                    <a:pt x="493" y="971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3" y="967"/>
                  </a:lnTo>
                  <a:lnTo>
                    <a:pt x="497" y="963"/>
                  </a:lnTo>
                  <a:lnTo>
                    <a:pt x="497" y="959"/>
                  </a:lnTo>
                  <a:lnTo>
                    <a:pt x="497" y="959"/>
                  </a:lnTo>
                  <a:lnTo>
                    <a:pt x="502" y="954"/>
                  </a:lnTo>
                  <a:lnTo>
                    <a:pt x="502" y="954"/>
                  </a:lnTo>
                  <a:lnTo>
                    <a:pt x="502" y="951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2" y="947"/>
                  </a:lnTo>
                  <a:lnTo>
                    <a:pt x="509" y="939"/>
                  </a:lnTo>
                  <a:lnTo>
                    <a:pt x="509" y="939"/>
                  </a:lnTo>
                  <a:lnTo>
                    <a:pt x="509" y="934"/>
                  </a:lnTo>
                  <a:lnTo>
                    <a:pt x="509" y="934"/>
                  </a:lnTo>
                  <a:lnTo>
                    <a:pt x="517" y="919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4"/>
                  </a:lnTo>
                  <a:lnTo>
                    <a:pt x="522" y="919"/>
                  </a:lnTo>
                  <a:lnTo>
                    <a:pt x="522" y="919"/>
                  </a:lnTo>
                  <a:lnTo>
                    <a:pt x="525" y="919"/>
                  </a:lnTo>
                  <a:lnTo>
                    <a:pt x="525" y="919"/>
                  </a:lnTo>
                  <a:lnTo>
                    <a:pt x="529" y="914"/>
                  </a:lnTo>
                  <a:lnTo>
                    <a:pt x="529" y="914"/>
                  </a:lnTo>
                  <a:lnTo>
                    <a:pt x="533" y="910"/>
                  </a:lnTo>
                  <a:lnTo>
                    <a:pt x="533" y="910"/>
                  </a:lnTo>
                  <a:lnTo>
                    <a:pt x="529" y="910"/>
                  </a:lnTo>
                  <a:lnTo>
                    <a:pt x="529" y="910"/>
                  </a:lnTo>
                  <a:lnTo>
                    <a:pt x="529" y="907"/>
                  </a:lnTo>
                  <a:lnTo>
                    <a:pt x="529" y="907"/>
                  </a:lnTo>
                  <a:lnTo>
                    <a:pt x="549" y="927"/>
                  </a:lnTo>
                  <a:lnTo>
                    <a:pt x="569" y="943"/>
                  </a:lnTo>
                  <a:lnTo>
                    <a:pt x="569" y="943"/>
                  </a:lnTo>
                  <a:lnTo>
                    <a:pt x="586" y="951"/>
                  </a:lnTo>
                  <a:lnTo>
                    <a:pt x="602" y="959"/>
                  </a:lnTo>
                  <a:lnTo>
                    <a:pt x="602" y="959"/>
                  </a:lnTo>
                  <a:lnTo>
                    <a:pt x="606" y="963"/>
                  </a:lnTo>
                  <a:lnTo>
                    <a:pt x="617" y="975"/>
                  </a:lnTo>
                  <a:lnTo>
                    <a:pt x="617" y="975"/>
                  </a:lnTo>
                  <a:lnTo>
                    <a:pt x="642" y="987"/>
                  </a:lnTo>
                  <a:lnTo>
                    <a:pt x="642" y="987"/>
                  </a:lnTo>
                  <a:lnTo>
                    <a:pt x="642" y="991"/>
                  </a:lnTo>
                  <a:lnTo>
                    <a:pt x="642" y="991"/>
                  </a:lnTo>
                  <a:lnTo>
                    <a:pt x="638" y="987"/>
                  </a:lnTo>
                  <a:lnTo>
                    <a:pt x="638" y="987"/>
                  </a:lnTo>
                  <a:lnTo>
                    <a:pt x="634" y="987"/>
                  </a:lnTo>
                  <a:lnTo>
                    <a:pt x="634" y="987"/>
                  </a:lnTo>
                  <a:lnTo>
                    <a:pt x="630" y="987"/>
                  </a:lnTo>
                  <a:lnTo>
                    <a:pt x="630" y="987"/>
                  </a:lnTo>
                  <a:lnTo>
                    <a:pt x="622" y="983"/>
                  </a:lnTo>
                  <a:lnTo>
                    <a:pt x="622" y="983"/>
                  </a:lnTo>
                  <a:lnTo>
                    <a:pt x="613" y="979"/>
                  </a:lnTo>
                  <a:lnTo>
                    <a:pt x="606" y="979"/>
                  </a:lnTo>
                  <a:lnTo>
                    <a:pt x="606" y="979"/>
                  </a:lnTo>
                  <a:lnTo>
                    <a:pt x="602" y="983"/>
                  </a:lnTo>
                  <a:lnTo>
                    <a:pt x="597" y="983"/>
                  </a:lnTo>
                  <a:lnTo>
                    <a:pt x="597" y="983"/>
                  </a:lnTo>
                  <a:lnTo>
                    <a:pt x="590" y="979"/>
                  </a:lnTo>
                  <a:lnTo>
                    <a:pt x="590" y="979"/>
                  </a:lnTo>
                  <a:lnTo>
                    <a:pt x="577" y="987"/>
                  </a:lnTo>
                  <a:lnTo>
                    <a:pt x="566" y="995"/>
                  </a:lnTo>
                  <a:lnTo>
                    <a:pt x="566" y="995"/>
                  </a:lnTo>
                  <a:lnTo>
                    <a:pt x="557" y="1011"/>
                  </a:lnTo>
                  <a:lnTo>
                    <a:pt x="557" y="1011"/>
                  </a:lnTo>
                  <a:lnTo>
                    <a:pt x="553" y="1023"/>
                  </a:lnTo>
                  <a:lnTo>
                    <a:pt x="553" y="1023"/>
                  </a:lnTo>
                  <a:lnTo>
                    <a:pt x="557" y="1035"/>
                  </a:lnTo>
                  <a:lnTo>
                    <a:pt x="557" y="1035"/>
                  </a:lnTo>
                  <a:lnTo>
                    <a:pt x="562" y="1047"/>
                  </a:lnTo>
                  <a:lnTo>
                    <a:pt x="562" y="1047"/>
                  </a:lnTo>
                  <a:lnTo>
                    <a:pt x="562" y="1051"/>
                  </a:lnTo>
                  <a:lnTo>
                    <a:pt x="562" y="1051"/>
                  </a:lnTo>
                  <a:lnTo>
                    <a:pt x="566" y="1055"/>
                  </a:lnTo>
                  <a:lnTo>
                    <a:pt x="569" y="1059"/>
                  </a:lnTo>
                  <a:lnTo>
                    <a:pt x="569" y="1059"/>
                  </a:lnTo>
                  <a:lnTo>
                    <a:pt x="573" y="1063"/>
                  </a:lnTo>
                  <a:lnTo>
                    <a:pt x="582" y="1067"/>
                  </a:lnTo>
                  <a:lnTo>
                    <a:pt x="582" y="1067"/>
                  </a:lnTo>
                  <a:lnTo>
                    <a:pt x="586" y="1067"/>
                  </a:lnTo>
                  <a:lnTo>
                    <a:pt x="586" y="1067"/>
                  </a:lnTo>
                  <a:lnTo>
                    <a:pt x="602" y="1067"/>
                  </a:lnTo>
                  <a:lnTo>
                    <a:pt x="602" y="1067"/>
                  </a:lnTo>
                  <a:lnTo>
                    <a:pt x="613" y="1067"/>
                  </a:lnTo>
                  <a:lnTo>
                    <a:pt x="613" y="1067"/>
                  </a:lnTo>
                  <a:lnTo>
                    <a:pt x="634" y="1059"/>
                  </a:lnTo>
                  <a:lnTo>
                    <a:pt x="634" y="1059"/>
                  </a:lnTo>
                  <a:lnTo>
                    <a:pt x="642" y="1059"/>
                  </a:lnTo>
                  <a:lnTo>
                    <a:pt x="646" y="1051"/>
                  </a:lnTo>
                  <a:lnTo>
                    <a:pt x="646" y="1051"/>
                  </a:lnTo>
                  <a:lnTo>
                    <a:pt x="650" y="1051"/>
                  </a:lnTo>
                  <a:lnTo>
                    <a:pt x="650" y="1047"/>
                  </a:lnTo>
                  <a:lnTo>
                    <a:pt x="650" y="1047"/>
                  </a:lnTo>
                  <a:lnTo>
                    <a:pt x="650" y="1043"/>
                  </a:lnTo>
                  <a:lnTo>
                    <a:pt x="650" y="1043"/>
                  </a:lnTo>
                  <a:lnTo>
                    <a:pt x="654" y="1043"/>
                  </a:lnTo>
                  <a:lnTo>
                    <a:pt x="654" y="1043"/>
                  </a:lnTo>
                  <a:lnTo>
                    <a:pt x="658" y="1039"/>
                  </a:lnTo>
                  <a:lnTo>
                    <a:pt x="662" y="1035"/>
                  </a:lnTo>
                  <a:lnTo>
                    <a:pt x="662" y="1035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31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2" y="1027"/>
                  </a:lnTo>
                  <a:lnTo>
                    <a:pt x="666" y="1023"/>
                  </a:lnTo>
                  <a:lnTo>
                    <a:pt x="666" y="1019"/>
                  </a:lnTo>
                  <a:lnTo>
                    <a:pt x="666" y="1019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6" y="1011"/>
                  </a:lnTo>
                  <a:lnTo>
                    <a:pt x="662" y="1007"/>
                  </a:lnTo>
                  <a:lnTo>
                    <a:pt x="662" y="1007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62" y="1003"/>
                  </a:lnTo>
                  <a:lnTo>
                    <a:pt x="674" y="1007"/>
                  </a:lnTo>
                  <a:lnTo>
                    <a:pt x="674" y="1007"/>
                  </a:lnTo>
                  <a:lnTo>
                    <a:pt x="678" y="1007"/>
                  </a:lnTo>
                  <a:lnTo>
                    <a:pt x="682" y="1011"/>
                  </a:lnTo>
                  <a:lnTo>
                    <a:pt x="682" y="1011"/>
                  </a:lnTo>
                  <a:lnTo>
                    <a:pt x="698" y="1023"/>
                  </a:lnTo>
                  <a:lnTo>
                    <a:pt x="710" y="1031"/>
                  </a:lnTo>
                  <a:lnTo>
                    <a:pt x="710" y="1031"/>
                  </a:lnTo>
                  <a:lnTo>
                    <a:pt x="742" y="1043"/>
                  </a:lnTo>
                  <a:lnTo>
                    <a:pt x="742" y="1043"/>
                  </a:lnTo>
                  <a:lnTo>
                    <a:pt x="758" y="1051"/>
                  </a:lnTo>
                  <a:lnTo>
                    <a:pt x="774" y="1055"/>
                  </a:lnTo>
                  <a:lnTo>
                    <a:pt x="774" y="1055"/>
                  </a:lnTo>
                  <a:lnTo>
                    <a:pt x="782" y="1059"/>
                  </a:lnTo>
                  <a:lnTo>
                    <a:pt x="782" y="1059"/>
                  </a:lnTo>
                  <a:lnTo>
                    <a:pt x="810" y="1075"/>
                  </a:lnTo>
                  <a:lnTo>
                    <a:pt x="810" y="1075"/>
                  </a:lnTo>
                  <a:lnTo>
                    <a:pt x="810" y="1079"/>
                  </a:lnTo>
                  <a:lnTo>
                    <a:pt x="810" y="1079"/>
                  </a:lnTo>
                  <a:lnTo>
                    <a:pt x="810" y="1091"/>
                  </a:lnTo>
                  <a:lnTo>
                    <a:pt x="810" y="1091"/>
                  </a:lnTo>
                  <a:lnTo>
                    <a:pt x="802" y="1111"/>
                  </a:lnTo>
                  <a:lnTo>
                    <a:pt x="802" y="1111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8" y="1123"/>
                  </a:lnTo>
                  <a:lnTo>
                    <a:pt x="794" y="1131"/>
                  </a:lnTo>
                  <a:lnTo>
                    <a:pt x="794" y="1131"/>
                  </a:lnTo>
                  <a:lnTo>
                    <a:pt x="790" y="1139"/>
                  </a:lnTo>
                  <a:lnTo>
                    <a:pt x="790" y="1139"/>
                  </a:lnTo>
                  <a:lnTo>
                    <a:pt x="782" y="1147"/>
                  </a:lnTo>
                  <a:lnTo>
                    <a:pt x="774" y="1155"/>
                  </a:lnTo>
                  <a:lnTo>
                    <a:pt x="774" y="1155"/>
                  </a:lnTo>
                  <a:lnTo>
                    <a:pt x="762" y="1155"/>
                  </a:lnTo>
                  <a:lnTo>
                    <a:pt x="762" y="1155"/>
                  </a:lnTo>
                  <a:lnTo>
                    <a:pt x="754" y="1151"/>
                  </a:lnTo>
                  <a:lnTo>
                    <a:pt x="754" y="1151"/>
                  </a:lnTo>
                  <a:lnTo>
                    <a:pt x="746" y="1139"/>
                  </a:lnTo>
                  <a:lnTo>
                    <a:pt x="746" y="1139"/>
                  </a:lnTo>
                  <a:lnTo>
                    <a:pt x="742" y="1127"/>
                  </a:lnTo>
                  <a:lnTo>
                    <a:pt x="742" y="1127"/>
                  </a:lnTo>
                  <a:lnTo>
                    <a:pt x="742" y="1119"/>
                  </a:lnTo>
                  <a:lnTo>
                    <a:pt x="742" y="1119"/>
                  </a:lnTo>
                  <a:lnTo>
                    <a:pt x="746" y="1107"/>
                  </a:lnTo>
                  <a:lnTo>
                    <a:pt x="758" y="1099"/>
                  </a:lnTo>
                  <a:lnTo>
                    <a:pt x="758" y="1099"/>
                  </a:lnTo>
                  <a:lnTo>
                    <a:pt x="762" y="1095"/>
                  </a:lnTo>
                  <a:lnTo>
                    <a:pt x="762" y="1095"/>
                  </a:lnTo>
                  <a:lnTo>
                    <a:pt x="778" y="1087"/>
                  </a:lnTo>
                  <a:lnTo>
                    <a:pt x="778" y="1087"/>
                  </a:lnTo>
                  <a:lnTo>
                    <a:pt x="790" y="1083"/>
                  </a:lnTo>
                  <a:lnTo>
                    <a:pt x="790" y="1083"/>
                  </a:lnTo>
                  <a:lnTo>
                    <a:pt x="794" y="1083"/>
                  </a:lnTo>
                  <a:lnTo>
                    <a:pt x="798" y="1083"/>
                  </a:lnTo>
                  <a:lnTo>
                    <a:pt x="798" y="1083"/>
                  </a:lnTo>
                  <a:lnTo>
                    <a:pt x="802" y="1083"/>
                  </a:lnTo>
                  <a:lnTo>
                    <a:pt x="802" y="1083"/>
                  </a:lnTo>
                  <a:lnTo>
                    <a:pt x="806" y="1083"/>
                  </a:lnTo>
                  <a:lnTo>
                    <a:pt x="806" y="1083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6" y="1075"/>
                  </a:lnTo>
                  <a:lnTo>
                    <a:pt x="802" y="1075"/>
                  </a:lnTo>
                  <a:lnTo>
                    <a:pt x="802" y="1075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90" y="1067"/>
                  </a:lnTo>
                  <a:lnTo>
                    <a:pt x="782" y="1067"/>
                  </a:lnTo>
                  <a:lnTo>
                    <a:pt x="778" y="1063"/>
                  </a:lnTo>
                  <a:lnTo>
                    <a:pt x="778" y="1063"/>
                  </a:lnTo>
                  <a:lnTo>
                    <a:pt x="774" y="1063"/>
                  </a:lnTo>
                  <a:lnTo>
                    <a:pt x="774" y="1063"/>
                  </a:lnTo>
                  <a:lnTo>
                    <a:pt x="770" y="1067"/>
                  </a:lnTo>
                  <a:lnTo>
                    <a:pt x="770" y="1067"/>
                  </a:lnTo>
                  <a:lnTo>
                    <a:pt x="762" y="1067"/>
                  </a:lnTo>
                  <a:lnTo>
                    <a:pt x="762" y="1067"/>
                  </a:lnTo>
                  <a:lnTo>
                    <a:pt x="754" y="1071"/>
                  </a:lnTo>
                  <a:lnTo>
                    <a:pt x="750" y="1075"/>
                  </a:lnTo>
                  <a:lnTo>
                    <a:pt x="750" y="1075"/>
                  </a:lnTo>
                  <a:lnTo>
                    <a:pt x="746" y="1079"/>
                  </a:lnTo>
                  <a:lnTo>
                    <a:pt x="742" y="1079"/>
                  </a:lnTo>
                  <a:lnTo>
                    <a:pt x="742" y="1079"/>
                  </a:lnTo>
                  <a:lnTo>
                    <a:pt x="734" y="1083"/>
                  </a:lnTo>
                  <a:lnTo>
                    <a:pt x="734" y="1083"/>
                  </a:lnTo>
                  <a:lnTo>
                    <a:pt x="726" y="1091"/>
                  </a:lnTo>
                  <a:lnTo>
                    <a:pt x="718" y="1103"/>
                  </a:lnTo>
                  <a:lnTo>
                    <a:pt x="718" y="1103"/>
                  </a:lnTo>
                  <a:lnTo>
                    <a:pt x="714" y="1119"/>
                  </a:lnTo>
                  <a:lnTo>
                    <a:pt x="714" y="1119"/>
                  </a:lnTo>
                  <a:lnTo>
                    <a:pt x="714" y="1131"/>
                  </a:lnTo>
                  <a:lnTo>
                    <a:pt x="714" y="1131"/>
                  </a:lnTo>
                  <a:lnTo>
                    <a:pt x="718" y="1143"/>
                  </a:lnTo>
                  <a:lnTo>
                    <a:pt x="718" y="1143"/>
                  </a:lnTo>
                  <a:lnTo>
                    <a:pt x="722" y="1151"/>
                  </a:lnTo>
                  <a:lnTo>
                    <a:pt x="722" y="1151"/>
                  </a:lnTo>
                  <a:lnTo>
                    <a:pt x="722" y="1155"/>
                  </a:lnTo>
                  <a:lnTo>
                    <a:pt x="722" y="1155"/>
                  </a:lnTo>
                  <a:lnTo>
                    <a:pt x="726" y="1159"/>
                  </a:lnTo>
                  <a:lnTo>
                    <a:pt x="730" y="1163"/>
                  </a:lnTo>
                  <a:lnTo>
                    <a:pt x="730" y="1163"/>
                  </a:lnTo>
                  <a:lnTo>
                    <a:pt x="734" y="1167"/>
                  </a:lnTo>
                  <a:lnTo>
                    <a:pt x="738" y="1171"/>
                  </a:lnTo>
                  <a:lnTo>
                    <a:pt x="738" y="1171"/>
                  </a:lnTo>
                  <a:lnTo>
                    <a:pt x="742" y="1175"/>
                  </a:lnTo>
                  <a:lnTo>
                    <a:pt x="742" y="1175"/>
                  </a:lnTo>
                  <a:lnTo>
                    <a:pt x="758" y="1179"/>
                  </a:lnTo>
                  <a:lnTo>
                    <a:pt x="758" y="1179"/>
                  </a:lnTo>
                  <a:lnTo>
                    <a:pt x="766" y="1179"/>
                  </a:lnTo>
                  <a:lnTo>
                    <a:pt x="770" y="1179"/>
                  </a:lnTo>
                  <a:lnTo>
                    <a:pt x="770" y="1179"/>
                  </a:lnTo>
                  <a:lnTo>
                    <a:pt x="782" y="1175"/>
                  </a:lnTo>
                  <a:lnTo>
                    <a:pt x="794" y="1171"/>
                  </a:lnTo>
                  <a:lnTo>
                    <a:pt x="794" y="1171"/>
                  </a:lnTo>
                  <a:lnTo>
                    <a:pt x="798" y="1167"/>
                  </a:lnTo>
                  <a:lnTo>
                    <a:pt x="802" y="1163"/>
                  </a:lnTo>
                  <a:lnTo>
                    <a:pt x="802" y="1163"/>
                  </a:lnTo>
                  <a:lnTo>
                    <a:pt x="806" y="1163"/>
                  </a:lnTo>
                  <a:lnTo>
                    <a:pt x="806" y="1155"/>
                  </a:lnTo>
                  <a:lnTo>
                    <a:pt x="806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0" y="1155"/>
                  </a:lnTo>
                  <a:lnTo>
                    <a:pt x="814" y="1151"/>
                  </a:lnTo>
                  <a:lnTo>
                    <a:pt x="818" y="1147"/>
                  </a:lnTo>
                  <a:lnTo>
                    <a:pt x="818" y="1147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43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18" y="1139"/>
                  </a:lnTo>
                  <a:lnTo>
                    <a:pt x="822" y="1139"/>
                  </a:lnTo>
                  <a:lnTo>
                    <a:pt x="822" y="1135"/>
                  </a:lnTo>
                  <a:lnTo>
                    <a:pt x="822" y="1135"/>
                  </a:lnTo>
                  <a:lnTo>
                    <a:pt x="822" y="1127"/>
                  </a:lnTo>
                  <a:lnTo>
                    <a:pt x="822" y="1127"/>
                  </a:lnTo>
                  <a:lnTo>
                    <a:pt x="826" y="1123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2" y="1119"/>
                  </a:lnTo>
                  <a:lnTo>
                    <a:pt x="826" y="1111"/>
                  </a:lnTo>
                  <a:lnTo>
                    <a:pt x="826" y="1111"/>
                  </a:lnTo>
                  <a:lnTo>
                    <a:pt x="830" y="1107"/>
                  </a:lnTo>
                  <a:lnTo>
                    <a:pt x="830" y="1107"/>
                  </a:lnTo>
                  <a:lnTo>
                    <a:pt x="834" y="1091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7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34" y="1083"/>
                  </a:lnTo>
                  <a:lnTo>
                    <a:pt x="874" y="1099"/>
                  </a:lnTo>
                  <a:lnTo>
                    <a:pt x="919" y="1115"/>
                  </a:lnTo>
                  <a:lnTo>
                    <a:pt x="919" y="1115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43" y="1123"/>
                  </a:lnTo>
                  <a:lnTo>
                    <a:pt x="991" y="1135"/>
                  </a:lnTo>
                  <a:lnTo>
                    <a:pt x="991" y="1135"/>
                  </a:lnTo>
                  <a:lnTo>
                    <a:pt x="1023" y="1139"/>
                  </a:lnTo>
                  <a:lnTo>
                    <a:pt x="1023" y="1139"/>
                  </a:lnTo>
                  <a:lnTo>
                    <a:pt x="1027" y="1139"/>
                  </a:lnTo>
                  <a:lnTo>
                    <a:pt x="1031" y="1135"/>
                  </a:lnTo>
                  <a:lnTo>
                    <a:pt x="1031" y="1135"/>
                  </a:lnTo>
                  <a:lnTo>
                    <a:pt x="1031" y="1131"/>
                  </a:lnTo>
                  <a:lnTo>
                    <a:pt x="1027" y="1127"/>
                  </a:lnTo>
                  <a:close/>
                  <a:moveTo>
                    <a:pt x="136" y="441"/>
                  </a:moveTo>
                  <a:lnTo>
                    <a:pt x="136" y="441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32" y="449"/>
                  </a:lnTo>
                  <a:lnTo>
                    <a:pt x="124" y="453"/>
                  </a:lnTo>
                  <a:lnTo>
                    <a:pt x="124" y="453"/>
                  </a:lnTo>
                  <a:lnTo>
                    <a:pt x="121" y="457"/>
                  </a:lnTo>
                  <a:lnTo>
                    <a:pt x="121" y="457"/>
                  </a:lnTo>
                  <a:lnTo>
                    <a:pt x="112" y="461"/>
                  </a:lnTo>
                  <a:lnTo>
                    <a:pt x="100" y="461"/>
                  </a:lnTo>
                  <a:lnTo>
                    <a:pt x="100" y="461"/>
                  </a:lnTo>
                  <a:lnTo>
                    <a:pt x="88" y="457"/>
                  </a:lnTo>
                  <a:lnTo>
                    <a:pt x="88" y="457"/>
                  </a:lnTo>
                  <a:lnTo>
                    <a:pt x="80" y="449"/>
                  </a:lnTo>
                  <a:lnTo>
                    <a:pt x="80" y="449"/>
                  </a:lnTo>
                  <a:lnTo>
                    <a:pt x="80" y="441"/>
                  </a:lnTo>
                  <a:lnTo>
                    <a:pt x="80" y="441"/>
                  </a:lnTo>
                  <a:lnTo>
                    <a:pt x="84" y="433"/>
                  </a:lnTo>
                  <a:lnTo>
                    <a:pt x="84" y="433"/>
                  </a:lnTo>
                  <a:lnTo>
                    <a:pt x="88" y="429"/>
                  </a:lnTo>
                  <a:lnTo>
                    <a:pt x="88" y="429"/>
                  </a:lnTo>
                  <a:lnTo>
                    <a:pt x="96" y="425"/>
                  </a:lnTo>
                  <a:lnTo>
                    <a:pt x="108" y="421"/>
                  </a:lnTo>
                  <a:lnTo>
                    <a:pt x="108" y="421"/>
                  </a:lnTo>
                  <a:lnTo>
                    <a:pt x="112" y="421"/>
                  </a:lnTo>
                  <a:lnTo>
                    <a:pt x="112" y="421"/>
                  </a:lnTo>
                  <a:lnTo>
                    <a:pt x="124" y="425"/>
                  </a:lnTo>
                  <a:lnTo>
                    <a:pt x="124" y="425"/>
                  </a:lnTo>
                  <a:lnTo>
                    <a:pt x="136" y="429"/>
                  </a:lnTo>
                  <a:lnTo>
                    <a:pt x="136" y="429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41" y="433"/>
                  </a:lnTo>
                  <a:lnTo>
                    <a:pt x="136" y="441"/>
                  </a:lnTo>
                  <a:close/>
                  <a:moveTo>
                    <a:pt x="192" y="409"/>
                  </a:moveTo>
                  <a:lnTo>
                    <a:pt x="192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6" y="405"/>
                  </a:lnTo>
                  <a:lnTo>
                    <a:pt x="205" y="405"/>
                  </a:lnTo>
                  <a:lnTo>
                    <a:pt x="205" y="405"/>
                  </a:lnTo>
                  <a:lnTo>
                    <a:pt x="205" y="401"/>
                  </a:lnTo>
                  <a:lnTo>
                    <a:pt x="205" y="401"/>
                  </a:lnTo>
                  <a:lnTo>
                    <a:pt x="205" y="397"/>
                  </a:lnTo>
                  <a:lnTo>
                    <a:pt x="205" y="397"/>
                  </a:lnTo>
                  <a:lnTo>
                    <a:pt x="212" y="393"/>
                  </a:lnTo>
                  <a:lnTo>
                    <a:pt x="212" y="393"/>
                  </a:lnTo>
                  <a:lnTo>
                    <a:pt x="212" y="389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16" y="385"/>
                  </a:lnTo>
                  <a:lnTo>
                    <a:pt x="221" y="381"/>
                  </a:lnTo>
                  <a:lnTo>
                    <a:pt x="221" y="381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36" y="373"/>
                  </a:lnTo>
                  <a:lnTo>
                    <a:pt x="236" y="373"/>
                  </a:lnTo>
                  <a:lnTo>
                    <a:pt x="245" y="373"/>
                  </a:lnTo>
                  <a:lnTo>
                    <a:pt x="245" y="373"/>
                  </a:lnTo>
                  <a:lnTo>
                    <a:pt x="249" y="373"/>
                  </a:lnTo>
                  <a:lnTo>
                    <a:pt x="249" y="373"/>
                  </a:lnTo>
                  <a:lnTo>
                    <a:pt x="256" y="377"/>
                  </a:lnTo>
                  <a:lnTo>
                    <a:pt x="256" y="377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1"/>
                  </a:lnTo>
                  <a:lnTo>
                    <a:pt x="261" y="385"/>
                  </a:lnTo>
                  <a:lnTo>
                    <a:pt x="261" y="385"/>
                  </a:lnTo>
                  <a:lnTo>
                    <a:pt x="261" y="389"/>
                  </a:lnTo>
                  <a:lnTo>
                    <a:pt x="265" y="393"/>
                  </a:lnTo>
                  <a:lnTo>
                    <a:pt x="265" y="393"/>
                  </a:lnTo>
                  <a:lnTo>
                    <a:pt x="265" y="397"/>
                  </a:lnTo>
                  <a:lnTo>
                    <a:pt x="265" y="397"/>
                  </a:lnTo>
                  <a:lnTo>
                    <a:pt x="265" y="405"/>
                  </a:lnTo>
                  <a:lnTo>
                    <a:pt x="265" y="405"/>
                  </a:lnTo>
                  <a:lnTo>
                    <a:pt x="265" y="409"/>
                  </a:lnTo>
                  <a:lnTo>
                    <a:pt x="265" y="409"/>
                  </a:lnTo>
                  <a:lnTo>
                    <a:pt x="261" y="417"/>
                  </a:lnTo>
                  <a:lnTo>
                    <a:pt x="261" y="417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6" y="421"/>
                  </a:lnTo>
                  <a:lnTo>
                    <a:pt x="253" y="421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53" y="425"/>
                  </a:lnTo>
                  <a:lnTo>
                    <a:pt x="249" y="425"/>
                  </a:lnTo>
                  <a:lnTo>
                    <a:pt x="249" y="425"/>
                  </a:lnTo>
                  <a:lnTo>
                    <a:pt x="249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29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5" y="433"/>
                  </a:lnTo>
                  <a:lnTo>
                    <a:pt x="241" y="429"/>
                  </a:lnTo>
                  <a:lnTo>
                    <a:pt x="236" y="433"/>
                  </a:lnTo>
                  <a:lnTo>
                    <a:pt x="236" y="433"/>
                  </a:lnTo>
                  <a:lnTo>
                    <a:pt x="236" y="437"/>
                  </a:lnTo>
                  <a:lnTo>
                    <a:pt x="236" y="437"/>
                  </a:lnTo>
                  <a:lnTo>
                    <a:pt x="233" y="437"/>
                  </a:lnTo>
                  <a:lnTo>
                    <a:pt x="233" y="441"/>
                  </a:lnTo>
                  <a:lnTo>
                    <a:pt x="233" y="441"/>
                  </a:lnTo>
                  <a:lnTo>
                    <a:pt x="229" y="441"/>
                  </a:lnTo>
                  <a:lnTo>
                    <a:pt x="229" y="441"/>
                  </a:lnTo>
                  <a:lnTo>
                    <a:pt x="225" y="441"/>
                  </a:lnTo>
                  <a:lnTo>
                    <a:pt x="225" y="441"/>
                  </a:lnTo>
                  <a:lnTo>
                    <a:pt x="221" y="441"/>
                  </a:lnTo>
                  <a:lnTo>
                    <a:pt x="221" y="441"/>
                  </a:lnTo>
                  <a:lnTo>
                    <a:pt x="209" y="441"/>
                  </a:lnTo>
                  <a:lnTo>
                    <a:pt x="209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5" y="441"/>
                  </a:lnTo>
                  <a:lnTo>
                    <a:pt x="201" y="441"/>
                  </a:lnTo>
                  <a:lnTo>
                    <a:pt x="201" y="441"/>
                  </a:lnTo>
                  <a:lnTo>
                    <a:pt x="189" y="413"/>
                  </a:lnTo>
                  <a:lnTo>
                    <a:pt x="189" y="413"/>
                  </a:lnTo>
                  <a:lnTo>
                    <a:pt x="192" y="409"/>
                  </a:lnTo>
                  <a:close/>
                  <a:moveTo>
                    <a:pt x="141" y="253"/>
                  </a:moveTo>
                  <a:lnTo>
                    <a:pt x="141" y="253"/>
                  </a:lnTo>
                  <a:lnTo>
                    <a:pt x="144" y="253"/>
                  </a:lnTo>
                  <a:lnTo>
                    <a:pt x="148" y="249"/>
                  </a:lnTo>
                  <a:lnTo>
                    <a:pt x="148" y="249"/>
                  </a:lnTo>
                  <a:lnTo>
                    <a:pt x="148" y="245"/>
                  </a:lnTo>
                  <a:lnTo>
                    <a:pt x="152" y="245"/>
                  </a:lnTo>
                  <a:lnTo>
                    <a:pt x="152" y="245"/>
                  </a:lnTo>
                  <a:lnTo>
                    <a:pt x="156" y="245"/>
                  </a:lnTo>
                  <a:lnTo>
                    <a:pt x="156" y="245"/>
                  </a:lnTo>
                  <a:lnTo>
                    <a:pt x="172" y="241"/>
                  </a:lnTo>
                  <a:lnTo>
                    <a:pt x="172" y="241"/>
                  </a:lnTo>
                  <a:lnTo>
                    <a:pt x="181" y="241"/>
                  </a:lnTo>
                  <a:lnTo>
                    <a:pt x="181" y="241"/>
                  </a:lnTo>
                  <a:lnTo>
                    <a:pt x="185" y="241"/>
                  </a:lnTo>
                  <a:lnTo>
                    <a:pt x="185" y="241"/>
                  </a:lnTo>
                  <a:lnTo>
                    <a:pt x="192" y="245"/>
                  </a:lnTo>
                  <a:lnTo>
                    <a:pt x="192" y="245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49"/>
                  </a:lnTo>
                  <a:lnTo>
                    <a:pt x="196" y="253"/>
                  </a:lnTo>
                  <a:lnTo>
                    <a:pt x="196" y="253"/>
                  </a:lnTo>
                  <a:lnTo>
                    <a:pt x="196" y="256"/>
                  </a:lnTo>
                  <a:lnTo>
                    <a:pt x="196" y="261"/>
                  </a:lnTo>
                  <a:lnTo>
                    <a:pt x="196" y="261"/>
                  </a:lnTo>
                  <a:lnTo>
                    <a:pt x="201" y="261"/>
                  </a:lnTo>
                  <a:lnTo>
                    <a:pt x="201" y="261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2" y="273"/>
                  </a:lnTo>
                  <a:lnTo>
                    <a:pt x="192" y="273"/>
                  </a:lnTo>
                  <a:lnTo>
                    <a:pt x="189" y="281"/>
                  </a:lnTo>
                  <a:lnTo>
                    <a:pt x="189" y="281"/>
                  </a:lnTo>
                  <a:lnTo>
                    <a:pt x="185" y="281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5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6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89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8" y="293"/>
                  </a:lnTo>
                  <a:lnTo>
                    <a:pt x="165" y="289"/>
                  </a:lnTo>
                  <a:lnTo>
                    <a:pt x="165" y="293"/>
                  </a:lnTo>
                  <a:lnTo>
                    <a:pt x="165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6" y="293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52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36" y="265"/>
                  </a:lnTo>
                  <a:lnTo>
                    <a:pt x="136" y="256"/>
                  </a:lnTo>
                  <a:lnTo>
                    <a:pt x="136" y="256"/>
                  </a:lnTo>
                  <a:lnTo>
                    <a:pt x="141" y="253"/>
                  </a:lnTo>
                  <a:close/>
                  <a:moveTo>
                    <a:pt x="112" y="120"/>
                  </a:moveTo>
                  <a:lnTo>
                    <a:pt x="112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8" y="116"/>
                  </a:lnTo>
                  <a:lnTo>
                    <a:pt x="128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0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1" y="124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4" y="128"/>
                  </a:lnTo>
                  <a:lnTo>
                    <a:pt x="141" y="132"/>
                  </a:lnTo>
                  <a:lnTo>
                    <a:pt x="141" y="132"/>
                  </a:lnTo>
                  <a:lnTo>
                    <a:pt x="141" y="136"/>
                  </a:lnTo>
                  <a:lnTo>
                    <a:pt x="141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36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6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1"/>
                  </a:lnTo>
                  <a:lnTo>
                    <a:pt x="132" y="144"/>
                  </a:lnTo>
                  <a:lnTo>
                    <a:pt x="132" y="144"/>
                  </a:lnTo>
                  <a:lnTo>
                    <a:pt x="128" y="144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24" y="148"/>
                  </a:lnTo>
                  <a:lnTo>
                    <a:pt x="124" y="148"/>
                  </a:lnTo>
                  <a:lnTo>
                    <a:pt x="121" y="144"/>
                  </a:lnTo>
                  <a:lnTo>
                    <a:pt x="121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12" y="14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08" y="124"/>
                  </a:lnTo>
                  <a:lnTo>
                    <a:pt x="112" y="124"/>
                  </a:lnTo>
                  <a:lnTo>
                    <a:pt x="112" y="124"/>
                  </a:lnTo>
                  <a:lnTo>
                    <a:pt x="112" y="120"/>
                  </a:lnTo>
                  <a:close/>
                  <a:moveTo>
                    <a:pt x="92" y="281"/>
                  </a:moveTo>
                  <a:lnTo>
                    <a:pt x="92" y="281"/>
                  </a:lnTo>
                  <a:lnTo>
                    <a:pt x="76" y="289"/>
                  </a:lnTo>
                  <a:lnTo>
                    <a:pt x="76" y="289"/>
                  </a:lnTo>
                  <a:lnTo>
                    <a:pt x="68" y="301"/>
                  </a:lnTo>
                  <a:lnTo>
                    <a:pt x="68" y="301"/>
                  </a:lnTo>
                  <a:lnTo>
                    <a:pt x="64" y="301"/>
                  </a:lnTo>
                  <a:lnTo>
                    <a:pt x="64" y="301"/>
                  </a:lnTo>
                  <a:lnTo>
                    <a:pt x="56" y="305"/>
                  </a:lnTo>
                  <a:lnTo>
                    <a:pt x="56" y="305"/>
                  </a:lnTo>
                  <a:lnTo>
                    <a:pt x="52" y="313"/>
                  </a:lnTo>
                  <a:lnTo>
                    <a:pt x="52" y="313"/>
                  </a:lnTo>
                  <a:lnTo>
                    <a:pt x="44" y="317"/>
                  </a:lnTo>
                  <a:lnTo>
                    <a:pt x="44" y="317"/>
                  </a:lnTo>
                  <a:lnTo>
                    <a:pt x="40" y="317"/>
                  </a:lnTo>
                  <a:lnTo>
                    <a:pt x="40" y="317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8" y="297"/>
                  </a:lnTo>
                  <a:lnTo>
                    <a:pt x="28" y="297"/>
                  </a:lnTo>
                  <a:lnTo>
                    <a:pt x="28" y="281"/>
                  </a:lnTo>
                  <a:lnTo>
                    <a:pt x="28" y="281"/>
                  </a:lnTo>
                  <a:lnTo>
                    <a:pt x="36" y="269"/>
                  </a:lnTo>
                  <a:lnTo>
                    <a:pt x="36" y="269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52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68" y="256"/>
                  </a:lnTo>
                  <a:lnTo>
                    <a:pt x="68" y="256"/>
                  </a:lnTo>
                  <a:lnTo>
                    <a:pt x="80" y="261"/>
                  </a:lnTo>
                  <a:lnTo>
                    <a:pt x="80" y="261"/>
                  </a:lnTo>
                  <a:lnTo>
                    <a:pt x="88" y="265"/>
                  </a:lnTo>
                  <a:lnTo>
                    <a:pt x="88" y="265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96" y="273"/>
                  </a:lnTo>
                  <a:lnTo>
                    <a:pt x="100" y="273"/>
                  </a:lnTo>
                  <a:lnTo>
                    <a:pt x="100" y="273"/>
                  </a:lnTo>
                  <a:lnTo>
                    <a:pt x="92" y="281"/>
                  </a:lnTo>
                  <a:close/>
                  <a:moveTo>
                    <a:pt x="281" y="578"/>
                  </a:moveTo>
                  <a:lnTo>
                    <a:pt x="281" y="578"/>
                  </a:lnTo>
                  <a:lnTo>
                    <a:pt x="281" y="573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1" y="566"/>
                  </a:lnTo>
                  <a:lnTo>
                    <a:pt x="285" y="562"/>
                  </a:lnTo>
                  <a:lnTo>
                    <a:pt x="285" y="562"/>
                  </a:lnTo>
                  <a:lnTo>
                    <a:pt x="293" y="562"/>
                  </a:lnTo>
                  <a:lnTo>
                    <a:pt x="293" y="562"/>
                  </a:lnTo>
                  <a:lnTo>
                    <a:pt x="301" y="549"/>
                  </a:lnTo>
                  <a:lnTo>
                    <a:pt x="301" y="549"/>
                  </a:lnTo>
                  <a:lnTo>
                    <a:pt x="309" y="546"/>
                  </a:lnTo>
                  <a:lnTo>
                    <a:pt x="309" y="546"/>
                  </a:lnTo>
                  <a:lnTo>
                    <a:pt x="317" y="546"/>
                  </a:lnTo>
                  <a:lnTo>
                    <a:pt x="317" y="546"/>
                  </a:lnTo>
                  <a:lnTo>
                    <a:pt x="325" y="549"/>
                  </a:lnTo>
                  <a:lnTo>
                    <a:pt x="325" y="549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29" y="553"/>
                  </a:lnTo>
                  <a:lnTo>
                    <a:pt x="333" y="562"/>
                  </a:lnTo>
                  <a:lnTo>
                    <a:pt x="333" y="562"/>
                  </a:lnTo>
                  <a:lnTo>
                    <a:pt x="333" y="566"/>
                  </a:lnTo>
                  <a:lnTo>
                    <a:pt x="333" y="569"/>
                  </a:lnTo>
                  <a:lnTo>
                    <a:pt x="333" y="569"/>
                  </a:lnTo>
                  <a:lnTo>
                    <a:pt x="337" y="569"/>
                  </a:lnTo>
                  <a:lnTo>
                    <a:pt x="337" y="569"/>
                  </a:lnTo>
                  <a:lnTo>
                    <a:pt x="337" y="578"/>
                  </a:lnTo>
                  <a:lnTo>
                    <a:pt x="337" y="578"/>
                  </a:lnTo>
                  <a:lnTo>
                    <a:pt x="333" y="586"/>
                  </a:lnTo>
                  <a:lnTo>
                    <a:pt x="333" y="586"/>
                  </a:lnTo>
                  <a:lnTo>
                    <a:pt x="329" y="593"/>
                  </a:lnTo>
                  <a:lnTo>
                    <a:pt x="329" y="593"/>
                  </a:lnTo>
                  <a:lnTo>
                    <a:pt x="325" y="598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2"/>
                  </a:lnTo>
                  <a:lnTo>
                    <a:pt x="321" y="606"/>
                  </a:lnTo>
                  <a:lnTo>
                    <a:pt x="321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7" y="606"/>
                  </a:lnTo>
                  <a:lnTo>
                    <a:pt x="313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0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9" y="614"/>
                  </a:lnTo>
                  <a:lnTo>
                    <a:pt x="305" y="614"/>
                  </a:lnTo>
                  <a:lnTo>
                    <a:pt x="301" y="614"/>
                  </a:lnTo>
                  <a:lnTo>
                    <a:pt x="301" y="614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77" y="586"/>
                  </a:lnTo>
                  <a:lnTo>
                    <a:pt x="277" y="586"/>
                  </a:lnTo>
                  <a:lnTo>
                    <a:pt x="277" y="582"/>
                  </a:lnTo>
                  <a:lnTo>
                    <a:pt x="277" y="582"/>
                  </a:lnTo>
                  <a:lnTo>
                    <a:pt x="281" y="578"/>
                  </a:lnTo>
                  <a:close/>
                  <a:moveTo>
                    <a:pt x="241" y="614"/>
                  </a:moveTo>
                  <a:lnTo>
                    <a:pt x="241" y="614"/>
                  </a:lnTo>
                  <a:lnTo>
                    <a:pt x="233" y="630"/>
                  </a:lnTo>
                  <a:lnTo>
                    <a:pt x="233" y="630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9" y="638"/>
                  </a:lnTo>
                  <a:lnTo>
                    <a:pt x="221" y="642"/>
                  </a:lnTo>
                  <a:lnTo>
                    <a:pt x="221" y="642"/>
                  </a:lnTo>
                  <a:lnTo>
                    <a:pt x="216" y="646"/>
                  </a:lnTo>
                  <a:lnTo>
                    <a:pt x="216" y="646"/>
                  </a:lnTo>
                  <a:lnTo>
                    <a:pt x="205" y="650"/>
                  </a:lnTo>
                  <a:lnTo>
                    <a:pt x="196" y="650"/>
                  </a:lnTo>
                  <a:lnTo>
                    <a:pt x="196" y="650"/>
                  </a:lnTo>
                  <a:lnTo>
                    <a:pt x="185" y="646"/>
                  </a:lnTo>
                  <a:lnTo>
                    <a:pt x="185" y="646"/>
                  </a:lnTo>
                  <a:lnTo>
                    <a:pt x="176" y="638"/>
                  </a:lnTo>
                  <a:lnTo>
                    <a:pt x="176" y="638"/>
                  </a:lnTo>
                  <a:lnTo>
                    <a:pt x="176" y="626"/>
                  </a:lnTo>
                  <a:lnTo>
                    <a:pt x="176" y="626"/>
                  </a:lnTo>
                  <a:lnTo>
                    <a:pt x="181" y="618"/>
                  </a:lnTo>
                  <a:lnTo>
                    <a:pt x="181" y="618"/>
                  </a:lnTo>
                  <a:lnTo>
                    <a:pt x="185" y="610"/>
                  </a:lnTo>
                  <a:lnTo>
                    <a:pt x="185" y="610"/>
                  </a:lnTo>
                  <a:lnTo>
                    <a:pt x="196" y="602"/>
                  </a:lnTo>
                  <a:lnTo>
                    <a:pt x="196" y="602"/>
                  </a:lnTo>
                  <a:lnTo>
                    <a:pt x="209" y="602"/>
                  </a:lnTo>
                  <a:lnTo>
                    <a:pt x="209" y="602"/>
                  </a:lnTo>
                  <a:lnTo>
                    <a:pt x="212" y="598"/>
                  </a:lnTo>
                  <a:lnTo>
                    <a:pt x="212" y="598"/>
                  </a:lnTo>
                  <a:lnTo>
                    <a:pt x="229" y="602"/>
                  </a:lnTo>
                  <a:lnTo>
                    <a:pt x="229" y="602"/>
                  </a:lnTo>
                  <a:lnTo>
                    <a:pt x="241" y="606"/>
                  </a:lnTo>
                  <a:lnTo>
                    <a:pt x="241" y="606"/>
                  </a:lnTo>
                  <a:lnTo>
                    <a:pt x="245" y="610"/>
                  </a:lnTo>
                  <a:lnTo>
                    <a:pt x="245" y="610"/>
                  </a:lnTo>
                  <a:lnTo>
                    <a:pt x="241" y="614"/>
                  </a:lnTo>
                  <a:close/>
                  <a:moveTo>
                    <a:pt x="269" y="626"/>
                  </a:moveTo>
                  <a:lnTo>
                    <a:pt x="269" y="626"/>
                  </a:lnTo>
                  <a:lnTo>
                    <a:pt x="269" y="626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5" y="622"/>
                  </a:lnTo>
                  <a:lnTo>
                    <a:pt x="269" y="618"/>
                  </a:lnTo>
                  <a:lnTo>
                    <a:pt x="269" y="618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73" y="626"/>
                  </a:lnTo>
                  <a:lnTo>
                    <a:pt x="269" y="626"/>
                  </a:lnTo>
                  <a:close/>
                  <a:moveTo>
                    <a:pt x="377" y="722"/>
                  </a:moveTo>
                  <a:lnTo>
                    <a:pt x="377" y="722"/>
                  </a:lnTo>
                  <a:lnTo>
                    <a:pt x="381" y="722"/>
                  </a:lnTo>
                  <a:lnTo>
                    <a:pt x="381" y="722"/>
                  </a:lnTo>
                  <a:lnTo>
                    <a:pt x="381" y="718"/>
                  </a:lnTo>
                  <a:lnTo>
                    <a:pt x="385" y="714"/>
                  </a:lnTo>
                  <a:lnTo>
                    <a:pt x="385" y="714"/>
                  </a:lnTo>
                  <a:lnTo>
                    <a:pt x="385" y="710"/>
                  </a:lnTo>
                  <a:lnTo>
                    <a:pt x="385" y="710"/>
                  </a:lnTo>
                  <a:lnTo>
                    <a:pt x="385" y="706"/>
                  </a:lnTo>
                  <a:lnTo>
                    <a:pt x="385" y="706"/>
                  </a:lnTo>
                  <a:lnTo>
                    <a:pt x="385" y="702"/>
                  </a:lnTo>
                  <a:lnTo>
                    <a:pt x="385" y="702"/>
                  </a:lnTo>
                  <a:lnTo>
                    <a:pt x="389" y="698"/>
                  </a:lnTo>
                  <a:lnTo>
                    <a:pt x="389" y="694"/>
                  </a:lnTo>
                  <a:lnTo>
                    <a:pt x="389" y="694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89" y="690"/>
                  </a:lnTo>
                  <a:lnTo>
                    <a:pt x="397" y="686"/>
                  </a:lnTo>
                  <a:lnTo>
                    <a:pt x="397" y="686"/>
                  </a:lnTo>
                  <a:lnTo>
                    <a:pt x="405" y="678"/>
                  </a:lnTo>
                  <a:lnTo>
                    <a:pt x="405" y="678"/>
                  </a:lnTo>
                  <a:lnTo>
                    <a:pt x="409" y="678"/>
                  </a:lnTo>
                  <a:lnTo>
                    <a:pt x="409" y="678"/>
                  </a:lnTo>
                  <a:lnTo>
                    <a:pt x="417" y="678"/>
                  </a:lnTo>
                  <a:lnTo>
                    <a:pt x="417" y="678"/>
                  </a:lnTo>
                  <a:lnTo>
                    <a:pt x="421" y="678"/>
                  </a:lnTo>
                  <a:lnTo>
                    <a:pt x="421" y="678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5" y="686"/>
                  </a:lnTo>
                  <a:lnTo>
                    <a:pt x="429" y="690"/>
                  </a:lnTo>
                  <a:lnTo>
                    <a:pt x="429" y="690"/>
                  </a:lnTo>
                  <a:lnTo>
                    <a:pt x="429" y="694"/>
                  </a:lnTo>
                  <a:lnTo>
                    <a:pt x="429" y="698"/>
                  </a:lnTo>
                  <a:lnTo>
                    <a:pt x="429" y="698"/>
                  </a:lnTo>
                  <a:lnTo>
                    <a:pt x="433" y="698"/>
                  </a:lnTo>
                  <a:lnTo>
                    <a:pt x="433" y="698"/>
                  </a:lnTo>
                  <a:lnTo>
                    <a:pt x="433" y="706"/>
                  </a:lnTo>
                  <a:lnTo>
                    <a:pt x="433" y="706"/>
                  </a:lnTo>
                  <a:lnTo>
                    <a:pt x="433" y="714"/>
                  </a:lnTo>
                  <a:lnTo>
                    <a:pt x="433" y="714"/>
                  </a:lnTo>
                  <a:lnTo>
                    <a:pt x="429" y="722"/>
                  </a:lnTo>
                  <a:lnTo>
                    <a:pt x="429" y="722"/>
                  </a:lnTo>
                  <a:lnTo>
                    <a:pt x="429" y="726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0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5" y="734"/>
                  </a:lnTo>
                  <a:lnTo>
                    <a:pt x="421" y="734"/>
                  </a:lnTo>
                  <a:lnTo>
                    <a:pt x="421" y="734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21" y="738"/>
                  </a:lnTo>
                  <a:lnTo>
                    <a:pt x="417" y="738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7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13" y="742"/>
                  </a:lnTo>
                  <a:lnTo>
                    <a:pt x="409" y="746"/>
                  </a:lnTo>
                  <a:lnTo>
                    <a:pt x="409" y="746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9" y="750"/>
                  </a:lnTo>
                  <a:lnTo>
                    <a:pt x="405" y="754"/>
                  </a:lnTo>
                  <a:lnTo>
                    <a:pt x="405" y="754"/>
                  </a:lnTo>
                  <a:lnTo>
                    <a:pt x="401" y="754"/>
                  </a:lnTo>
                  <a:lnTo>
                    <a:pt x="385" y="734"/>
                  </a:lnTo>
                  <a:lnTo>
                    <a:pt x="377" y="726"/>
                  </a:lnTo>
                  <a:lnTo>
                    <a:pt x="377" y="726"/>
                  </a:lnTo>
                  <a:lnTo>
                    <a:pt x="377" y="722"/>
                  </a:lnTo>
                  <a:close/>
                  <a:moveTo>
                    <a:pt x="513" y="859"/>
                  </a:moveTo>
                  <a:lnTo>
                    <a:pt x="513" y="859"/>
                  </a:lnTo>
                  <a:lnTo>
                    <a:pt x="517" y="850"/>
                  </a:lnTo>
                  <a:lnTo>
                    <a:pt x="517" y="850"/>
                  </a:lnTo>
                  <a:lnTo>
                    <a:pt x="517" y="834"/>
                  </a:lnTo>
                  <a:lnTo>
                    <a:pt x="517" y="834"/>
                  </a:lnTo>
                  <a:lnTo>
                    <a:pt x="517" y="826"/>
                  </a:lnTo>
                  <a:lnTo>
                    <a:pt x="517" y="826"/>
                  </a:lnTo>
                  <a:lnTo>
                    <a:pt x="522" y="818"/>
                  </a:lnTo>
                  <a:lnTo>
                    <a:pt x="522" y="818"/>
                  </a:lnTo>
                  <a:lnTo>
                    <a:pt x="529" y="814"/>
                  </a:lnTo>
                  <a:lnTo>
                    <a:pt x="529" y="814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33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2" y="810"/>
                  </a:lnTo>
                  <a:lnTo>
                    <a:pt x="546" y="814"/>
                  </a:lnTo>
                  <a:lnTo>
                    <a:pt x="546" y="814"/>
                  </a:lnTo>
                  <a:lnTo>
                    <a:pt x="549" y="814"/>
                  </a:lnTo>
                  <a:lnTo>
                    <a:pt x="549" y="814"/>
                  </a:lnTo>
                  <a:lnTo>
                    <a:pt x="553" y="818"/>
                  </a:lnTo>
                  <a:lnTo>
                    <a:pt x="553" y="818"/>
                  </a:lnTo>
                  <a:lnTo>
                    <a:pt x="557" y="822"/>
                  </a:lnTo>
                  <a:lnTo>
                    <a:pt x="557" y="822"/>
                  </a:lnTo>
                  <a:lnTo>
                    <a:pt x="562" y="834"/>
                  </a:lnTo>
                  <a:lnTo>
                    <a:pt x="562" y="834"/>
                  </a:lnTo>
                  <a:lnTo>
                    <a:pt x="562" y="839"/>
                  </a:lnTo>
                  <a:lnTo>
                    <a:pt x="562" y="842"/>
                  </a:lnTo>
                  <a:lnTo>
                    <a:pt x="562" y="842"/>
                  </a:lnTo>
                  <a:lnTo>
                    <a:pt x="557" y="842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62" y="846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0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3" y="854"/>
                  </a:lnTo>
                  <a:lnTo>
                    <a:pt x="557" y="854"/>
                  </a:lnTo>
                  <a:lnTo>
                    <a:pt x="557" y="854"/>
                  </a:lnTo>
                  <a:lnTo>
                    <a:pt x="557" y="859"/>
                  </a:lnTo>
                  <a:lnTo>
                    <a:pt x="553" y="859"/>
                  </a:lnTo>
                  <a:lnTo>
                    <a:pt x="553" y="859"/>
                  </a:lnTo>
                  <a:lnTo>
                    <a:pt x="549" y="859"/>
                  </a:lnTo>
                  <a:lnTo>
                    <a:pt x="549" y="862"/>
                  </a:lnTo>
                  <a:lnTo>
                    <a:pt x="549" y="862"/>
                  </a:lnTo>
                  <a:lnTo>
                    <a:pt x="549" y="866"/>
                  </a:lnTo>
                  <a:lnTo>
                    <a:pt x="549" y="866"/>
                  </a:lnTo>
                  <a:lnTo>
                    <a:pt x="546" y="866"/>
                  </a:lnTo>
                  <a:lnTo>
                    <a:pt x="546" y="870"/>
                  </a:lnTo>
                  <a:lnTo>
                    <a:pt x="546" y="870"/>
                  </a:lnTo>
                  <a:lnTo>
                    <a:pt x="546" y="874"/>
                  </a:lnTo>
                  <a:lnTo>
                    <a:pt x="546" y="874"/>
                  </a:lnTo>
                  <a:lnTo>
                    <a:pt x="542" y="874"/>
                  </a:lnTo>
                  <a:lnTo>
                    <a:pt x="542" y="874"/>
                  </a:lnTo>
                  <a:lnTo>
                    <a:pt x="537" y="879"/>
                  </a:lnTo>
                  <a:lnTo>
                    <a:pt x="537" y="879"/>
                  </a:lnTo>
                  <a:lnTo>
                    <a:pt x="533" y="879"/>
                  </a:lnTo>
                  <a:lnTo>
                    <a:pt x="533" y="879"/>
                  </a:lnTo>
                  <a:lnTo>
                    <a:pt x="525" y="874"/>
                  </a:lnTo>
                  <a:lnTo>
                    <a:pt x="525" y="874"/>
                  </a:lnTo>
                  <a:lnTo>
                    <a:pt x="517" y="866"/>
                  </a:lnTo>
                  <a:lnTo>
                    <a:pt x="517" y="866"/>
                  </a:lnTo>
                  <a:lnTo>
                    <a:pt x="517" y="862"/>
                  </a:lnTo>
                  <a:lnTo>
                    <a:pt x="517" y="862"/>
                  </a:lnTo>
                  <a:lnTo>
                    <a:pt x="513" y="862"/>
                  </a:lnTo>
                  <a:lnTo>
                    <a:pt x="513" y="859"/>
                  </a:lnTo>
                  <a:close/>
                  <a:moveTo>
                    <a:pt x="493" y="914"/>
                  </a:moveTo>
                  <a:lnTo>
                    <a:pt x="493" y="914"/>
                  </a:lnTo>
                  <a:lnTo>
                    <a:pt x="485" y="930"/>
                  </a:lnTo>
                  <a:lnTo>
                    <a:pt x="485" y="930"/>
                  </a:lnTo>
                  <a:lnTo>
                    <a:pt x="477" y="943"/>
                  </a:lnTo>
                  <a:lnTo>
                    <a:pt x="477" y="943"/>
                  </a:lnTo>
                  <a:lnTo>
                    <a:pt x="477" y="947"/>
                  </a:lnTo>
                  <a:lnTo>
                    <a:pt x="477" y="947"/>
                  </a:lnTo>
                  <a:lnTo>
                    <a:pt x="469" y="951"/>
                  </a:lnTo>
                  <a:lnTo>
                    <a:pt x="469" y="951"/>
                  </a:lnTo>
                  <a:lnTo>
                    <a:pt x="465" y="959"/>
                  </a:lnTo>
                  <a:lnTo>
                    <a:pt x="465" y="959"/>
                  </a:lnTo>
                  <a:lnTo>
                    <a:pt x="457" y="967"/>
                  </a:lnTo>
                  <a:lnTo>
                    <a:pt x="445" y="967"/>
                  </a:lnTo>
                  <a:lnTo>
                    <a:pt x="445" y="967"/>
                  </a:lnTo>
                  <a:lnTo>
                    <a:pt x="437" y="967"/>
                  </a:lnTo>
                  <a:lnTo>
                    <a:pt x="437" y="967"/>
                  </a:lnTo>
                  <a:lnTo>
                    <a:pt x="425" y="954"/>
                  </a:lnTo>
                  <a:lnTo>
                    <a:pt x="425" y="954"/>
                  </a:lnTo>
                  <a:lnTo>
                    <a:pt x="421" y="943"/>
                  </a:lnTo>
                  <a:lnTo>
                    <a:pt x="421" y="943"/>
                  </a:lnTo>
                  <a:lnTo>
                    <a:pt x="425" y="930"/>
                  </a:lnTo>
                  <a:lnTo>
                    <a:pt x="425" y="930"/>
                  </a:lnTo>
                  <a:lnTo>
                    <a:pt x="429" y="927"/>
                  </a:lnTo>
                  <a:lnTo>
                    <a:pt x="429" y="927"/>
                  </a:lnTo>
                  <a:lnTo>
                    <a:pt x="441" y="914"/>
                  </a:lnTo>
                  <a:lnTo>
                    <a:pt x="453" y="907"/>
                  </a:lnTo>
                  <a:lnTo>
                    <a:pt x="453" y="907"/>
                  </a:lnTo>
                  <a:lnTo>
                    <a:pt x="457" y="907"/>
                  </a:lnTo>
                  <a:lnTo>
                    <a:pt x="457" y="907"/>
                  </a:lnTo>
                  <a:lnTo>
                    <a:pt x="477" y="903"/>
                  </a:lnTo>
                  <a:lnTo>
                    <a:pt x="477" y="903"/>
                  </a:lnTo>
                  <a:lnTo>
                    <a:pt x="489" y="907"/>
                  </a:lnTo>
                  <a:lnTo>
                    <a:pt x="489" y="907"/>
                  </a:lnTo>
                  <a:lnTo>
                    <a:pt x="497" y="907"/>
                  </a:lnTo>
                  <a:lnTo>
                    <a:pt x="497" y="907"/>
                  </a:lnTo>
                  <a:lnTo>
                    <a:pt x="502" y="907"/>
                  </a:lnTo>
                  <a:lnTo>
                    <a:pt x="502" y="907"/>
                  </a:lnTo>
                  <a:lnTo>
                    <a:pt x="493" y="914"/>
                  </a:lnTo>
                  <a:close/>
                  <a:moveTo>
                    <a:pt x="658" y="930"/>
                  </a:moveTo>
                  <a:lnTo>
                    <a:pt x="658" y="930"/>
                  </a:lnTo>
                  <a:lnTo>
                    <a:pt x="658" y="927"/>
                  </a:lnTo>
                  <a:lnTo>
                    <a:pt x="658" y="923"/>
                  </a:lnTo>
                  <a:lnTo>
                    <a:pt x="658" y="923"/>
                  </a:lnTo>
                  <a:lnTo>
                    <a:pt x="666" y="914"/>
                  </a:lnTo>
                  <a:lnTo>
                    <a:pt x="666" y="914"/>
                  </a:lnTo>
                  <a:lnTo>
                    <a:pt x="670" y="899"/>
                  </a:lnTo>
                  <a:lnTo>
                    <a:pt x="670" y="899"/>
                  </a:lnTo>
                  <a:lnTo>
                    <a:pt x="678" y="890"/>
                  </a:lnTo>
                  <a:lnTo>
                    <a:pt x="678" y="890"/>
                  </a:lnTo>
                  <a:lnTo>
                    <a:pt x="686" y="886"/>
                  </a:lnTo>
                  <a:lnTo>
                    <a:pt x="686" y="886"/>
                  </a:lnTo>
                  <a:lnTo>
                    <a:pt x="698" y="883"/>
                  </a:lnTo>
                  <a:lnTo>
                    <a:pt x="698" y="883"/>
                  </a:lnTo>
                  <a:lnTo>
                    <a:pt x="702" y="883"/>
                  </a:lnTo>
                  <a:lnTo>
                    <a:pt x="702" y="883"/>
                  </a:lnTo>
                  <a:lnTo>
                    <a:pt x="706" y="883"/>
                  </a:lnTo>
                  <a:lnTo>
                    <a:pt x="706" y="883"/>
                  </a:lnTo>
                  <a:lnTo>
                    <a:pt x="710" y="883"/>
                  </a:lnTo>
                  <a:lnTo>
                    <a:pt x="710" y="883"/>
                  </a:lnTo>
                  <a:lnTo>
                    <a:pt x="714" y="886"/>
                  </a:lnTo>
                  <a:lnTo>
                    <a:pt x="718" y="890"/>
                  </a:lnTo>
                  <a:lnTo>
                    <a:pt x="718" y="890"/>
                  </a:lnTo>
                  <a:lnTo>
                    <a:pt x="722" y="890"/>
                  </a:lnTo>
                  <a:lnTo>
                    <a:pt x="722" y="890"/>
                  </a:lnTo>
                  <a:lnTo>
                    <a:pt x="726" y="899"/>
                  </a:lnTo>
                  <a:lnTo>
                    <a:pt x="726" y="899"/>
                  </a:lnTo>
                  <a:lnTo>
                    <a:pt x="730" y="907"/>
                  </a:lnTo>
                  <a:lnTo>
                    <a:pt x="730" y="907"/>
                  </a:lnTo>
                  <a:lnTo>
                    <a:pt x="730" y="919"/>
                  </a:lnTo>
                  <a:lnTo>
                    <a:pt x="730" y="919"/>
                  </a:lnTo>
                  <a:lnTo>
                    <a:pt x="726" y="923"/>
                  </a:lnTo>
                  <a:lnTo>
                    <a:pt x="726" y="927"/>
                  </a:lnTo>
                  <a:lnTo>
                    <a:pt x="726" y="927"/>
                  </a:lnTo>
                  <a:lnTo>
                    <a:pt x="722" y="930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22" y="934"/>
                  </a:lnTo>
                  <a:lnTo>
                    <a:pt x="718" y="939"/>
                  </a:lnTo>
                  <a:lnTo>
                    <a:pt x="718" y="943"/>
                  </a:lnTo>
                  <a:lnTo>
                    <a:pt x="718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4" y="943"/>
                  </a:lnTo>
                  <a:lnTo>
                    <a:pt x="718" y="947"/>
                  </a:lnTo>
                  <a:lnTo>
                    <a:pt x="714" y="947"/>
                  </a:lnTo>
                  <a:lnTo>
                    <a:pt x="714" y="947"/>
                  </a:lnTo>
                  <a:lnTo>
                    <a:pt x="710" y="947"/>
                  </a:lnTo>
                  <a:lnTo>
                    <a:pt x="710" y="951"/>
                  </a:lnTo>
                  <a:lnTo>
                    <a:pt x="710" y="951"/>
                  </a:lnTo>
                  <a:lnTo>
                    <a:pt x="706" y="954"/>
                  </a:lnTo>
                  <a:lnTo>
                    <a:pt x="706" y="954"/>
                  </a:lnTo>
                  <a:lnTo>
                    <a:pt x="702" y="954"/>
                  </a:lnTo>
                  <a:lnTo>
                    <a:pt x="702" y="959"/>
                  </a:lnTo>
                  <a:lnTo>
                    <a:pt x="702" y="959"/>
                  </a:lnTo>
                  <a:lnTo>
                    <a:pt x="702" y="963"/>
                  </a:lnTo>
                  <a:lnTo>
                    <a:pt x="702" y="963"/>
                  </a:lnTo>
                  <a:lnTo>
                    <a:pt x="694" y="963"/>
                  </a:lnTo>
                  <a:lnTo>
                    <a:pt x="694" y="963"/>
                  </a:lnTo>
                  <a:lnTo>
                    <a:pt x="690" y="967"/>
                  </a:lnTo>
                  <a:lnTo>
                    <a:pt x="690" y="967"/>
                  </a:lnTo>
                  <a:lnTo>
                    <a:pt x="674" y="971"/>
                  </a:lnTo>
                  <a:lnTo>
                    <a:pt x="674" y="971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70" y="975"/>
                  </a:lnTo>
                  <a:lnTo>
                    <a:pt x="666" y="975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71"/>
                  </a:lnTo>
                  <a:lnTo>
                    <a:pt x="666" y="959"/>
                  </a:lnTo>
                  <a:lnTo>
                    <a:pt x="666" y="959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54"/>
                  </a:lnTo>
                  <a:lnTo>
                    <a:pt x="658" y="947"/>
                  </a:lnTo>
                  <a:lnTo>
                    <a:pt x="658" y="947"/>
                  </a:lnTo>
                  <a:lnTo>
                    <a:pt x="658" y="939"/>
                  </a:lnTo>
                  <a:lnTo>
                    <a:pt x="658" y="939"/>
                  </a:lnTo>
                  <a:lnTo>
                    <a:pt x="658" y="934"/>
                  </a:lnTo>
                  <a:lnTo>
                    <a:pt x="658" y="930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4" y="1027"/>
                  </a:lnTo>
                  <a:lnTo>
                    <a:pt x="634" y="1027"/>
                  </a:lnTo>
                  <a:lnTo>
                    <a:pt x="626" y="1035"/>
                  </a:lnTo>
                  <a:lnTo>
                    <a:pt x="617" y="1043"/>
                  </a:lnTo>
                  <a:lnTo>
                    <a:pt x="617" y="1043"/>
                  </a:lnTo>
                  <a:lnTo>
                    <a:pt x="602" y="1043"/>
                  </a:lnTo>
                  <a:lnTo>
                    <a:pt x="602" y="1043"/>
                  </a:lnTo>
                  <a:lnTo>
                    <a:pt x="590" y="1043"/>
                  </a:lnTo>
                  <a:lnTo>
                    <a:pt x="590" y="1043"/>
                  </a:lnTo>
                  <a:lnTo>
                    <a:pt x="582" y="1035"/>
                  </a:lnTo>
                  <a:lnTo>
                    <a:pt x="582" y="1035"/>
                  </a:lnTo>
                  <a:lnTo>
                    <a:pt x="582" y="1027"/>
                  </a:lnTo>
                  <a:lnTo>
                    <a:pt x="582" y="1027"/>
                  </a:lnTo>
                  <a:lnTo>
                    <a:pt x="582" y="1019"/>
                  </a:lnTo>
                  <a:lnTo>
                    <a:pt x="582" y="1019"/>
                  </a:lnTo>
                  <a:lnTo>
                    <a:pt x="590" y="1011"/>
                  </a:lnTo>
                  <a:lnTo>
                    <a:pt x="602" y="1007"/>
                  </a:lnTo>
                  <a:lnTo>
                    <a:pt x="602" y="1007"/>
                  </a:lnTo>
                  <a:lnTo>
                    <a:pt x="606" y="1003"/>
                  </a:lnTo>
                  <a:lnTo>
                    <a:pt x="606" y="1003"/>
                  </a:lnTo>
                  <a:lnTo>
                    <a:pt x="626" y="1007"/>
                  </a:lnTo>
                  <a:lnTo>
                    <a:pt x="626" y="1007"/>
                  </a:lnTo>
                  <a:lnTo>
                    <a:pt x="634" y="1011"/>
                  </a:lnTo>
                  <a:lnTo>
                    <a:pt x="634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1"/>
                  </a:lnTo>
                  <a:lnTo>
                    <a:pt x="638" y="10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Freeform 146"/>
            <p:cNvSpPr>
              <a:spLocks noChangeArrowheads="1"/>
            </p:cNvSpPr>
            <p:nvPr/>
          </p:nvSpPr>
          <p:spPr bwMode="auto">
            <a:xfrm>
              <a:off x="1176338" y="1868488"/>
              <a:ext cx="26987" cy="26987"/>
            </a:xfrm>
            <a:custGeom>
              <a:avLst/>
              <a:gdLst>
                <a:gd name="T0" fmla="*/ 0 w 73"/>
                <a:gd name="T1" fmla="*/ 45 h 77"/>
                <a:gd name="T2" fmla="*/ 4 w 73"/>
                <a:gd name="T3" fmla="*/ 52 h 77"/>
                <a:gd name="T4" fmla="*/ 16 w 73"/>
                <a:gd name="T5" fmla="*/ 65 h 77"/>
                <a:gd name="T6" fmla="*/ 20 w 73"/>
                <a:gd name="T7" fmla="*/ 72 h 77"/>
                <a:gd name="T8" fmla="*/ 24 w 73"/>
                <a:gd name="T9" fmla="*/ 72 h 77"/>
                <a:gd name="T10" fmla="*/ 28 w 73"/>
                <a:gd name="T11" fmla="*/ 72 h 77"/>
                <a:gd name="T12" fmla="*/ 32 w 73"/>
                <a:gd name="T13" fmla="*/ 72 h 77"/>
                <a:gd name="T14" fmla="*/ 36 w 73"/>
                <a:gd name="T15" fmla="*/ 76 h 77"/>
                <a:gd name="T16" fmla="*/ 36 w 73"/>
                <a:gd name="T17" fmla="*/ 72 h 77"/>
                <a:gd name="T18" fmla="*/ 40 w 73"/>
                <a:gd name="T19" fmla="*/ 76 h 77"/>
                <a:gd name="T20" fmla="*/ 44 w 73"/>
                <a:gd name="T21" fmla="*/ 72 h 77"/>
                <a:gd name="T22" fmla="*/ 48 w 73"/>
                <a:gd name="T23" fmla="*/ 69 h 77"/>
                <a:gd name="T24" fmla="*/ 52 w 73"/>
                <a:gd name="T25" fmla="*/ 69 h 77"/>
                <a:gd name="T26" fmla="*/ 56 w 73"/>
                <a:gd name="T27" fmla="*/ 69 h 77"/>
                <a:gd name="T28" fmla="*/ 68 w 73"/>
                <a:gd name="T29" fmla="*/ 65 h 77"/>
                <a:gd name="T30" fmla="*/ 68 w 73"/>
                <a:gd name="T31" fmla="*/ 60 h 77"/>
                <a:gd name="T32" fmla="*/ 72 w 73"/>
                <a:gd name="T33" fmla="*/ 48 h 77"/>
                <a:gd name="T34" fmla="*/ 64 w 73"/>
                <a:gd name="T35" fmla="*/ 48 h 77"/>
                <a:gd name="T36" fmla="*/ 56 w 73"/>
                <a:gd name="T37" fmla="*/ 45 h 77"/>
                <a:gd name="T38" fmla="*/ 52 w 73"/>
                <a:gd name="T39" fmla="*/ 45 h 77"/>
                <a:gd name="T40" fmla="*/ 48 w 73"/>
                <a:gd name="T41" fmla="*/ 48 h 77"/>
                <a:gd name="T42" fmla="*/ 44 w 73"/>
                <a:gd name="T43" fmla="*/ 48 h 77"/>
                <a:gd name="T44" fmla="*/ 40 w 73"/>
                <a:gd name="T45" fmla="*/ 48 h 77"/>
                <a:gd name="T46" fmla="*/ 36 w 73"/>
                <a:gd name="T47" fmla="*/ 48 h 77"/>
                <a:gd name="T48" fmla="*/ 24 w 73"/>
                <a:gd name="T49" fmla="*/ 40 h 77"/>
                <a:gd name="T50" fmla="*/ 24 w 73"/>
                <a:gd name="T51" fmla="*/ 36 h 77"/>
                <a:gd name="T52" fmla="*/ 28 w 73"/>
                <a:gd name="T53" fmla="*/ 32 h 77"/>
                <a:gd name="T54" fmla="*/ 28 w 73"/>
                <a:gd name="T55" fmla="*/ 32 h 77"/>
                <a:gd name="T56" fmla="*/ 36 w 73"/>
                <a:gd name="T57" fmla="*/ 28 h 77"/>
                <a:gd name="T58" fmla="*/ 40 w 73"/>
                <a:gd name="T59" fmla="*/ 25 h 77"/>
                <a:gd name="T60" fmla="*/ 48 w 73"/>
                <a:gd name="T61" fmla="*/ 25 h 77"/>
                <a:gd name="T62" fmla="*/ 48 w 73"/>
                <a:gd name="T63" fmla="*/ 25 h 77"/>
                <a:gd name="T64" fmla="*/ 52 w 73"/>
                <a:gd name="T65" fmla="*/ 25 h 77"/>
                <a:gd name="T66" fmla="*/ 52 w 73"/>
                <a:gd name="T67" fmla="*/ 25 h 77"/>
                <a:gd name="T68" fmla="*/ 56 w 73"/>
                <a:gd name="T69" fmla="*/ 20 h 77"/>
                <a:gd name="T70" fmla="*/ 56 w 73"/>
                <a:gd name="T71" fmla="*/ 20 h 77"/>
                <a:gd name="T72" fmla="*/ 60 w 73"/>
                <a:gd name="T73" fmla="*/ 12 h 77"/>
                <a:gd name="T74" fmla="*/ 56 w 73"/>
                <a:gd name="T75" fmla="*/ 4 h 77"/>
                <a:gd name="T76" fmla="*/ 56 w 73"/>
                <a:gd name="T77" fmla="*/ 0 h 77"/>
                <a:gd name="T78" fmla="*/ 44 w 73"/>
                <a:gd name="T79" fmla="*/ 0 h 77"/>
                <a:gd name="T80" fmla="*/ 40 w 73"/>
                <a:gd name="T81" fmla="*/ 0 h 77"/>
                <a:gd name="T82" fmla="*/ 36 w 73"/>
                <a:gd name="T83" fmla="*/ 0 h 77"/>
                <a:gd name="T84" fmla="*/ 28 w 73"/>
                <a:gd name="T85" fmla="*/ 0 h 77"/>
                <a:gd name="T86" fmla="*/ 16 w 73"/>
                <a:gd name="T87" fmla="*/ 4 h 77"/>
                <a:gd name="T88" fmla="*/ 8 w 73"/>
                <a:gd name="T89" fmla="*/ 16 h 77"/>
                <a:gd name="T90" fmla="*/ 4 w 73"/>
                <a:gd name="T91" fmla="*/ 25 h 77"/>
                <a:gd name="T92" fmla="*/ 0 w 73"/>
                <a:gd name="T93" fmla="*/ 28 h 77"/>
                <a:gd name="T94" fmla="*/ 0 w 73"/>
                <a:gd name="T9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" h="77">
                  <a:moveTo>
                    <a:pt x="0" y="40"/>
                  </a:moveTo>
                  <a:lnTo>
                    <a:pt x="0" y="4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16" y="69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8" y="7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56" y="69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4" y="48"/>
                  </a:lnTo>
                  <a:lnTo>
                    <a:pt x="64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" grpId="0" animBg="1" advAuto="0"/>
      <p:bldP spid="853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 descr="图片包含 服装&#10;&#10;描述已自动生成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>
            <a:fillRect/>
          </a:stretch>
        </p:blipFill>
        <p:spPr/>
      </p:pic>
      <p:pic>
        <p:nvPicPr>
          <p:cNvPr id="9" name="图片占位符 8" descr="图片包含 钢笔, 书写用具, 定居者, 西装&#10;&#10;描述已自动生成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pic>
        <p:nvPicPr>
          <p:cNvPr id="13" name="图片占位符 12" descr="图片包含 户外, 天空, 地面, 建筑物&#10;&#10;描述已自动生成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pic>
        <p:nvPicPr>
          <p:cNvPr id="7" name="图片占位符 6" descr="图片包含 钢笔, 书写用具, 定居者, 西装&#10;&#10;描述已自动生成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>
            <a:fillRect/>
          </a:stretch>
        </p:blipFill>
        <p:spPr/>
      </p:pic>
      <p:sp>
        <p:nvSpPr>
          <p:cNvPr id="730" name="Slide Number"/>
          <p:cNvSpPr txBox="1">
            <a:spLocks noGrp="1"/>
          </p:cNvSpPr>
          <p:nvPr>
            <p:ph type="sldNum" sz="quarter" idx="4"/>
          </p:nvPr>
        </p:nvSpPr>
        <p:spPr>
          <a:xfrm>
            <a:off x="10981220" y="6351588"/>
            <a:ext cx="443372" cy="17383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latin typeface="+mj-ea"/>
                <a:ea typeface="+mj-ea"/>
                <a:cs typeface="+mn-ea"/>
                <a:sym typeface="+mn-lt"/>
              </a:rPr>
            </a:fld>
            <a:endParaRPr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35" name="Square"/>
          <p:cNvSpPr/>
          <p:nvPr/>
        </p:nvSpPr>
        <p:spPr>
          <a:xfrm>
            <a:off x="2950732" y="1269570"/>
            <a:ext cx="2127251" cy="2127251"/>
          </a:xfrm>
          <a:prstGeom prst="rect">
            <a:avLst/>
          </a:prstGeom>
          <a:solidFill>
            <a:srgbClr val="D0B08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36" name="Square"/>
          <p:cNvSpPr/>
          <p:nvPr/>
        </p:nvSpPr>
        <p:spPr>
          <a:xfrm>
            <a:off x="5141483" y="3462569"/>
            <a:ext cx="2127251" cy="2127251"/>
          </a:xfrm>
          <a:prstGeom prst="rect">
            <a:avLst/>
          </a:prstGeom>
          <a:solidFill>
            <a:srgbClr val="30393C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37" name="Sale Promotion…"/>
          <p:cNvSpPr txBox="1"/>
          <p:nvPr/>
        </p:nvSpPr>
        <p:spPr>
          <a:xfrm>
            <a:off x="3129885" y="2226319"/>
            <a:ext cx="1846659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Sale Promotion</a:t>
            </a:r>
            <a:endParaRPr sz="1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Distinctively build premium</a:t>
            </a:r>
            <a:endParaRPr sz="1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growth strategies.</a:t>
            </a:r>
            <a:endParaRPr sz="11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38" name="Shape"/>
          <p:cNvSpPr/>
          <p:nvPr/>
        </p:nvSpPr>
        <p:spPr>
          <a:xfrm>
            <a:off x="6030483" y="3906010"/>
            <a:ext cx="349251" cy="31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39" name="Shape"/>
          <p:cNvSpPr/>
          <p:nvPr/>
        </p:nvSpPr>
        <p:spPr>
          <a:xfrm>
            <a:off x="3839733" y="1728871"/>
            <a:ext cx="349251" cy="285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90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40" name="Client Strategy…"/>
          <p:cNvSpPr txBox="1"/>
          <p:nvPr/>
        </p:nvSpPr>
        <p:spPr>
          <a:xfrm>
            <a:off x="5320635" y="4435177"/>
            <a:ext cx="1846659" cy="76174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Client Strategy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Distinctively build premium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2200" b="0">
                <a:solidFill>
                  <a:srgbClr val="F7F9FF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>
                <a:latin typeface="+mj-ea"/>
                <a:ea typeface="+mj-ea"/>
                <a:cs typeface="+mn-ea"/>
                <a:sym typeface="+mn-lt"/>
              </a:rPr>
              <a:t>growth strategies.</a:t>
            </a:r>
            <a:endParaRPr sz="110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41" name="Distinctively build premium growth strategies…"/>
          <p:cNvSpPr txBox="1"/>
          <p:nvPr/>
        </p:nvSpPr>
        <p:spPr>
          <a:xfrm>
            <a:off x="8221232" y="3816350"/>
            <a:ext cx="3287760" cy="101566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tabLst>
                <a:tab pos="2057400" algn="l"/>
              </a:tabLst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Distinctively build premium growth strategies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whereas premium human capital. Conveniently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 err="1">
                <a:latin typeface="+mj-ea"/>
                <a:ea typeface="+mj-ea"/>
                <a:cs typeface="+mn-ea"/>
                <a:sym typeface="+mn-lt"/>
              </a:rPr>
              <a:t>envisioneer</a:t>
            </a:r>
            <a:r>
              <a:rPr sz="1100" dirty="0">
                <a:latin typeface="+mj-ea"/>
                <a:ea typeface="+mj-ea"/>
                <a:cs typeface="+mn-ea"/>
                <a:sym typeface="+mn-lt"/>
              </a:rPr>
              <a:t> accurate users whereas collaborative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defRPr sz="2200" b="0">
                <a:solidFill>
                  <a:srgbClr val="6A6E77"/>
                </a:solidFill>
                <a:latin typeface="Quicksand Regular"/>
                <a:ea typeface="Quicksand Regular"/>
                <a:cs typeface="Quicksand Regular"/>
                <a:sym typeface="Quicksand Regular"/>
              </a:defRPr>
            </a:pPr>
            <a:r>
              <a:rPr sz="1100" dirty="0">
                <a:latin typeface="+mj-ea"/>
                <a:ea typeface="+mj-ea"/>
                <a:cs typeface="+mn-ea"/>
                <a:sym typeface="+mn-lt"/>
              </a:rPr>
              <a:t>e-commerce.</a:t>
            </a:r>
            <a:endParaRPr sz="11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42" name="Our Featured…"/>
          <p:cNvSpPr txBox="1"/>
          <p:nvPr/>
        </p:nvSpPr>
        <p:spPr>
          <a:xfrm>
            <a:off x="8221232" y="2063750"/>
            <a:ext cx="2840586" cy="107721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Our Featured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  <a:p>
            <a:pPr algn="l">
              <a:defRPr sz="7000" b="0">
                <a:solidFill>
                  <a:srgbClr val="2C2E3C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pPr>
            <a:r>
              <a:rPr sz="3500">
                <a:latin typeface="+mj-ea"/>
                <a:ea typeface="+mj-ea"/>
                <a:cs typeface="+mn-ea"/>
                <a:sym typeface="+mn-lt"/>
              </a:rPr>
              <a:t>Portfolio</a:t>
            </a:r>
            <a:endParaRPr sz="3500"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" tmFilter="0, 0; .2, .5; .8, .5; 1, 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" autoRev="1" fill="hold"/>
                                        <p:tgtEl>
                                          <p:spTgt spid="7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" grpId="0" animBg="1" advAuto="0"/>
      <p:bldP spid="741" grpId="1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大叶植物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1i2exh30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7012</Words>
  <Application>WPS 演示</Application>
  <PresentationFormat>自定义</PresentationFormat>
  <Paragraphs>486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Gill Sans</vt:lpstr>
      <vt:lpstr>Helvetica Neue Medium</vt:lpstr>
      <vt:lpstr>Quicksand Bold</vt:lpstr>
      <vt:lpstr>★日文毛笔</vt:lpstr>
      <vt:lpstr>Helvetica Neue</vt:lpstr>
      <vt:lpstr>汉仪大宋简</vt:lpstr>
      <vt:lpstr>Quicksand Regular</vt:lpstr>
      <vt:lpstr>微软雅黑</vt:lpstr>
      <vt:lpstr>Arial Unicode MS</vt:lpstr>
      <vt:lpstr>等线</vt:lpstr>
      <vt:lpstr>汉仪中圆简</vt:lpstr>
      <vt:lpstr>Arial</vt:lpstr>
      <vt:lpstr>Calibri</vt:lpstr>
      <vt:lpstr>大叶植物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欧美大叶植物</dc:title>
  <dc:creator>第一PPT</dc:creator>
  <cp:keywords>www.1ppt.com</cp:keywords>
  <dc:description>www.1ppt.com</dc:description>
  <cp:lastModifiedBy>铭</cp:lastModifiedBy>
  <cp:revision>82</cp:revision>
  <dcterms:created xsi:type="dcterms:W3CDTF">2019-02-26T11:50:00Z</dcterms:created>
  <dcterms:modified xsi:type="dcterms:W3CDTF">2022-02-11T05:59:35Z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34FA3621E56E48F598B5180AD94F1B6C</vt:lpwstr>
  </property>
  <property fmtid="{D5CDD505-2E9C-101B-9397-08002B2CF9AE}" pid="3" name="KSOProductBuildVer">
    <vt:lpwstr>2052-11.1.0.11045</vt:lpwstr>
  </property>
</Properties>
</file>