
<file path=[Content_Types].xml><?xml version="1.0" encoding="utf-8"?>
<Types xmlns="http://schemas.openxmlformats.org/package/2006/content-types">
  <Default Extension="jpeg" ContentType="image/jpeg"/>
  <Default Extension="JPG" ContentType="image/.jpg"/>
  <Default Extension="xlsx" ContentType="application/vnd.openxmlformats-officedocument.spreadsheetml.sheet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87" r:id="rId3"/>
    <p:sldId id="260" r:id="rId5"/>
    <p:sldId id="283" r:id="rId6"/>
    <p:sldId id="274" r:id="rId7"/>
    <p:sldId id="265" r:id="rId8"/>
    <p:sldId id="266" r:id="rId9"/>
    <p:sldId id="273" r:id="rId10"/>
    <p:sldId id="264" r:id="rId11"/>
    <p:sldId id="282" r:id="rId12"/>
    <p:sldId id="270" r:id="rId13"/>
    <p:sldId id="272" r:id="rId14"/>
    <p:sldId id="278" r:id="rId15"/>
    <p:sldId id="277" r:id="rId16"/>
    <p:sldId id="263" r:id="rId17"/>
    <p:sldId id="281" r:id="rId18"/>
    <p:sldId id="261" r:id="rId19"/>
    <p:sldId id="262" r:id="rId20"/>
    <p:sldId id="286" r:id="rId21"/>
    <p:sldId id="276" r:id="rId22"/>
    <p:sldId id="268" r:id="rId23"/>
    <p:sldId id="271" r:id="rId24"/>
    <p:sldId id="269" r:id="rId25"/>
    <p:sldId id="275" r:id="rId26"/>
    <p:sldId id="267" r:id="rId27"/>
    <p:sldId id="284" r:id="rId28"/>
  </p:sldIdLst>
  <p:sldSz cx="12192000" cy="6858000"/>
  <p:notesSz cx="6858000" cy="9144000"/>
  <p:custDataLst>
    <p:tags r:id="rId32"/>
  </p:custDataLst>
  <p:defaultTextStyle>
    <a:defPPr>
      <a:defRPr lang="en-US"/>
    </a:defPPr>
    <a:lvl1pPr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defTabSz="457200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E2F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825" autoAdjust="0"/>
    <p:restoredTop sz="94660"/>
  </p:normalViewPr>
  <p:slideViewPr>
    <p:cSldViewPr snapToGrid="0" showGuides="1">
      <p:cViewPr>
        <p:scale>
          <a:sx n="50" d="100"/>
          <a:sy n="50" d="100"/>
        </p:scale>
        <p:origin x="-60" y="-171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Sheet1!$A$2:$A$12</c:f>
              <c:strCache>
                <c:ptCount val="11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  <c:pt idx="4">
                  <c:v>E</c:v>
                </c:pt>
                <c:pt idx="5">
                  <c:v>F</c:v>
                </c:pt>
                <c:pt idx="6">
                  <c:v>G</c:v>
                </c:pt>
                <c:pt idx="7">
                  <c:v>H</c:v>
                </c:pt>
                <c:pt idx="8">
                  <c:v>I</c:v>
                </c:pt>
                <c:pt idx="9">
                  <c:v>J</c:v>
                </c:pt>
                <c:pt idx="10">
                  <c:v>K</c:v>
                </c:pt>
              </c:strCache>
            </c:strRef>
          </c:cat>
          <c:val>
            <c:numRef>
              <c:f>Sheet1!$B$2:$B$12</c:f>
              <c:numCache>
                <c:formatCode>g/"通""用""格""式"</c:formatCode>
                <c:ptCount val="11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1.8</c:v>
                </c:pt>
                <c:pt idx="5">
                  <c:v>3</c:v>
                </c:pt>
                <c:pt idx="6">
                  <c:v>4.2</c:v>
                </c:pt>
                <c:pt idx="7">
                  <c:v>4.7</c:v>
                </c:pt>
                <c:pt idx="8">
                  <c:v>6</c:v>
                </c:pt>
                <c:pt idx="9">
                  <c:v>3.2</c:v>
                </c:pt>
                <c:pt idx="10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540592768"/>
        <c:axId val="540750208"/>
      </c:barChart>
      <c:catAx>
        <c:axId val="5405927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12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540750208"/>
        <c:crosses val="autoZero"/>
        <c:auto val="1"/>
        <c:lblAlgn val="ctr"/>
        <c:lblOffset val="100"/>
        <c:noMultiLvlLbl val="0"/>
      </c:catAx>
      <c:valAx>
        <c:axId val="540750208"/>
        <c:scaling>
          <c:orientation val="minMax"/>
        </c:scaling>
        <c:delete val="0"/>
        <c:axPos val="l"/>
        <c:majorGridlines>
          <c:spPr>
            <a:ln w="9512" cap="flat" cmpd="sng" algn="ctr">
              <a:solidFill>
                <a:schemeClr val="bg1">
                  <a:lumMod val="85000"/>
                  <a:alpha val="47000"/>
                </a:schemeClr>
              </a:solidFill>
              <a:prstDash val="solid"/>
              <a:round/>
            </a:ln>
            <a:effectLst/>
          </c:spPr>
        </c:majorGridlines>
        <c:numFmt formatCode="0_);[Red]\(0\)" sourceLinked="0"/>
        <c:majorTickMark val="none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540592768"/>
        <c:crosses val="autoZero"/>
        <c:crossBetween val="between"/>
      </c:valAx>
      <c:spPr>
        <a:noFill/>
        <a:ln w="25364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050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pPr>
              <a:defRPr/>
            </a:pPr>
            <a:fld id="{8C05D8E5-35A8-447F-B885-7AF937D1E93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dirty="0"/>
              <a:t>编辑母版文本样式</a:t>
            </a:r>
            <a:endParaRPr lang="zh-CN" altLang="en-US" noProof="0" dirty="0"/>
          </a:p>
          <a:p>
            <a:pPr lvl="1"/>
            <a:r>
              <a:rPr lang="zh-CN" altLang="en-US" noProof="0" dirty="0"/>
              <a:t>第二级</a:t>
            </a:r>
            <a:endParaRPr lang="zh-CN" altLang="en-US" noProof="0" dirty="0"/>
          </a:p>
          <a:p>
            <a:pPr lvl="2"/>
            <a:r>
              <a:rPr lang="zh-CN" altLang="en-US" noProof="0" dirty="0"/>
              <a:t>第三级</a:t>
            </a:r>
            <a:endParaRPr lang="zh-CN" altLang="en-US" noProof="0" dirty="0"/>
          </a:p>
          <a:p>
            <a:pPr lvl="3"/>
            <a:r>
              <a:rPr lang="zh-CN" altLang="en-US" noProof="0" dirty="0"/>
              <a:t>第四级</a:t>
            </a:r>
            <a:endParaRPr lang="zh-CN" altLang="en-US" noProof="0" dirty="0"/>
          </a:p>
          <a:p>
            <a:pPr lvl="4"/>
            <a:r>
              <a:rPr lang="zh-CN" altLang="en-US" noProof="0" dirty="0"/>
              <a:t>第五级</a:t>
            </a:r>
            <a:endParaRPr lang="zh-CN" altLang="en-US" noProof="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pPr>
              <a:defRPr/>
            </a:pPr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字魂59号-创粗黑" panose="00000500000000000000" pitchFamily="2" charset="-122"/>
                <a:ea typeface="字魂59号-创粗黑" panose="00000500000000000000" pitchFamily="2" charset="-122"/>
              </a:defRPr>
            </a:lvl1pPr>
          </a:lstStyle>
          <a:p>
            <a:pPr>
              <a:defRPr/>
            </a:pPr>
            <a:fld id="{80C357E8-3052-476A-8F44-26BF7F35B91F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字魂59号-创粗黑" panose="00000500000000000000" pitchFamily="2" charset="-122"/>
        <a:ea typeface="字魂59号-创粗黑" panose="00000500000000000000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C357E8-3052-476A-8F44-26BF7F35B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C357E8-3052-476A-8F44-26BF7F35B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C357E8-3052-476A-8F44-26BF7F35B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C357E8-3052-476A-8F44-26BF7F35B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C357E8-3052-476A-8F44-26BF7F35B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C357E8-3052-476A-8F44-26BF7F35B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C357E8-3052-476A-8F44-26BF7F35B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C357E8-3052-476A-8F44-26BF7F35B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C357E8-3052-476A-8F44-26BF7F35B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C357E8-3052-476A-8F44-26BF7F35B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C357E8-3052-476A-8F44-26BF7F35B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C357E8-3052-476A-8F44-26BF7F35B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C357E8-3052-476A-8F44-26BF7F35B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C357E8-3052-476A-8F44-26BF7F35B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C357E8-3052-476A-8F44-26BF7F35B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C357E8-3052-476A-8F44-26BF7F35B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C357E8-3052-476A-8F44-26BF7F35B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C357E8-3052-476A-8F44-26BF7F35B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C357E8-3052-476A-8F44-26BF7F35B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C357E8-3052-476A-8F44-26BF7F35B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C357E8-3052-476A-8F44-26BF7F35B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C357E8-3052-476A-8F44-26BF7F35B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C357E8-3052-476A-8F44-26BF7F35B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C357E8-3052-476A-8F44-26BF7F35B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80C357E8-3052-476A-8F44-26BF7F35B91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79963" y="2276673"/>
            <a:ext cx="3530495" cy="3530494"/>
          </a:xfrm>
          <a:custGeom>
            <a:avLst/>
            <a:gdLst>
              <a:gd name="connsiteX0" fmla="*/ 1765247 w 3530494"/>
              <a:gd name="connsiteY0" fmla="*/ 0 h 3530494"/>
              <a:gd name="connsiteX1" fmla="*/ 3530494 w 3530494"/>
              <a:gd name="connsiteY1" fmla="*/ 1765247 h 3530494"/>
              <a:gd name="connsiteX2" fmla="*/ 1765247 w 3530494"/>
              <a:gd name="connsiteY2" fmla="*/ 3530494 h 3530494"/>
              <a:gd name="connsiteX3" fmla="*/ 0 w 3530494"/>
              <a:gd name="connsiteY3" fmla="*/ 1765247 h 3530494"/>
              <a:gd name="connsiteX4" fmla="*/ 1765247 w 3530494"/>
              <a:gd name="connsiteY4" fmla="*/ 0 h 35304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30494" h="3530494">
                <a:moveTo>
                  <a:pt x="1765247" y="0"/>
                </a:moveTo>
                <a:cubicBezTo>
                  <a:pt x="2740166" y="0"/>
                  <a:pt x="3530494" y="790328"/>
                  <a:pt x="3530494" y="1765247"/>
                </a:cubicBezTo>
                <a:cubicBezTo>
                  <a:pt x="3530494" y="2740166"/>
                  <a:pt x="2740166" y="3530494"/>
                  <a:pt x="1765247" y="3530494"/>
                </a:cubicBezTo>
                <a:cubicBezTo>
                  <a:pt x="790328" y="3530494"/>
                  <a:pt x="0" y="2740166"/>
                  <a:pt x="0" y="1765247"/>
                </a:cubicBezTo>
                <a:cubicBezTo>
                  <a:pt x="0" y="790328"/>
                  <a:pt x="790328" y="0"/>
                  <a:pt x="1765247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 noProof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1666037" y="2490696"/>
            <a:ext cx="2090831" cy="2090830"/>
          </a:xfrm>
          <a:custGeom>
            <a:avLst/>
            <a:gdLst>
              <a:gd name="connsiteX0" fmla="*/ 1045415 w 2090830"/>
              <a:gd name="connsiteY0" fmla="*/ 0 h 2090830"/>
              <a:gd name="connsiteX1" fmla="*/ 2090830 w 2090830"/>
              <a:gd name="connsiteY1" fmla="*/ 1045415 h 2090830"/>
              <a:gd name="connsiteX2" fmla="*/ 1045415 w 2090830"/>
              <a:gd name="connsiteY2" fmla="*/ 2090830 h 2090830"/>
              <a:gd name="connsiteX3" fmla="*/ 0 w 2090830"/>
              <a:gd name="connsiteY3" fmla="*/ 1045415 h 2090830"/>
              <a:gd name="connsiteX4" fmla="*/ 1045415 w 2090830"/>
              <a:gd name="connsiteY4" fmla="*/ 0 h 2090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830" h="2090830">
                <a:moveTo>
                  <a:pt x="1045415" y="0"/>
                </a:moveTo>
                <a:cubicBezTo>
                  <a:pt x="1622782" y="0"/>
                  <a:pt x="2090830" y="468048"/>
                  <a:pt x="2090830" y="1045415"/>
                </a:cubicBezTo>
                <a:cubicBezTo>
                  <a:pt x="2090830" y="1622782"/>
                  <a:pt x="1622782" y="2090830"/>
                  <a:pt x="1045415" y="2090830"/>
                </a:cubicBezTo>
                <a:cubicBezTo>
                  <a:pt x="468048" y="2090830"/>
                  <a:pt x="0" y="1622782"/>
                  <a:pt x="0" y="1045415"/>
                </a:cubicBezTo>
                <a:cubicBezTo>
                  <a:pt x="0" y="468048"/>
                  <a:pt x="468048" y="0"/>
                  <a:pt x="1045415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 noProof="0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1"/>
          </p:nvPr>
        </p:nvSpPr>
        <p:spPr>
          <a:xfrm>
            <a:off x="5054051" y="2490696"/>
            <a:ext cx="2090831" cy="2090830"/>
          </a:xfrm>
          <a:custGeom>
            <a:avLst/>
            <a:gdLst>
              <a:gd name="connsiteX0" fmla="*/ 1045415 w 2090830"/>
              <a:gd name="connsiteY0" fmla="*/ 0 h 2090830"/>
              <a:gd name="connsiteX1" fmla="*/ 2090830 w 2090830"/>
              <a:gd name="connsiteY1" fmla="*/ 1045415 h 2090830"/>
              <a:gd name="connsiteX2" fmla="*/ 1045415 w 2090830"/>
              <a:gd name="connsiteY2" fmla="*/ 2090830 h 2090830"/>
              <a:gd name="connsiteX3" fmla="*/ 0 w 2090830"/>
              <a:gd name="connsiteY3" fmla="*/ 1045415 h 2090830"/>
              <a:gd name="connsiteX4" fmla="*/ 1045415 w 2090830"/>
              <a:gd name="connsiteY4" fmla="*/ 0 h 2090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830" h="2090830">
                <a:moveTo>
                  <a:pt x="1045415" y="0"/>
                </a:moveTo>
                <a:cubicBezTo>
                  <a:pt x="1622782" y="0"/>
                  <a:pt x="2090830" y="468048"/>
                  <a:pt x="2090830" y="1045415"/>
                </a:cubicBezTo>
                <a:cubicBezTo>
                  <a:pt x="2090830" y="1622782"/>
                  <a:pt x="1622782" y="2090830"/>
                  <a:pt x="1045415" y="2090830"/>
                </a:cubicBezTo>
                <a:cubicBezTo>
                  <a:pt x="468048" y="2090830"/>
                  <a:pt x="0" y="1622782"/>
                  <a:pt x="0" y="1045415"/>
                </a:cubicBezTo>
                <a:cubicBezTo>
                  <a:pt x="0" y="468048"/>
                  <a:pt x="468048" y="0"/>
                  <a:pt x="1045415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 noProof="0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8442065" y="2490696"/>
            <a:ext cx="2090831" cy="2090830"/>
          </a:xfrm>
          <a:custGeom>
            <a:avLst/>
            <a:gdLst>
              <a:gd name="connsiteX0" fmla="*/ 1045415 w 2090830"/>
              <a:gd name="connsiteY0" fmla="*/ 0 h 2090830"/>
              <a:gd name="connsiteX1" fmla="*/ 2090830 w 2090830"/>
              <a:gd name="connsiteY1" fmla="*/ 1045415 h 2090830"/>
              <a:gd name="connsiteX2" fmla="*/ 1045415 w 2090830"/>
              <a:gd name="connsiteY2" fmla="*/ 2090830 h 2090830"/>
              <a:gd name="connsiteX3" fmla="*/ 0 w 2090830"/>
              <a:gd name="connsiteY3" fmla="*/ 1045415 h 2090830"/>
              <a:gd name="connsiteX4" fmla="*/ 1045415 w 2090830"/>
              <a:gd name="connsiteY4" fmla="*/ 0 h 2090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0830" h="2090830">
                <a:moveTo>
                  <a:pt x="1045415" y="0"/>
                </a:moveTo>
                <a:cubicBezTo>
                  <a:pt x="1622782" y="0"/>
                  <a:pt x="2090830" y="468048"/>
                  <a:pt x="2090830" y="1045415"/>
                </a:cubicBezTo>
                <a:cubicBezTo>
                  <a:pt x="2090830" y="1622782"/>
                  <a:pt x="1622782" y="2090830"/>
                  <a:pt x="1045415" y="2090830"/>
                </a:cubicBezTo>
                <a:cubicBezTo>
                  <a:pt x="468048" y="2090830"/>
                  <a:pt x="0" y="1622782"/>
                  <a:pt x="0" y="1045415"/>
                </a:cubicBezTo>
                <a:cubicBezTo>
                  <a:pt x="0" y="468048"/>
                  <a:pt x="468048" y="0"/>
                  <a:pt x="1045415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 noProof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2500885" y="2352834"/>
            <a:ext cx="2756131" cy="2756130"/>
          </a:xfrm>
          <a:custGeom>
            <a:avLst/>
            <a:gdLst>
              <a:gd name="connsiteX0" fmla="*/ 1378065 w 2756130"/>
              <a:gd name="connsiteY0" fmla="*/ 0 h 2756130"/>
              <a:gd name="connsiteX1" fmla="*/ 2756130 w 2756130"/>
              <a:gd name="connsiteY1" fmla="*/ 1378065 h 2756130"/>
              <a:gd name="connsiteX2" fmla="*/ 1378065 w 2756130"/>
              <a:gd name="connsiteY2" fmla="*/ 2756130 h 2756130"/>
              <a:gd name="connsiteX3" fmla="*/ 0 w 2756130"/>
              <a:gd name="connsiteY3" fmla="*/ 1378065 h 2756130"/>
              <a:gd name="connsiteX4" fmla="*/ 1378065 w 2756130"/>
              <a:gd name="connsiteY4" fmla="*/ 0 h 2756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6130" h="2756130">
                <a:moveTo>
                  <a:pt x="1378065" y="0"/>
                </a:moveTo>
                <a:cubicBezTo>
                  <a:pt x="2139149" y="0"/>
                  <a:pt x="2756130" y="616981"/>
                  <a:pt x="2756130" y="1378065"/>
                </a:cubicBezTo>
                <a:cubicBezTo>
                  <a:pt x="2756130" y="2139149"/>
                  <a:pt x="2139149" y="2756130"/>
                  <a:pt x="1378065" y="2756130"/>
                </a:cubicBezTo>
                <a:cubicBezTo>
                  <a:pt x="616981" y="2756130"/>
                  <a:pt x="0" y="2139149"/>
                  <a:pt x="0" y="1378065"/>
                </a:cubicBezTo>
                <a:cubicBezTo>
                  <a:pt x="0" y="616981"/>
                  <a:pt x="616981" y="0"/>
                  <a:pt x="1378065" y="0"/>
                </a:cubicBez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 noProof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1019176" y="1721648"/>
            <a:ext cx="10153651" cy="2592387"/>
          </a:xfrm>
          <a:custGeom>
            <a:avLst/>
            <a:gdLst>
              <a:gd name="connsiteX0" fmla="*/ 0 w 10153650"/>
              <a:gd name="connsiteY0" fmla="*/ 0 h 2592387"/>
              <a:gd name="connsiteX1" fmla="*/ 10153650 w 10153650"/>
              <a:gd name="connsiteY1" fmla="*/ 0 h 2592387"/>
              <a:gd name="connsiteX2" fmla="*/ 10153650 w 10153650"/>
              <a:gd name="connsiteY2" fmla="*/ 2592387 h 2592387"/>
              <a:gd name="connsiteX3" fmla="*/ 0 w 10153650"/>
              <a:gd name="connsiteY3" fmla="*/ 2592387 h 2592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53650" h="2592387">
                <a:moveTo>
                  <a:pt x="0" y="0"/>
                </a:moveTo>
                <a:lnTo>
                  <a:pt x="10153650" y="0"/>
                </a:lnTo>
                <a:lnTo>
                  <a:pt x="10153650" y="2592387"/>
                </a:lnTo>
                <a:lnTo>
                  <a:pt x="0" y="2592387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pPr lvl="0"/>
            <a:endParaRPr lang="zh-CN" altLang="en-US" noProof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3520045" y="2009920"/>
            <a:ext cx="3441867" cy="2041154"/>
          </a:xfrm>
          <a:custGeom>
            <a:avLst/>
            <a:gdLst>
              <a:gd name="connsiteX0" fmla="*/ 748267 w 3441866"/>
              <a:gd name="connsiteY0" fmla="*/ 0 h 2041154"/>
              <a:gd name="connsiteX1" fmla="*/ 3441866 w 3441866"/>
              <a:gd name="connsiteY1" fmla="*/ 0 h 2041154"/>
              <a:gd name="connsiteX2" fmla="*/ 2693599 w 3441866"/>
              <a:gd name="connsiteY2" fmla="*/ 2041154 h 2041154"/>
              <a:gd name="connsiteX3" fmla="*/ 0 w 3441866"/>
              <a:gd name="connsiteY3" fmla="*/ 2041154 h 2041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41866" h="2041154">
                <a:moveTo>
                  <a:pt x="748267" y="0"/>
                </a:moveTo>
                <a:lnTo>
                  <a:pt x="3441866" y="0"/>
                </a:lnTo>
                <a:lnTo>
                  <a:pt x="2693599" y="2041154"/>
                </a:lnTo>
                <a:lnTo>
                  <a:pt x="0" y="2041154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pPr lvl="0"/>
            <a:endParaRPr lang="zh-CN" altLang="en-US" noProof="0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1"/>
          </p:nvPr>
        </p:nvSpPr>
        <p:spPr>
          <a:xfrm>
            <a:off x="4375068" y="3737120"/>
            <a:ext cx="6797759" cy="2041154"/>
          </a:xfrm>
          <a:custGeom>
            <a:avLst/>
            <a:gdLst>
              <a:gd name="connsiteX0" fmla="*/ 748267 w 6797758"/>
              <a:gd name="connsiteY0" fmla="*/ 0 h 2041154"/>
              <a:gd name="connsiteX1" fmla="*/ 6797758 w 6797758"/>
              <a:gd name="connsiteY1" fmla="*/ 0 h 2041154"/>
              <a:gd name="connsiteX2" fmla="*/ 6049491 w 6797758"/>
              <a:gd name="connsiteY2" fmla="*/ 2041154 h 2041154"/>
              <a:gd name="connsiteX3" fmla="*/ 0 w 6797758"/>
              <a:gd name="connsiteY3" fmla="*/ 2041154 h 20411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97758" h="2041154">
                <a:moveTo>
                  <a:pt x="748267" y="0"/>
                </a:moveTo>
                <a:lnTo>
                  <a:pt x="6797758" y="0"/>
                </a:lnTo>
                <a:lnTo>
                  <a:pt x="6049491" y="2041154"/>
                </a:lnTo>
                <a:lnTo>
                  <a:pt x="0" y="2041154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pPr lvl="0"/>
            <a:endParaRPr lang="zh-CN" altLang="en-US" noProof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0"/>
          </p:nvPr>
        </p:nvSpPr>
        <p:spPr>
          <a:xfrm>
            <a:off x="4720424" y="1750158"/>
            <a:ext cx="2756131" cy="2756130"/>
          </a:xfrm>
          <a:custGeom>
            <a:avLst/>
            <a:gdLst>
              <a:gd name="connsiteX0" fmla="*/ 1378065 w 2756130"/>
              <a:gd name="connsiteY0" fmla="*/ 0 h 2756130"/>
              <a:gd name="connsiteX1" fmla="*/ 2756130 w 2756130"/>
              <a:gd name="connsiteY1" fmla="*/ 1378065 h 2756130"/>
              <a:gd name="connsiteX2" fmla="*/ 1378065 w 2756130"/>
              <a:gd name="connsiteY2" fmla="*/ 2756130 h 2756130"/>
              <a:gd name="connsiteX3" fmla="*/ 0 w 2756130"/>
              <a:gd name="connsiteY3" fmla="*/ 1378065 h 2756130"/>
              <a:gd name="connsiteX4" fmla="*/ 1378065 w 2756130"/>
              <a:gd name="connsiteY4" fmla="*/ 0 h 2756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56130" h="2756130">
                <a:moveTo>
                  <a:pt x="1378065" y="0"/>
                </a:moveTo>
                <a:cubicBezTo>
                  <a:pt x="2139149" y="0"/>
                  <a:pt x="2756130" y="616981"/>
                  <a:pt x="2756130" y="1378065"/>
                </a:cubicBezTo>
                <a:cubicBezTo>
                  <a:pt x="2756130" y="2139149"/>
                  <a:pt x="2139149" y="2756130"/>
                  <a:pt x="1378065" y="2756130"/>
                </a:cubicBezTo>
                <a:cubicBezTo>
                  <a:pt x="616981" y="2756130"/>
                  <a:pt x="0" y="2139149"/>
                  <a:pt x="0" y="1378065"/>
                </a:cubicBezTo>
                <a:cubicBezTo>
                  <a:pt x="0" y="616981"/>
                  <a:pt x="616981" y="0"/>
                  <a:pt x="1378065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lvl="0"/>
            <a:endParaRPr lang="zh-CN" altLang="en-US" noProof="0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1"/>
          </p:nvPr>
        </p:nvSpPr>
        <p:spPr>
          <a:xfrm>
            <a:off x="1744041" y="2250062"/>
            <a:ext cx="1756323" cy="1756322"/>
          </a:xfrm>
          <a:custGeom>
            <a:avLst/>
            <a:gdLst>
              <a:gd name="connsiteX0" fmla="*/ 878161 w 1756322"/>
              <a:gd name="connsiteY0" fmla="*/ 0 h 1756322"/>
              <a:gd name="connsiteX1" fmla="*/ 1756322 w 1756322"/>
              <a:gd name="connsiteY1" fmla="*/ 878161 h 1756322"/>
              <a:gd name="connsiteX2" fmla="*/ 878161 w 1756322"/>
              <a:gd name="connsiteY2" fmla="*/ 1756322 h 1756322"/>
              <a:gd name="connsiteX3" fmla="*/ 0 w 1756322"/>
              <a:gd name="connsiteY3" fmla="*/ 878161 h 1756322"/>
              <a:gd name="connsiteX4" fmla="*/ 878161 w 1756322"/>
              <a:gd name="connsiteY4" fmla="*/ 0 h 1756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6322" h="1756322">
                <a:moveTo>
                  <a:pt x="878161" y="0"/>
                </a:moveTo>
                <a:cubicBezTo>
                  <a:pt x="1363156" y="0"/>
                  <a:pt x="1756322" y="393166"/>
                  <a:pt x="1756322" y="878161"/>
                </a:cubicBezTo>
                <a:cubicBezTo>
                  <a:pt x="1756322" y="1363156"/>
                  <a:pt x="1363156" y="1756322"/>
                  <a:pt x="878161" y="1756322"/>
                </a:cubicBezTo>
                <a:cubicBezTo>
                  <a:pt x="393166" y="1756322"/>
                  <a:pt x="0" y="1363156"/>
                  <a:pt x="0" y="878161"/>
                </a:cubicBezTo>
                <a:cubicBezTo>
                  <a:pt x="0" y="393166"/>
                  <a:pt x="393166" y="0"/>
                  <a:pt x="87816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lvl="0"/>
            <a:endParaRPr lang="zh-CN" altLang="en-US" noProof="0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2"/>
          </p:nvPr>
        </p:nvSpPr>
        <p:spPr>
          <a:xfrm>
            <a:off x="3036667" y="2054496"/>
            <a:ext cx="2147455" cy="2147454"/>
          </a:xfrm>
          <a:custGeom>
            <a:avLst/>
            <a:gdLst>
              <a:gd name="connsiteX0" fmla="*/ 1073727 w 2147454"/>
              <a:gd name="connsiteY0" fmla="*/ 0 h 2147454"/>
              <a:gd name="connsiteX1" fmla="*/ 2147454 w 2147454"/>
              <a:gd name="connsiteY1" fmla="*/ 1073727 h 2147454"/>
              <a:gd name="connsiteX2" fmla="*/ 1073727 w 2147454"/>
              <a:gd name="connsiteY2" fmla="*/ 2147454 h 2147454"/>
              <a:gd name="connsiteX3" fmla="*/ 0 w 2147454"/>
              <a:gd name="connsiteY3" fmla="*/ 1073727 h 2147454"/>
              <a:gd name="connsiteX4" fmla="*/ 1073727 w 2147454"/>
              <a:gd name="connsiteY4" fmla="*/ 0 h 2147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7454" h="2147454">
                <a:moveTo>
                  <a:pt x="1073727" y="0"/>
                </a:moveTo>
                <a:cubicBezTo>
                  <a:pt x="1666730" y="0"/>
                  <a:pt x="2147454" y="480724"/>
                  <a:pt x="2147454" y="1073727"/>
                </a:cubicBezTo>
                <a:cubicBezTo>
                  <a:pt x="2147454" y="1666730"/>
                  <a:pt x="1666730" y="2147454"/>
                  <a:pt x="1073727" y="2147454"/>
                </a:cubicBezTo>
                <a:cubicBezTo>
                  <a:pt x="480724" y="2147454"/>
                  <a:pt x="0" y="1666730"/>
                  <a:pt x="0" y="1073727"/>
                </a:cubicBezTo>
                <a:cubicBezTo>
                  <a:pt x="0" y="480724"/>
                  <a:pt x="480724" y="0"/>
                  <a:pt x="107372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800" dirty="0">
                <a:solidFill>
                  <a:schemeClr val="lt1"/>
                </a:solidFill>
              </a:defRPr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7012858" y="2054496"/>
            <a:ext cx="2147455" cy="2147454"/>
          </a:xfrm>
          <a:custGeom>
            <a:avLst/>
            <a:gdLst>
              <a:gd name="connsiteX0" fmla="*/ 1073727 w 2147454"/>
              <a:gd name="connsiteY0" fmla="*/ 0 h 2147454"/>
              <a:gd name="connsiteX1" fmla="*/ 2147454 w 2147454"/>
              <a:gd name="connsiteY1" fmla="*/ 1073727 h 2147454"/>
              <a:gd name="connsiteX2" fmla="*/ 1073727 w 2147454"/>
              <a:gd name="connsiteY2" fmla="*/ 2147454 h 2147454"/>
              <a:gd name="connsiteX3" fmla="*/ 0 w 2147454"/>
              <a:gd name="connsiteY3" fmla="*/ 1073727 h 2147454"/>
              <a:gd name="connsiteX4" fmla="*/ 1073727 w 2147454"/>
              <a:gd name="connsiteY4" fmla="*/ 0 h 2147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47454" h="2147454">
                <a:moveTo>
                  <a:pt x="1073727" y="0"/>
                </a:moveTo>
                <a:cubicBezTo>
                  <a:pt x="1666730" y="0"/>
                  <a:pt x="2147454" y="480724"/>
                  <a:pt x="2147454" y="1073727"/>
                </a:cubicBezTo>
                <a:cubicBezTo>
                  <a:pt x="2147454" y="1666730"/>
                  <a:pt x="1666730" y="2147454"/>
                  <a:pt x="1073727" y="2147454"/>
                </a:cubicBezTo>
                <a:cubicBezTo>
                  <a:pt x="480724" y="2147454"/>
                  <a:pt x="0" y="1666730"/>
                  <a:pt x="0" y="1073727"/>
                </a:cubicBezTo>
                <a:cubicBezTo>
                  <a:pt x="0" y="480724"/>
                  <a:pt x="480724" y="0"/>
                  <a:pt x="1073727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lvl="0"/>
            <a:endParaRPr lang="zh-CN" altLang="en-US" noProof="0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4"/>
          </p:nvPr>
        </p:nvSpPr>
        <p:spPr>
          <a:xfrm>
            <a:off x="8696612" y="2250062"/>
            <a:ext cx="1756323" cy="1756322"/>
          </a:xfrm>
          <a:custGeom>
            <a:avLst/>
            <a:gdLst>
              <a:gd name="connsiteX0" fmla="*/ 878161 w 1756322"/>
              <a:gd name="connsiteY0" fmla="*/ 0 h 1756322"/>
              <a:gd name="connsiteX1" fmla="*/ 1756322 w 1756322"/>
              <a:gd name="connsiteY1" fmla="*/ 878161 h 1756322"/>
              <a:gd name="connsiteX2" fmla="*/ 878161 w 1756322"/>
              <a:gd name="connsiteY2" fmla="*/ 1756322 h 1756322"/>
              <a:gd name="connsiteX3" fmla="*/ 0 w 1756322"/>
              <a:gd name="connsiteY3" fmla="*/ 878161 h 1756322"/>
              <a:gd name="connsiteX4" fmla="*/ 878161 w 1756322"/>
              <a:gd name="connsiteY4" fmla="*/ 0 h 17563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6322" h="1756322">
                <a:moveTo>
                  <a:pt x="878161" y="0"/>
                </a:moveTo>
                <a:cubicBezTo>
                  <a:pt x="1363156" y="0"/>
                  <a:pt x="1756322" y="393166"/>
                  <a:pt x="1756322" y="878161"/>
                </a:cubicBezTo>
                <a:cubicBezTo>
                  <a:pt x="1756322" y="1363156"/>
                  <a:pt x="1363156" y="1756322"/>
                  <a:pt x="878161" y="1756322"/>
                </a:cubicBezTo>
                <a:cubicBezTo>
                  <a:pt x="393166" y="1756322"/>
                  <a:pt x="0" y="1363156"/>
                  <a:pt x="0" y="878161"/>
                </a:cubicBezTo>
                <a:cubicBezTo>
                  <a:pt x="0" y="393166"/>
                  <a:pt x="393166" y="0"/>
                  <a:pt x="87816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lvl="0"/>
            <a:endParaRPr lang="zh-CN" altLang="en-US" noProof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8325228" y="6545427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www.1ppt.com/hangye/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www.1ppt.com/jieri/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素材：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www.1ppt.com/sucai/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www.1ppt.com/beijing/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图表：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www.1ppt.com/tubiao/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精美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www.1ppt.com/powerpoint/  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课件：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www.1ppt.com/kejian/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www.1ppt.com/ziti/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工作总结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www.1ppt.com/xiazai/zongjie/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工作计划：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www.1ppt.com/xiazai/jihua/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商务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www.1ppt.com/moban/shangwu/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个人简历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www.1ppt.com/xiazai/jianli/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毕业答辩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www.1ppt.com/xiazai/dabian/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工作汇报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www.1ppt.com/xiazai/huibao/   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  <a:p>
            <a:pPr defTabSz="9144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宋体" panose="02010600030101010101" pitchFamily="2" charset="-122"/>
              </a:rPr>
              <a:t> </a:t>
            </a:r>
            <a:endParaRPr lang="en-US" altLang="zh-CN" sz="100" dirty="0">
              <a:solidFill>
                <a:prstClr val="white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33564" y="4691743"/>
            <a:ext cx="2322287" cy="2322286"/>
          </a:xfrm>
          <a:custGeom>
            <a:avLst/>
            <a:gdLst>
              <a:gd name="connsiteX0" fmla="*/ 1161143 w 2322286"/>
              <a:gd name="connsiteY0" fmla="*/ 0 h 2322286"/>
              <a:gd name="connsiteX1" fmla="*/ 2322286 w 2322286"/>
              <a:gd name="connsiteY1" fmla="*/ 1161143 h 2322286"/>
              <a:gd name="connsiteX2" fmla="*/ 1161143 w 2322286"/>
              <a:gd name="connsiteY2" fmla="*/ 2322286 h 2322286"/>
              <a:gd name="connsiteX3" fmla="*/ 0 w 2322286"/>
              <a:gd name="connsiteY3" fmla="*/ 1161143 h 2322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2286" h="2322286">
                <a:moveTo>
                  <a:pt x="1161143" y="0"/>
                </a:moveTo>
                <a:lnTo>
                  <a:pt x="2322286" y="1161143"/>
                </a:lnTo>
                <a:lnTo>
                  <a:pt x="1161143" y="2322286"/>
                </a:lnTo>
                <a:lnTo>
                  <a:pt x="0" y="1161143"/>
                </a:lnTo>
                <a:close/>
              </a:path>
            </a:pathLst>
          </a:custGeom>
          <a:noFill/>
          <a:ln>
            <a:noFill/>
          </a:ln>
        </p:spPr>
        <p:txBody>
          <a:bodyPr wrap="square">
            <a:noAutofit/>
          </a:bodyPr>
          <a:lstStyle/>
          <a:p>
            <a:pPr lvl="0"/>
            <a:endParaRPr lang="zh-CN" altLang="en-US" noProof="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片占位符 14"/>
          <p:cNvSpPr>
            <a:spLocks noGrp="1"/>
          </p:cNvSpPr>
          <p:nvPr>
            <p:ph type="pic" sz="quarter" idx="11"/>
          </p:nvPr>
        </p:nvSpPr>
        <p:spPr>
          <a:xfrm>
            <a:off x="9818915" y="4693885"/>
            <a:ext cx="2322287" cy="2322286"/>
          </a:xfrm>
          <a:custGeom>
            <a:avLst/>
            <a:gdLst>
              <a:gd name="connsiteX0" fmla="*/ 1161143 w 2322286"/>
              <a:gd name="connsiteY0" fmla="*/ 0 h 2322286"/>
              <a:gd name="connsiteX1" fmla="*/ 2322286 w 2322286"/>
              <a:gd name="connsiteY1" fmla="*/ 1161143 h 2322286"/>
              <a:gd name="connsiteX2" fmla="*/ 1161143 w 2322286"/>
              <a:gd name="connsiteY2" fmla="*/ 2322286 h 2322286"/>
              <a:gd name="connsiteX3" fmla="*/ 0 w 2322286"/>
              <a:gd name="connsiteY3" fmla="*/ 1161143 h 23222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322286" h="2322286">
                <a:moveTo>
                  <a:pt x="1161143" y="0"/>
                </a:moveTo>
                <a:lnTo>
                  <a:pt x="2322286" y="1161143"/>
                </a:lnTo>
                <a:lnTo>
                  <a:pt x="1161143" y="2322286"/>
                </a:lnTo>
                <a:lnTo>
                  <a:pt x="0" y="11611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endParaRPr lang="zh-CN" altLang="en-US" noProof="0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-1161142" y="-1287696"/>
            <a:ext cx="4746172" cy="9566610"/>
          </a:xfrm>
          <a:custGeom>
            <a:avLst/>
            <a:gdLst>
              <a:gd name="connsiteX0" fmla="*/ 2373086 w 4746172"/>
              <a:gd name="connsiteY0" fmla="*/ 7244324 h 9566610"/>
              <a:gd name="connsiteX1" fmla="*/ 3534229 w 4746172"/>
              <a:gd name="connsiteY1" fmla="*/ 8405467 h 9566610"/>
              <a:gd name="connsiteX2" fmla="*/ 2373086 w 4746172"/>
              <a:gd name="connsiteY2" fmla="*/ 9566610 h 9566610"/>
              <a:gd name="connsiteX3" fmla="*/ 1211943 w 4746172"/>
              <a:gd name="connsiteY3" fmla="*/ 8405467 h 9566610"/>
              <a:gd name="connsiteX4" fmla="*/ 3585029 w 4746172"/>
              <a:gd name="connsiteY4" fmla="*/ 5981581 h 9566610"/>
              <a:gd name="connsiteX5" fmla="*/ 4746172 w 4746172"/>
              <a:gd name="connsiteY5" fmla="*/ 7142724 h 9566610"/>
              <a:gd name="connsiteX6" fmla="*/ 3585029 w 4746172"/>
              <a:gd name="connsiteY6" fmla="*/ 8303867 h 9566610"/>
              <a:gd name="connsiteX7" fmla="*/ 2423886 w 4746172"/>
              <a:gd name="connsiteY7" fmla="*/ 7142724 h 9566610"/>
              <a:gd name="connsiteX8" fmla="*/ 1161143 w 4746172"/>
              <a:gd name="connsiteY8" fmla="*/ 5981581 h 9566610"/>
              <a:gd name="connsiteX9" fmla="*/ 2322286 w 4746172"/>
              <a:gd name="connsiteY9" fmla="*/ 7142724 h 9566610"/>
              <a:gd name="connsiteX10" fmla="*/ 1161143 w 4746172"/>
              <a:gd name="connsiteY10" fmla="*/ 8303867 h 9566610"/>
              <a:gd name="connsiteX11" fmla="*/ 0 w 4746172"/>
              <a:gd name="connsiteY11" fmla="*/ 7142724 h 9566610"/>
              <a:gd name="connsiteX12" fmla="*/ 1161143 w 4746172"/>
              <a:gd name="connsiteY12" fmla="*/ 3610245 h 9566610"/>
              <a:gd name="connsiteX13" fmla="*/ 2322286 w 4746172"/>
              <a:gd name="connsiteY13" fmla="*/ 4771387 h 9566610"/>
              <a:gd name="connsiteX14" fmla="*/ 1161143 w 4746172"/>
              <a:gd name="connsiteY14" fmla="*/ 5932530 h 9566610"/>
              <a:gd name="connsiteX15" fmla="*/ 0 w 4746172"/>
              <a:gd name="connsiteY15" fmla="*/ 4771387 h 9566610"/>
              <a:gd name="connsiteX16" fmla="*/ 2373086 w 4746172"/>
              <a:gd name="connsiteY16" fmla="*/ 0 h 9566610"/>
              <a:gd name="connsiteX17" fmla="*/ 3534229 w 4746172"/>
              <a:gd name="connsiteY17" fmla="*/ 1161143 h 9566610"/>
              <a:gd name="connsiteX18" fmla="*/ 2373086 w 4746172"/>
              <a:gd name="connsiteY18" fmla="*/ 2322287 h 9566610"/>
              <a:gd name="connsiteX19" fmla="*/ 1211943 w 4746172"/>
              <a:gd name="connsiteY19" fmla="*/ 1161143 h 9566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746172" h="9566610">
                <a:moveTo>
                  <a:pt x="2373086" y="7244324"/>
                </a:moveTo>
                <a:lnTo>
                  <a:pt x="3534229" y="8405467"/>
                </a:lnTo>
                <a:lnTo>
                  <a:pt x="2373086" y="9566610"/>
                </a:lnTo>
                <a:lnTo>
                  <a:pt x="1211943" y="8405467"/>
                </a:lnTo>
                <a:close/>
                <a:moveTo>
                  <a:pt x="3585029" y="5981581"/>
                </a:moveTo>
                <a:lnTo>
                  <a:pt x="4746172" y="7142724"/>
                </a:lnTo>
                <a:lnTo>
                  <a:pt x="3585029" y="8303867"/>
                </a:lnTo>
                <a:lnTo>
                  <a:pt x="2423886" y="7142724"/>
                </a:lnTo>
                <a:close/>
                <a:moveTo>
                  <a:pt x="1161143" y="5981581"/>
                </a:moveTo>
                <a:lnTo>
                  <a:pt x="2322286" y="7142724"/>
                </a:lnTo>
                <a:lnTo>
                  <a:pt x="1161143" y="8303867"/>
                </a:lnTo>
                <a:lnTo>
                  <a:pt x="0" y="7142724"/>
                </a:lnTo>
                <a:close/>
                <a:moveTo>
                  <a:pt x="1161143" y="3610245"/>
                </a:moveTo>
                <a:lnTo>
                  <a:pt x="2322286" y="4771387"/>
                </a:lnTo>
                <a:lnTo>
                  <a:pt x="1161143" y="5932530"/>
                </a:lnTo>
                <a:lnTo>
                  <a:pt x="0" y="4771387"/>
                </a:lnTo>
                <a:close/>
                <a:moveTo>
                  <a:pt x="2373086" y="0"/>
                </a:moveTo>
                <a:lnTo>
                  <a:pt x="3534229" y="1161143"/>
                </a:lnTo>
                <a:lnTo>
                  <a:pt x="2373086" y="2322287"/>
                </a:lnTo>
                <a:lnTo>
                  <a:pt x="1211943" y="11611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pPr lvl="0"/>
            <a:endParaRPr lang="zh-CN" altLang="en-US" noProof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5095875" cy="6858000"/>
          </a:xfrm>
          <a:custGeom>
            <a:avLst/>
            <a:gdLst>
              <a:gd name="connsiteX0" fmla="*/ 0 w 5095874"/>
              <a:gd name="connsiteY0" fmla="*/ 0 h 6858000"/>
              <a:gd name="connsiteX1" fmla="*/ 5095874 w 5095874"/>
              <a:gd name="connsiteY1" fmla="*/ 0 h 6858000"/>
              <a:gd name="connsiteX2" fmla="*/ 5095874 w 5095874"/>
              <a:gd name="connsiteY2" fmla="*/ 6858000 h 6858000"/>
              <a:gd name="connsiteX3" fmla="*/ 0 w 5095874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95874" h="6858000">
                <a:moveTo>
                  <a:pt x="0" y="0"/>
                </a:moveTo>
                <a:lnTo>
                  <a:pt x="5095874" y="0"/>
                </a:lnTo>
                <a:lnTo>
                  <a:pt x="5095874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 noProof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0"/>
          </p:nvPr>
        </p:nvSpPr>
        <p:spPr>
          <a:xfrm>
            <a:off x="2299496" y="1628780"/>
            <a:ext cx="3491707" cy="3491707"/>
          </a:xfrm>
          <a:custGeom>
            <a:avLst/>
            <a:gdLst>
              <a:gd name="connsiteX0" fmla="*/ 1745854 w 3491707"/>
              <a:gd name="connsiteY0" fmla="*/ 0 h 3491707"/>
              <a:gd name="connsiteX1" fmla="*/ 3491707 w 3491707"/>
              <a:gd name="connsiteY1" fmla="*/ 1745854 h 3491707"/>
              <a:gd name="connsiteX2" fmla="*/ 1745854 w 3491707"/>
              <a:gd name="connsiteY2" fmla="*/ 3491707 h 3491707"/>
              <a:gd name="connsiteX3" fmla="*/ 0 w 3491707"/>
              <a:gd name="connsiteY3" fmla="*/ 1745854 h 349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1707" h="3491707">
                <a:moveTo>
                  <a:pt x="1745854" y="0"/>
                </a:moveTo>
                <a:lnTo>
                  <a:pt x="3491707" y="1745854"/>
                </a:lnTo>
                <a:lnTo>
                  <a:pt x="1745854" y="3491707"/>
                </a:lnTo>
                <a:lnTo>
                  <a:pt x="0" y="1745854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 noProof="0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1"/>
          </p:nvPr>
        </p:nvSpPr>
        <p:spPr>
          <a:xfrm>
            <a:off x="2299496" y="5120489"/>
            <a:ext cx="3491707" cy="3491707"/>
          </a:xfrm>
          <a:custGeom>
            <a:avLst/>
            <a:gdLst>
              <a:gd name="connsiteX0" fmla="*/ 1745854 w 3491707"/>
              <a:gd name="connsiteY0" fmla="*/ 0 h 3491707"/>
              <a:gd name="connsiteX1" fmla="*/ 3491707 w 3491707"/>
              <a:gd name="connsiteY1" fmla="*/ 1745854 h 3491707"/>
              <a:gd name="connsiteX2" fmla="*/ 1745854 w 3491707"/>
              <a:gd name="connsiteY2" fmla="*/ 3491707 h 3491707"/>
              <a:gd name="connsiteX3" fmla="*/ 0 w 3491707"/>
              <a:gd name="connsiteY3" fmla="*/ 1745854 h 3491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91707" h="3491707">
                <a:moveTo>
                  <a:pt x="1745854" y="0"/>
                </a:moveTo>
                <a:lnTo>
                  <a:pt x="3491707" y="1745854"/>
                </a:lnTo>
                <a:lnTo>
                  <a:pt x="1745854" y="3491707"/>
                </a:lnTo>
                <a:lnTo>
                  <a:pt x="0" y="1745854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 noProof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1019177" y="2303661"/>
            <a:ext cx="2250679" cy="2250678"/>
          </a:xfrm>
          <a:custGeom>
            <a:avLst/>
            <a:gdLst>
              <a:gd name="connsiteX0" fmla="*/ 1125339 w 2250678"/>
              <a:gd name="connsiteY0" fmla="*/ 0 h 2250678"/>
              <a:gd name="connsiteX1" fmla="*/ 2250678 w 2250678"/>
              <a:gd name="connsiteY1" fmla="*/ 1125339 h 2250678"/>
              <a:gd name="connsiteX2" fmla="*/ 1125339 w 2250678"/>
              <a:gd name="connsiteY2" fmla="*/ 2250678 h 2250678"/>
              <a:gd name="connsiteX3" fmla="*/ 0 w 2250678"/>
              <a:gd name="connsiteY3" fmla="*/ 1125339 h 2250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0678" h="2250678">
                <a:moveTo>
                  <a:pt x="1125339" y="0"/>
                </a:moveTo>
                <a:lnTo>
                  <a:pt x="2250678" y="1125339"/>
                </a:lnTo>
                <a:lnTo>
                  <a:pt x="1125339" y="2250678"/>
                </a:lnTo>
                <a:lnTo>
                  <a:pt x="0" y="1125339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 noProof="0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1"/>
          </p:nvPr>
        </p:nvSpPr>
        <p:spPr>
          <a:xfrm>
            <a:off x="3653501" y="2303661"/>
            <a:ext cx="2250679" cy="2250678"/>
          </a:xfrm>
          <a:custGeom>
            <a:avLst/>
            <a:gdLst>
              <a:gd name="connsiteX0" fmla="*/ 1125339 w 2250678"/>
              <a:gd name="connsiteY0" fmla="*/ 0 h 2250678"/>
              <a:gd name="connsiteX1" fmla="*/ 2250678 w 2250678"/>
              <a:gd name="connsiteY1" fmla="*/ 1125339 h 2250678"/>
              <a:gd name="connsiteX2" fmla="*/ 1125339 w 2250678"/>
              <a:gd name="connsiteY2" fmla="*/ 2250678 h 2250678"/>
              <a:gd name="connsiteX3" fmla="*/ 0 w 2250678"/>
              <a:gd name="connsiteY3" fmla="*/ 1125339 h 2250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0678" h="2250678">
                <a:moveTo>
                  <a:pt x="1125339" y="0"/>
                </a:moveTo>
                <a:lnTo>
                  <a:pt x="2250678" y="1125339"/>
                </a:lnTo>
                <a:lnTo>
                  <a:pt x="1125339" y="2250678"/>
                </a:lnTo>
                <a:lnTo>
                  <a:pt x="0" y="1125339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zh-CN" altLang="en-US" dirty="0"/>
            </a:lvl1pPr>
          </a:lstStyle>
          <a:p>
            <a:pPr lvl="0"/>
            <a:endParaRPr lang="zh-CN" altLang="en-US" noProof="0" dirty="0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2"/>
          </p:nvPr>
        </p:nvSpPr>
        <p:spPr>
          <a:xfrm>
            <a:off x="6287825" y="2303661"/>
            <a:ext cx="2250679" cy="2250678"/>
          </a:xfrm>
          <a:custGeom>
            <a:avLst/>
            <a:gdLst>
              <a:gd name="connsiteX0" fmla="*/ 1125339 w 2250678"/>
              <a:gd name="connsiteY0" fmla="*/ 0 h 2250678"/>
              <a:gd name="connsiteX1" fmla="*/ 2250678 w 2250678"/>
              <a:gd name="connsiteY1" fmla="*/ 1125339 h 2250678"/>
              <a:gd name="connsiteX2" fmla="*/ 1125339 w 2250678"/>
              <a:gd name="connsiteY2" fmla="*/ 2250678 h 2250678"/>
              <a:gd name="connsiteX3" fmla="*/ 0 w 2250678"/>
              <a:gd name="connsiteY3" fmla="*/ 1125339 h 2250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0678" h="2250678">
                <a:moveTo>
                  <a:pt x="1125339" y="0"/>
                </a:moveTo>
                <a:lnTo>
                  <a:pt x="2250678" y="1125339"/>
                </a:lnTo>
                <a:lnTo>
                  <a:pt x="1125339" y="2250678"/>
                </a:lnTo>
                <a:lnTo>
                  <a:pt x="0" y="1125339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 noProof="0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3"/>
          </p:nvPr>
        </p:nvSpPr>
        <p:spPr>
          <a:xfrm>
            <a:off x="8922149" y="2303661"/>
            <a:ext cx="2250679" cy="2250678"/>
          </a:xfrm>
          <a:custGeom>
            <a:avLst/>
            <a:gdLst>
              <a:gd name="connsiteX0" fmla="*/ 1125339 w 2250678"/>
              <a:gd name="connsiteY0" fmla="*/ 0 h 2250678"/>
              <a:gd name="connsiteX1" fmla="*/ 2250678 w 2250678"/>
              <a:gd name="connsiteY1" fmla="*/ 1125339 h 2250678"/>
              <a:gd name="connsiteX2" fmla="*/ 1125339 w 2250678"/>
              <a:gd name="connsiteY2" fmla="*/ 2250678 h 2250678"/>
              <a:gd name="connsiteX3" fmla="*/ 0 w 2250678"/>
              <a:gd name="connsiteY3" fmla="*/ 1125339 h 22506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50678" h="2250678">
                <a:moveTo>
                  <a:pt x="1125339" y="0"/>
                </a:moveTo>
                <a:lnTo>
                  <a:pt x="2250678" y="1125339"/>
                </a:lnTo>
                <a:lnTo>
                  <a:pt x="1125339" y="2250678"/>
                </a:lnTo>
                <a:lnTo>
                  <a:pt x="0" y="1125339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 noProof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4155866" y="2110510"/>
            <a:ext cx="2171668" cy="1894688"/>
          </a:xfrm>
          <a:custGeom>
            <a:avLst/>
            <a:gdLst>
              <a:gd name="connsiteX0" fmla="*/ 0 w 2171668"/>
              <a:gd name="connsiteY0" fmla="*/ 0 h 1894688"/>
              <a:gd name="connsiteX1" fmla="*/ 2171668 w 2171668"/>
              <a:gd name="connsiteY1" fmla="*/ 0 h 1894688"/>
              <a:gd name="connsiteX2" fmla="*/ 2171668 w 2171668"/>
              <a:gd name="connsiteY2" fmla="*/ 1894688 h 1894688"/>
              <a:gd name="connsiteX3" fmla="*/ 0 w 2171668"/>
              <a:gd name="connsiteY3" fmla="*/ 1894688 h 189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1668" h="1894688">
                <a:moveTo>
                  <a:pt x="0" y="0"/>
                </a:moveTo>
                <a:lnTo>
                  <a:pt x="2171668" y="0"/>
                </a:lnTo>
                <a:lnTo>
                  <a:pt x="2171668" y="1894688"/>
                </a:lnTo>
                <a:lnTo>
                  <a:pt x="0" y="1894688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 noProof="0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1"/>
          </p:nvPr>
        </p:nvSpPr>
        <p:spPr>
          <a:xfrm>
            <a:off x="6578511" y="2110510"/>
            <a:ext cx="2171668" cy="1894688"/>
          </a:xfrm>
          <a:custGeom>
            <a:avLst/>
            <a:gdLst>
              <a:gd name="connsiteX0" fmla="*/ 0 w 2171668"/>
              <a:gd name="connsiteY0" fmla="*/ 0 h 1894688"/>
              <a:gd name="connsiteX1" fmla="*/ 2171668 w 2171668"/>
              <a:gd name="connsiteY1" fmla="*/ 0 h 1894688"/>
              <a:gd name="connsiteX2" fmla="*/ 2171668 w 2171668"/>
              <a:gd name="connsiteY2" fmla="*/ 1894688 h 1894688"/>
              <a:gd name="connsiteX3" fmla="*/ 0 w 2171668"/>
              <a:gd name="connsiteY3" fmla="*/ 1894688 h 189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1668" h="1894688">
                <a:moveTo>
                  <a:pt x="0" y="0"/>
                </a:moveTo>
                <a:lnTo>
                  <a:pt x="2171668" y="0"/>
                </a:lnTo>
                <a:lnTo>
                  <a:pt x="2171668" y="1894688"/>
                </a:lnTo>
                <a:lnTo>
                  <a:pt x="0" y="1894688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 noProof="0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9001158" y="2110510"/>
            <a:ext cx="2171668" cy="1894688"/>
          </a:xfrm>
          <a:custGeom>
            <a:avLst/>
            <a:gdLst>
              <a:gd name="connsiteX0" fmla="*/ 0 w 2171668"/>
              <a:gd name="connsiteY0" fmla="*/ 0 h 1894688"/>
              <a:gd name="connsiteX1" fmla="*/ 2171668 w 2171668"/>
              <a:gd name="connsiteY1" fmla="*/ 0 h 1894688"/>
              <a:gd name="connsiteX2" fmla="*/ 2171668 w 2171668"/>
              <a:gd name="connsiteY2" fmla="*/ 1894688 h 1894688"/>
              <a:gd name="connsiteX3" fmla="*/ 0 w 2171668"/>
              <a:gd name="connsiteY3" fmla="*/ 1894688 h 18946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1668" h="1894688">
                <a:moveTo>
                  <a:pt x="0" y="0"/>
                </a:moveTo>
                <a:lnTo>
                  <a:pt x="2171668" y="0"/>
                </a:lnTo>
                <a:lnTo>
                  <a:pt x="2171668" y="1894688"/>
                </a:lnTo>
                <a:lnTo>
                  <a:pt x="0" y="1894688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 noProof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1019175" y="1698482"/>
            <a:ext cx="5626164" cy="4037300"/>
          </a:xfrm>
          <a:custGeom>
            <a:avLst/>
            <a:gdLst>
              <a:gd name="connsiteX0" fmla="*/ 0 w 5626164"/>
              <a:gd name="connsiteY0" fmla="*/ 0 h 4037300"/>
              <a:gd name="connsiteX1" fmla="*/ 5626164 w 5626164"/>
              <a:gd name="connsiteY1" fmla="*/ 0 h 4037300"/>
              <a:gd name="connsiteX2" fmla="*/ 5626164 w 5626164"/>
              <a:gd name="connsiteY2" fmla="*/ 4037300 h 4037300"/>
              <a:gd name="connsiteX3" fmla="*/ 0 w 5626164"/>
              <a:gd name="connsiteY3" fmla="*/ 4037300 h 4037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26164" h="4037300">
                <a:moveTo>
                  <a:pt x="0" y="0"/>
                </a:moveTo>
                <a:lnTo>
                  <a:pt x="5626164" y="0"/>
                </a:lnTo>
                <a:lnTo>
                  <a:pt x="5626164" y="4037300"/>
                </a:lnTo>
                <a:lnTo>
                  <a:pt x="0" y="40373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 noProof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 noProof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0.xml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8.xml"/><Relationship Id="rId1" Type="http://schemas.openxmlformats.org/officeDocument/2006/relationships/chart" Target="../charts/chart1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3.xml"/><Relationship Id="rId6" Type="http://schemas.openxmlformats.org/officeDocument/2006/relationships/slideLayout" Target="../slideLayouts/slideLayout15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5.xml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0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4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1.xml"/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5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29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32453" y="2437002"/>
            <a:ext cx="8534400" cy="144655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 dirty="0">
                <a:pattFill prst="ltUpDiag">
                  <a:fgClr>
                    <a:schemeClr val="tx1">
                      <a:lumMod val="85000"/>
                      <a:lumOff val="15000"/>
                    </a:schemeClr>
                  </a:fgClr>
                  <a:bgClr>
                    <a:schemeClr val="tx1"/>
                  </a:bgClr>
                </a:pattFill>
                <a:latin typeface="+mn-lt"/>
                <a:ea typeface="+mn-ea"/>
                <a:cs typeface="+mn-ea"/>
                <a:sym typeface="+mn-lt"/>
              </a:rPr>
              <a:t>打造高绩效团队</a:t>
            </a:r>
            <a:endParaRPr lang="zh-CN" altLang="en-US" sz="8800" b="1" dirty="0">
              <a:pattFill prst="ltUpDiag">
                <a:fgClr>
                  <a:schemeClr val="tx1">
                    <a:lumMod val="85000"/>
                    <a:lumOff val="15000"/>
                  </a:schemeClr>
                </a:fgClr>
                <a:bgClr>
                  <a:schemeClr val="tx1"/>
                </a:bgClr>
              </a:patt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98600" y="4053795"/>
            <a:ext cx="9194800" cy="52322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i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Building a high performance team</a:t>
            </a:r>
            <a:endParaRPr lang="zh-CN" altLang="en-US" sz="2800" i="1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86516" y="5956630"/>
            <a:ext cx="2715984" cy="3683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XXX   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2030.12.12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108200" y="3890963"/>
            <a:ext cx="79756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菱形 14"/>
          <p:cNvSpPr/>
          <p:nvPr/>
        </p:nvSpPr>
        <p:spPr>
          <a:xfrm>
            <a:off x="-1160464" y="-65088"/>
            <a:ext cx="2320927" cy="232251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031539" y="5956304"/>
            <a:ext cx="2320925" cy="232251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菱形 19"/>
          <p:cNvSpPr/>
          <p:nvPr/>
        </p:nvSpPr>
        <p:spPr>
          <a:xfrm>
            <a:off x="11031539" y="3446463"/>
            <a:ext cx="2320925" cy="2322512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940678" y="393187"/>
            <a:ext cx="3811625" cy="36933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公司介绍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产品宣传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工作汇报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菱形 21"/>
          <p:cNvSpPr/>
          <p:nvPr/>
        </p:nvSpPr>
        <p:spPr>
          <a:xfrm>
            <a:off x="11820525" y="-65088"/>
            <a:ext cx="1284288" cy="1285876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003427" y="1772776"/>
            <a:ext cx="2857500" cy="461665"/>
            <a:chOff x="2003425" y="1772776"/>
            <a:chExt cx="2857500" cy="461665"/>
          </a:xfrm>
        </p:grpSpPr>
        <p:sp>
          <p:nvSpPr>
            <p:cNvPr id="23" name="平行四边形 22"/>
            <p:cNvSpPr/>
            <p:nvPr/>
          </p:nvSpPr>
          <p:spPr>
            <a:xfrm>
              <a:off x="2003425" y="1778000"/>
              <a:ext cx="2857500" cy="454025"/>
            </a:xfrm>
            <a:prstGeom prst="parallelogram">
              <a:avLst>
                <a:gd name="adj" fmla="val 53731"/>
              </a:avLst>
            </a:prstGeom>
            <a:solidFill>
              <a:srgbClr val="FF6E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269862" y="1772776"/>
              <a:ext cx="2316655" cy="46166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企业培训计划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1" name="图片占位符 10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15" grpId="0" animBg="1"/>
      <p:bldP spid="19" grpId="0" animBg="1"/>
      <p:bldP spid="20" grpId="0" animBg="1"/>
      <p:bldP spid="21" grpId="0"/>
      <p:bldP spid="2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81115" y="2089152"/>
            <a:ext cx="5076825" cy="1062038"/>
            <a:chOff x="1281113" y="2089150"/>
            <a:chExt cx="5076825" cy="1062038"/>
          </a:xfrm>
        </p:grpSpPr>
        <p:sp>
          <p:nvSpPr>
            <p:cNvPr id="2" name="矩形 1"/>
            <p:cNvSpPr/>
            <p:nvPr/>
          </p:nvSpPr>
          <p:spPr bwMode="auto">
            <a:xfrm>
              <a:off x="1281113" y="2543175"/>
              <a:ext cx="5076825" cy="60801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椭圆 6"/>
            <p:cNvSpPr/>
            <p:nvPr/>
          </p:nvSpPr>
          <p:spPr>
            <a:xfrm>
              <a:off x="1281113" y="2089150"/>
              <a:ext cx="436562" cy="314325"/>
            </a:xfrm>
            <a:custGeom>
              <a:avLst/>
              <a:gdLst>
                <a:gd name="connsiteX0" fmla="*/ 91000 w 605879"/>
                <a:gd name="connsiteY0" fmla="*/ 173662 h 437224"/>
                <a:gd name="connsiteX1" fmla="*/ 331193 w 605879"/>
                <a:gd name="connsiteY1" fmla="*/ 173662 h 437224"/>
                <a:gd name="connsiteX2" fmla="*/ 342454 w 605879"/>
                <a:gd name="connsiteY2" fmla="*/ 184882 h 437224"/>
                <a:gd name="connsiteX3" fmla="*/ 331193 w 605879"/>
                <a:gd name="connsiteY3" fmla="*/ 196102 h 437224"/>
                <a:gd name="connsiteX4" fmla="*/ 91000 w 605879"/>
                <a:gd name="connsiteY4" fmla="*/ 196102 h 437224"/>
                <a:gd name="connsiteX5" fmla="*/ 79739 w 605879"/>
                <a:gd name="connsiteY5" fmla="*/ 184882 h 437224"/>
                <a:gd name="connsiteX6" fmla="*/ 91000 w 605879"/>
                <a:gd name="connsiteY6" fmla="*/ 173662 h 437224"/>
                <a:gd name="connsiteX7" fmla="*/ 421630 w 605879"/>
                <a:gd name="connsiteY7" fmla="*/ 131441 h 437224"/>
                <a:gd name="connsiteX8" fmla="*/ 423552 w 605879"/>
                <a:gd name="connsiteY8" fmla="*/ 152274 h 437224"/>
                <a:gd name="connsiteX9" fmla="*/ 275961 w 605879"/>
                <a:gd name="connsiteY9" fmla="*/ 300986 h 437224"/>
                <a:gd name="connsiteX10" fmla="*/ 408175 w 605879"/>
                <a:gd name="connsiteY10" fmla="*/ 358277 h 437224"/>
                <a:gd name="connsiteX11" fmla="*/ 418060 w 605879"/>
                <a:gd name="connsiteY11" fmla="*/ 365267 h 437224"/>
                <a:gd name="connsiteX12" fmla="*/ 488218 w 605879"/>
                <a:gd name="connsiteY12" fmla="*/ 410360 h 437224"/>
                <a:gd name="connsiteX13" fmla="*/ 474214 w 605879"/>
                <a:gd name="connsiteY13" fmla="*/ 363348 h 437224"/>
                <a:gd name="connsiteX14" fmla="*/ 482039 w 605879"/>
                <a:gd name="connsiteY14" fmla="*/ 349916 h 437224"/>
                <a:gd name="connsiteX15" fmla="*/ 583363 w 605879"/>
                <a:gd name="connsiteY15" fmla="*/ 244928 h 437224"/>
                <a:gd name="connsiteX16" fmla="*/ 421630 w 605879"/>
                <a:gd name="connsiteY16" fmla="*/ 131441 h 437224"/>
                <a:gd name="connsiteX17" fmla="*/ 75898 w 605879"/>
                <a:gd name="connsiteY17" fmla="*/ 120173 h 437224"/>
                <a:gd name="connsiteX18" fmla="*/ 340509 w 605879"/>
                <a:gd name="connsiteY18" fmla="*/ 120173 h 437224"/>
                <a:gd name="connsiteX19" fmla="*/ 351769 w 605879"/>
                <a:gd name="connsiteY19" fmla="*/ 131428 h 437224"/>
                <a:gd name="connsiteX20" fmla="*/ 340509 w 605879"/>
                <a:gd name="connsiteY20" fmla="*/ 142683 h 437224"/>
                <a:gd name="connsiteX21" fmla="*/ 75898 w 605879"/>
                <a:gd name="connsiteY21" fmla="*/ 142683 h 437224"/>
                <a:gd name="connsiteX22" fmla="*/ 64638 w 605879"/>
                <a:gd name="connsiteY22" fmla="*/ 131428 h 437224"/>
                <a:gd name="connsiteX23" fmla="*/ 75898 w 605879"/>
                <a:gd name="connsiteY23" fmla="*/ 120173 h 437224"/>
                <a:gd name="connsiteX24" fmla="*/ 210609 w 605879"/>
                <a:gd name="connsiteY24" fmla="*/ 22478 h 437224"/>
                <a:gd name="connsiteX25" fmla="*/ 22516 w 605879"/>
                <a:gd name="connsiteY25" fmla="*/ 153508 h 437224"/>
                <a:gd name="connsiteX26" fmla="*/ 139216 w 605879"/>
                <a:gd name="connsiteY26" fmla="*/ 274807 h 437224"/>
                <a:gd name="connsiteX27" fmla="*/ 147042 w 605879"/>
                <a:gd name="connsiteY27" fmla="*/ 288102 h 437224"/>
                <a:gd name="connsiteX28" fmla="*/ 130017 w 605879"/>
                <a:gd name="connsiteY28" fmla="*/ 344297 h 437224"/>
                <a:gd name="connsiteX29" fmla="*/ 214041 w 605879"/>
                <a:gd name="connsiteY29" fmla="*/ 291254 h 437224"/>
                <a:gd name="connsiteX30" fmla="*/ 223927 w 605879"/>
                <a:gd name="connsiteY30" fmla="*/ 284264 h 437224"/>
                <a:gd name="connsiteX31" fmla="*/ 398839 w 605879"/>
                <a:gd name="connsiteY31" fmla="*/ 152960 h 437224"/>
                <a:gd name="connsiteX32" fmla="*/ 369596 w 605879"/>
                <a:gd name="connsiteY32" fmla="*/ 80592 h 437224"/>
                <a:gd name="connsiteX33" fmla="*/ 210609 w 605879"/>
                <a:gd name="connsiteY33" fmla="*/ 22478 h 437224"/>
                <a:gd name="connsiteX34" fmla="*/ 210609 w 605879"/>
                <a:gd name="connsiteY34" fmla="*/ 0 h 437224"/>
                <a:gd name="connsiteX35" fmla="*/ 385796 w 605879"/>
                <a:gd name="connsiteY35" fmla="*/ 64967 h 437224"/>
                <a:gd name="connsiteX36" fmla="*/ 414079 w 605879"/>
                <a:gd name="connsiteY36" fmla="*/ 109100 h 437224"/>
                <a:gd name="connsiteX37" fmla="*/ 419845 w 605879"/>
                <a:gd name="connsiteY37" fmla="*/ 108963 h 437224"/>
                <a:gd name="connsiteX38" fmla="*/ 605879 w 605879"/>
                <a:gd name="connsiteY38" fmla="*/ 244928 h 437224"/>
                <a:gd name="connsiteX39" fmla="*/ 498515 w 605879"/>
                <a:gd name="connsiteY39" fmla="*/ 368420 h 437224"/>
                <a:gd name="connsiteX40" fmla="*/ 516088 w 605879"/>
                <a:gd name="connsiteY40" fmla="*/ 414609 h 437224"/>
                <a:gd name="connsiteX41" fmla="*/ 522953 w 605879"/>
                <a:gd name="connsiteY41" fmla="*/ 428178 h 437224"/>
                <a:gd name="connsiteX42" fmla="*/ 510185 w 605879"/>
                <a:gd name="connsiteY42" fmla="*/ 437224 h 437224"/>
                <a:gd name="connsiteX43" fmla="*/ 400487 w 605879"/>
                <a:gd name="connsiteY43" fmla="*/ 380344 h 437224"/>
                <a:gd name="connsiteX44" fmla="*/ 250836 w 605879"/>
                <a:gd name="connsiteY44" fmla="*/ 304275 h 437224"/>
                <a:gd name="connsiteX45" fmla="*/ 231752 w 605879"/>
                <a:gd name="connsiteY45" fmla="*/ 306331 h 437224"/>
                <a:gd name="connsiteX46" fmla="*/ 107639 w 605879"/>
                <a:gd name="connsiteY46" fmla="*/ 371161 h 437224"/>
                <a:gd name="connsiteX47" fmla="*/ 94596 w 605879"/>
                <a:gd name="connsiteY47" fmla="*/ 361978 h 437224"/>
                <a:gd name="connsiteX48" fmla="*/ 102009 w 605879"/>
                <a:gd name="connsiteY48" fmla="*/ 348135 h 437224"/>
                <a:gd name="connsiteX49" fmla="*/ 122741 w 605879"/>
                <a:gd name="connsiteY49" fmla="*/ 293173 h 437224"/>
                <a:gd name="connsiteX50" fmla="*/ 0 w 605879"/>
                <a:gd name="connsiteY50" fmla="*/ 153508 h 437224"/>
                <a:gd name="connsiteX51" fmla="*/ 210609 w 605879"/>
                <a:gd name="connsiteY51" fmla="*/ 0 h 437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</a:cxnLst>
              <a:rect l="l" t="t" r="r" b="b"/>
              <a:pathLst>
                <a:path w="605879" h="437224">
                  <a:moveTo>
                    <a:pt x="91000" y="173662"/>
                  </a:moveTo>
                  <a:lnTo>
                    <a:pt x="331193" y="173662"/>
                  </a:lnTo>
                  <a:cubicBezTo>
                    <a:pt x="337373" y="173662"/>
                    <a:pt x="342454" y="178725"/>
                    <a:pt x="342454" y="184882"/>
                  </a:cubicBezTo>
                  <a:cubicBezTo>
                    <a:pt x="342454" y="191040"/>
                    <a:pt x="337373" y="196102"/>
                    <a:pt x="331193" y="196102"/>
                  </a:cubicBezTo>
                  <a:lnTo>
                    <a:pt x="91000" y="196102"/>
                  </a:lnTo>
                  <a:cubicBezTo>
                    <a:pt x="84683" y="196102"/>
                    <a:pt x="79739" y="191040"/>
                    <a:pt x="79739" y="184882"/>
                  </a:cubicBezTo>
                  <a:cubicBezTo>
                    <a:pt x="79739" y="178725"/>
                    <a:pt x="84683" y="173662"/>
                    <a:pt x="91000" y="173662"/>
                  </a:cubicBezTo>
                  <a:close/>
                  <a:moveTo>
                    <a:pt x="421630" y="131441"/>
                  </a:moveTo>
                  <a:cubicBezTo>
                    <a:pt x="423003" y="138294"/>
                    <a:pt x="423552" y="145284"/>
                    <a:pt x="423552" y="152274"/>
                  </a:cubicBezTo>
                  <a:cubicBezTo>
                    <a:pt x="423552" y="220668"/>
                    <a:pt x="362456" y="281249"/>
                    <a:pt x="275961" y="300986"/>
                  </a:cubicBezTo>
                  <a:cubicBezTo>
                    <a:pt x="302047" y="334017"/>
                    <a:pt x="350924" y="355536"/>
                    <a:pt x="408175" y="358277"/>
                  </a:cubicBezTo>
                  <a:cubicBezTo>
                    <a:pt x="412569" y="358551"/>
                    <a:pt x="416413" y="361293"/>
                    <a:pt x="418060" y="365267"/>
                  </a:cubicBezTo>
                  <a:cubicBezTo>
                    <a:pt x="427259" y="388019"/>
                    <a:pt x="463505" y="403370"/>
                    <a:pt x="488218" y="410360"/>
                  </a:cubicBezTo>
                  <a:cubicBezTo>
                    <a:pt x="483962" y="399944"/>
                    <a:pt x="479156" y="385004"/>
                    <a:pt x="474214" y="363348"/>
                  </a:cubicBezTo>
                  <a:cubicBezTo>
                    <a:pt x="472841" y="357455"/>
                    <a:pt x="476273" y="351698"/>
                    <a:pt x="482039" y="349916"/>
                  </a:cubicBezTo>
                  <a:cubicBezTo>
                    <a:pt x="543685" y="332236"/>
                    <a:pt x="583500" y="290980"/>
                    <a:pt x="583363" y="244928"/>
                  </a:cubicBezTo>
                  <a:cubicBezTo>
                    <a:pt x="583363" y="182839"/>
                    <a:pt x="511009" y="132126"/>
                    <a:pt x="421630" y="131441"/>
                  </a:cubicBezTo>
                  <a:close/>
                  <a:moveTo>
                    <a:pt x="75898" y="120173"/>
                  </a:moveTo>
                  <a:lnTo>
                    <a:pt x="340509" y="120173"/>
                  </a:lnTo>
                  <a:cubicBezTo>
                    <a:pt x="346826" y="120173"/>
                    <a:pt x="351769" y="125114"/>
                    <a:pt x="351769" y="131428"/>
                  </a:cubicBezTo>
                  <a:cubicBezTo>
                    <a:pt x="351769" y="137604"/>
                    <a:pt x="346826" y="142683"/>
                    <a:pt x="340509" y="142683"/>
                  </a:cubicBezTo>
                  <a:lnTo>
                    <a:pt x="75898" y="142683"/>
                  </a:lnTo>
                  <a:cubicBezTo>
                    <a:pt x="69719" y="142683"/>
                    <a:pt x="64638" y="137604"/>
                    <a:pt x="64638" y="131428"/>
                  </a:cubicBezTo>
                  <a:cubicBezTo>
                    <a:pt x="64638" y="125114"/>
                    <a:pt x="69719" y="120173"/>
                    <a:pt x="75898" y="120173"/>
                  </a:cubicBezTo>
                  <a:close/>
                  <a:moveTo>
                    <a:pt x="210609" y="22478"/>
                  </a:moveTo>
                  <a:cubicBezTo>
                    <a:pt x="106952" y="22478"/>
                    <a:pt x="22516" y="81277"/>
                    <a:pt x="22516" y="153508"/>
                  </a:cubicBezTo>
                  <a:cubicBezTo>
                    <a:pt x="22516" y="206688"/>
                    <a:pt x="68372" y="254385"/>
                    <a:pt x="139216" y="274807"/>
                  </a:cubicBezTo>
                  <a:cubicBezTo>
                    <a:pt x="144983" y="276452"/>
                    <a:pt x="148415" y="282208"/>
                    <a:pt x="147042" y="288102"/>
                  </a:cubicBezTo>
                  <a:cubicBezTo>
                    <a:pt x="140864" y="314966"/>
                    <a:pt x="135097" y="332647"/>
                    <a:pt x="130017" y="344297"/>
                  </a:cubicBezTo>
                  <a:cubicBezTo>
                    <a:pt x="158437" y="336622"/>
                    <a:pt x="203058" y="318667"/>
                    <a:pt x="214041" y="291254"/>
                  </a:cubicBezTo>
                  <a:cubicBezTo>
                    <a:pt x="215689" y="287280"/>
                    <a:pt x="219533" y="284538"/>
                    <a:pt x="223927" y="284264"/>
                  </a:cubicBezTo>
                  <a:cubicBezTo>
                    <a:pt x="320170" y="279604"/>
                    <a:pt x="395407" y="223135"/>
                    <a:pt x="398839" y="152960"/>
                  </a:cubicBezTo>
                  <a:cubicBezTo>
                    <a:pt x="400075" y="126918"/>
                    <a:pt x="389915" y="101836"/>
                    <a:pt x="369596" y="80592"/>
                  </a:cubicBezTo>
                  <a:cubicBezTo>
                    <a:pt x="334860" y="44133"/>
                    <a:pt x="275412" y="22478"/>
                    <a:pt x="210609" y="22478"/>
                  </a:cubicBezTo>
                  <a:close/>
                  <a:moveTo>
                    <a:pt x="210609" y="0"/>
                  </a:moveTo>
                  <a:cubicBezTo>
                    <a:pt x="281453" y="0"/>
                    <a:pt x="346942" y="24260"/>
                    <a:pt x="385796" y="64967"/>
                  </a:cubicBezTo>
                  <a:cubicBezTo>
                    <a:pt x="398702" y="78536"/>
                    <a:pt x="408175" y="93338"/>
                    <a:pt x="414079" y="109100"/>
                  </a:cubicBezTo>
                  <a:cubicBezTo>
                    <a:pt x="416001" y="108963"/>
                    <a:pt x="417923" y="108963"/>
                    <a:pt x="419845" y="108963"/>
                  </a:cubicBezTo>
                  <a:cubicBezTo>
                    <a:pt x="522404" y="108963"/>
                    <a:pt x="606016" y="169955"/>
                    <a:pt x="605879" y="244928"/>
                  </a:cubicBezTo>
                  <a:cubicBezTo>
                    <a:pt x="605879" y="298519"/>
                    <a:pt x="564141" y="346079"/>
                    <a:pt x="498515" y="368420"/>
                  </a:cubicBezTo>
                  <a:cubicBezTo>
                    <a:pt x="506066" y="398025"/>
                    <a:pt x="512931" y="412279"/>
                    <a:pt x="516088" y="414609"/>
                  </a:cubicBezTo>
                  <a:cubicBezTo>
                    <a:pt x="524601" y="418858"/>
                    <a:pt x="523228" y="426671"/>
                    <a:pt x="522953" y="428178"/>
                  </a:cubicBezTo>
                  <a:cubicBezTo>
                    <a:pt x="522541" y="429686"/>
                    <a:pt x="520207" y="437224"/>
                    <a:pt x="510185" y="437224"/>
                  </a:cubicBezTo>
                  <a:cubicBezTo>
                    <a:pt x="497828" y="437224"/>
                    <a:pt x="423689" y="421325"/>
                    <a:pt x="400487" y="380344"/>
                  </a:cubicBezTo>
                  <a:cubicBezTo>
                    <a:pt x="333899" y="375410"/>
                    <a:pt x="277746" y="346764"/>
                    <a:pt x="250836" y="304275"/>
                  </a:cubicBezTo>
                  <a:cubicBezTo>
                    <a:pt x="244521" y="305098"/>
                    <a:pt x="238205" y="305783"/>
                    <a:pt x="231752" y="306331"/>
                  </a:cubicBezTo>
                  <a:cubicBezTo>
                    <a:pt x="206216" y="353069"/>
                    <a:pt x="121643" y="371161"/>
                    <a:pt x="107639" y="371161"/>
                  </a:cubicBezTo>
                  <a:cubicBezTo>
                    <a:pt x="97616" y="371161"/>
                    <a:pt x="95145" y="364171"/>
                    <a:pt x="94596" y="361978"/>
                  </a:cubicBezTo>
                  <a:cubicBezTo>
                    <a:pt x="94184" y="360470"/>
                    <a:pt x="92948" y="352658"/>
                    <a:pt x="102009" y="348135"/>
                  </a:cubicBezTo>
                  <a:cubicBezTo>
                    <a:pt x="105030" y="345942"/>
                    <a:pt x="113130" y="331550"/>
                    <a:pt x="122741" y="293173"/>
                  </a:cubicBezTo>
                  <a:cubicBezTo>
                    <a:pt x="47778" y="268228"/>
                    <a:pt x="0" y="214226"/>
                    <a:pt x="0" y="153508"/>
                  </a:cubicBezTo>
                  <a:cubicBezTo>
                    <a:pt x="0" y="68804"/>
                    <a:pt x="94458" y="0"/>
                    <a:pt x="210609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457232" y="2608964"/>
              <a:ext cx="4712658" cy="46166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792722" y="2095938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81115" y="3403600"/>
            <a:ext cx="5076825" cy="1119188"/>
            <a:chOff x="1281113" y="3403600"/>
            <a:chExt cx="5076825" cy="1119188"/>
          </a:xfrm>
        </p:grpSpPr>
        <p:sp>
          <p:nvSpPr>
            <p:cNvPr id="3" name="矩形 2"/>
            <p:cNvSpPr/>
            <p:nvPr/>
          </p:nvSpPr>
          <p:spPr bwMode="auto">
            <a:xfrm>
              <a:off x="1281113" y="3914775"/>
              <a:ext cx="5076825" cy="60801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椭圆 7"/>
            <p:cNvSpPr/>
            <p:nvPr/>
          </p:nvSpPr>
          <p:spPr>
            <a:xfrm>
              <a:off x="1284288" y="3403600"/>
              <a:ext cx="430212" cy="436563"/>
            </a:xfrm>
            <a:custGeom>
              <a:avLst/>
              <a:gdLst>
                <a:gd name="T0" fmla="*/ 375 w 500"/>
                <a:gd name="T1" fmla="*/ 188 h 508"/>
                <a:gd name="T2" fmla="*/ 188 w 500"/>
                <a:gd name="T3" fmla="*/ 0 h 508"/>
                <a:gd name="T4" fmla="*/ 0 w 500"/>
                <a:gd name="T5" fmla="*/ 188 h 508"/>
                <a:gd name="T6" fmla="*/ 188 w 500"/>
                <a:gd name="T7" fmla="*/ 375 h 508"/>
                <a:gd name="T8" fmla="*/ 375 w 500"/>
                <a:gd name="T9" fmla="*/ 188 h 508"/>
                <a:gd name="T10" fmla="*/ 188 w 500"/>
                <a:gd name="T11" fmla="*/ 328 h 508"/>
                <a:gd name="T12" fmla="*/ 47 w 500"/>
                <a:gd name="T13" fmla="*/ 188 h 508"/>
                <a:gd name="T14" fmla="*/ 188 w 500"/>
                <a:gd name="T15" fmla="*/ 47 h 508"/>
                <a:gd name="T16" fmla="*/ 328 w 500"/>
                <a:gd name="T17" fmla="*/ 188 h 508"/>
                <a:gd name="T18" fmla="*/ 188 w 500"/>
                <a:gd name="T19" fmla="*/ 328 h 508"/>
                <a:gd name="T20" fmla="*/ 500 w 500"/>
                <a:gd name="T21" fmla="*/ 466 h 508"/>
                <a:gd name="T22" fmla="*/ 458 w 500"/>
                <a:gd name="T23" fmla="*/ 508 h 508"/>
                <a:gd name="T24" fmla="*/ 314 w 500"/>
                <a:gd name="T25" fmla="*/ 364 h 508"/>
                <a:gd name="T26" fmla="*/ 356 w 500"/>
                <a:gd name="T27" fmla="*/ 322 h 508"/>
                <a:gd name="T28" fmla="*/ 500 w 500"/>
                <a:gd name="T29" fmla="*/ 466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0" h="508">
                  <a:moveTo>
                    <a:pt x="375" y="188"/>
                  </a:moveTo>
                  <a:cubicBezTo>
                    <a:pt x="375" y="84"/>
                    <a:pt x="291" y="0"/>
                    <a:pt x="188" y="0"/>
                  </a:cubicBezTo>
                  <a:cubicBezTo>
                    <a:pt x="84" y="0"/>
                    <a:pt x="0" y="84"/>
                    <a:pt x="0" y="188"/>
                  </a:cubicBezTo>
                  <a:cubicBezTo>
                    <a:pt x="0" y="291"/>
                    <a:pt x="84" y="375"/>
                    <a:pt x="188" y="375"/>
                  </a:cubicBezTo>
                  <a:cubicBezTo>
                    <a:pt x="291" y="375"/>
                    <a:pt x="375" y="291"/>
                    <a:pt x="375" y="188"/>
                  </a:cubicBezTo>
                  <a:close/>
                  <a:moveTo>
                    <a:pt x="188" y="328"/>
                  </a:moveTo>
                  <a:cubicBezTo>
                    <a:pt x="110" y="328"/>
                    <a:pt x="47" y="265"/>
                    <a:pt x="47" y="188"/>
                  </a:cubicBezTo>
                  <a:cubicBezTo>
                    <a:pt x="47" y="110"/>
                    <a:pt x="110" y="47"/>
                    <a:pt x="188" y="47"/>
                  </a:cubicBezTo>
                  <a:cubicBezTo>
                    <a:pt x="265" y="47"/>
                    <a:pt x="328" y="110"/>
                    <a:pt x="328" y="188"/>
                  </a:cubicBezTo>
                  <a:cubicBezTo>
                    <a:pt x="328" y="265"/>
                    <a:pt x="265" y="328"/>
                    <a:pt x="188" y="328"/>
                  </a:cubicBezTo>
                  <a:close/>
                  <a:moveTo>
                    <a:pt x="500" y="466"/>
                  </a:moveTo>
                  <a:lnTo>
                    <a:pt x="458" y="508"/>
                  </a:lnTo>
                  <a:lnTo>
                    <a:pt x="314" y="364"/>
                  </a:lnTo>
                  <a:lnTo>
                    <a:pt x="356" y="322"/>
                  </a:lnTo>
                  <a:lnTo>
                    <a:pt x="500" y="46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457232" y="3988163"/>
              <a:ext cx="4712658" cy="46166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792722" y="3446118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281115" y="4781552"/>
            <a:ext cx="5076825" cy="1112838"/>
            <a:chOff x="1281113" y="4781550"/>
            <a:chExt cx="5076825" cy="1112838"/>
          </a:xfrm>
        </p:grpSpPr>
        <p:sp>
          <p:nvSpPr>
            <p:cNvPr id="4" name="矩形 3"/>
            <p:cNvSpPr/>
            <p:nvPr/>
          </p:nvSpPr>
          <p:spPr bwMode="auto">
            <a:xfrm>
              <a:off x="1281113" y="5286375"/>
              <a:ext cx="5076825" cy="60801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8"/>
            <p:cNvSpPr/>
            <p:nvPr/>
          </p:nvSpPr>
          <p:spPr>
            <a:xfrm>
              <a:off x="1281113" y="4781550"/>
              <a:ext cx="436562" cy="422275"/>
            </a:xfrm>
            <a:custGeom>
              <a:avLst/>
              <a:gdLst>
                <a:gd name="connsiteX0" fmla="*/ 35700 w 578738"/>
                <a:gd name="connsiteY0" fmla="*/ 243554 h 561315"/>
                <a:gd name="connsiteX1" fmla="*/ 30383 w 578738"/>
                <a:gd name="connsiteY1" fmla="*/ 254930 h 561315"/>
                <a:gd name="connsiteX2" fmla="*/ 30383 w 578738"/>
                <a:gd name="connsiteY2" fmla="*/ 519604 h 561315"/>
                <a:gd name="connsiteX3" fmla="*/ 35700 w 578738"/>
                <a:gd name="connsiteY3" fmla="*/ 530980 h 561315"/>
                <a:gd name="connsiteX4" fmla="*/ 132926 w 578738"/>
                <a:gd name="connsiteY4" fmla="*/ 530980 h 561315"/>
                <a:gd name="connsiteX5" fmla="*/ 138243 w 578738"/>
                <a:gd name="connsiteY5" fmla="*/ 519604 h 561315"/>
                <a:gd name="connsiteX6" fmla="*/ 138243 w 578738"/>
                <a:gd name="connsiteY6" fmla="*/ 254930 h 561315"/>
                <a:gd name="connsiteX7" fmla="*/ 132926 w 578738"/>
                <a:gd name="connsiteY7" fmla="*/ 243554 h 561315"/>
                <a:gd name="connsiteX8" fmla="*/ 35700 w 578738"/>
                <a:gd name="connsiteY8" fmla="*/ 213219 h 561315"/>
                <a:gd name="connsiteX9" fmla="*/ 132926 w 578738"/>
                <a:gd name="connsiteY9" fmla="*/ 213219 h 561315"/>
                <a:gd name="connsiteX10" fmla="*/ 168626 w 578738"/>
                <a:gd name="connsiteY10" fmla="*/ 254930 h 561315"/>
                <a:gd name="connsiteX11" fmla="*/ 168626 w 578738"/>
                <a:gd name="connsiteY11" fmla="*/ 519604 h 561315"/>
                <a:gd name="connsiteX12" fmla="*/ 132926 w 578738"/>
                <a:gd name="connsiteY12" fmla="*/ 561315 h 561315"/>
                <a:gd name="connsiteX13" fmla="*/ 35700 w 578738"/>
                <a:gd name="connsiteY13" fmla="*/ 561315 h 561315"/>
                <a:gd name="connsiteX14" fmla="*/ 0 w 578738"/>
                <a:gd name="connsiteY14" fmla="*/ 519604 h 561315"/>
                <a:gd name="connsiteX15" fmla="*/ 0 w 578738"/>
                <a:gd name="connsiteY15" fmla="*/ 254930 h 561315"/>
                <a:gd name="connsiteX16" fmla="*/ 35700 w 578738"/>
                <a:gd name="connsiteY16" fmla="*/ 213219 h 561315"/>
                <a:gd name="connsiteX17" fmla="*/ 321281 w 578738"/>
                <a:gd name="connsiteY17" fmla="*/ 30341 h 561315"/>
                <a:gd name="connsiteX18" fmla="*/ 296219 w 578738"/>
                <a:gd name="connsiteY18" fmla="*/ 55373 h 561315"/>
                <a:gd name="connsiteX19" fmla="*/ 296979 w 578738"/>
                <a:gd name="connsiteY19" fmla="*/ 60683 h 561315"/>
                <a:gd name="connsiteX20" fmla="*/ 296979 w 578738"/>
                <a:gd name="connsiteY20" fmla="*/ 65992 h 561315"/>
                <a:gd name="connsiteX21" fmla="*/ 268119 w 578738"/>
                <a:gd name="connsiteY21" fmla="*/ 212389 h 561315"/>
                <a:gd name="connsiteX22" fmla="*/ 263563 w 578738"/>
                <a:gd name="connsiteY22" fmla="*/ 221492 h 561315"/>
                <a:gd name="connsiteX23" fmla="*/ 262044 w 578738"/>
                <a:gd name="connsiteY23" fmla="*/ 223009 h 561315"/>
                <a:gd name="connsiteX24" fmla="*/ 232425 w 578738"/>
                <a:gd name="connsiteY24" fmla="*/ 240455 h 561315"/>
                <a:gd name="connsiteX25" fmla="*/ 230146 w 578738"/>
                <a:gd name="connsiteY25" fmla="*/ 240455 h 561315"/>
                <a:gd name="connsiteX26" fmla="*/ 225590 w 578738"/>
                <a:gd name="connsiteY26" fmla="*/ 240455 h 561315"/>
                <a:gd name="connsiteX27" fmla="*/ 224071 w 578738"/>
                <a:gd name="connsiteY27" fmla="*/ 241214 h 561315"/>
                <a:gd name="connsiteX28" fmla="*/ 211919 w 578738"/>
                <a:gd name="connsiteY28" fmla="*/ 253350 h 561315"/>
                <a:gd name="connsiteX29" fmla="*/ 211919 w 578738"/>
                <a:gd name="connsiteY29" fmla="*/ 518079 h 561315"/>
                <a:gd name="connsiteX30" fmla="*/ 224830 w 578738"/>
                <a:gd name="connsiteY30" fmla="*/ 530974 h 561315"/>
                <a:gd name="connsiteX31" fmla="*/ 521019 w 578738"/>
                <a:gd name="connsiteY31" fmla="*/ 530974 h 561315"/>
                <a:gd name="connsiteX32" fmla="*/ 522538 w 578738"/>
                <a:gd name="connsiteY32" fmla="*/ 530215 h 561315"/>
                <a:gd name="connsiteX33" fmla="*/ 546081 w 578738"/>
                <a:gd name="connsiteY33" fmla="*/ 505942 h 561315"/>
                <a:gd name="connsiteX34" fmla="*/ 522538 w 578738"/>
                <a:gd name="connsiteY34" fmla="*/ 480910 h 561315"/>
                <a:gd name="connsiteX35" fmla="*/ 508108 w 578738"/>
                <a:gd name="connsiteY35" fmla="*/ 465740 h 561315"/>
                <a:gd name="connsiteX36" fmla="*/ 523298 w 578738"/>
                <a:gd name="connsiteY36" fmla="*/ 450569 h 561315"/>
                <a:gd name="connsiteX37" fmla="*/ 548360 w 578738"/>
                <a:gd name="connsiteY37" fmla="*/ 425537 h 561315"/>
                <a:gd name="connsiteX38" fmla="*/ 523298 w 578738"/>
                <a:gd name="connsiteY38" fmla="*/ 401264 h 561315"/>
                <a:gd name="connsiteX39" fmla="*/ 508108 w 578738"/>
                <a:gd name="connsiteY39" fmla="*/ 386094 h 561315"/>
                <a:gd name="connsiteX40" fmla="*/ 523298 w 578738"/>
                <a:gd name="connsiteY40" fmla="*/ 370923 h 561315"/>
                <a:gd name="connsiteX41" fmla="*/ 548360 w 578738"/>
                <a:gd name="connsiteY41" fmla="*/ 345891 h 561315"/>
                <a:gd name="connsiteX42" fmla="*/ 523298 w 578738"/>
                <a:gd name="connsiteY42" fmla="*/ 320860 h 561315"/>
                <a:gd name="connsiteX43" fmla="*/ 508108 w 578738"/>
                <a:gd name="connsiteY43" fmla="*/ 305689 h 561315"/>
                <a:gd name="connsiteX44" fmla="*/ 523298 w 578738"/>
                <a:gd name="connsiteY44" fmla="*/ 290518 h 561315"/>
                <a:gd name="connsiteX45" fmla="*/ 548360 w 578738"/>
                <a:gd name="connsiteY45" fmla="*/ 265487 h 561315"/>
                <a:gd name="connsiteX46" fmla="*/ 523298 w 578738"/>
                <a:gd name="connsiteY46" fmla="*/ 240455 h 561315"/>
                <a:gd name="connsiteX47" fmla="*/ 373684 w 578738"/>
                <a:gd name="connsiteY47" fmla="*/ 240455 h 561315"/>
                <a:gd name="connsiteX48" fmla="*/ 361533 w 578738"/>
                <a:gd name="connsiteY48" fmla="*/ 234387 h 561315"/>
                <a:gd name="connsiteX49" fmla="*/ 360014 w 578738"/>
                <a:gd name="connsiteY49" fmla="*/ 219975 h 561315"/>
                <a:gd name="connsiteX50" fmla="*/ 343306 w 578738"/>
                <a:gd name="connsiteY50" fmla="*/ 42478 h 561315"/>
                <a:gd name="connsiteX51" fmla="*/ 341787 w 578738"/>
                <a:gd name="connsiteY51" fmla="*/ 40961 h 561315"/>
                <a:gd name="connsiteX52" fmla="*/ 321281 w 578738"/>
                <a:gd name="connsiteY52" fmla="*/ 30341 h 561315"/>
                <a:gd name="connsiteX53" fmla="*/ 321281 w 578738"/>
                <a:gd name="connsiteY53" fmla="*/ 0 h 561315"/>
                <a:gd name="connsiteX54" fmla="*/ 365330 w 578738"/>
                <a:gd name="connsiteY54" fmla="*/ 21997 h 561315"/>
                <a:gd name="connsiteX55" fmla="*/ 395708 w 578738"/>
                <a:gd name="connsiteY55" fmla="*/ 210114 h 561315"/>
                <a:gd name="connsiteX56" fmla="*/ 523298 w 578738"/>
                <a:gd name="connsiteY56" fmla="*/ 210114 h 561315"/>
                <a:gd name="connsiteX57" fmla="*/ 562789 w 578738"/>
                <a:gd name="connsiteY57" fmla="*/ 226802 h 561315"/>
                <a:gd name="connsiteX58" fmla="*/ 578738 w 578738"/>
                <a:gd name="connsiteY58" fmla="*/ 265487 h 561315"/>
                <a:gd name="connsiteX59" fmla="*/ 561270 w 578738"/>
                <a:gd name="connsiteY59" fmla="*/ 305689 h 561315"/>
                <a:gd name="connsiteX60" fmla="*/ 578738 w 578738"/>
                <a:gd name="connsiteY60" fmla="*/ 345891 h 561315"/>
                <a:gd name="connsiteX61" fmla="*/ 561270 w 578738"/>
                <a:gd name="connsiteY61" fmla="*/ 386094 h 561315"/>
                <a:gd name="connsiteX62" fmla="*/ 578738 w 578738"/>
                <a:gd name="connsiteY62" fmla="*/ 425537 h 561315"/>
                <a:gd name="connsiteX63" fmla="*/ 560511 w 578738"/>
                <a:gd name="connsiteY63" fmla="*/ 466498 h 561315"/>
                <a:gd name="connsiteX64" fmla="*/ 576460 w 578738"/>
                <a:gd name="connsiteY64" fmla="*/ 505942 h 561315"/>
                <a:gd name="connsiteX65" fmla="*/ 527095 w 578738"/>
                <a:gd name="connsiteY65" fmla="*/ 560556 h 561315"/>
                <a:gd name="connsiteX66" fmla="*/ 523298 w 578738"/>
                <a:gd name="connsiteY66" fmla="*/ 561315 h 561315"/>
                <a:gd name="connsiteX67" fmla="*/ 224830 w 578738"/>
                <a:gd name="connsiteY67" fmla="*/ 561315 h 561315"/>
                <a:gd name="connsiteX68" fmla="*/ 181541 w 578738"/>
                <a:gd name="connsiteY68" fmla="*/ 518079 h 561315"/>
                <a:gd name="connsiteX69" fmla="*/ 181541 w 578738"/>
                <a:gd name="connsiteY69" fmla="*/ 253350 h 561315"/>
                <a:gd name="connsiteX70" fmla="*/ 222552 w 578738"/>
                <a:gd name="connsiteY70" fmla="*/ 210872 h 561315"/>
                <a:gd name="connsiteX71" fmla="*/ 224830 w 578738"/>
                <a:gd name="connsiteY71" fmla="*/ 210114 h 561315"/>
                <a:gd name="connsiteX72" fmla="*/ 229387 w 578738"/>
                <a:gd name="connsiteY72" fmla="*/ 210114 h 561315"/>
                <a:gd name="connsiteX73" fmla="*/ 237741 w 578738"/>
                <a:gd name="connsiteY73" fmla="*/ 205563 h 561315"/>
                <a:gd name="connsiteX74" fmla="*/ 240779 w 578738"/>
                <a:gd name="connsiteY74" fmla="*/ 198736 h 561315"/>
                <a:gd name="connsiteX75" fmla="*/ 266600 w 578738"/>
                <a:gd name="connsiteY75" fmla="*/ 66751 h 561315"/>
                <a:gd name="connsiteX76" fmla="*/ 266600 w 578738"/>
                <a:gd name="connsiteY76" fmla="*/ 60683 h 561315"/>
                <a:gd name="connsiteX77" fmla="*/ 265841 w 578738"/>
                <a:gd name="connsiteY77" fmla="*/ 55373 h 561315"/>
                <a:gd name="connsiteX78" fmla="*/ 321281 w 578738"/>
                <a:gd name="connsiteY78" fmla="*/ 0 h 56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78738" h="561315">
                  <a:moveTo>
                    <a:pt x="35700" y="243554"/>
                  </a:moveTo>
                  <a:cubicBezTo>
                    <a:pt x="34181" y="243554"/>
                    <a:pt x="30383" y="248104"/>
                    <a:pt x="30383" y="254930"/>
                  </a:cubicBezTo>
                  <a:lnTo>
                    <a:pt x="30383" y="519604"/>
                  </a:lnTo>
                  <a:cubicBezTo>
                    <a:pt x="30383" y="526430"/>
                    <a:pt x="34181" y="530980"/>
                    <a:pt x="35700" y="530980"/>
                  </a:cubicBezTo>
                  <a:lnTo>
                    <a:pt x="132926" y="530980"/>
                  </a:lnTo>
                  <a:cubicBezTo>
                    <a:pt x="134445" y="530980"/>
                    <a:pt x="138243" y="526430"/>
                    <a:pt x="138243" y="519604"/>
                  </a:cubicBezTo>
                  <a:lnTo>
                    <a:pt x="138243" y="254930"/>
                  </a:lnTo>
                  <a:cubicBezTo>
                    <a:pt x="138243" y="248104"/>
                    <a:pt x="134445" y="243554"/>
                    <a:pt x="132926" y="243554"/>
                  </a:cubicBezTo>
                  <a:close/>
                  <a:moveTo>
                    <a:pt x="35700" y="213219"/>
                  </a:moveTo>
                  <a:lnTo>
                    <a:pt x="132926" y="213219"/>
                  </a:lnTo>
                  <a:cubicBezTo>
                    <a:pt x="152675" y="213219"/>
                    <a:pt x="168626" y="231420"/>
                    <a:pt x="168626" y="254930"/>
                  </a:cubicBezTo>
                  <a:lnTo>
                    <a:pt x="168626" y="519604"/>
                  </a:lnTo>
                  <a:cubicBezTo>
                    <a:pt x="168626" y="542356"/>
                    <a:pt x="152675" y="561315"/>
                    <a:pt x="132926" y="561315"/>
                  </a:cubicBezTo>
                  <a:lnTo>
                    <a:pt x="35700" y="561315"/>
                  </a:lnTo>
                  <a:cubicBezTo>
                    <a:pt x="15951" y="561315"/>
                    <a:pt x="0" y="542356"/>
                    <a:pt x="0" y="519604"/>
                  </a:cubicBezTo>
                  <a:lnTo>
                    <a:pt x="0" y="254930"/>
                  </a:lnTo>
                  <a:cubicBezTo>
                    <a:pt x="0" y="231420"/>
                    <a:pt x="15951" y="213219"/>
                    <a:pt x="35700" y="213219"/>
                  </a:cubicBezTo>
                  <a:close/>
                  <a:moveTo>
                    <a:pt x="321281" y="30341"/>
                  </a:moveTo>
                  <a:cubicBezTo>
                    <a:pt x="307611" y="30341"/>
                    <a:pt x="296219" y="41719"/>
                    <a:pt x="296219" y="55373"/>
                  </a:cubicBezTo>
                  <a:cubicBezTo>
                    <a:pt x="296219" y="56890"/>
                    <a:pt x="296979" y="59166"/>
                    <a:pt x="296979" y="60683"/>
                  </a:cubicBezTo>
                  <a:cubicBezTo>
                    <a:pt x="297738" y="62200"/>
                    <a:pt x="297738" y="64475"/>
                    <a:pt x="296979" y="65992"/>
                  </a:cubicBezTo>
                  <a:cubicBezTo>
                    <a:pt x="306852" y="119090"/>
                    <a:pt x="287106" y="174463"/>
                    <a:pt x="268119" y="212389"/>
                  </a:cubicBezTo>
                  <a:cubicBezTo>
                    <a:pt x="266600" y="215424"/>
                    <a:pt x="265081" y="218458"/>
                    <a:pt x="263563" y="221492"/>
                  </a:cubicBezTo>
                  <a:cubicBezTo>
                    <a:pt x="263563" y="221492"/>
                    <a:pt x="262803" y="222250"/>
                    <a:pt x="262044" y="223009"/>
                  </a:cubicBezTo>
                  <a:cubicBezTo>
                    <a:pt x="255209" y="232870"/>
                    <a:pt x="244576" y="238938"/>
                    <a:pt x="232425" y="240455"/>
                  </a:cubicBezTo>
                  <a:cubicBezTo>
                    <a:pt x="231665" y="240455"/>
                    <a:pt x="230906" y="240455"/>
                    <a:pt x="230146" y="240455"/>
                  </a:cubicBezTo>
                  <a:lnTo>
                    <a:pt x="225590" y="240455"/>
                  </a:lnTo>
                  <a:cubicBezTo>
                    <a:pt x="225590" y="241214"/>
                    <a:pt x="224830" y="241214"/>
                    <a:pt x="224071" y="241214"/>
                  </a:cubicBezTo>
                  <a:cubicBezTo>
                    <a:pt x="217236" y="241214"/>
                    <a:pt x="211919" y="246524"/>
                    <a:pt x="211919" y="253350"/>
                  </a:cubicBezTo>
                  <a:lnTo>
                    <a:pt x="211919" y="518079"/>
                  </a:lnTo>
                  <a:cubicBezTo>
                    <a:pt x="211919" y="524905"/>
                    <a:pt x="217995" y="530974"/>
                    <a:pt x="224830" y="530974"/>
                  </a:cubicBezTo>
                  <a:lnTo>
                    <a:pt x="521019" y="530974"/>
                  </a:lnTo>
                  <a:cubicBezTo>
                    <a:pt x="521779" y="530974"/>
                    <a:pt x="521779" y="530215"/>
                    <a:pt x="522538" y="530215"/>
                  </a:cubicBezTo>
                  <a:cubicBezTo>
                    <a:pt x="536208" y="530215"/>
                    <a:pt x="546081" y="518837"/>
                    <a:pt x="546081" y="505942"/>
                  </a:cubicBezTo>
                  <a:cubicBezTo>
                    <a:pt x="546081" y="493047"/>
                    <a:pt x="536208" y="481669"/>
                    <a:pt x="522538" y="480910"/>
                  </a:cubicBezTo>
                  <a:cubicBezTo>
                    <a:pt x="514943" y="480910"/>
                    <a:pt x="508108" y="474084"/>
                    <a:pt x="508108" y="465740"/>
                  </a:cubicBezTo>
                  <a:cubicBezTo>
                    <a:pt x="508108" y="457396"/>
                    <a:pt x="514943" y="450569"/>
                    <a:pt x="523298" y="450569"/>
                  </a:cubicBezTo>
                  <a:cubicBezTo>
                    <a:pt x="536968" y="450569"/>
                    <a:pt x="548360" y="439191"/>
                    <a:pt x="548360" y="425537"/>
                  </a:cubicBezTo>
                  <a:cubicBezTo>
                    <a:pt x="548360" y="411884"/>
                    <a:pt x="536968" y="401264"/>
                    <a:pt x="523298" y="401264"/>
                  </a:cubicBezTo>
                  <a:cubicBezTo>
                    <a:pt x="514943" y="401264"/>
                    <a:pt x="508108" y="394438"/>
                    <a:pt x="508108" y="386094"/>
                  </a:cubicBezTo>
                  <a:cubicBezTo>
                    <a:pt x="508108" y="377750"/>
                    <a:pt x="514943" y="370923"/>
                    <a:pt x="523298" y="370923"/>
                  </a:cubicBezTo>
                  <a:cubicBezTo>
                    <a:pt x="536968" y="370923"/>
                    <a:pt x="548360" y="359545"/>
                    <a:pt x="548360" y="345891"/>
                  </a:cubicBezTo>
                  <a:cubicBezTo>
                    <a:pt x="548360" y="332238"/>
                    <a:pt x="536968" y="320860"/>
                    <a:pt x="523298" y="320860"/>
                  </a:cubicBezTo>
                  <a:cubicBezTo>
                    <a:pt x="514943" y="320860"/>
                    <a:pt x="508108" y="314033"/>
                    <a:pt x="508108" y="305689"/>
                  </a:cubicBezTo>
                  <a:cubicBezTo>
                    <a:pt x="508108" y="297345"/>
                    <a:pt x="514943" y="290518"/>
                    <a:pt x="523298" y="290518"/>
                  </a:cubicBezTo>
                  <a:cubicBezTo>
                    <a:pt x="536968" y="290518"/>
                    <a:pt x="548360" y="279140"/>
                    <a:pt x="548360" y="265487"/>
                  </a:cubicBezTo>
                  <a:cubicBezTo>
                    <a:pt x="548360" y="251833"/>
                    <a:pt x="536968" y="240455"/>
                    <a:pt x="523298" y="240455"/>
                  </a:cubicBezTo>
                  <a:lnTo>
                    <a:pt x="373684" y="240455"/>
                  </a:lnTo>
                  <a:cubicBezTo>
                    <a:pt x="369127" y="240455"/>
                    <a:pt x="363811" y="238180"/>
                    <a:pt x="361533" y="234387"/>
                  </a:cubicBezTo>
                  <a:cubicBezTo>
                    <a:pt x="358495" y="229836"/>
                    <a:pt x="357735" y="224526"/>
                    <a:pt x="360014" y="219975"/>
                  </a:cubicBezTo>
                  <a:cubicBezTo>
                    <a:pt x="401784" y="120607"/>
                    <a:pt x="349381" y="50822"/>
                    <a:pt x="343306" y="42478"/>
                  </a:cubicBezTo>
                  <a:cubicBezTo>
                    <a:pt x="342546" y="42478"/>
                    <a:pt x="341787" y="41719"/>
                    <a:pt x="341787" y="40961"/>
                  </a:cubicBezTo>
                  <a:cubicBezTo>
                    <a:pt x="336471" y="34134"/>
                    <a:pt x="329635" y="30341"/>
                    <a:pt x="321281" y="30341"/>
                  </a:cubicBezTo>
                  <a:close/>
                  <a:moveTo>
                    <a:pt x="321281" y="0"/>
                  </a:moveTo>
                  <a:cubicBezTo>
                    <a:pt x="338749" y="0"/>
                    <a:pt x="354698" y="8344"/>
                    <a:pt x="365330" y="21997"/>
                  </a:cubicBezTo>
                  <a:cubicBezTo>
                    <a:pt x="368368" y="25032"/>
                    <a:pt x="431403" y="99368"/>
                    <a:pt x="395708" y="210114"/>
                  </a:cubicBezTo>
                  <a:lnTo>
                    <a:pt x="523298" y="210114"/>
                  </a:lnTo>
                  <a:cubicBezTo>
                    <a:pt x="538487" y="210114"/>
                    <a:pt x="552157" y="216182"/>
                    <a:pt x="562789" y="226802"/>
                  </a:cubicBezTo>
                  <a:cubicBezTo>
                    <a:pt x="572662" y="237421"/>
                    <a:pt x="578738" y="251075"/>
                    <a:pt x="578738" y="265487"/>
                  </a:cubicBezTo>
                  <a:cubicBezTo>
                    <a:pt x="578738" y="281416"/>
                    <a:pt x="571903" y="295828"/>
                    <a:pt x="561270" y="305689"/>
                  </a:cubicBezTo>
                  <a:cubicBezTo>
                    <a:pt x="571903" y="315550"/>
                    <a:pt x="578738" y="329962"/>
                    <a:pt x="578738" y="345891"/>
                  </a:cubicBezTo>
                  <a:cubicBezTo>
                    <a:pt x="578738" y="361821"/>
                    <a:pt x="571903" y="375474"/>
                    <a:pt x="561270" y="386094"/>
                  </a:cubicBezTo>
                  <a:cubicBezTo>
                    <a:pt x="571903" y="395955"/>
                    <a:pt x="578738" y="410367"/>
                    <a:pt x="578738" y="425537"/>
                  </a:cubicBezTo>
                  <a:cubicBezTo>
                    <a:pt x="578738" y="442225"/>
                    <a:pt x="571903" y="456637"/>
                    <a:pt x="560511" y="466498"/>
                  </a:cubicBezTo>
                  <a:cubicBezTo>
                    <a:pt x="570384" y="477118"/>
                    <a:pt x="576460" y="490771"/>
                    <a:pt x="576460" y="505942"/>
                  </a:cubicBezTo>
                  <a:cubicBezTo>
                    <a:pt x="576460" y="534008"/>
                    <a:pt x="555195" y="557522"/>
                    <a:pt x="527095" y="560556"/>
                  </a:cubicBezTo>
                  <a:cubicBezTo>
                    <a:pt x="525576" y="560556"/>
                    <a:pt x="524816" y="561315"/>
                    <a:pt x="523298" y="561315"/>
                  </a:cubicBezTo>
                  <a:lnTo>
                    <a:pt x="224830" y="561315"/>
                  </a:lnTo>
                  <a:cubicBezTo>
                    <a:pt x="201287" y="561315"/>
                    <a:pt x="181541" y="541593"/>
                    <a:pt x="181541" y="518079"/>
                  </a:cubicBezTo>
                  <a:lnTo>
                    <a:pt x="181541" y="253350"/>
                  </a:lnTo>
                  <a:cubicBezTo>
                    <a:pt x="181541" y="230594"/>
                    <a:pt x="199768" y="211631"/>
                    <a:pt x="222552" y="210872"/>
                  </a:cubicBezTo>
                  <a:cubicBezTo>
                    <a:pt x="223311" y="210872"/>
                    <a:pt x="224071" y="210114"/>
                    <a:pt x="224830" y="210114"/>
                  </a:cubicBezTo>
                  <a:lnTo>
                    <a:pt x="229387" y="210114"/>
                  </a:lnTo>
                  <a:cubicBezTo>
                    <a:pt x="232425" y="210114"/>
                    <a:pt x="235463" y="208597"/>
                    <a:pt x="237741" y="205563"/>
                  </a:cubicBezTo>
                  <a:cubicBezTo>
                    <a:pt x="238500" y="203287"/>
                    <a:pt x="240019" y="201011"/>
                    <a:pt x="240779" y="198736"/>
                  </a:cubicBezTo>
                  <a:cubicBezTo>
                    <a:pt x="255209" y="170670"/>
                    <a:pt x="277233" y="115297"/>
                    <a:pt x="266600" y="66751"/>
                  </a:cubicBezTo>
                  <a:cubicBezTo>
                    <a:pt x="265841" y="65234"/>
                    <a:pt x="265841" y="62958"/>
                    <a:pt x="266600" y="60683"/>
                  </a:cubicBezTo>
                  <a:cubicBezTo>
                    <a:pt x="265841" y="59166"/>
                    <a:pt x="265841" y="56890"/>
                    <a:pt x="265841" y="55373"/>
                  </a:cubicBezTo>
                  <a:cubicBezTo>
                    <a:pt x="265841" y="25032"/>
                    <a:pt x="290903" y="0"/>
                    <a:pt x="321281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457232" y="5345502"/>
              <a:ext cx="4712658" cy="46166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792722" y="4817351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1" name="菱形 20"/>
          <p:cNvSpPr/>
          <p:nvPr/>
        </p:nvSpPr>
        <p:spPr>
          <a:xfrm>
            <a:off x="-828675" y="0"/>
            <a:ext cx="1284288" cy="1284288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 bwMode="auto">
          <a:xfrm>
            <a:off x="581027" y="293693"/>
            <a:ext cx="4364039" cy="752131"/>
            <a:chOff x="4806948" y="4254292"/>
            <a:chExt cx="3988122" cy="751079"/>
          </a:xfrm>
        </p:grpSpPr>
        <p:sp>
          <p:nvSpPr>
            <p:cNvPr id="24" name="矩形 23"/>
            <p:cNvSpPr/>
            <p:nvPr/>
          </p:nvSpPr>
          <p:spPr>
            <a:xfrm>
              <a:off x="4806948" y="4759494"/>
              <a:ext cx="3988122" cy="2458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806949" y="4254292"/>
              <a:ext cx="2301875" cy="58477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积极进取</a:t>
              </a:r>
              <a:endParaRPr lang="zh-CN" altLang="en-US" sz="32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7" name="图片占位符 16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725615" y="1631950"/>
            <a:ext cx="3824287" cy="1817688"/>
            <a:chOff x="1725613" y="1631950"/>
            <a:chExt cx="3824287" cy="1817688"/>
          </a:xfrm>
        </p:grpSpPr>
        <p:sp>
          <p:nvSpPr>
            <p:cNvPr id="6" name="矩形 5"/>
            <p:cNvSpPr/>
            <p:nvPr/>
          </p:nvSpPr>
          <p:spPr bwMode="auto">
            <a:xfrm>
              <a:off x="1725613" y="1631950"/>
              <a:ext cx="3824287" cy="1817688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" name="组合 1"/>
            <p:cNvGrpSpPr/>
            <p:nvPr/>
          </p:nvGrpSpPr>
          <p:grpSpPr>
            <a:xfrm>
              <a:off x="2406650" y="1825625"/>
              <a:ext cx="2460625" cy="1422400"/>
              <a:chOff x="2406650" y="1825625"/>
              <a:chExt cx="2460625" cy="1422400"/>
            </a:xfrm>
          </p:grpSpPr>
          <p:sp>
            <p:nvSpPr>
              <p:cNvPr id="29" name="椭圆 12"/>
              <p:cNvSpPr/>
              <p:nvPr/>
            </p:nvSpPr>
            <p:spPr>
              <a:xfrm>
                <a:off x="3335338" y="1825625"/>
                <a:ext cx="603250" cy="622300"/>
              </a:xfrm>
              <a:custGeom>
                <a:avLst/>
                <a:gdLst>
                  <a:gd name="T0" fmla="*/ 743 w 743"/>
                  <a:gd name="T1" fmla="*/ 27 h 769"/>
                  <a:gd name="T2" fmla="*/ 736 w 743"/>
                  <a:gd name="T3" fmla="*/ 8 h 769"/>
                  <a:gd name="T4" fmla="*/ 717 w 743"/>
                  <a:gd name="T5" fmla="*/ 0 h 769"/>
                  <a:gd name="T6" fmla="*/ 599 w 743"/>
                  <a:gd name="T7" fmla="*/ 0 h 769"/>
                  <a:gd name="T8" fmla="*/ 591 w 743"/>
                  <a:gd name="T9" fmla="*/ 1 h 769"/>
                  <a:gd name="T10" fmla="*/ 569 w 743"/>
                  <a:gd name="T11" fmla="*/ 1 h 769"/>
                  <a:gd name="T12" fmla="*/ 555 w 743"/>
                  <a:gd name="T13" fmla="*/ 2 h 769"/>
                  <a:gd name="T14" fmla="*/ 184 w 743"/>
                  <a:gd name="T15" fmla="*/ 2 h 769"/>
                  <a:gd name="T16" fmla="*/ 171 w 743"/>
                  <a:gd name="T17" fmla="*/ 1 h 769"/>
                  <a:gd name="T18" fmla="*/ 152 w 743"/>
                  <a:gd name="T19" fmla="*/ 1 h 769"/>
                  <a:gd name="T20" fmla="*/ 144 w 743"/>
                  <a:gd name="T21" fmla="*/ 0 h 769"/>
                  <a:gd name="T22" fmla="*/ 26 w 743"/>
                  <a:gd name="T23" fmla="*/ 0 h 769"/>
                  <a:gd name="T24" fmla="*/ 8 w 743"/>
                  <a:gd name="T25" fmla="*/ 8 h 769"/>
                  <a:gd name="T26" fmla="*/ 0 w 743"/>
                  <a:gd name="T27" fmla="*/ 27 h 769"/>
                  <a:gd name="T28" fmla="*/ 118 w 743"/>
                  <a:gd name="T29" fmla="*/ 266 h 769"/>
                  <a:gd name="T30" fmla="*/ 118 w 743"/>
                  <a:gd name="T31" fmla="*/ 267 h 769"/>
                  <a:gd name="T32" fmla="*/ 118 w 743"/>
                  <a:gd name="T33" fmla="*/ 270 h 769"/>
                  <a:gd name="T34" fmla="*/ 342 w 743"/>
                  <a:gd name="T35" fmla="*/ 511 h 769"/>
                  <a:gd name="T36" fmla="*/ 342 w 743"/>
                  <a:gd name="T37" fmla="*/ 713 h 769"/>
                  <a:gd name="T38" fmla="*/ 242 w 743"/>
                  <a:gd name="T39" fmla="*/ 713 h 769"/>
                  <a:gd name="T40" fmla="*/ 228 w 743"/>
                  <a:gd name="T41" fmla="*/ 727 h 769"/>
                  <a:gd name="T42" fmla="*/ 228 w 743"/>
                  <a:gd name="T43" fmla="*/ 756 h 769"/>
                  <a:gd name="T44" fmla="*/ 242 w 743"/>
                  <a:gd name="T45" fmla="*/ 769 h 769"/>
                  <a:gd name="T46" fmla="*/ 498 w 743"/>
                  <a:gd name="T47" fmla="*/ 769 h 769"/>
                  <a:gd name="T48" fmla="*/ 511 w 743"/>
                  <a:gd name="T49" fmla="*/ 756 h 769"/>
                  <a:gd name="T50" fmla="*/ 511 w 743"/>
                  <a:gd name="T51" fmla="*/ 727 h 769"/>
                  <a:gd name="T52" fmla="*/ 498 w 743"/>
                  <a:gd name="T53" fmla="*/ 713 h 769"/>
                  <a:gd name="T54" fmla="*/ 398 w 743"/>
                  <a:gd name="T55" fmla="*/ 713 h 769"/>
                  <a:gd name="T56" fmla="*/ 398 w 743"/>
                  <a:gd name="T57" fmla="*/ 511 h 769"/>
                  <a:gd name="T58" fmla="*/ 621 w 743"/>
                  <a:gd name="T59" fmla="*/ 279 h 769"/>
                  <a:gd name="T60" fmla="*/ 623 w 743"/>
                  <a:gd name="T61" fmla="*/ 271 h 769"/>
                  <a:gd name="T62" fmla="*/ 623 w 743"/>
                  <a:gd name="T63" fmla="*/ 266 h 769"/>
                  <a:gd name="T64" fmla="*/ 743 w 743"/>
                  <a:gd name="T65" fmla="*/ 27 h 769"/>
                  <a:gd name="T66" fmla="*/ 370 w 743"/>
                  <a:gd name="T67" fmla="*/ 457 h 769"/>
                  <a:gd name="T68" fmla="*/ 174 w 743"/>
                  <a:gd name="T69" fmla="*/ 261 h 769"/>
                  <a:gd name="T70" fmla="*/ 174 w 743"/>
                  <a:gd name="T71" fmla="*/ 58 h 769"/>
                  <a:gd name="T72" fmla="*/ 566 w 743"/>
                  <a:gd name="T73" fmla="*/ 58 h 769"/>
                  <a:gd name="T74" fmla="*/ 566 w 743"/>
                  <a:gd name="T75" fmla="*/ 261 h 769"/>
                  <a:gd name="T76" fmla="*/ 370 w 743"/>
                  <a:gd name="T77" fmla="*/ 457 h 769"/>
                  <a:gd name="T78" fmla="*/ 118 w 743"/>
                  <a:gd name="T79" fmla="*/ 209 h 769"/>
                  <a:gd name="T80" fmla="*/ 55 w 743"/>
                  <a:gd name="T81" fmla="*/ 53 h 769"/>
                  <a:gd name="T82" fmla="*/ 118 w 743"/>
                  <a:gd name="T83" fmla="*/ 53 h 769"/>
                  <a:gd name="T84" fmla="*/ 118 w 743"/>
                  <a:gd name="T85" fmla="*/ 209 h 769"/>
                  <a:gd name="T86" fmla="*/ 626 w 743"/>
                  <a:gd name="T87" fmla="*/ 209 h 769"/>
                  <a:gd name="T88" fmla="*/ 626 w 743"/>
                  <a:gd name="T89" fmla="*/ 53 h 769"/>
                  <a:gd name="T90" fmla="*/ 688 w 743"/>
                  <a:gd name="T91" fmla="*/ 53 h 769"/>
                  <a:gd name="T92" fmla="*/ 626 w 743"/>
                  <a:gd name="T93" fmla="*/ 209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743" h="769">
                    <a:moveTo>
                      <a:pt x="743" y="27"/>
                    </a:moveTo>
                    <a:cubicBezTo>
                      <a:pt x="743" y="20"/>
                      <a:pt x="741" y="13"/>
                      <a:pt x="736" y="8"/>
                    </a:cubicBezTo>
                    <a:cubicBezTo>
                      <a:pt x="731" y="3"/>
                      <a:pt x="724" y="0"/>
                      <a:pt x="717" y="0"/>
                    </a:cubicBezTo>
                    <a:lnTo>
                      <a:pt x="599" y="0"/>
                    </a:lnTo>
                    <a:cubicBezTo>
                      <a:pt x="596" y="0"/>
                      <a:pt x="594" y="0"/>
                      <a:pt x="591" y="1"/>
                    </a:cubicBezTo>
                    <a:lnTo>
                      <a:pt x="569" y="1"/>
                    </a:lnTo>
                    <a:cubicBezTo>
                      <a:pt x="565" y="1"/>
                      <a:pt x="560" y="1"/>
                      <a:pt x="555" y="2"/>
                    </a:cubicBezTo>
                    <a:lnTo>
                      <a:pt x="184" y="2"/>
                    </a:lnTo>
                    <a:cubicBezTo>
                      <a:pt x="179" y="1"/>
                      <a:pt x="175" y="1"/>
                      <a:pt x="171" y="1"/>
                    </a:cubicBezTo>
                    <a:lnTo>
                      <a:pt x="152" y="1"/>
                    </a:lnTo>
                    <a:cubicBezTo>
                      <a:pt x="149" y="0"/>
                      <a:pt x="147" y="0"/>
                      <a:pt x="144" y="0"/>
                    </a:cubicBezTo>
                    <a:lnTo>
                      <a:pt x="26" y="0"/>
                    </a:lnTo>
                    <a:cubicBezTo>
                      <a:pt x="19" y="0"/>
                      <a:pt x="13" y="3"/>
                      <a:pt x="8" y="8"/>
                    </a:cubicBezTo>
                    <a:cubicBezTo>
                      <a:pt x="2" y="13"/>
                      <a:pt x="0" y="20"/>
                      <a:pt x="0" y="27"/>
                    </a:cubicBezTo>
                    <a:cubicBezTo>
                      <a:pt x="0" y="36"/>
                      <a:pt x="3" y="239"/>
                      <a:pt x="118" y="266"/>
                    </a:cubicBezTo>
                    <a:lnTo>
                      <a:pt x="118" y="267"/>
                    </a:lnTo>
                    <a:cubicBezTo>
                      <a:pt x="118" y="268"/>
                      <a:pt x="118" y="269"/>
                      <a:pt x="118" y="270"/>
                    </a:cubicBezTo>
                    <a:cubicBezTo>
                      <a:pt x="123" y="394"/>
                      <a:pt x="220" y="497"/>
                      <a:pt x="342" y="511"/>
                    </a:cubicBezTo>
                    <a:lnTo>
                      <a:pt x="342" y="713"/>
                    </a:lnTo>
                    <a:lnTo>
                      <a:pt x="242" y="713"/>
                    </a:lnTo>
                    <a:cubicBezTo>
                      <a:pt x="234" y="713"/>
                      <a:pt x="228" y="719"/>
                      <a:pt x="228" y="727"/>
                    </a:cubicBezTo>
                    <a:lnTo>
                      <a:pt x="228" y="756"/>
                    </a:lnTo>
                    <a:cubicBezTo>
                      <a:pt x="228" y="763"/>
                      <a:pt x="234" y="769"/>
                      <a:pt x="242" y="769"/>
                    </a:cubicBezTo>
                    <a:lnTo>
                      <a:pt x="498" y="769"/>
                    </a:lnTo>
                    <a:cubicBezTo>
                      <a:pt x="505" y="769"/>
                      <a:pt x="511" y="763"/>
                      <a:pt x="511" y="756"/>
                    </a:cubicBezTo>
                    <a:lnTo>
                      <a:pt x="511" y="727"/>
                    </a:lnTo>
                    <a:cubicBezTo>
                      <a:pt x="511" y="719"/>
                      <a:pt x="505" y="713"/>
                      <a:pt x="498" y="713"/>
                    </a:cubicBezTo>
                    <a:lnTo>
                      <a:pt x="398" y="713"/>
                    </a:lnTo>
                    <a:lnTo>
                      <a:pt x="398" y="511"/>
                    </a:lnTo>
                    <a:cubicBezTo>
                      <a:pt x="519" y="498"/>
                      <a:pt x="612" y="401"/>
                      <a:pt x="621" y="279"/>
                    </a:cubicBezTo>
                    <a:cubicBezTo>
                      <a:pt x="622" y="277"/>
                      <a:pt x="623" y="274"/>
                      <a:pt x="623" y="271"/>
                    </a:cubicBezTo>
                    <a:lnTo>
                      <a:pt x="623" y="266"/>
                    </a:lnTo>
                    <a:cubicBezTo>
                      <a:pt x="740" y="242"/>
                      <a:pt x="743" y="36"/>
                      <a:pt x="743" y="27"/>
                    </a:cubicBezTo>
                    <a:close/>
                    <a:moveTo>
                      <a:pt x="370" y="457"/>
                    </a:moveTo>
                    <a:cubicBezTo>
                      <a:pt x="262" y="457"/>
                      <a:pt x="174" y="369"/>
                      <a:pt x="174" y="261"/>
                    </a:cubicBezTo>
                    <a:lnTo>
                      <a:pt x="174" y="58"/>
                    </a:lnTo>
                    <a:lnTo>
                      <a:pt x="566" y="58"/>
                    </a:lnTo>
                    <a:lnTo>
                      <a:pt x="566" y="261"/>
                    </a:lnTo>
                    <a:cubicBezTo>
                      <a:pt x="566" y="369"/>
                      <a:pt x="478" y="457"/>
                      <a:pt x="370" y="457"/>
                    </a:cubicBezTo>
                    <a:close/>
                    <a:moveTo>
                      <a:pt x="118" y="209"/>
                    </a:moveTo>
                    <a:cubicBezTo>
                      <a:pt x="73" y="184"/>
                      <a:pt x="59" y="98"/>
                      <a:pt x="55" y="53"/>
                    </a:cubicBezTo>
                    <a:lnTo>
                      <a:pt x="118" y="53"/>
                    </a:lnTo>
                    <a:lnTo>
                      <a:pt x="118" y="209"/>
                    </a:lnTo>
                    <a:close/>
                    <a:moveTo>
                      <a:pt x="626" y="209"/>
                    </a:moveTo>
                    <a:lnTo>
                      <a:pt x="626" y="53"/>
                    </a:lnTo>
                    <a:lnTo>
                      <a:pt x="688" y="53"/>
                    </a:lnTo>
                    <a:cubicBezTo>
                      <a:pt x="684" y="98"/>
                      <a:pt x="670" y="184"/>
                      <a:pt x="626" y="209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6391" name="组合 16"/>
              <p:cNvGrpSpPr/>
              <p:nvPr/>
            </p:nvGrpSpPr>
            <p:grpSpPr bwMode="auto">
              <a:xfrm>
                <a:off x="2406650" y="2524125"/>
                <a:ext cx="2460625" cy="723900"/>
                <a:chOff x="6282170" y="4254292"/>
                <a:chExt cx="2461490" cy="723088"/>
              </a:xfrm>
            </p:grpSpPr>
            <p:sp>
              <p:nvSpPr>
                <p:cNvPr id="18" name="矩形 17"/>
                <p:cNvSpPr/>
                <p:nvPr/>
              </p:nvSpPr>
              <p:spPr>
                <a:xfrm>
                  <a:off x="6282170" y="4577270"/>
                  <a:ext cx="2461490" cy="400110"/>
                </a:xfrm>
                <a:prstGeom prst="rect">
                  <a:avLst/>
                </a:prstGeom>
              </p:spPr>
              <p:txBody>
                <a:bodyPr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0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This template is exclusively designed by Fei </a:t>
                  </a:r>
                  <a:r>
                    <a:rPr lang="en-US" altLang="zh-CN" sz="10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er</a:t>
                  </a:r>
                  <a:r>
                    <a:rPr lang="en-US" altLang="zh-CN" sz="10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 creative</a:t>
                  </a:r>
                  <a:endParaRPr lang="zh-CN" alt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>
                  <a:off x="6361977" y="4254292"/>
                  <a:ext cx="2301875" cy="369332"/>
                </a:xfrm>
                <a:prstGeom prst="rect">
                  <a:avLst/>
                </a:prstGeom>
              </p:spPr>
              <p:txBody>
                <a:bodyPr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您的文字添加</a:t>
                  </a:r>
                  <a:endPara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5" name="组合 4"/>
          <p:cNvGrpSpPr/>
          <p:nvPr/>
        </p:nvGrpSpPr>
        <p:grpSpPr>
          <a:xfrm>
            <a:off x="6629400" y="1631950"/>
            <a:ext cx="3824288" cy="1817688"/>
            <a:chOff x="6629400" y="1631950"/>
            <a:chExt cx="3824288" cy="1817688"/>
          </a:xfrm>
        </p:grpSpPr>
        <p:sp>
          <p:nvSpPr>
            <p:cNvPr id="10" name="矩形 9"/>
            <p:cNvSpPr/>
            <p:nvPr/>
          </p:nvSpPr>
          <p:spPr bwMode="auto">
            <a:xfrm>
              <a:off x="6629400" y="1631950"/>
              <a:ext cx="3824288" cy="1817688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7310438" y="1868488"/>
              <a:ext cx="2462212" cy="1379537"/>
              <a:chOff x="7310438" y="1868488"/>
              <a:chExt cx="2462212" cy="1379537"/>
            </a:xfrm>
          </p:grpSpPr>
          <p:sp>
            <p:nvSpPr>
              <p:cNvPr id="30" name="椭圆 14"/>
              <p:cNvSpPr/>
              <p:nvPr/>
            </p:nvSpPr>
            <p:spPr>
              <a:xfrm>
                <a:off x="8229600" y="1868488"/>
                <a:ext cx="623888" cy="538162"/>
              </a:xfrm>
              <a:custGeom>
                <a:avLst/>
                <a:gdLst>
                  <a:gd name="connsiteX0" fmla="*/ 389514 w 603899"/>
                  <a:gd name="connsiteY0" fmla="*/ 386484 h 521458"/>
                  <a:gd name="connsiteX1" fmla="*/ 374816 w 603899"/>
                  <a:gd name="connsiteY1" fmla="*/ 476168 h 521458"/>
                  <a:gd name="connsiteX2" fmla="*/ 421062 w 603899"/>
                  <a:gd name="connsiteY2" fmla="*/ 451823 h 521458"/>
                  <a:gd name="connsiteX3" fmla="*/ 463187 w 603899"/>
                  <a:gd name="connsiteY3" fmla="*/ 451823 h 521458"/>
                  <a:gd name="connsiteX4" fmla="*/ 509434 w 603899"/>
                  <a:gd name="connsiteY4" fmla="*/ 476168 h 521458"/>
                  <a:gd name="connsiteX5" fmla="*/ 500471 w 603899"/>
                  <a:gd name="connsiteY5" fmla="*/ 421570 h 521458"/>
                  <a:gd name="connsiteX6" fmla="*/ 500471 w 603899"/>
                  <a:gd name="connsiteY6" fmla="*/ 421391 h 521458"/>
                  <a:gd name="connsiteX7" fmla="*/ 494735 w 603899"/>
                  <a:gd name="connsiteY7" fmla="*/ 386484 h 521458"/>
                  <a:gd name="connsiteX8" fmla="*/ 442214 w 603899"/>
                  <a:gd name="connsiteY8" fmla="*/ 400089 h 521458"/>
                  <a:gd name="connsiteX9" fmla="*/ 389514 w 603899"/>
                  <a:gd name="connsiteY9" fmla="*/ 386484 h 521458"/>
                  <a:gd name="connsiteX10" fmla="*/ 442214 w 603899"/>
                  <a:gd name="connsiteY10" fmla="*/ 218751 h 521458"/>
                  <a:gd name="connsiteX11" fmla="*/ 369259 w 603899"/>
                  <a:gd name="connsiteY11" fmla="*/ 291608 h 521458"/>
                  <a:gd name="connsiteX12" fmla="*/ 442214 w 603899"/>
                  <a:gd name="connsiteY12" fmla="*/ 364287 h 521458"/>
                  <a:gd name="connsiteX13" fmla="*/ 514990 w 603899"/>
                  <a:gd name="connsiteY13" fmla="*/ 291608 h 521458"/>
                  <a:gd name="connsiteX14" fmla="*/ 442214 w 603899"/>
                  <a:gd name="connsiteY14" fmla="*/ 218751 h 521458"/>
                  <a:gd name="connsiteX15" fmla="*/ 92303 w 603899"/>
                  <a:gd name="connsiteY15" fmla="*/ 199982 h 521458"/>
                  <a:gd name="connsiteX16" fmla="*/ 264405 w 603899"/>
                  <a:gd name="connsiteY16" fmla="*/ 199982 h 521458"/>
                  <a:gd name="connsiteX17" fmla="*/ 282332 w 603899"/>
                  <a:gd name="connsiteY17" fmla="*/ 217871 h 521458"/>
                  <a:gd name="connsiteX18" fmla="*/ 264405 w 603899"/>
                  <a:gd name="connsiteY18" fmla="*/ 235759 h 521458"/>
                  <a:gd name="connsiteX19" fmla="*/ 92303 w 603899"/>
                  <a:gd name="connsiteY19" fmla="*/ 235759 h 521458"/>
                  <a:gd name="connsiteX20" fmla="*/ 74376 w 603899"/>
                  <a:gd name="connsiteY20" fmla="*/ 217871 h 521458"/>
                  <a:gd name="connsiteX21" fmla="*/ 92303 w 603899"/>
                  <a:gd name="connsiteY21" fmla="*/ 199982 h 521458"/>
                  <a:gd name="connsiteX22" fmla="*/ 92302 w 603899"/>
                  <a:gd name="connsiteY22" fmla="*/ 102955 h 521458"/>
                  <a:gd name="connsiteX23" fmla="*/ 498684 w 603899"/>
                  <a:gd name="connsiteY23" fmla="*/ 102955 h 521458"/>
                  <a:gd name="connsiteX24" fmla="*/ 516610 w 603899"/>
                  <a:gd name="connsiteY24" fmla="*/ 120843 h 521458"/>
                  <a:gd name="connsiteX25" fmla="*/ 498684 w 603899"/>
                  <a:gd name="connsiteY25" fmla="*/ 138732 h 521458"/>
                  <a:gd name="connsiteX26" fmla="*/ 92302 w 603899"/>
                  <a:gd name="connsiteY26" fmla="*/ 138732 h 521458"/>
                  <a:gd name="connsiteX27" fmla="*/ 74376 w 603899"/>
                  <a:gd name="connsiteY27" fmla="*/ 120843 h 521458"/>
                  <a:gd name="connsiteX28" fmla="*/ 92302 w 603899"/>
                  <a:gd name="connsiteY28" fmla="*/ 102955 h 521458"/>
                  <a:gd name="connsiteX29" fmla="*/ 41765 w 603899"/>
                  <a:gd name="connsiteY29" fmla="*/ 35802 h 521458"/>
                  <a:gd name="connsiteX30" fmla="*/ 35850 w 603899"/>
                  <a:gd name="connsiteY30" fmla="*/ 41709 h 521458"/>
                  <a:gd name="connsiteX31" fmla="*/ 35850 w 603899"/>
                  <a:gd name="connsiteY31" fmla="*/ 394181 h 521458"/>
                  <a:gd name="connsiteX32" fmla="*/ 41765 w 603899"/>
                  <a:gd name="connsiteY32" fmla="*/ 400089 h 521458"/>
                  <a:gd name="connsiteX33" fmla="*/ 350437 w 603899"/>
                  <a:gd name="connsiteY33" fmla="*/ 400089 h 521458"/>
                  <a:gd name="connsiteX34" fmla="*/ 350975 w 603899"/>
                  <a:gd name="connsiteY34" fmla="*/ 400089 h 521458"/>
                  <a:gd name="connsiteX35" fmla="*/ 357607 w 603899"/>
                  <a:gd name="connsiteY35" fmla="*/ 360169 h 521458"/>
                  <a:gd name="connsiteX36" fmla="*/ 357607 w 603899"/>
                  <a:gd name="connsiteY36" fmla="*/ 359811 h 521458"/>
                  <a:gd name="connsiteX37" fmla="*/ 333408 w 603899"/>
                  <a:gd name="connsiteY37" fmla="*/ 291608 h 521458"/>
                  <a:gd name="connsiteX38" fmla="*/ 442214 w 603899"/>
                  <a:gd name="connsiteY38" fmla="*/ 182949 h 521458"/>
                  <a:gd name="connsiteX39" fmla="*/ 550841 w 603899"/>
                  <a:gd name="connsiteY39" fmla="*/ 291608 h 521458"/>
                  <a:gd name="connsiteX40" fmla="*/ 526642 w 603899"/>
                  <a:gd name="connsiteY40" fmla="*/ 359811 h 521458"/>
                  <a:gd name="connsiteX41" fmla="*/ 526821 w 603899"/>
                  <a:gd name="connsiteY41" fmla="*/ 360169 h 521458"/>
                  <a:gd name="connsiteX42" fmla="*/ 533274 w 603899"/>
                  <a:gd name="connsiteY42" fmla="*/ 400089 h 521458"/>
                  <a:gd name="connsiteX43" fmla="*/ 561954 w 603899"/>
                  <a:gd name="connsiteY43" fmla="*/ 400089 h 521458"/>
                  <a:gd name="connsiteX44" fmla="*/ 568049 w 603899"/>
                  <a:gd name="connsiteY44" fmla="*/ 394181 h 521458"/>
                  <a:gd name="connsiteX45" fmla="*/ 568049 w 603899"/>
                  <a:gd name="connsiteY45" fmla="*/ 41709 h 521458"/>
                  <a:gd name="connsiteX46" fmla="*/ 561954 w 603899"/>
                  <a:gd name="connsiteY46" fmla="*/ 35802 h 521458"/>
                  <a:gd name="connsiteX47" fmla="*/ 41765 w 603899"/>
                  <a:gd name="connsiteY47" fmla="*/ 0 h 521458"/>
                  <a:gd name="connsiteX48" fmla="*/ 561954 w 603899"/>
                  <a:gd name="connsiteY48" fmla="*/ 0 h 521458"/>
                  <a:gd name="connsiteX49" fmla="*/ 603899 w 603899"/>
                  <a:gd name="connsiteY49" fmla="*/ 41709 h 521458"/>
                  <a:gd name="connsiteX50" fmla="*/ 603899 w 603899"/>
                  <a:gd name="connsiteY50" fmla="*/ 394181 h 521458"/>
                  <a:gd name="connsiteX51" fmla="*/ 561954 w 603899"/>
                  <a:gd name="connsiteY51" fmla="*/ 435891 h 521458"/>
                  <a:gd name="connsiteX52" fmla="*/ 539189 w 603899"/>
                  <a:gd name="connsiteY52" fmla="*/ 435891 h 521458"/>
                  <a:gd name="connsiteX53" fmla="*/ 548331 w 603899"/>
                  <a:gd name="connsiteY53" fmla="*/ 491742 h 521458"/>
                  <a:gd name="connsiteX54" fmla="*/ 539010 w 603899"/>
                  <a:gd name="connsiteY54" fmla="*/ 517162 h 521458"/>
                  <a:gd name="connsiteX55" fmla="*/ 525566 w 603899"/>
                  <a:gd name="connsiteY55" fmla="*/ 521458 h 521458"/>
                  <a:gd name="connsiteX56" fmla="*/ 511943 w 603899"/>
                  <a:gd name="connsiteY56" fmla="*/ 517878 h 521458"/>
                  <a:gd name="connsiteX57" fmla="*/ 446516 w 603899"/>
                  <a:gd name="connsiteY57" fmla="*/ 483508 h 521458"/>
                  <a:gd name="connsiteX58" fmla="*/ 437912 w 603899"/>
                  <a:gd name="connsiteY58" fmla="*/ 483508 h 521458"/>
                  <a:gd name="connsiteX59" fmla="*/ 372485 w 603899"/>
                  <a:gd name="connsiteY59" fmla="*/ 517878 h 521458"/>
                  <a:gd name="connsiteX60" fmla="*/ 345239 w 603899"/>
                  <a:gd name="connsiteY60" fmla="*/ 517162 h 521458"/>
                  <a:gd name="connsiteX61" fmla="*/ 335918 w 603899"/>
                  <a:gd name="connsiteY61" fmla="*/ 491742 h 521458"/>
                  <a:gd name="connsiteX62" fmla="*/ 345060 w 603899"/>
                  <a:gd name="connsiteY62" fmla="*/ 435891 h 521458"/>
                  <a:gd name="connsiteX63" fmla="*/ 41765 w 603899"/>
                  <a:gd name="connsiteY63" fmla="*/ 435891 h 521458"/>
                  <a:gd name="connsiteX64" fmla="*/ 0 w 603899"/>
                  <a:gd name="connsiteY64" fmla="*/ 394181 h 521458"/>
                  <a:gd name="connsiteX65" fmla="*/ 0 w 603899"/>
                  <a:gd name="connsiteY65" fmla="*/ 41709 h 521458"/>
                  <a:gd name="connsiteX66" fmla="*/ 41765 w 603899"/>
                  <a:gd name="connsiteY66" fmla="*/ 0 h 521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</a:cxnLst>
                <a:rect l="l" t="t" r="r" b="b"/>
                <a:pathLst>
                  <a:path w="603899" h="521458">
                    <a:moveTo>
                      <a:pt x="389514" y="386484"/>
                    </a:moveTo>
                    <a:lnTo>
                      <a:pt x="374816" y="476168"/>
                    </a:lnTo>
                    <a:lnTo>
                      <a:pt x="421062" y="451823"/>
                    </a:lnTo>
                    <a:cubicBezTo>
                      <a:pt x="433252" y="445378"/>
                      <a:pt x="450998" y="445378"/>
                      <a:pt x="463187" y="451823"/>
                    </a:cubicBezTo>
                    <a:lnTo>
                      <a:pt x="509434" y="476168"/>
                    </a:lnTo>
                    <a:lnTo>
                      <a:pt x="500471" y="421570"/>
                    </a:lnTo>
                    <a:cubicBezTo>
                      <a:pt x="500471" y="421570"/>
                      <a:pt x="500471" y="421570"/>
                      <a:pt x="500471" y="421391"/>
                    </a:cubicBezTo>
                    <a:lnTo>
                      <a:pt x="494735" y="386484"/>
                    </a:lnTo>
                    <a:cubicBezTo>
                      <a:pt x="479140" y="395256"/>
                      <a:pt x="461215" y="400089"/>
                      <a:pt x="442214" y="400089"/>
                    </a:cubicBezTo>
                    <a:cubicBezTo>
                      <a:pt x="423034" y="400089"/>
                      <a:pt x="405109" y="395256"/>
                      <a:pt x="389514" y="386484"/>
                    </a:cubicBezTo>
                    <a:close/>
                    <a:moveTo>
                      <a:pt x="442214" y="218751"/>
                    </a:moveTo>
                    <a:cubicBezTo>
                      <a:pt x="402062" y="218751"/>
                      <a:pt x="369259" y="251331"/>
                      <a:pt x="369259" y="291608"/>
                    </a:cubicBezTo>
                    <a:cubicBezTo>
                      <a:pt x="369259" y="331707"/>
                      <a:pt x="402062" y="364287"/>
                      <a:pt x="442214" y="364287"/>
                    </a:cubicBezTo>
                    <a:cubicBezTo>
                      <a:pt x="482367" y="364287"/>
                      <a:pt x="514990" y="331707"/>
                      <a:pt x="514990" y="291608"/>
                    </a:cubicBezTo>
                    <a:cubicBezTo>
                      <a:pt x="514990" y="251331"/>
                      <a:pt x="482367" y="218751"/>
                      <a:pt x="442214" y="218751"/>
                    </a:cubicBezTo>
                    <a:close/>
                    <a:moveTo>
                      <a:pt x="92303" y="199982"/>
                    </a:moveTo>
                    <a:lnTo>
                      <a:pt x="264405" y="199982"/>
                    </a:lnTo>
                    <a:cubicBezTo>
                      <a:pt x="274265" y="199982"/>
                      <a:pt x="282332" y="208032"/>
                      <a:pt x="282332" y="217871"/>
                    </a:cubicBezTo>
                    <a:cubicBezTo>
                      <a:pt x="282332" y="227888"/>
                      <a:pt x="274265" y="235759"/>
                      <a:pt x="264405" y="235759"/>
                    </a:cubicBezTo>
                    <a:lnTo>
                      <a:pt x="92303" y="235759"/>
                    </a:lnTo>
                    <a:cubicBezTo>
                      <a:pt x="82444" y="235759"/>
                      <a:pt x="74376" y="227888"/>
                      <a:pt x="74376" y="217871"/>
                    </a:cubicBezTo>
                    <a:cubicBezTo>
                      <a:pt x="74376" y="208032"/>
                      <a:pt x="82444" y="199982"/>
                      <a:pt x="92303" y="199982"/>
                    </a:cubicBezTo>
                    <a:close/>
                    <a:moveTo>
                      <a:pt x="92302" y="102955"/>
                    </a:moveTo>
                    <a:lnTo>
                      <a:pt x="498684" y="102955"/>
                    </a:lnTo>
                    <a:cubicBezTo>
                      <a:pt x="508544" y="102955"/>
                      <a:pt x="516610" y="111005"/>
                      <a:pt x="516610" y="120843"/>
                    </a:cubicBezTo>
                    <a:cubicBezTo>
                      <a:pt x="516610" y="130682"/>
                      <a:pt x="508544" y="138732"/>
                      <a:pt x="498684" y="138732"/>
                    </a:cubicBezTo>
                    <a:lnTo>
                      <a:pt x="92302" y="138732"/>
                    </a:lnTo>
                    <a:cubicBezTo>
                      <a:pt x="82443" y="138732"/>
                      <a:pt x="74376" y="130682"/>
                      <a:pt x="74376" y="120843"/>
                    </a:cubicBezTo>
                    <a:cubicBezTo>
                      <a:pt x="74376" y="111005"/>
                      <a:pt x="82443" y="102955"/>
                      <a:pt x="92302" y="102955"/>
                    </a:cubicBezTo>
                    <a:close/>
                    <a:moveTo>
                      <a:pt x="41765" y="35802"/>
                    </a:moveTo>
                    <a:cubicBezTo>
                      <a:pt x="38539" y="35802"/>
                      <a:pt x="35850" y="38487"/>
                      <a:pt x="35850" y="41709"/>
                    </a:cubicBezTo>
                    <a:lnTo>
                      <a:pt x="35850" y="394181"/>
                    </a:lnTo>
                    <a:cubicBezTo>
                      <a:pt x="35850" y="397404"/>
                      <a:pt x="38539" y="400089"/>
                      <a:pt x="41765" y="400089"/>
                    </a:cubicBezTo>
                    <a:lnTo>
                      <a:pt x="350437" y="400089"/>
                    </a:lnTo>
                    <a:cubicBezTo>
                      <a:pt x="350617" y="400089"/>
                      <a:pt x="350796" y="400089"/>
                      <a:pt x="350975" y="400089"/>
                    </a:cubicBezTo>
                    <a:lnTo>
                      <a:pt x="357607" y="360169"/>
                    </a:lnTo>
                    <a:cubicBezTo>
                      <a:pt x="357607" y="360169"/>
                      <a:pt x="357607" y="359990"/>
                      <a:pt x="357607" y="359811"/>
                    </a:cubicBezTo>
                    <a:cubicBezTo>
                      <a:pt x="342550" y="341194"/>
                      <a:pt x="333408" y="317386"/>
                      <a:pt x="333408" y="291608"/>
                    </a:cubicBezTo>
                    <a:cubicBezTo>
                      <a:pt x="333408" y="231640"/>
                      <a:pt x="382165" y="182949"/>
                      <a:pt x="442214" y="182949"/>
                    </a:cubicBezTo>
                    <a:cubicBezTo>
                      <a:pt x="502084" y="182949"/>
                      <a:pt x="550841" y="231640"/>
                      <a:pt x="550841" y="291608"/>
                    </a:cubicBezTo>
                    <a:cubicBezTo>
                      <a:pt x="550841" y="317386"/>
                      <a:pt x="541878" y="341194"/>
                      <a:pt x="526642" y="359811"/>
                    </a:cubicBezTo>
                    <a:cubicBezTo>
                      <a:pt x="526642" y="359990"/>
                      <a:pt x="526821" y="360169"/>
                      <a:pt x="526821" y="360169"/>
                    </a:cubicBezTo>
                    <a:lnTo>
                      <a:pt x="533274" y="400089"/>
                    </a:lnTo>
                    <a:lnTo>
                      <a:pt x="561954" y="400089"/>
                    </a:lnTo>
                    <a:cubicBezTo>
                      <a:pt x="565181" y="400089"/>
                      <a:pt x="568049" y="397404"/>
                      <a:pt x="568049" y="394181"/>
                    </a:cubicBezTo>
                    <a:lnTo>
                      <a:pt x="568049" y="41709"/>
                    </a:lnTo>
                    <a:cubicBezTo>
                      <a:pt x="568049" y="38487"/>
                      <a:pt x="565181" y="35802"/>
                      <a:pt x="561954" y="35802"/>
                    </a:cubicBezTo>
                    <a:close/>
                    <a:moveTo>
                      <a:pt x="41765" y="0"/>
                    </a:moveTo>
                    <a:lnTo>
                      <a:pt x="561954" y="0"/>
                    </a:lnTo>
                    <a:cubicBezTo>
                      <a:pt x="585078" y="0"/>
                      <a:pt x="603899" y="18617"/>
                      <a:pt x="603899" y="41709"/>
                    </a:cubicBezTo>
                    <a:lnTo>
                      <a:pt x="603899" y="394181"/>
                    </a:lnTo>
                    <a:cubicBezTo>
                      <a:pt x="603899" y="417095"/>
                      <a:pt x="585078" y="435891"/>
                      <a:pt x="561954" y="435891"/>
                    </a:cubicBezTo>
                    <a:lnTo>
                      <a:pt x="539189" y="435891"/>
                    </a:lnTo>
                    <a:lnTo>
                      <a:pt x="548331" y="491742"/>
                    </a:lnTo>
                    <a:cubicBezTo>
                      <a:pt x="550124" y="502125"/>
                      <a:pt x="546539" y="511791"/>
                      <a:pt x="539010" y="517162"/>
                    </a:cubicBezTo>
                    <a:cubicBezTo>
                      <a:pt x="535067" y="520026"/>
                      <a:pt x="530406" y="521458"/>
                      <a:pt x="525566" y="521458"/>
                    </a:cubicBezTo>
                    <a:cubicBezTo>
                      <a:pt x="521085" y="521458"/>
                      <a:pt x="516424" y="520205"/>
                      <a:pt x="511943" y="517878"/>
                    </a:cubicBezTo>
                    <a:lnTo>
                      <a:pt x="446516" y="483508"/>
                    </a:lnTo>
                    <a:cubicBezTo>
                      <a:pt x="444724" y="482613"/>
                      <a:pt x="439705" y="482613"/>
                      <a:pt x="437912" y="483508"/>
                    </a:cubicBezTo>
                    <a:lnTo>
                      <a:pt x="372485" y="517878"/>
                    </a:lnTo>
                    <a:cubicBezTo>
                      <a:pt x="362985" y="522890"/>
                      <a:pt x="352768" y="522532"/>
                      <a:pt x="345239" y="517162"/>
                    </a:cubicBezTo>
                    <a:cubicBezTo>
                      <a:pt x="337710" y="511791"/>
                      <a:pt x="334305" y="502125"/>
                      <a:pt x="335918" y="491742"/>
                    </a:cubicBezTo>
                    <a:lnTo>
                      <a:pt x="345060" y="435891"/>
                    </a:lnTo>
                    <a:lnTo>
                      <a:pt x="41765" y="435891"/>
                    </a:lnTo>
                    <a:cubicBezTo>
                      <a:pt x="18821" y="435891"/>
                      <a:pt x="0" y="417274"/>
                      <a:pt x="0" y="394181"/>
                    </a:cubicBezTo>
                    <a:lnTo>
                      <a:pt x="0" y="41709"/>
                    </a:lnTo>
                    <a:cubicBezTo>
                      <a:pt x="0" y="18617"/>
                      <a:pt x="18821" y="0"/>
                      <a:pt x="41765" y="0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grpSp>
            <p:nvGrpSpPr>
              <p:cNvPr id="16392" name="组合 19"/>
              <p:cNvGrpSpPr/>
              <p:nvPr/>
            </p:nvGrpSpPr>
            <p:grpSpPr bwMode="auto">
              <a:xfrm>
                <a:off x="7310438" y="2524125"/>
                <a:ext cx="2462212" cy="723900"/>
                <a:chOff x="6282170" y="4254292"/>
                <a:chExt cx="2461490" cy="723088"/>
              </a:xfrm>
            </p:grpSpPr>
            <p:sp>
              <p:nvSpPr>
                <p:cNvPr id="21" name="矩形 20"/>
                <p:cNvSpPr/>
                <p:nvPr/>
              </p:nvSpPr>
              <p:spPr>
                <a:xfrm>
                  <a:off x="6282170" y="4577270"/>
                  <a:ext cx="2461490" cy="400110"/>
                </a:xfrm>
                <a:prstGeom prst="rect">
                  <a:avLst/>
                </a:prstGeom>
              </p:spPr>
              <p:txBody>
                <a:bodyPr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US" altLang="zh-CN" sz="10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This template is exclusively designed by Fei </a:t>
                  </a:r>
                  <a:r>
                    <a:rPr lang="en-US" altLang="zh-CN" sz="1000" dirty="0" err="1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er</a:t>
                  </a:r>
                  <a:r>
                    <a:rPr lang="en-US" altLang="zh-CN" sz="10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 creative</a:t>
                  </a:r>
                  <a:endParaRPr lang="zh-CN" altLang="en-US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矩形 21"/>
                <p:cNvSpPr/>
                <p:nvPr/>
              </p:nvSpPr>
              <p:spPr>
                <a:xfrm>
                  <a:off x="6361977" y="4254292"/>
                  <a:ext cx="2301875" cy="369332"/>
                </a:xfrm>
                <a:prstGeom prst="rect">
                  <a:avLst/>
                </a:prstGeom>
              </p:spPr>
              <p:txBody>
                <a:bodyPr>
                  <a:spAutoFit/>
                  <a:scene3d>
                    <a:camera prst="orthographicFront"/>
                    <a:lightRig rig="threePt" dir="t"/>
                  </a:scene3d>
                  <a:sp3d contourW="12700"/>
                </a:bodyPr>
                <a:lstStyle/>
                <a:p>
                  <a:pPr algn="ctr"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zh-CN" altLang="en-US" b="1" dirty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ea"/>
                      <a:sym typeface="+mn-lt"/>
                    </a:rPr>
                    <a:t>您的文字添加</a:t>
                  </a:r>
                  <a:endPara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8" name="组合 7"/>
          <p:cNvGrpSpPr/>
          <p:nvPr/>
        </p:nvGrpSpPr>
        <p:grpSpPr>
          <a:xfrm>
            <a:off x="1725615" y="4043367"/>
            <a:ext cx="3824287" cy="1817687"/>
            <a:chOff x="1725613" y="4043363"/>
            <a:chExt cx="3824287" cy="1817687"/>
          </a:xfrm>
        </p:grpSpPr>
        <p:sp>
          <p:nvSpPr>
            <p:cNvPr id="7" name="矩形 6"/>
            <p:cNvSpPr/>
            <p:nvPr/>
          </p:nvSpPr>
          <p:spPr bwMode="auto">
            <a:xfrm>
              <a:off x="1725613" y="4043363"/>
              <a:ext cx="3824287" cy="1817687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椭圆 13"/>
            <p:cNvSpPr/>
            <p:nvPr/>
          </p:nvSpPr>
          <p:spPr>
            <a:xfrm>
              <a:off x="3328988" y="4235450"/>
              <a:ext cx="614362" cy="623888"/>
            </a:xfrm>
            <a:custGeom>
              <a:avLst/>
              <a:gdLst>
                <a:gd name="T0" fmla="*/ 375 w 500"/>
                <a:gd name="T1" fmla="*/ 188 h 508"/>
                <a:gd name="T2" fmla="*/ 188 w 500"/>
                <a:gd name="T3" fmla="*/ 0 h 508"/>
                <a:gd name="T4" fmla="*/ 0 w 500"/>
                <a:gd name="T5" fmla="*/ 188 h 508"/>
                <a:gd name="T6" fmla="*/ 188 w 500"/>
                <a:gd name="T7" fmla="*/ 375 h 508"/>
                <a:gd name="T8" fmla="*/ 375 w 500"/>
                <a:gd name="T9" fmla="*/ 188 h 508"/>
                <a:gd name="T10" fmla="*/ 188 w 500"/>
                <a:gd name="T11" fmla="*/ 328 h 508"/>
                <a:gd name="T12" fmla="*/ 47 w 500"/>
                <a:gd name="T13" fmla="*/ 188 h 508"/>
                <a:gd name="T14" fmla="*/ 188 w 500"/>
                <a:gd name="T15" fmla="*/ 47 h 508"/>
                <a:gd name="T16" fmla="*/ 328 w 500"/>
                <a:gd name="T17" fmla="*/ 188 h 508"/>
                <a:gd name="T18" fmla="*/ 188 w 500"/>
                <a:gd name="T19" fmla="*/ 328 h 508"/>
                <a:gd name="T20" fmla="*/ 500 w 500"/>
                <a:gd name="T21" fmla="*/ 466 h 508"/>
                <a:gd name="T22" fmla="*/ 458 w 500"/>
                <a:gd name="T23" fmla="*/ 508 h 508"/>
                <a:gd name="T24" fmla="*/ 314 w 500"/>
                <a:gd name="T25" fmla="*/ 364 h 508"/>
                <a:gd name="T26" fmla="*/ 356 w 500"/>
                <a:gd name="T27" fmla="*/ 322 h 508"/>
                <a:gd name="T28" fmla="*/ 500 w 500"/>
                <a:gd name="T29" fmla="*/ 466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0" h="508">
                  <a:moveTo>
                    <a:pt x="375" y="188"/>
                  </a:moveTo>
                  <a:cubicBezTo>
                    <a:pt x="375" y="84"/>
                    <a:pt x="291" y="0"/>
                    <a:pt x="188" y="0"/>
                  </a:cubicBezTo>
                  <a:cubicBezTo>
                    <a:pt x="84" y="0"/>
                    <a:pt x="0" y="84"/>
                    <a:pt x="0" y="188"/>
                  </a:cubicBezTo>
                  <a:cubicBezTo>
                    <a:pt x="0" y="291"/>
                    <a:pt x="84" y="375"/>
                    <a:pt x="188" y="375"/>
                  </a:cubicBezTo>
                  <a:cubicBezTo>
                    <a:pt x="291" y="375"/>
                    <a:pt x="375" y="291"/>
                    <a:pt x="375" y="188"/>
                  </a:cubicBezTo>
                  <a:close/>
                  <a:moveTo>
                    <a:pt x="188" y="328"/>
                  </a:moveTo>
                  <a:cubicBezTo>
                    <a:pt x="110" y="328"/>
                    <a:pt x="47" y="265"/>
                    <a:pt x="47" y="188"/>
                  </a:cubicBezTo>
                  <a:cubicBezTo>
                    <a:pt x="47" y="110"/>
                    <a:pt x="110" y="47"/>
                    <a:pt x="188" y="47"/>
                  </a:cubicBezTo>
                  <a:cubicBezTo>
                    <a:pt x="265" y="47"/>
                    <a:pt x="328" y="110"/>
                    <a:pt x="328" y="188"/>
                  </a:cubicBezTo>
                  <a:cubicBezTo>
                    <a:pt x="328" y="265"/>
                    <a:pt x="265" y="328"/>
                    <a:pt x="188" y="328"/>
                  </a:cubicBezTo>
                  <a:close/>
                  <a:moveTo>
                    <a:pt x="500" y="466"/>
                  </a:moveTo>
                  <a:lnTo>
                    <a:pt x="458" y="508"/>
                  </a:lnTo>
                  <a:lnTo>
                    <a:pt x="314" y="364"/>
                  </a:lnTo>
                  <a:lnTo>
                    <a:pt x="356" y="322"/>
                  </a:lnTo>
                  <a:lnTo>
                    <a:pt x="500" y="466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6393" name="组合 22"/>
            <p:cNvGrpSpPr/>
            <p:nvPr/>
          </p:nvGrpSpPr>
          <p:grpSpPr bwMode="auto">
            <a:xfrm>
              <a:off x="2406650" y="4943475"/>
              <a:ext cx="2460625" cy="722313"/>
              <a:chOff x="6282170" y="4254292"/>
              <a:chExt cx="2461490" cy="723088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6282170" y="4577270"/>
                <a:ext cx="2461490" cy="400110"/>
              </a:xfrm>
              <a:prstGeom prst="rect">
                <a:avLst/>
              </a:prstGeom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0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er</a:t>
                </a: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 creative</a:t>
                </a:r>
                <a:endPara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6361977" y="4254292"/>
                <a:ext cx="2301875" cy="369332"/>
              </a:xfrm>
              <a:prstGeom prst="rect">
                <a:avLst/>
              </a:prstGeom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您的文字添加</a:t>
                </a:r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6629400" y="4043367"/>
            <a:ext cx="3824288" cy="1817687"/>
            <a:chOff x="6629400" y="4043363"/>
            <a:chExt cx="3824288" cy="1817687"/>
          </a:xfrm>
        </p:grpSpPr>
        <p:sp>
          <p:nvSpPr>
            <p:cNvPr id="11" name="矩形 10"/>
            <p:cNvSpPr/>
            <p:nvPr/>
          </p:nvSpPr>
          <p:spPr bwMode="auto">
            <a:xfrm>
              <a:off x="6629400" y="4043363"/>
              <a:ext cx="3824288" cy="1817687"/>
            </a:xfrm>
            <a:prstGeom prst="rect">
              <a:avLst/>
            </a:prstGeom>
            <a:noFill/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2" name="椭圆 15"/>
            <p:cNvSpPr/>
            <p:nvPr/>
          </p:nvSpPr>
          <p:spPr>
            <a:xfrm>
              <a:off x="8229600" y="4259263"/>
              <a:ext cx="623888" cy="576262"/>
            </a:xfrm>
            <a:custGeom>
              <a:avLst/>
              <a:gdLst>
                <a:gd name="connsiteX0" fmla="*/ 186302 w 608697"/>
                <a:gd name="connsiteY0" fmla="*/ 63862 h 562124"/>
                <a:gd name="connsiteX1" fmla="*/ 204357 w 608697"/>
                <a:gd name="connsiteY1" fmla="*/ 81889 h 562124"/>
                <a:gd name="connsiteX2" fmla="*/ 186302 w 608697"/>
                <a:gd name="connsiteY2" fmla="*/ 99991 h 562124"/>
                <a:gd name="connsiteX3" fmla="*/ 99759 w 608697"/>
                <a:gd name="connsiteY3" fmla="*/ 186326 h 562124"/>
                <a:gd name="connsiteX4" fmla="*/ 81705 w 608697"/>
                <a:gd name="connsiteY4" fmla="*/ 204428 h 562124"/>
                <a:gd name="connsiteX5" fmla="*/ 63650 w 608697"/>
                <a:gd name="connsiteY5" fmla="*/ 186326 h 562124"/>
                <a:gd name="connsiteX6" fmla="*/ 186302 w 608697"/>
                <a:gd name="connsiteY6" fmla="*/ 63862 h 562124"/>
                <a:gd name="connsiteX7" fmla="*/ 175448 w 608697"/>
                <a:gd name="connsiteY7" fmla="*/ 36129 h 562124"/>
                <a:gd name="connsiteX8" fmla="*/ 36179 w 608697"/>
                <a:gd name="connsiteY8" fmla="*/ 175282 h 562124"/>
                <a:gd name="connsiteX9" fmla="*/ 276226 w 608697"/>
                <a:gd name="connsiteY9" fmla="*/ 490611 h 562124"/>
                <a:gd name="connsiteX10" fmla="*/ 276972 w 608697"/>
                <a:gd name="connsiteY10" fmla="*/ 491356 h 562124"/>
                <a:gd name="connsiteX11" fmla="*/ 304349 w 608697"/>
                <a:gd name="connsiteY11" fmla="*/ 518546 h 562124"/>
                <a:gd name="connsiteX12" fmla="*/ 331725 w 608697"/>
                <a:gd name="connsiteY12" fmla="*/ 491356 h 562124"/>
                <a:gd name="connsiteX13" fmla="*/ 332471 w 608697"/>
                <a:gd name="connsiteY13" fmla="*/ 490611 h 562124"/>
                <a:gd name="connsiteX14" fmla="*/ 572518 w 608697"/>
                <a:gd name="connsiteY14" fmla="*/ 175282 h 562124"/>
                <a:gd name="connsiteX15" fmla="*/ 433249 w 608697"/>
                <a:gd name="connsiteY15" fmla="*/ 36129 h 562124"/>
                <a:gd name="connsiteX16" fmla="*/ 318149 w 608697"/>
                <a:gd name="connsiteY16" fmla="*/ 89764 h 562124"/>
                <a:gd name="connsiteX17" fmla="*/ 304349 w 608697"/>
                <a:gd name="connsiteY17" fmla="*/ 96170 h 562124"/>
                <a:gd name="connsiteX18" fmla="*/ 290548 w 608697"/>
                <a:gd name="connsiteY18" fmla="*/ 89764 h 562124"/>
                <a:gd name="connsiteX19" fmla="*/ 175448 w 608697"/>
                <a:gd name="connsiteY19" fmla="*/ 36129 h 562124"/>
                <a:gd name="connsiteX20" fmla="*/ 175448 w 608697"/>
                <a:gd name="connsiteY20" fmla="*/ 0 h 562124"/>
                <a:gd name="connsiteX21" fmla="*/ 304349 w 608697"/>
                <a:gd name="connsiteY21" fmla="*/ 51847 h 562124"/>
                <a:gd name="connsiteX22" fmla="*/ 433249 w 608697"/>
                <a:gd name="connsiteY22" fmla="*/ 0 h 562124"/>
                <a:gd name="connsiteX23" fmla="*/ 608697 w 608697"/>
                <a:gd name="connsiteY23" fmla="*/ 175282 h 562124"/>
                <a:gd name="connsiteX24" fmla="*/ 537309 w 608697"/>
                <a:gd name="connsiteY24" fmla="*/ 342593 h 562124"/>
                <a:gd name="connsiteX25" fmla="*/ 356864 w 608697"/>
                <a:gd name="connsiteY25" fmla="*/ 517354 h 562124"/>
                <a:gd name="connsiteX26" fmla="*/ 317104 w 608697"/>
                <a:gd name="connsiteY26" fmla="*/ 556835 h 562124"/>
                <a:gd name="connsiteX27" fmla="*/ 304349 w 608697"/>
                <a:gd name="connsiteY27" fmla="*/ 562124 h 562124"/>
                <a:gd name="connsiteX28" fmla="*/ 291593 w 608697"/>
                <a:gd name="connsiteY28" fmla="*/ 556835 h 562124"/>
                <a:gd name="connsiteX29" fmla="*/ 251834 w 608697"/>
                <a:gd name="connsiteY29" fmla="*/ 517354 h 562124"/>
                <a:gd name="connsiteX30" fmla="*/ 71388 w 608697"/>
                <a:gd name="connsiteY30" fmla="*/ 342593 h 562124"/>
                <a:gd name="connsiteX31" fmla="*/ 0 w 608697"/>
                <a:gd name="connsiteY31" fmla="*/ 175282 h 562124"/>
                <a:gd name="connsiteX32" fmla="*/ 175448 w 608697"/>
                <a:gd name="connsiteY32" fmla="*/ 0 h 56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8697" h="562124">
                  <a:moveTo>
                    <a:pt x="186302" y="63862"/>
                  </a:moveTo>
                  <a:cubicBezTo>
                    <a:pt x="196225" y="63862"/>
                    <a:pt x="204357" y="71907"/>
                    <a:pt x="204357" y="81889"/>
                  </a:cubicBezTo>
                  <a:cubicBezTo>
                    <a:pt x="204357" y="91871"/>
                    <a:pt x="196300" y="99991"/>
                    <a:pt x="186302" y="99991"/>
                  </a:cubicBezTo>
                  <a:cubicBezTo>
                    <a:pt x="137808" y="99991"/>
                    <a:pt x="99759" y="137907"/>
                    <a:pt x="99759" y="186326"/>
                  </a:cubicBezTo>
                  <a:cubicBezTo>
                    <a:pt x="99759" y="196308"/>
                    <a:pt x="91702" y="204428"/>
                    <a:pt x="81705" y="204428"/>
                  </a:cubicBezTo>
                  <a:cubicBezTo>
                    <a:pt x="71708" y="204428"/>
                    <a:pt x="63650" y="196308"/>
                    <a:pt x="63650" y="186326"/>
                  </a:cubicBezTo>
                  <a:cubicBezTo>
                    <a:pt x="63650" y="117645"/>
                    <a:pt x="117516" y="63862"/>
                    <a:pt x="186302" y="63862"/>
                  </a:cubicBezTo>
                  <a:close/>
                  <a:moveTo>
                    <a:pt x="175448" y="36129"/>
                  </a:moveTo>
                  <a:cubicBezTo>
                    <a:pt x="97347" y="36129"/>
                    <a:pt x="36179" y="97213"/>
                    <a:pt x="36179" y="175282"/>
                  </a:cubicBezTo>
                  <a:cubicBezTo>
                    <a:pt x="36179" y="273687"/>
                    <a:pt x="122933" y="355182"/>
                    <a:pt x="276226" y="490611"/>
                  </a:cubicBezTo>
                  <a:cubicBezTo>
                    <a:pt x="276450" y="490834"/>
                    <a:pt x="276748" y="491132"/>
                    <a:pt x="276972" y="491356"/>
                  </a:cubicBezTo>
                  <a:lnTo>
                    <a:pt x="304349" y="518546"/>
                  </a:lnTo>
                  <a:lnTo>
                    <a:pt x="331725" y="491356"/>
                  </a:lnTo>
                  <a:cubicBezTo>
                    <a:pt x="331949" y="491132"/>
                    <a:pt x="332247" y="490834"/>
                    <a:pt x="332471" y="490611"/>
                  </a:cubicBezTo>
                  <a:cubicBezTo>
                    <a:pt x="485764" y="355182"/>
                    <a:pt x="572518" y="273762"/>
                    <a:pt x="572518" y="175282"/>
                  </a:cubicBezTo>
                  <a:cubicBezTo>
                    <a:pt x="572518" y="97213"/>
                    <a:pt x="511350" y="36129"/>
                    <a:pt x="433249" y="36129"/>
                  </a:cubicBezTo>
                  <a:cubicBezTo>
                    <a:pt x="390282" y="36129"/>
                    <a:pt x="346196" y="56689"/>
                    <a:pt x="318149" y="89764"/>
                  </a:cubicBezTo>
                  <a:cubicBezTo>
                    <a:pt x="314717" y="93861"/>
                    <a:pt x="309645" y="96170"/>
                    <a:pt x="304349" y="96170"/>
                  </a:cubicBezTo>
                  <a:cubicBezTo>
                    <a:pt x="299052" y="96170"/>
                    <a:pt x="293980" y="93861"/>
                    <a:pt x="290548" y="89764"/>
                  </a:cubicBezTo>
                  <a:cubicBezTo>
                    <a:pt x="262501" y="56689"/>
                    <a:pt x="218415" y="36129"/>
                    <a:pt x="175448" y="36129"/>
                  </a:cubicBezTo>
                  <a:close/>
                  <a:moveTo>
                    <a:pt x="175448" y="0"/>
                  </a:moveTo>
                  <a:cubicBezTo>
                    <a:pt x="222891" y="0"/>
                    <a:pt x="269736" y="19145"/>
                    <a:pt x="304349" y="51847"/>
                  </a:cubicBezTo>
                  <a:cubicBezTo>
                    <a:pt x="338961" y="19145"/>
                    <a:pt x="385807" y="0"/>
                    <a:pt x="433249" y="0"/>
                  </a:cubicBezTo>
                  <a:cubicBezTo>
                    <a:pt x="531640" y="0"/>
                    <a:pt x="608697" y="77026"/>
                    <a:pt x="608697" y="175282"/>
                  </a:cubicBezTo>
                  <a:cubicBezTo>
                    <a:pt x="608697" y="230258"/>
                    <a:pt x="586020" y="283446"/>
                    <a:pt x="537309" y="342593"/>
                  </a:cubicBezTo>
                  <a:cubicBezTo>
                    <a:pt x="494865" y="394291"/>
                    <a:pt x="435711" y="447628"/>
                    <a:pt x="356864" y="517354"/>
                  </a:cubicBezTo>
                  <a:lnTo>
                    <a:pt x="317104" y="556835"/>
                  </a:lnTo>
                  <a:cubicBezTo>
                    <a:pt x="313598" y="560336"/>
                    <a:pt x="308973" y="562124"/>
                    <a:pt x="304349" y="562124"/>
                  </a:cubicBezTo>
                  <a:cubicBezTo>
                    <a:pt x="299724" y="562124"/>
                    <a:pt x="295099" y="560336"/>
                    <a:pt x="291593" y="556835"/>
                  </a:cubicBezTo>
                  <a:lnTo>
                    <a:pt x="251834" y="517354"/>
                  </a:lnTo>
                  <a:cubicBezTo>
                    <a:pt x="172986" y="447628"/>
                    <a:pt x="113832" y="394291"/>
                    <a:pt x="71388" y="342593"/>
                  </a:cubicBezTo>
                  <a:cubicBezTo>
                    <a:pt x="22677" y="283446"/>
                    <a:pt x="0" y="230258"/>
                    <a:pt x="0" y="175282"/>
                  </a:cubicBezTo>
                  <a:cubicBezTo>
                    <a:pt x="0" y="77026"/>
                    <a:pt x="77057" y="0"/>
                    <a:pt x="175448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6394" name="组合 25"/>
            <p:cNvGrpSpPr/>
            <p:nvPr/>
          </p:nvGrpSpPr>
          <p:grpSpPr bwMode="auto">
            <a:xfrm>
              <a:off x="7310438" y="4943475"/>
              <a:ext cx="2462212" cy="722313"/>
              <a:chOff x="6282170" y="4254292"/>
              <a:chExt cx="2461490" cy="723088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6282170" y="4577270"/>
                <a:ext cx="2461490" cy="400110"/>
              </a:xfrm>
              <a:prstGeom prst="rect">
                <a:avLst/>
              </a:prstGeom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000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er</a:t>
                </a:r>
                <a:r>
                  <a:rPr lang="en-US" altLang="zh-CN" sz="10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 creative</a:t>
                </a:r>
                <a:endParaRPr lang="zh-CN" alt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6361977" y="4254292"/>
                <a:ext cx="2301875" cy="369332"/>
              </a:xfrm>
              <a:prstGeom prst="rect">
                <a:avLst/>
              </a:prstGeom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您的文字添加</a:t>
                </a:r>
                <a:endPara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3" name="菱形 32"/>
          <p:cNvSpPr/>
          <p:nvPr/>
        </p:nvSpPr>
        <p:spPr>
          <a:xfrm>
            <a:off x="-828675" y="0"/>
            <a:ext cx="1284288" cy="1284288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 bwMode="auto">
          <a:xfrm>
            <a:off x="581027" y="293693"/>
            <a:ext cx="4364039" cy="752131"/>
            <a:chOff x="4806948" y="4254292"/>
            <a:chExt cx="3988122" cy="751079"/>
          </a:xfrm>
        </p:grpSpPr>
        <p:sp>
          <p:nvSpPr>
            <p:cNvPr id="35" name="矩形 34"/>
            <p:cNvSpPr/>
            <p:nvPr/>
          </p:nvSpPr>
          <p:spPr>
            <a:xfrm>
              <a:off x="4806948" y="4759494"/>
              <a:ext cx="3988122" cy="2458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806949" y="4254292"/>
              <a:ext cx="2301875" cy="58477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积极进取</a:t>
              </a:r>
              <a:endParaRPr lang="zh-CN" altLang="en-US" sz="32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3"/>
          <p:cNvGraphicFramePr/>
          <p:nvPr/>
        </p:nvGraphicFramePr>
        <p:xfrm>
          <a:off x="1019176" y="1508125"/>
          <a:ext cx="10153651" cy="3143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grpSp>
        <p:nvGrpSpPr>
          <p:cNvPr id="22531" name="组合 4"/>
          <p:cNvGrpSpPr/>
          <p:nvPr/>
        </p:nvGrpSpPr>
        <p:grpSpPr bwMode="auto">
          <a:xfrm>
            <a:off x="1133478" y="4916491"/>
            <a:ext cx="2841625" cy="1005595"/>
            <a:chOff x="4806948" y="4203492"/>
            <a:chExt cx="2841625" cy="1004227"/>
          </a:xfrm>
        </p:grpSpPr>
        <p:sp>
          <p:nvSpPr>
            <p:cNvPr id="6" name="矩形 5"/>
            <p:cNvSpPr/>
            <p:nvPr/>
          </p:nvSpPr>
          <p:spPr>
            <a:xfrm>
              <a:off x="4806948" y="4562267"/>
              <a:ext cx="2841625" cy="64545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806949" y="4203492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532" name="组合 7"/>
          <p:cNvGrpSpPr/>
          <p:nvPr/>
        </p:nvGrpSpPr>
        <p:grpSpPr bwMode="auto">
          <a:xfrm>
            <a:off x="4681541" y="4916491"/>
            <a:ext cx="2841625" cy="1005595"/>
            <a:chOff x="4806948" y="4203492"/>
            <a:chExt cx="2841625" cy="1004227"/>
          </a:xfrm>
        </p:grpSpPr>
        <p:sp>
          <p:nvSpPr>
            <p:cNvPr id="9" name="矩形 8"/>
            <p:cNvSpPr/>
            <p:nvPr/>
          </p:nvSpPr>
          <p:spPr>
            <a:xfrm>
              <a:off x="4806948" y="4562267"/>
              <a:ext cx="2841625" cy="64545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806949" y="4203492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2533" name="组合 10"/>
          <p:cNvGrpSpPr/>
          <p:nvPr/>
        </p:nvGrpSpPr>
        <p:grpSpPr bwMode="auto">
          <a:xfrm>
            <a:off x="8229602" y="4916491"/>
            <a:ext cx="2841625" cy="1005595"/>
            <a:chOff x="4806948" y="4203492"/>
            <a:chExt cx="2841625" cy="1004227"/>
          </a:xfrm>
        </p:grpSpPr>
        <p:sp>
          <p:nvSpPr>
            <p:cNvPr id="12" name="矩形 11"/>
            <p:cNvSpPr/>
            <p:nvPr/>
          </p:nvSpPr>
          <p:spPr>
            <a:xfrm>
              <a:off x="4806948" y="4562267"/>
              <a:ext cx="2841625" cy="64545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806949" y="4203492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" name="菱形 13"/>
          <p:cNvSpPr/>
          <p:nvPr/>
        </p:nvSpPr>
        <p:spPr>
          <a:xfrm>
            <a:off x="-828675" y="0"/>
            <a:ext cx="1284288" cy="1284288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581027" y="293693"/>
            <a:ext cx="4364039" cy="752131"/>
            <a:chOff x="4806948" y="4254292"/>
            <a:chExt cx="3988122" cy="751079"/>
          </a:xfrm>
        </p:grpSpPr>
        <p:sp>
          <p:nvSpPr>
            <p:cNvPr id="16" name="矩形 15"/>
            <p:cNvSpPr/>
            <p:nvPr/>
          </p:nvSpPr>
          <p:spPr>
            <a:xfrm>
              <a:off x="4806948" y="4759494"/>
              <a:ext cx="3988122" cy="2458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806949" y="4254292"/>
              <a:ext cx="2301875" cy="58477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积极进取</a:t>
              </a:r>
              <a:endParaRPr lang="zh-CN" altLang="en-US" sz="32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组合 6"/>
          <p:cNvGrpSpPr/>
          <p:nvPr/>
        </p:nvGrpSpPr>
        <p:grpSpPr bwMode="auto">
          <a:xfrm>
            <a:off x="1744665" y="4848229"/>
            <a:ext cx="8702675" cy="833273"/>
            <a:chOff x="4806948" y="4254292"/>
            <a:chExt cx="8703917" cy="832975"/>
          </a:xfrm>
        </p:grpSpPr>
        <p:sp>
          <p:nvSpPr>
            <p:cNvPr id="8" name="矩形 7"/>
            <p:cNvSpPr/>
            <p:nvPr/>
          </p:nvSpPr>
          <p:spPr>
            <a:xfrm>
              <a:off x="4806948" y="4625767"/>
              <a:ext cx="8703917" cy="461500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 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806949" y="4254292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0" name="菱形 9"/>
          <p:cNvSpPr/>
          <p:nvPr/>
        </p:nvSpPr>
        <p:spPr>
          <a:xfrm>
            <a:off x="-828675" y="0"/>
            <a:ext cx="1284288" cy="1284288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 bwMode="auto">
          <a:xfrm>
            <a:off x="581027" y="293693"/>
            <a:ext cx="4364039" cy="752131"/>
            <a:chOff x="4806948" y="4254292"/>
            <a:chExt cx="3988122" cy="751079"/>
          </a:xfrm>
        </p:grpSpPr>
        <p:sp>
          <p:nvSpPr>
            <p:cNvPr id="12" name="矩形 11"/>
            <p:cNvSpPr/>
            <p:nvPr/>
          </p:nvSpPr>
          <p:spPr>
            <a:xfrm>
              <a:off x="4806948" y="4759494"/>
              <a:ext cx="3988122" cy="2458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806949" y="4254292"/>
              <a:ext cx="2301875" cy="58477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积极进取</a:t>
              </a:r>
              <a:endParaRPr lang="zh-CN" altLang="en-US" sz="32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8" name="图片占位符 27"/>
          <p:cNvPicPr>
            <a:picLocks noGrp="1" noChangeAspect="1"/>
          </p:cNvPicPr>
          <p:nvPr>
            <p:ph type="pic" sz="quarter" idx="11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26" name="图片占位符 25"/>
          <p:cNvPicPr>
            <a:picLocks noGrp="1" noChangeAspect="1"/>
          </p:cNvPicPr>
          <p:nvPr>
            <p:ph type="pic" sz="quarter" idx="12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24" name="图片占位符 23"/>
          <p:cNvPicPr>
            <a:picLocks noGrp="1" noChangeAspect="1"/>
          </p:cNvPicPr>
          <p:nvPr>
            <p:ph type="pic" sz="quarter" idx="13"/>
          </p:nvPr>
        </p:nvPicPr>
        <p:blipFill>
          <a:blip r:embed="rId3" cstate="screen"/>
          <a:srcRect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4"/>
          </p:nvPr>
        </p:nvPicPr>
        <p:blipFill>
          <a:blip r:embed="rId4" cstate="screen"/>
          <a:srcRect/>
          <a:stretch>
            <a:fillRect/>
          </a:stretch>
        </p:blipFill>
        <p:spPr/>
      </p:pic>
      <p:pic>
        <p:nvPicPr>
          <p:cNvPr id="21504" name="图片占位符 21503"/>
          <p:cNvPicPr>
            <a:picLocks noGrp="1" noChangeAspect="1"/>
          </p:cNvPicPr>
          <p:nvPr>
            <p:ph type="pic" sz="quarter" idx="10"/>
          </p:nvPr>
        </p:nvPicPr>
        <p:blipFill>
          <a:blip r:embed="rId5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19175" y="2109788"/>
            <a:ext cx="2973388" cy="519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19175" y="3986213"/>
            <a:ext cx="2973388" cy="51911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196" name="组合 7"/>
          <p:cNvGrpSpPr/>
          <p:nvPr/>
        </p:nvGrpSpPr>
        <p:grpSpPr bwMode="auto">
          <a:xfrm>
            <a:off x="4156077" y="4278312"/>
            <a:ext cx="2301875" cy="1175574"/>
            <a:chOff x="4806949" y="4254292"/>
            <a:chExt cx="2301875" cy="1176741"/>
          </a:xfrm>
        </p:grpSpPr>
        <p:sp>
          <p:nvSpPr>
            <p:cNvPr id="9" name="矩形 8"/>
            <p:cNvSpPr/>
            <p:nvPr/>
          </p:nvSpPr>
          <p:spPr>
            <a:xfrm>
              <a:off x="4806949" y="4599211"/>
              <a:ext cx="2171668" cy="83182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806949" y="4254292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197" name="组合 10"/>
          <p:cNvGrpSpPr/>
          <p:nvPr/>
        </p:nvGrpSpPr>
        <p:grpSpPr bwMode="auto">
          <a:xfrm>
            <a:off x="6578601" y="4278312"/>
            <a:ext cx="2301875" cy="1175574"/>
            <a:chOff x="4806949" y="4254292"/>
            <a:chExt cx="2301875" cy="1176741"/>
          </a:xfrm>
        </p:grpSpPr>
        <p:sp>
          <p:nvSpPr>
            <p:cNvPr id="12" name="矩形 11"/>
            <p:cNvSpPr/>
            <p:nvPr/>
          </p:nvSpPr>
          <p:spPr>
            <a:xfrm>
              <a:off x="4806949" y="4599211"/>
              <a:ext cx="2171668" cy="83182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806949" y="4254292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8198" name="组合 13"/>
          <p:cNvGrpSpPr/>
          <p:nvPr/>
        </p:nvGrpSpPr>
        <p:grpSpPr bwMode="auto">
          <a:xfrm>
            <a:off x="9001125" y="4278312"/>
            <a:ext cx="2301875" cy="1175574"/>
            <a:chOff x="4806949" y="4254292"/>
            <a:chExt cx="2301875" cy="1176741"/>
          </a:xfrm>
        </p:grpSpPr>
        <p:sp>
          <p:nvSpPr>
            <p:cNvPr id="15" name="矩形 14"/>
            <p:cNvSpPr/>
            <p:nvPr/>
          </p:nvSpPr>
          <p:spPr>
            <a:xfrm>
              <a:off x="4806949" y="4599211"/>
              <a:ext cx="2171668" cy="83182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4806949" y="4254292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1069903" y="2736082"/>
            <a:ext cx="2834984" cy="86177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This template is exclusively designed by Fei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er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creative, and copyrights belong to Bao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tu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internet. This template is exclusively designed by Fei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er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creative, and copyrights belong to Bao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tu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internet.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270668" y="2176006"/>
            <a:ext cx="2301875" cy="36933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您的文字添加</a:t>
            </a:r>
            <a:endParaRPr lang="zh-CN" altLang="en-US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270668" y="4061571"/>
            <a:ext cx="2301875" cy="36933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您的文字添加</a:t>
            </a:r>
            <a:endParaRPr lang="zh-CN" altLang="en-US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069903" y="4596915"/>
            <a:ext cx="2834984" cy="861774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This template is exclusively designed by Fei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er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creative, and copyrights belong to Bao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tu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internet. This template is exclusively designed by Fei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er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creative, and copyrights belong to Bao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tu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internet.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菱形 21"/>
          <p:cNvSpPr/>
          <p:nvPr/>
        </p:nvSpPr>
        <p:spPr>
          <a:xfrm>
            <a:off x="-828675" y="0"/>
            <a:ext cx="1284288" cy="1284288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 bwMode="auto">
          <a:xfrm>
            <a:off x="581027" y="293693"/>
            <a:ext cx="4364039" cy="752131"/>
            <a:chOff x="4806948" y="4254292"/>
            <a:chExt cx="3988122" cy="751079"/>
          </a:xfrm>
        </p:grpSpPr>
        <p:sp>
          <p:nvSpPr>
            <p:cNvPr id="24" name="矩形 23"/>
            <p:cNvSpPr/>
            <p:nvPr/>
          </p:nvSpPr>
          <p:spPr>
            <a:xfrm>
              <a:off x="4806948" y="4759494"/>
              <a:ext cx="3988122" cy="2458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4806949" y="4254292"/>
              <a:ext cx="2301875" cy="58477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积极进取</a:t>
              </a:r>
              <a:endParaRPr lang="zh-CN" altLang="en-US" sz="32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31" name="图片占位符 30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27" name="图片占位符 26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18" grpId="0"/>
      <p:bldP spid="19" grpId="0"/>
      <p:bldP spid="20" grpId="0"/>
      <p:bldP spid="2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2533651" y="4314825"/>
            <a:ext cx="71247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23" name="组合 6"/>
          <p:cNvGrpSpPr/>
          <p:nvPr/>
        </p:nvGrpSpPr>
        <p:grpSpPr bwMode="auto">
          <a:xfrm>
            <a:off x="3117853" y="1385888"/>
            <a:ext cx="6115115" cy="3154710"/>
            <a:chOff x="3162300" y="1447800"/>
            <a:chExt cx="7018732" cy="3621225"/>
          </a:xfrm>
        </p:grpSpPr>
        <p:sp>
          <p:nvSpPr>
            <p:cNvPr id="5133" name="文本框 4"/>
            <p:cNvSpPr txBox="1">
              <a:spLocks noChangeArrowheads="1"/>
            </p:cNvSpPr>
            <p:nvPr/>
          </p:nvSpPr>
          <p:spPr bwMode="auto">
            <a:xfrm>
              <a:off x="3162300" y="1447800"/>
              <a:ext cx="2003992" cy="362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9900" i="1" dirty="0">
                  <a:latin typeface="+mn-lt"/>
                  <a:ea typeface="+mn-ea"/>
                  <a:cs typeface="+mn-ea"/>
                  <a:sym typeface="+mn-lt"/>
                </a:rPr>
                <a:t>P</a:t>
              </a:r>
              <a:endParaRPr lang="zh-CN" altLang="en-US" sz="19900" i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34" name="文本框 5"/>
            <p:cNvSpPr txBox="1">
              <a:spLocks noChangeArrowheads="1"/>
            </p:cNvSpPr>
            <p:nvPr/>
          </p:nvSpPr>
          <p:spPr bwMode="auto">
            <a:xfrm>
              <a:off x="6532192" y="1447800"/>
              <a:ext cx="3648840" cy="362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9900" i="1" dirty="0"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19900" i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35" name="文本框 7"/>
            <p:cNvSpPr txBox="1">
              <a:spLocks noChangeArrowheads="1"/>
            </p:cNvSpPr>
            <p:nvPr/>
          </p:nvSpPr>
          <p:spPr bwMode="auto">
            <a:xfrm>
              <a:off x="3837442" y="3276403"/>
              <a:ext cx="1630498" cy="1377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7200" i="1">
                  <a:latin typeface="+mn-lt"/>
                  <a:ea typeface="+mn-ea"/>
                  <a:cs typeface="+mn-ea"/>
                  <a:sym typeface="+mn-lt"/>
                </a:rPr>
                <a:t>art</a:t>
              </a:r>
              <a:endParaRPr lang="zh-CN" altLang="en-US" sz="7200" i="1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533651" y="4613884"/>
            <a:ext cx="7124700" cy="5847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This template is exclusively designed by Fei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er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creative, and copyrights belong to Bao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tu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internet.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菱形 17"/>
          <p:cNvSpPr/>
          <p:nvPr/>
        </p:nvSpPr>
        <p:spPr bwMode="auto">
          <a:xfrm flipH="1" flipV="1">
            <a:off x="-1177925" y="3429004"/>
            <a:ext cx="2322513" cy="232251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菱形 18"/>
          <p:cNvSpPr/>
          <p:nvPr/>
        </p:nvSpPr>
        <p:spPr bwMode="auto">
          <a:xfrm flipH="1" flipV="1">
            <a:off x="-1177925" y="5938838"/>
            <a:ext cx="2322513" cy="2322512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菱形 11"/>
          <p:cNvSpPr/>
          <p:nvPr/>
        </p:nvSpPr>
        <p:spPr bwMode="auto">
          <a:xfrm>
            <a:off x="9818688" y="-4763"/>
            <a:ext cx="2322512" cy="232251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菱形 12"/>
          <p:cNvSpPr/>
          <p:nvPr/>
        </p:nvSpPr>
        <p:spPr bwMode="auto">
          <a:xfrm>
            <a:off x="11029953" y="1257300"/>
            <a:ext cx="2322513" cy="232251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菱形 13"/>
          <p:cNvSpPr/>
          <p:nvPr/>
        </p:nvSpPr>
        <p:spPr bwMode="auto">
          <a:xfrm>
            <a:off x="11029953" y="-1252538"/>
            <a:ext cx="2322513" cy="232251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>
            <a:grayscl/>
          </a:blip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 animBg="1"/>
      <p:bldP spid="19" grpId="0" animBg="1"/>
      <p:bldP spid="12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任意多边形: 形状 5"/>
          <p:cNvSpPr/>
          <p:nvPr/>
        </p:nvSpPr>
        <p:spPr>
          <a:xfrm>
            <a:off x="-1192211" y="3375028"/>
            <a:ext cx="5237163" cy="5237163"/>
          </a:xfrm>
          <a:custGeom>
            <a:avLst/>
            <a:gdLst>
              <a:gd name="connsiteX0" fmla="*/ 2708276 w 4062414"/>
              <a:gd name="connsiteY0" fmla="*/ 0 h 4062414"/>
              <a:gd name="connsiteX1" fmla="*/ 4062414 w 4062414"/>
              <a:gd name="connsiteY1" fmla="*/ 1354138 h 4062414"/>
              <a:gd name="connsiteX2" fmla="*/ 2708276 w 4062414"/>
              <a:gd name="connsiteY2" fmla="*/ 2708276 h 4062414"/>
              <a:gd name="connsiteX3" fmla="*/ 1354138 w 4062414"/>
              <a:gd name="connsiteY3" fmla="*/ 4062414 h 4062414"/>
              <a:gd name="connsiteX4" fmla="*/ 0 w 4062414"/>
              <a:gd name="connsiteY4" fmla="*/ 2708276 h 4062414"/>
              <a:gd name="connsiteX5" fmla="*/ 1354138 w 4062414"/>
              <a:gd name="connsiteY5" fmla="*/ 1354138 h 40624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62414" h="4062414">
                <a:moveTo>
                  <a:pt x="2708276" y="0"/>
                </a:moveTo>
                <a:lnTo>
                  <a:pt x="4062414" y="1354138"/>
                </a:lnTo>
                <a:lnTo>
                  <a:pt x="2708276" y="2708276"/>
                </a:lnTo>
                <a:lnTo>
                  <a:pt x="1354138" y="4062414"/>
                </a:lnTo>
                <a:lnTo>
                  <a:pt x="0" y="2708276"/>
                </a:lnTo>
                <a:lnTo>
                  <a:pt x="1354138" y="135413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440613" y="4464054"/>
            <a:ext cx="695325" cy="6953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682164" y="4464054"/>
            <a:ext cx="695325" cy="6953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149" name="组合 9"/>
          <p:cNvGrpSpPr/>
          <p:nvPr/>
        </p:nvGrpSpPr>
        <p:grpSpPr bwMode="auto">
          <a:xfrm>
            <a:off x="5684840" y="2220915"/>
            <a:ext cx="5411787" cy="1946737"/>
            <a:chOff x="4806948" y="4254292"/>
            <a:chExt cx="5411933" cy="1947818"/>
          </a:xfrm>
        </p:grpSpPr>
        <p:sp>
          <p:nvSpPr>
            <p:cNvPr id="11" name="矩形 10"/>
            <p:cNvSpPr/>
            <p:nvPr/>
          </p:nvSpPr>
          <p:spPr>
            <a:xfrm>
              <a:off x="4806948" y="4638467"/>
              <a:ext cx="5411933" cy="646690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 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917006" y="4254292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523058" y="5370651"/>
              <a:ext cx="4695823" cy="831459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 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150" name="组合 13"/>
          <p:cNvGrpSpPr/>
          <p:nvPr/>
        </p:nvGrpSpPr>
        <p:grpSpPr bwMode="auto">
          <a:xfrm>
            <a:off x="6637338" y="5292729"/>
            <a:ext cx="2301875" cy="861987"/>
            <a:chOff x="6361977" y="4291236"/>
            <a:chExt cx="2301875" cy="861947"/>
          </a:xfrm>
        </p:grpSpPr>
        <p:sp>
          <p:nvSpPr>
            <p:cNvPr id="15" name="矩形 14"/>
            <p:cNvSpPr/>
            <p:nvPr/>
          </p:nvSpPr>
          <p:spPr>
            <a:xfrm>
              <a:off x="6438302" y="4599211"/>
              <a:ext cx="2149224" cy="55397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361977" y="4291236"/>
              <a:ext cx="2301875" cy="3077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151" name="组合 16"/>
          <p:cNvGrpSpPr/>
          <p:nvPr/>
        </p:nvGrpSpPr>
        <p:grpSpPr bwMode="auto">
          <a:xfrm>
            <a:off x="8878889" y="5292729"/>
            <a:ext cx="2301875" cy="861987"/>
            <a:chOff x="6361977" y="4291236"/>
            <a:chExt cx="2301875" cy="861947"/>
          </a:xfrm>
        </p:grpSpPr>
        <p:sp>
          <p:nvSpPr>
            <p:cNvPr id="18" name="矩形 17"/>
            <p:cNvSpPr/>
            <p:nvPr/>
          </p:nvSpPr>
          <p:spPr>
            <a:xfrm>
              <a:off x="6438302" y="4599211"/>
              <a:ext cx="2149224" cy="55397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361977" y="4291236"/>
              <a:ext cx="2301875" cy="3077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8" name="椭圆 19"/>
          <p:cNvSpPr/>
          <p:nvPr/>
        </p:nvSpPr>
        <p:spPr>
          <a:xfrm>
            <a:off x="7645400" y="4683125"/>
            <a:ext cx="285751" cy="261938"/>
          </a:xfrm>
          <a:custGeom>
            <a:avLst/>
            <a:gdLst>
              <a:gd name="connsiteX0" fmla="*/ 186302 w 608697"/>
              <a:gd name="connsiteY0" fmla="*/ 63862 h 562124"/>
              <a:gd name="connsiteX1" fmla="*/ 204357 w 608697"/>
              <a:gd name="connsiteY1" fmla="*/ 81889 h 562124"/>
              <a:gd name="connsiteX2" fmla="*/ 186302 w 608697"/>
              <a:gd name="connsiteY2" fmla="*/ 99991 h 562124"/>
              <a:gd name="connsiteX3" fmla="*/ 99759 w 608697"/>
              <a:gd name="connsiteY3" fmla="*/ 186326 h 562124"/>
              <a:gd name="connsiteX4" fmla="*/ 81705 w 608697"/>
              <a:gd name="connsiteY4" fmla="*/ 204428 h 562124"/>
              <a:gd name="connsiteX5" fmla="*/ 63650 w 608697"/>
              <a:gd name="connsiteY5" fmla="*/ 186326 h 562124"/>
              <a:gd name="connsiteX6" fmla="*/ 186302 w 608697"/>
              <a:gd name="connsiteY6" fmla="*/ 63862 h 562124"/>
              <a:gd name="connsiteX7" fmla="*/ 175448 w 608697"/>
              <a:gd name="connsiteY7" fmla="*/ 36129 h 562124"/>
              <a:gd name="connsiteX8" fmla="*/ 36179 w 608697"/>
              <a:gd name="connsiteY8" fmla="*/ 175282 h 562124"/>
              <a:gd name="connsiteX9" fmla="*/ 276226 w 608697"/>
              <a:gd name="connsiteY9" fmla="*/ 490611 h 562124"/>
              <a:gd name="connsiteX10" fmla="*/ 276972 w 608697"/>
              <a:gd name="connsiteY10" fmla="*/ 491356 h 562124"/>
              <a:gd name="connsiteX11" fmla="*/ 304349 w 608697"/>
              <a:gd name="connsiteY11" fmla="*/ 518546 h 562124"/>
              <a:gd name="connsiteX12" fmla="*/ 331725 w 608697"/>
              <a:gd name="connsiteY12" fmla="*/ 491356 h 562124"/>
              <a:gd name="connsiteX13" fmla="*/ 332471 w 608697"/>
              <a:gd name="connsiteY13" fmla="*/ 490611 h 562124"/>
              <a:gd name="connsiteX14" fmla="*/ 572518 w 608697"/>
              <a:gd name="connsiteY14" fmla="*/ 175282 h 562124"/>
              <a:gd name="connsiteX15" fmla="*/ 433249 w 608697"/>
              <a:gd name="connsiteY15" fmla="*/ 36129 h 562124"/>
              <a:gd name="connsiteX16" fmla="*/ 318149 w 608697"/>
              <a:gd name="connsiteY16" fmla="*/ 89764 h 562124"/>
              <a:gd name="connsiteX17" fmla="*/ 304349 w 608697"/>
              <a:gd name="connsiteY17" fmla="*/ 96170 h 562124"/>
              <a:gd name="connsiteX18" fmla="*/ 290548 w 608697"/>
              <a:gd name="connsiteY18" fmla="*/ 89764 h 562124"/>
              <a:gd name="connsiteX19" fmla="*/ 175448 w 608697"/>
              <a:gd name="connsiteY19" fmla="*/ 36129 h 562124"/>
              <a:gd name="connsiteX20" fmla="*/ 175448 w 608697"/>
              <a:gd name="connsiteY20" fmla="*/ 0 h 562124"/>
              <a:gd name="connsiteX21" fmla="*/ 304349 w 608697"/>
              <a:gd name="connsiteY21" fmla="*/ 51847 h 562124"/>
              <a:gd name="connsiteX22" fmla="*/ 433249 w 608697"/>
              <a:gd name="connsiteY22" fmla="*/ 0 h 562124"/>
              <a:gd name="connsiteX23" fmla="*/ 608697 w 608697"/>
              <a:gd name="connsiteY23" fmla="*/ 175282 h 562124"/>
              <a:gd name="connsiteX24" fmla="*/ 537309 w 608697"/>
              <a:gd name="connsiteY24" fmla="*/ 342593 h 562124"/>
              <a:gd name="connsiteX25" fmla="*/ 356864 w 608697"/>
              <a:gd name="connsiteY25" fmla="*/ 517354 h 562124"/>
              <a:gd name="connsiteX26" fmla="*/ 317104 w 608697"/>
              <a:gd name="connsiteY26" fmla="*/ 556835 h 562124"/>
              <a:gd name="connsiteX27" fmla="*/ 304349 w 608697"/>
              <a:gd name="connsiteY27" fmla="*/ 562124 h 562124"/>
              <a:gd name="connsiteX28" fmla="*/ 291593 w 608697"/>
              <a:gd name="connsiteY28" fmla="*/ 556835 h 562124"/>
              <a:gd name="connsiteX29" fmla="*/ 251834 w 608697"/>
              <a:gd name="connsiteY29" fmla="*/ 517354 h 562124"/>
              <a:gd name="connsiteX30" fmla="*/ 71388 w 608697"/>
              <a:gd name="connsiteY30" fmla="*/ 342593 h 562124"/>
              <a:gd name="connsiteX31" fmla="*/ 0 w 608697"/>
              <a:gd name="connsiteY31" fmla="*/ 175282 h 562124"/>
              <a:gd name="connsiteX32" fmla="*/ 175448 w 608697"/>
              <a:gd name="connsiteY32" fmla="*/ 0 h 562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08697" h="562124">
                <a:moveTo>
                  <a:pt x="186302" y="63862"/>
                </a:moveTo>
                <a:cubicBezTo>
                  <a:pt x="196225" y="63862"/>
                  <a:pt x="204357" y="71907"/>
                  <a:pt x="204357" y="81889"/>
                </a:cubicBezTo>
                <a:cubicBezTo>
                  <a:pt x="204357" y="91871"/>
                  <a:pt x="196300" y="99991"/>
                  <a:pt x="186302" y="99991"/>
                </a:cubicBezTo>
                <a:cubicBezTo>
                  <a:pt x="137808" y="99991"/>
                  <a:pt x="99759" y="137907"/>
                  <a:pt x="99759" y="186326"/>
                </a:cubicBezTo>
                <a:cubicBezTo>
                  <a:pt x="99759" y="196308"/>
                  <a:pt x="91702" y="204428"/>
                  <a:pt x="81705" y="204428"/>
                </a:cubicBezTo>
                <a:cubicBezTo>
                  <a:pt x="71708" y="204428"/>
                  <a:pt x="63650" y="196308"/>
                  <a:pt x="63650" y="186326"/>
                </a:cubicBezTo>
                <a:cubicBezTo>
                  <a:pt x="63650" y="117645"/>
                  <a:pt x="117516" y="63862"/>
                  <a:pt x="186302" y="63862"/>
                </a:cubicBezTo>
                <a:close/>
                <a:moveTo>
                  <a:pt x="175448" y="36129"/>
                </a:moveTo>
                <a:cubicBezTo>
                  <a:pt x="97347" y="36129"/>
                  <a:pt x="36179" y="97213"/>
                  <a:pt x="36179" y="175282"/>
                </a:cubicBezTo>
                <a:cubicBezTo>
                  <a:pt x="36179" y="273687"/>
                  <a:pt x="122933" y="355182"/>
                  <a:pt x="276226" y="490611"/>
                </a:cubicBezTo>
                <a:cubicBezTo>
                  <a:pt x="276450" y="490834"/>
                  <a:pt x="276748" y="491132"/>
                  <a:pt x="276972" y="491356"/>
                </a:cubicBezTo>
                <a:lnTo>
                  <a:pt x="304349" y="518546"/>
                </a:lnTo>
                <a:lnTo>
                  <a:pt x="331725" y="491356"/>
                </a:lnTo>
                <a:cubicBezTo>
                  <a:pt x="331949" y="491132"/>
                  <a:pt x="332247" y="490834"/>
                  <a:pt x="332471" y="490611"/>
                </a:cubicBezTo>
                <a:cubicBezTo>
                  <a:pt x="485764" y="355182"/>
                  <a:pt x="572518" y="273762"/>
                  <a:pt x="572518" y="175282"/>
                </a:cubicBezTo>
                <a:cubicBezTo>
                  <a:pt x="572518" y="97213"/>
                  <a:pt x="511350" y="36129"/>
                  <a:pt x="433249" y="36129"/>
                </a:cubicBezTo>
                <a:cubicBezTo>
                  <a:pt x="390282" y="36129"/>
                  <a:pt x="346196" y="56689"/>
                  <a:pt x="318149" y="89764"/>
                </a:cubicBezTo>
                <a:cubicBezTo>
                  <a:pt x="314717" y="93861"/>
                  <a:pt x="309645" y="96170"/>
                  <a:pt x="304349" y="96170"/>
                </a:cubicBezTo>
                <a:cubicBezTo>
                  <a:pt x="299052" y="96170"/>
                  <a:pt x="293980" y="93861"/>
                  <a:pt x="290548" y="89764"/>
                </a:cubicBezTo>
                <a:cubicBezTo>
                  <a:pt x="262501" y="56689"/>
                  <a:pt x="218415" y="36129"/>
                  <a:pt x="175448" y="36129"/>
                </a:cubicBezTo>
                <a:close/>
                <a:moveTo>
                  <a:pt x="175448" y="0"/>
                </a:moveTo>
                <a:cubicBezTo>
                  <a:pt x="222891" y="0"/>
                  <a:pt x="269736" y="19145"/>
                  <a:pt x="304349" y="51847"/>
                </a:cubicBezTo>
                <a:cubicBezTo>
                  <a:pt x="338961" y="19145"/>
                  <a:pt x="385807" y="0"/>
                  <a:pt x="433249" y="0"/>
                </a:cubicBezTo>
                <a:cubicBezTo>
                  <a:pt x="531640" y="0"/>
                  <a:pt x="608697" y="77026"/>
                  <a:pt x="608697" y="175282"/>
                </a:cubicBezTo>
                <a:cubicBezTo>
                  <a:pt x="608697" y="230258"/>
                  <a:pt x="586020" y="283446"/>
                  <a:pt x="537309" y="342593"/>
                </a:cubicBezTo>
                <a:cubicBezTo>
                  <a:pt x="494865" y="394291"/>
                  <a:pt x="435711" y="447628"/>
                  <a:pt x="356864" y="517354"/>
                </a:cubicBezTo>
                <a:lnTo>
                  <a:pt x="317104" y="556835"/>
                </a:lnTo>
                <a:cubicBezTo>
                  <a:pt x="313598" y="560336"/>
                  <a:pt x="308973" y="562124"/>
                  <a:pt x="304349" y="562124"/>
                </a:cubicBezTo>
                <a:cubicBezTo>
                  <a:pt x="299724" y="562124"/>
                  <a:pt x="295099" y="560336"/>
                  <a:pt x="291593" y="556835"/>
                </a:cubicBezTo>
                <a:lnTo>
                  <a:pt x="251834" y="517354"/>
                </a:lnTo>
                <a:cubicBezTo>
                  <a:pt x="172986" y="447628"/>
                  <a:pt x="113832" y="394291"/>
                  <a:pt x="71388" y="342593"/>
                </a:cubicBezTo>
                <a:cubicBezTo>
                  <a:pt x="22677" y="283446"/>
                  <a:pt x="0" y="230258"/>
                  <a:pt x="0" y="175282"/>
                </a:cubicBezTo>
                <a:cubicBezTo>
                  <a:pt x="0" y="77026"/>
                  <a:pt x="77057" y="0"/>
                  <a:pt x="17544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椭圆 20"/>
          <p:cNvSpPr/>
          <p:nvPr/>
        </p:nvSpPr>
        <p:spPr>
          <a:xfrm>
            <a:off x="9888537" y="4676775"/>
            <a:ext cx="284163" cy="274638"/>
          </a:xfrm>
          <a:custGeom>
            <a:avLst/>
            <a:gdLst>
              <a:gd name="connsiteX0" fmla="*/ 35700 w 578738"/>
              <a:gd name="connsiteY0" fmla="*/ 243554 h 561315"/>
              <a:gd name="connsiteX1" fmla="*/ 30383 w 578738"/>
              <a:gd name="connsiteY1" fmla="*/ 254930 h 561315"/>
              <a:gd name="connsiteX2" fmla="*/ 30383 w 578738"/>
              <a:gd name="connsiteY2" fmla="*/ 519604 h 561315"/>
              <a:gd name="connsiteX3" fmla="*/ 35700 w 578738"/>
              <a:gd name="connsiteY3" fmla="*/ 530980 h 561315"/>
              <a:gd name="connsiteX4" fmla="*/ 132926 w 578738"/>
              <a:gd name="connsiteY4" fmla="*/ 530980 h 561315"/>
              <a:gd name="connsiteX5" fmla="*/ 138243 w 578738"/>
              <a:gd name="connsiteY5" fmla="*/ 519604 h 561315"/>
              <a:gd name="connsiteX6" fmla="*/ 138243 w 578738"/>
              <a:gd name="connsiteY6" fmla="*/ 254930 h 561315"/>
              <a:gd name="connsiteX7" fmla="*/ 132926 w 578738"/>
              <a:gd name="connsiteY7" fmla="*/ 243554 h 561315"/>
              <a:gd name="connsiteX8" fmla="*/ 35700 w 578738"/>
              <a:gd name="connsiteY8" fmla="*/ 213219 h 561315"/>
              <a:gd name="connsiteX9" fmla="*/ 132926 w 578738"/>
              <a:gd name="connsiteY9" fmla="*/ 213219 h 561315"/>
              <a:gd name="connsiteX10" fmla="*/ 168626 w 578738"/>
              <a:gd name="connsiteY10" fmla="*/ 254930 h 561315"/>
              <a:gd name="connsiteX11" fmla="*/ 168626 w 578738"/>
              <a:gd name="connsiteY11" fmla="*/ 519604 h 561315"/>
              <a:gd name="connsiteX12" fmla="*/ 132926 w 578738"/>
              <a:gd name="connsiteY12" fmla="*/ 561315 h 561315"/>
              <a:gd name="connsiteX13" fmla="*/ 35700 w 578738"/>
              <a:gd name="connsiteY13" fmla="*/ 561315 h 561315"/>
              <a:gd name="connsiteX14" fmla="*/ 0 w 578738"/>
              <a:gd name="connsiteY14" fmla="*/ 519604 h 561315"/>
              <a:gd name="connsiteX15" fmla="*/ 0 w 578738"/>
              <a:gd name="connsiteY15" fmla="*/ 254930 h 561315"/>
              <a:gd name="connsiteX16" fmla="*/ 35700 w 578738"/>
              <a:gd name="connsiteY16" fmla="*/ 213219 h 561315"/>
              <a:gd name="connsiteX17" fmla="*/ 321281 w 578738"/>
              <a:gd name="connsiteY17" fmla="*/ 30341 h 561315"/>
              <a:gd name="connsiteX18" fmla="*/ 296219 w 578738"/>
              <a:gd name="connsiteY18" fmla="*/ 55373 h 561315"/>
              <a:gd name="connsiteX19" fmla="*/ 296979 w 578738"/>
              <a:gd name="connsiteY19" fmla="*/ 60683 h 561315"/>
              <a:gd name="connsiteX20" fmla="*/ 296979 w 578738"/>
              <a:gd name="connsiteY20" fmla="*/ 65992 h 561315"/>
              <a:gd name="connsiteX21" fmla="*/ 268119 w 578738"/>
              <a:gd name="connsiteY21" fmla="*/ 212389 h 561315"/>
              <a:gd name="connsiteX22" fmla="*/ 263563 w 578738"/>
              <a:gd name="connsiteY22" fmla="*/ 221492 h 561315"/>
              <a:gd name="connsiteX23" fmla="*/ 262044 w 578738"/>
              <a:gd name="connsiteY23" fmla="*/ 223009 h 561315"/>
              <a:gd name="connsiteX24" fmla="*/ 232425 w 578738"/>
              <a:gd name="connsiteY24" fmla="*/ 240455 h 561315"/>
              <a:gd name="connsiteX25" fmla="*/ 230146 w 578738"/>
              <a:gd name="connsiteY25" fmla="*/ 240455 h 561315"/>
              <a:gd name="connsiteX26" fmla="*/ 225590 w 578738"/>
              <a:gd name="connsiteY26" fmla="*/ 240455 h 561315"/>
              <a:gd name="connsiteX27" fmla="*/ 224071 w 578738"/>
              <a:gd name="connsiteY27" fmla="*/ 241214 h 561315"/>
              <a:gd name="connsiteX28" fmla="*/ 211919 w 578738"/>
              <a:gd name="connsiteY28" fmla="*/ 253350 h 561315"/>
              <a:gd name="connsiteX29" fmla="*/ 211919 w 578738"/>
              <a:gd name="connsiteY29" fmla="*/ 518079 h 561315"/>
              <a:gd name="connsiteX30" fmla="*/ 224830 w 578738"/>
              <a:gd name="connsiteY30" fmla="*/ 530974 h 561315"/>
              <a:gd name="connsiteX31" fmla="*/ 521019 w 578738"/>
              <a:gd name="connsiteY31" fmla="*/ 530974 h 561315"/>
              <a:gd name="connsiteX32" fmla="*/ 522538 w 578738"/>
              <a:gd name="connsiteY32" fmla="*/ 530215 h 561315"/>
              <a:gd name="connsiteX33" fmla="*/ 546081 w 578738"/>
              <a:gd name="connsiteY33" fmla="*/ 505942 h 561315"/>
              <a:gd name="connsiteX34" fmla="*/ 522538 w 578738"/>
              <a:gd name="connsiteY34" fmla="*/ 480910 h 561315"/>
              <a:gd name="connsiteX35" fmla="*/ 508108 w 578738"/>
              <a:gd name="connsiteY35" fmla="*/ 465740 h 561315"/>
              <a:gd name="connsiteX36" fmla="*/ 523298 w 578738"/>
              <a:gd name="connsiteY36" fmla="*/ 450569 h 561315"/>
              <a:gd name="connsiteX37" fmla="*/ 548360 w 578738"/>
              <a:gd name="connsiteY37" fmla="*/ 425537 h 561315"/>
              <a:gd name="connsiteX38" fmla="*/ 523298 w 578738"/>
              <a:gd name="connsiteY38" fmla="*/ 401264 h 561315"/>
              <a:gd name="connsiteX39" fmla="*/ 508108 w 578738"/>
              <a:gd name="connsiteY39" fmla="*/ 386094 h 561315"/>
              <a:gd name="connsiteX40" fmla="*/ 523298 w 578738"/>
              <a:gd name="connsiteY40" fmla="*/ 370923 h 561315"/>
              <a:gd name="connsiteX41" fmla="*/ 548360 w 578738"/>
              <a:gd name="connsiteY41" fmla="*/ 345891 h 561315"/>
              <a:gd name="connsiteX42" fmla="*/ 523298 w 578738"/>
              <a:gd name="connsiteY42" fmla="*/ 320860 h 561315"/>
              <a:gd name="connsiteX43" fmla="*/ 508108 w 578738"/>
              <a:gd name="connsiteY43" fmla="*/ 305689 h 561315"/>
              <a:gd name="connsiteX44" fmla="*/ 523298 w 578738"/>
              <a:gd name="connsiteY44" fmla="*/ 290518 h 561315"/>
              <a:gd name="connsiteX45" fmla="*/ 548360 w 578738"/>
              <a:gd name="connsiteY45" fmla="*/ 265487 h 561315"/>
              <a:gd name="connsiteX46" fmla="*/ 523298 w 578738"/>
              <a:gd name="connsiteY46" fmla="*/ 240455 h 561315"/>
              <a:gd name="connsiteX47" fmla="*/ 373684 w 578738"/>
              <a:gd name="connsiteY47" fmla="*/ 240455 h 561315"/>
              <a:gd name="connsiteX48" fmla="*/ 361533 w 578738"/>
              <a:gd name="connsiteY48" fmla="*/ 234387 h 561315"/>
              <a:gd name="connsiteX49" fmla="*/ 360014 w 578738"/>
              <a:gd name="connsiteY49" fmla="*/ 219975 h 561315"/>
              <a:gd name="connsiteX50" fmla="*/ 343306 w 578738"/>
              <a:gd name="connsiteY50" fmla="*/ 42478 h 561315"/>
              <a:gd name="connsiteX51" fmla="*/ 341787 w 578738"/>
              <a:gd name="connsiteY51" fmla="*/ 40961 h 561315"/>
              <a:gd name="connsiteX52" fmla="*/ 321281 w 578738"/>
              <a:gd name="connsiteY52" fmla="*/ 30341 h 561315"/>
              <a:gd name="connsiteX53" fmla="*/ 321281 w 578738"/>
              <a:gd name="connsiteY53" fmla="*/ 0 h 561315"/>
              <a:gd name="connsiteX54" fmla="*/ 365330 w 578738"/>
              <a:gd name="connsiteY54" fmla="*/ 21997 h 561315"/>
              <a:gd name="connsiteX55" fmla="*/ 395708 w 578738"/>
              <a:gd name="connsiteY55" fmla="*/ 210114 h 561315"/>
              <a:gd name="connsiteX56" fmla="*/ 523298 w 578738"/>
              <a:gd name="connsiteY56" fmla="*/ 210114 h 561315"/>
              <a:gd name="connsiteX57" fmla="*/ 562789 w 578738"/>
              <a:gd name="connsiteY57" fmla="*/ 226802 h 561315"/>
              <a:gd name="connsiteX58" fmla="*/ 578738 w 578738"/>
              <a:gd name="connsiteY58" fmla="*/ 265487 h 561315"/>
              <a:gd name="connsiteX59" fmla="*/ 561270 w 578738"/>
              <a:gd name="connsiteY59" fmla="*/ 305689 h 561315"/>
              <a:gd name="connsiteX60" fmla="*/ 578738 w 578738"/>
              <a:gd name="connsiteY60" fmla="*/ 345891 h 561315"/>
              <a:gd name="connsiteX61" fmla="*/ 561270 w 578738"/>
              <a:gd name="connsiteY61" fmla="*/ 386094 h 561315"/>
              <a:gd name="connsiteX62" fmla="*/ 578738 w 578738"/>
              <a:gd name="connsiteY62" fmla="*/ 425537 h 561315"/>
              <a:gd name="connsiteX63" fmla="*/ 560511 w 578738"/>
              <a:gd name="connsiteY63" fmla="*/ 466498 h 561315"/>
              <a:gd name="connsiteX64" fmla="*/ 576460 w 578738"/>
              <a:gd name="connsiteY64" fmla="*/ 505942 h 561315"/>
              <a:gd name="connsiteX65" fmla="*/ 527095 w 578738"/>
              <a:gd name="connsiteY65" fmla="*/ 560556 h 561315"/>
              <a:gd name="connsiteX66" fmla="*/ 523298 w 578738"/>
              <a:gd name="connsiteY66" fmla="*/ 561315 h 561315"/>
              <a:gd name="connsiteX67" fmla="*/ 224830 w 578738"/>
              <a:gd name="connsiteY67" fmla="*/ 561315 h 561315"/>
              <a:gd name="connsiteX68" fmla="*/ 181541 w 578738"/>
              <a:gd name="connsiteY68" fmla="*/ 518079 h 561315"/>
              <a:gd name="connsiteX69" fmla="*/ 181541 w 578738"/>
              <a:gd name="connsiteY69" fmla="*/ 253350 h 561315"/>
              <a:gd name="connsiteX70" fmla="*/ 222552 w 578738"/>
              <a:gd name="connsiteY70" fmla="*/ 210872 h 561315"/>
              <a:gd name="connsiteX71" fmla="*/ 224830 w 578738"/>
              <a:gd name="connsiteY71" fmla="*/ 210114 h 561315"/>
              <a:gd name="connsiteX72" fmla="*/ 229387 w 578738"/>
              <a:gd name="connsiteY72" fmla="*/ 210114 h 561315"/>
              <a:gd name="connsiteX73" fmla="*/ 237741 w 578738"/>
              <a:gd name="connsiteY73" fmla="*/ 205563 h 561315"/>
              <a:gd name="connsiteX74" fmla="*/ 240779 w 578738"/>
              <a:gd name="connsiteY74" fmla="*/ 198736 h 561315"/>
              <a:gd name="connsiteX75" fmla="*/ 266600 w 578738"/>
              <a:gd name="connsiteY75" fmla="*/ 66751 h 561315"/>
              <a:gd name="connsiteX76" fmla="*/ 266600 w 578738"/>
              <a:gd name="connsiteY76" fmla="*/ 60683 h 561315"/>
              <a:gd name="connsiteX77" fmla="*/ 265841 w 578738"/>
              <a:gd name="connsiteY77" fmla="*/ 55373 h 561315"/>
              <a:gd name="connsiteX78" fmla="*/ 321281 w 578738"/>
              <a:gd name="connsiteY78" fmla="*/ 0 h 56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738" h="561315">
                <a:moveTo>
                  <a:pt x="35700" y="243554"/>
                </a:moveTo>
                <a:cubicBezTo>
                  <a:pt x="34181" y="243554"/>
                  <a:pt x="30383" y="248104"/>
                  <a:pt x="30383" y="254930"/>
                </a:cubicBezTo>
                <a:lnTo>
                  <a:pt x="30383" y="519604"/>
                </a:lnTo>
                <a:cubicBezTo>
                  <a:pt x="30383" y="526430"/>
                  <a:pt x="34181" y="530980"/>
                  <a:pt x="35700" y="530980"/>
                </a:cubicBezTo>
                <a:lnTo>
                  <a:pt x="132926" y="530980"/>
                </a:lnTo>
                <a:cubicBezTo>
                  <a:pt x="134445" y="530980"/>
                  <a:pt x="138243" y="526430"/>
                  <a:pt x="138243" y="519604"/>
                </a:cubicBezTo>
                <a:lnTo>
                  <a:pt x="138243" y="254930"/>
                </a:lnTo>
                <a:cubicBezTo>
                  <a:pt x="138243" y="248104"/>
                  <a:pt x="134445" y="243554"/>
                  <a:pt x="132926" y="243554"/>
                </a:cubicBezTo>
                <a:close/>
                <a:moveTo>
                  <a:pt x="35700" y="213219"/>
                </a:moveTo>
                <a:lnTo>
                  <a:pt x="132926" y="213219"/>
                </a:lnTo>
                <a:cubicBezTo>
                  <a:pt x="152675" y="213219"/>
                  <a:pt x="168626" y="231420"/>
                  <a:pt x="168626" y="254930"/>
                </a:cubicBezTo>
                <a:lnTo>
                  <a:pt x="168626" y="519604"/>
                </a:lnTo>
                <a:cubicBezTo>
                  <a:pt x="168626" y="542356"/>
                  <a:pt x="152675" y="561315"/>
                  <a:pt x="132926" y="561315"/>
                </a:cubicBezTo>
                <a:lnTo>
                  <a:pt x="35700" y="561315"/>
                </a:lnTo>
                <a:cubicBezTo>
                  <a:pt x="15951" y="561315"/>
                  <a:pt x="0" y="542356"/>
                  <a:pt x="0" y="519604"/>
                </a:cubicBezTo>
                <a:lnTo>
                  <a:pt x="0" y="254930"/>
                </a:lnTo>
                <a:cubicBezTo>
                  <a:pt x="0" y="231420"/>
                  <a:pt x="15951" y="213219"/>
                  <a:pt x="35700" y="213219"/>
                </a:cubicBezTo>
                <a:close/>
                <a:moveTo>
                  <a:pt x="321281" y="30341"/>
                </a:moveTo>
                <a:cubicBezTo>
                  <a:pt x="307611" y="30341"/>
                  <a:pt x="296219" y="41719"/>
                  <a:pt x="296219" y="55373"/>
                </a:cubicBezTo>
                <a:cubicBezTo>
                  <a:pt x="296219" y="56890"/>
                  <a:pt x="296979" y="59166"/>
                  <a:pt x="296979" y="60683"/>
                </a:cubicBezTo>
                <a:cubicBezTo>
                  <a:pt x="297738" y="62200"/>
                  <a:pt x="297738" y="64475"/>
                  <a:pt x="296979" y="65992"/>
                </a:cubicBezTo>
                <a:cubicBezTo>
                  <a:pt x="306852" y="119090"/>
                  <a:pt x="287106" y="174463"/>
                  <a:pt x="268119" y="212389"/>
                </a:cubicBezTo>
                <a:cubicBezTo>
                  <a:pt x="266600" y="215424"/>
                  <a:pt x="265081" y="218458"/>
                  <a:pt x="263563" y="221492"/>
                </a:cubicBezTo>
                <a:cubicBezTo>
                  <a:pt x="263563" y="221492"/>
                  <a:pt x="262803" y="222250"/>
                  <a:pt x="262044" y="223009"/>
                </a:cubicBezTo>
                <a:cubicBezTo>
                  <a:pt x="255209" y="232870"/>
                  <a:pt x="244576" y="238938"/>
                  <a:pt x="232425" y="240455"/>
                </a:cubicBezTo>
                <a:cubicBezTo>
                  <a:pt x="231665" y="240455"/>
                  <a:pt x="230906" y="240455"/>
                  <a:pt x="230146" y="240455"/>
                </a:cubicBezTo>
                <a:lnTo>
                  <a:pt x="225590" y="240455"/>
                </a:lnTo>
                <a:cubicBezTo>
                  <a:pt x="225590" y="241214"/>
                  <a:pt x="224830" y="241214"/>
                  <a:pt x="224071" y="241214"/>
                </a:cubicBezTo>
                <a:cubicBezTo>
                  <a:pt x="217236" y="241214"/>
                  <a:pt x="211919" y="246524"/>
                  <a:pt x="211919" y="253350"/>
                </a:cubicBezTo>
                <a:lnTo>
                  <a:pt x="211919" y="518079"/>
                </a:lnTo>
                <a:cubicBezTo>
                  <a:pt x="211919" y="524905"/>
                  <a:pt x="217995" y="530974"/>
                  <a:pt x="224830" y="530974"/>
                </a:cubicBezTo>
                <a:lnTo>
                  <a:pt x="521019" y="530974"/>
                </a:lnTo>
                <a:cubicBezTo>
                  <a:pt x="521779" y="530974"/>
                  <a:pt x="521779" y="530215"/>
                  <a:pt x="522538" y="530215"/>
                </a:cubicBezTo>
                <a:cubicBezTo>
                  <a:pt x="536208" y="530215"/>
                  <a:pt x="546081" y="518837"/>
                  <a:pt x="546081" y="505942"/>
                </a:cubicBezTo>
                <a:cubicBezTo>
                  <a:pt x="546081" y="493047"/>
                  <a:pt x="536208" y="481669"/>
                  <a:pt x="522538" y="480910"/>
                </a:cubicBezTo>
                <a:cubicBezTo>
                  <a:pt x="514943" y="480910"/>
                  <a:pt x="508108" y="474084"/>
                  <a:pt x="508108" y="465740"/>
                </a:cubicBezTo>
                <a:cubicBezTo>
                  <a:pt x="508108" y="457396"/>
                  <a:pt x="514943" y="450569"/>
                  <a:pt x="523298" y="450569"/>
                </a:cubicBezTo>
                <a:cubicBezTo>
                  <a:pt x="536968" y="450569"/>
                  <a:pt x="548360" y="439191"/>
                  <a:pt x="548360" y="425537"/>
                </a:cubicBezTo>
                <a:cubicBezTo>
                  <a:pt x="548360" y="411884"/>
                  <a:pt x="536968" y="401264"/>
                  <a:pt x="523298" y="401264"/>
                </a:cubicBezTo>
                <a:cubicBezTo>
                  <a:pt x="514943" y="401264"/>
                  <a:pt x="508108" y="394438"/>
                  <a:pt x="508108" y="386094"/>
                </a:cubicBezTo>
                <a:cubicBezTo>
                  <a:pt x="508108" y="377750"/>
                  <a:pt x="514943" y="370923"/>
                  <a:pt x="523298" y="370923"/>
                </a:cubicBezTo>
                <a:cubicBezTo>
                  <a:pt x="536968" y="370923"/>
                  <a:pt x="548360" y="359545"/>
                  <a:pt x="548360" y="345891"/>
                </a:cubicBezTo>
                <a:cubicBezTo>
                  <a:pt x="548360" y="332238"/>
                  <a:pt x="536968" y="320860"/>
                  <a:pt x="523298" y="320860"/>
                </a:cubicBezTo>
                <a:cubicBezTo>
                  <a:pt x="514943" y="320860"/>
                  <a:pt x="508108" y="314033"/>
                  <a:pt x="508108" y="305689"/>
                </a:cubicBezTo>
                <a:cubicBezTo>
                  <a:pt x="508108" y="297345"/>
                  <a:pt x="514943" y="290518"/>
                  <a:pt x="523298" y="290518"/>
                </a:cubicBezTo>
                <a:cubicBezTo>
                  <a:pt x="536968" y="290518"/>
                  <a:pt x="548360" y="279140"/>
                  <a:pt x="548360" y="265487"/>
                </a:cubicBezTo>
                <a:cubicBezTo>
                  <a:pt x="548360" y="251833"/>
                  <a:pt x="536968" y="240455"/>
                  <a:pt x="523298" y="240455"/>
                </a:cubicBezTo>
                <a:lnTo>
                  <a:pt x="373684" y="240455"/>
                </a:lnTo>
                <a:cubicBezTo>
                  <a:pt x="369127" y="240455"/>
                  <a:pt x="363811" y="238180"/>
                  <a:pt x="361533" y="234387"/>
                </a:cubicBezTo>
                <a:cubicBezTo>
                  <a:pt x="358495" y="229836"/>
                  <a:pt x="357735" y="224526"/>
                  <a:pt x="360014" y="219975"/>
                </a:cubicBezTo>
                <a:cubicBezTo>
                  <a:pt x="401784" y="120607"/>
                  <a:pt x="349381" y="50822"/>
                  <a:pt x="343306" y="42478"/>
                </a:cubicBezTo>
                <a:cubicBezTo>
                  <a:pt x="342546" y="42478"/>
                  <a:pt x="341787" y="41719"/>
                  <a:pt x="341787" y="40961"/>
                </a:cubicBezTo>
                <a:cubicBezTo>
                  <a:pt x="336471" y="34134"/>
                  <a:pt x="329635" y="30341"/>
                  <a:pt x="321281" y="30341"/>
                </a:cubicBezTo>
                <a:close/>
                <a:moveTo>
                  <a:pt x="321281" y="0"/>
                </a:moveTo>
                <a:cubicBezTo>
                  <a:pt x="338749" y="0"/>
                  <a:pt x="354698" y="8344"/>
                  <a:pt x="365330" y="21997"/>
                </a:cubicBezTo>
                <a:cubicBezTo>
                  <a:pt x="368368" y="25032"/>
                  <a:pt x="431403" y="99368"/>
                  <a:pt x="395708" y="210114"/>
                </a:cubicBezTo>
                <a:lnTo>
                  <a:pt x="523298" y="210114"/>
                </a:lnTo>
                <a:cubicBezTo>
                  <a:pt x="538487" y="210114"/>
                  <a:pt x="552157" y="216182"/>
                  <a:pt x="562789" y="226802"/>
                </a:cubicBezTo>
                <a:cubicBezTo>
                  <a:pt x="572662" y="237421"/>
                  <a:pt x="578738" y="251075"/>
                  <a:pt x="578738" y="265487"/>
                </a:cubicBezTo>
                <a:cubicBezTo>
                  <a:pt x="578738" y="281416"/>
                  <a:pt x="571903" y="295828"/>
                  <a:pt x="561270" y="305689"/>
                </a:cubicBezTo>
                <a:cubicBezTo>
                  <a:pt x="571903" y="315550"/>
                  <a:pt x="578738" y="329962"/>
                  <a:pt x="578738" y="345891"/>
                </a:cubicBezTo>
                <a:cubicBezTo>
                  <a:pt x="578738" y="361821"/>
                  <a:pt x="571903" y="375474"/>
                  <a:pt x="561270" y="386094"/>
                </a:cubicBezTo>
                <a:cubicBezTo>
                  <a:pt x="571903" y="395955"/>
                  <a:pt x="578738" y="410367"/>
                  <a:pt x="578738" y="425537"/>
                </a:cubicBezTo>
                <a:cubicBezTo>
                  <a:pt x="578738" y="442225"/>
                  <a:pt x="571903" y="456637"/>
                  <a:pt x="560511" y="466498"/>
                </a:cubicBezTo>
                <a:cubicBezTo>
                  <a:pt x="570384" y="477118"/>
                  <a:pt x="576460" y="490771"/>
                  <a:pt x="576460" y="505942"/>
                </a:cubicBezTo>
                <a:cubicBezTo>
                  <a:pt x="576460" y="534008"/>
                  <a:pt x="555195" y="557522"/>
                  <a:pt x="527095" y="560556"/>
                </a:cubicBezTo>
                <a:cubicBezTo>
                  <a:pt x="525576" y="560556"/>
                  <a:pt x="524816" y="561315"/>
                  <a:pt x="523298" y="561315"/>
                </a:cubicBezTo>
                <a:lnTo>
                  <a:pt x="224830" y="561315"/>
                </a:lnTo>
                <a:cubicBezTo>
                  <a:pt x="201287" y="561315"/>
                  <a:pt x="181541" y="541593"/>
                  <a:pt x="181541" y="518079"/>
                </a:cubicBezTo>
                <a:lnTo>
                  <a:pt x="181541" y="253350"/>
                </a:lnTo>
                <a:cubicBezTo>
                  <a:pt x="181541" y="230594"/>
                  <a:pt x="199768" y="211631"/>
                  <a:pt x="222552" y="210872"/>
                </a:cubicBezTo>
                <a:cubicBezTo>
                  <a:pt x="223311" y="210872"/>
                  <a:pt x="224071" y="210114"/>
                  <a:pt x="224830" y="210114"/>
                </a:cubicBezTo>
                <a:lnTo>
                  <a:pt x="229387" y="210114"/>
                </a:lnTo>
                <a:cubicBezTo>
                  <a:pt x="232425" y="210114"/>
                  <a:pt x="235463" y="208597"/>
                  <a:pt x="237741" y="205563"/>
                </a:cubicBezTo>
                <a:cubicBezTo>
                  <a:pt x="238500" y="203287"/>
                  <a:pt x="240019" y="201011"/>
                  <a:pt x="240779" y="198736"/>
                </a:cubicBezTo>
                <a:cubicBezTo>
                  <a:pt x="255209" y="170670"/>
                  <a:pt x="277233" y="115297"/>
                  <a:pt x="266600" y="66751"/>
                </a:cubicBezTo>
                <a:cubicBezTo>
                  <a:pt x="265841" y="65234"/>
                  <a:pt x="265841" y="62958"/>
                  <a:pt x="266600" y="60683"/>
                </a:cubicBezTo>
                <a:cubicBezTo>
                  <a:pt x="265841" y="59166"/>
                  <a:pt x="265841" y="56890"/>
                  <a:pt x="265841" y="55373"/>
                </a:cubicBezTo>
                <a:cubicBezTo>
                  <a:pt x="265841" y="25032"/>
                  <a:pt x="290903" y="0"/>
                  <a:pt x="3212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菱形 22"/>
          <p:cNvSpPr/>
          <p:nvPr/>
        </p:nvSpPr>
        <p:spPr>
          <a:xfrm>
            <a:off x="-828675" y="0"/>
            <a:ext cx="1284288" cy="1284288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 bwMode="auto">
          <a:xfrm>
            <a:off x="581027" y="293693"/>
            <a:ext cx="4364039" cy="752131"/>
            <a:chOff x="4806948" y="4254292"/>
            <a:chExt cx="3988122" cy="751079"/>
          </a:xfrm>
        </p:grpSpPr>
        <p:sp>
          <p:nvSpPr>
            <p:cNvPr id="27" name="矩形 26"/>
            <p:cNvSpPr/>
            <p:nvPr/>
          </p:nvSpPr>
          <p:spPr>
            <a:xfrm>
              <a:off x="4806948" y="4759494"/>
              <a:ext cx="3988122" cy="2458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4806949" y="4254292"/>
              <a:ext cx="2301875" cy="58477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超越自我</a:t>
              </a:r>
              <a:endParaRPr lang="zh-CN" altLang="en-US" sz="32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10" name="图片占位符 9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28" grpId="0" animBg="1"/>
      <p:bldP spid="2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菱形 5"/>
          <p:cNvSpPr/>
          <p:nvPr/>
        </p:nvSpPr>
        <p:spPr>
          <a:xfrm>
            <a:off x="2990851" y="2306642"/>
            <a:ext cx="941388" cy="941387"/>
          </a:xfrm>
          <a:prstGeom prst="diamond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菱形 6"/>
          <p:cNvSpPr/>
          <p:nvPr/>
        </p:nvSpPr>
        <p:spPr>
          <a:xfrm>
            <a:off x="8259765" y="2306642"/>
            <a:ext cx="941387" cy="941387"/>
          </a:xfrm>
          <a:prstGeom prst="diamond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菱形 7"/>
          <p:cNvSpPr/>
          <p:nvPr/>
        </p:nvSpPr>
        <p:spPr>
          <a:xfrm>
            <a:off x="5624515" y="3640142"/>
            <a:ext cx="942975" cy="941387"/>
          </a:xfrm>
          <a:prstGeom prst="diamond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173" name="组合 11"/>
          <p:cNvGrpSpPr/>
          <p:nvPr/>
        </p:nvGrpSpPr>
        <p:grpSpPr bwMode="auto">
          <a:xfrm>
            <a:off x="993777" y="4716461"/>
            <a:ext cx="2301875" cy="1024738"/>
            <a:chOff x="6361977" y="4282000"/>
            <a:chExt cx="2301875" cy="1025900"/>
          </a:xfrm>
        </p:grpSpPr>
        <p:sp>
          <p:nvSpPr>
            <p:cNvPr id="13" name="矩形 12"/>
            <p:cNvSpPr/>
            <p:nvPr/>
          </p:nvSpPr>
          <p:spPr>
            <a:xfrm>
              <a:off x="6438302" y="4599211"/>
              <a:ext cx="2149224" cy="708689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361977" y="4282000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174" name="组合 14"/>
          <p:cNvGrpSpPr/>
          <p:nvPr/>
        </p:nvGrpSpPr>
        <p:grpSpPr bwMode="auto">
          <a:xfrm>
            <a:off x="3627440" y="4716461"/>
            <a:ext cx="2301875" cy="1024738"/>
            <a:chOff x="6361977" y="4282000"/>
            <a:chExt cx="2301875" cy="1025900"/>
          </a:xfrm>
        </p:grpSpPr>
        <p:sp>
          <p:nvSpPr>
            <p:cNvPr id="16" name="矩形 15"/>
            <p:cNvSpPr/>
            <p:nvPr/>
          </p:nvSpPr>
          <p:spPr>
            <a:xfrm>
              <a:off x="6438302" y="4599211"/>
              <a:ext cx="2149224" cy="708689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361977" y="4282000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175" name="组合 17"/>
          <p:cNvGrpSpPr/>
          <p:nvPr/>
        </p:nvGrpSpPr>
        <p:grpSpPr bwMode="auto">
          <a:xfrm>
            <a:off x="6262689" y="4716461"/>
            <a:ext cx="2301875" cy="1024738"/>
            <a:chOff x="6361977" y="4282000"/>
            <a:chExt cx="2301875" cy="1025900"/>
          </a:xfrm>
        </p:grpSpPr>
        <p:sp>
          <p:nvSpPr>
            <p:cNvPr id="19" name="矩形 18"/>
            <p:cNvSpPr/>
            <p:nvPr/>
          </p:nvSpPr>
          <p:spPr>
            <a:xfrm>
              <a:off x="6438302" y="4599211"/>
              <a:ext cx="2149224" cy="708689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361977" y="4282000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176" name="组合 20"/>
          <p:cNvGrpSpPr/>
          <p:nvPr/>
        </p:nvGrpSpPr>
        <p:grpSpPr bwMode="auto">
          <a:xfrm>
            <a:off x="8893177" y="4716461"/>
            <a:ext cx="2301875" cy="1024738"/>
            <a:chOff x="6361977" y="4282000"/>
            <a:chExt cx="2301875" cy="1025900"/>
          </a:xfrm>
        </p:grpSpPr>
        <p:sp>
          <p:nvSpPr>
            <p:cNvPr id="22" name="矩形 21"/>
            <p:cNvSpPr/>
            <p:nvPr/>
          </p:nvSpPr>
          <p:spPr>
            <a:xfrm>
              <a:off x="6438302" y="4599211"/>
              <a:ext cx="2149224" cy="708689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6361977" y="4282000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1" name="菱形 20"/>
          <p:cNvSpPr/>
          <p:nvPr/>
        </p:nvSpPr>
        <p:spPr>
          <a:xfrm>
            <a:off x="-828675" y="0"/>
            <a:ext cx="1284288" cy="1284288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 bwMode="auto">
          <a:xfrm>
            <a:off x="581027" y="293693"/>
            <a:ext cx="4364039" cy="752131"/>
            <a:chOff x="4806948" y="4254292"/>
            <a:chExt cx="3988122" cy="751079"/>
          </a:xfrm>
        </p:grpSpPr>
        <p:sp>
          <p:nvSpPr>
            <p:cNvPr id="25" name="矩形 24"/>
            <p:cNvSpPr/>
            <p:nvPr/>
          </p:nvSpPr>
          <p:spPr>
            <a:xfrm>
              <a:off x="4806948" y="4759494"/>
              <a:ext cx="3988122" cy="2458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806949" y="4254292"/>
              <a:ext cx="2301875" cy="58477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超越自我</a:t>
              </a:r>
              <a:endParaRPr lang="zh-CN" altLang="en-US" sz="32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7170" name="图片占位符 7169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7168" name="图片占位符 7167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28" name="图片占位符 27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/>
          <a:srcRect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3"/>
          </p:nvPr>
        </p:nvPicPr>
        <p:blipFill>
          <a:blip r:embed="rId4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" name="组合 56"/>
          <p:cNvGrpSpPr/>
          <p:nvPr/>
        </p:nvGrpSpPr>
        <p:grpSpPr>
          <a:xfrm>
            <a:off x="3162300" y="1923470"/>
            <a:ext cx="5867400" cy="4253052"/>
            <a:chOff x="3162300" y="1923470"/>
            <a:chExt cx="5867400" cy="4253052"/>
          </a:xfrm>
        </p:grpSpPr>
        <p:grpSp>
          <p:nvGrpSpPr>
            <p:cNvPr id="38" name="í$ḷîḋe"/>
            <p:cNvGrpSpPr/>
            <p:nvPr/>
          </p:nvGrpSpPr>
          <p:grpSpPr>
            <a:xfrm>
              <a:off x="6837086" y="1980620"/>
              <a:ext cx="915522" cy="843717"/>
              <a:chOff x="1820497" y="3866141"/>
              <a:chExt cx="998752" cy="920420"/>
            </a:xfrm>
          </p:grpSpPr>
          <p:sp>
            <p:nvSpPr>
              <p:cNvPr id="42" name="íṧḻîdé"/>
              <p:cNvSpPr/>
              <p:nvPr/>
            </p:nvSpPr>
            <p:spPr>
              <a:xfrm flipV="1">
                <a:off x="1820497" y="3866141"/>
                <a:ext cx="998752" cy="920420"/>
              </a:xfrm>
              <a:custGeom>
                <a:avLst/>
                <a:gdLst>
                  <a:gd name="connsiteX0" fmla="*/ 971829 w 2671591"/>
                  <a:gd name="connsiteY0" fmla="*/ 311 h 2234714"/>
                  <a:gd name="connsiteX1" fmla="*/ 1658132 w 2671591"/>
                  <a:gd name="connsiteY1" fmla="*/ 121675 h 2234714"/>
                  <a:gd name="connsiteX2" fmla="*/ 2391482 w 2671591"/>
                  <a:gd name="connsiteY2" fmla="*/ 570868 h 2234714"/>
                  <a:gd name="connsiteX3" fmla="*/ 2671591 w 2671591"/>
                  <a:gd name="connsiteY3" fmla="*/ 1127080 h 2234714"/>
                  <a:gd name="connsiteX4" fmla="*/ 2398520 w 2671591"/>
                  <a:gd name="connsiteY4" fmla="*/ 1555152 h 2234714"/>
                  <a:gd name="connsiteX5" fmla="*/ 1656724 w 2671591"/>
                  <a:gd name="connsiteY5" fmla="*/ 2040957 h 2234714"/>
                  <a:gd name="connsiteX6" fmla="*/ 436351 w 2671591"/>
                  <a:gd name="connsiteY6" fmla="*/ 2146567 h 2234714"/>
                  <a:gd name="connsiteX7" fmla="*/ 0 w 2671591"/>
                  <a:gd name="connsiteY7" fmla="*/ 1127080 h 2234714"/>
                  <a:gd name="connsiteX8" fmla="*/ 453241 w 2671591"/>
                  <a:gd name="connsiteY8" fmla="*/ 130124 h 2234714"/>
                  <a:gd name="connsiteX9" fmla="*/ 971829 w 2671591"/>
                  <a:gd name="connsiteY9" fmla="*/ 311 h 2234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71591" h="2234714">
                    <a:moveTo>
                      <a:pt x="971829" y="311"/>
                    </a:moveTo>
                    <a:cubicBezTo>
                      <a:pt x="1208558" y="-4512"/>
                      <a:pt x="1452273" y="47220"/>
                      <a:pt x="1658132" y="121675"/>
                    </a:cubicBezTo>
                    <a:cubicBezTo>
                      <a:pt x="1922757" y="217427"/>
                      <a:pt x="2191606" y="370914"/>
                      <a:pt x="2391482" y="570868"/>
                    </a:cubicBezTo>
                    <a:cubicBezTo>
                      <a:pt x="2536463" y="715906"/>
                      <a:pt x="2671591" y="914452"/>
                      <a:pt x="2671591" y="1127080"/>
                    </a:cubicBezTo>
                    <a:cubicBezTo>
                      <a:pt x="2671591" y="1267893"/>
                      <a:pt x="2492828" y="1465031"/>
                      <a:pt x="2398520" y="1555152"/>
                    </a:cubicBezTo>
                    <a:cubicBezTo>
                      <a:pt x="2188790" y="1755106"/>
                      <a:pt x="1919942" y="1922674"/>
                      <a:pt x="1656724" y="2040957"/>
                    </a:cubicBezTo>
                    <a:cubicBezTo>
                      <a:pt x="1309052" y="2194443"/>
                      <a:pt x="796691" y="2329623"/>
                      <a:pt x="436351" y="2146567"/>
                    </a:cubicBezTo>
                    <a:cubicBezTo>
                      <a:pt x="71787" y="1960693"/>
                      <a:pt x="0" y="1496010"/>
                      <a:pt x="0" y="1127080"/>
                    </a:cubicBezTo>
                    <a:cubicBezTo>
                      <a:pt x="0" y="742660"/>
                      <a:pt x="95716" y="334303"/>
                      <a:pt x="453241" y="130124"/>
                    </a:cubicBezTo>
                    <a:cubicBezTo>
                      <a:pt x="607811" y="42027"/>
                      <a:pt x="787708" y="4063"/>
                      <a:pt x="971829" y="31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3" name="ïṥľïdè"/>
              <p:cNvSpPr/>
              <p:nvPr/>
            </p:nvSpPr>
            <p:spPr>
              <a:xfrm>
                <a:off x="2069825" y="4119975"/>
                <a:ext cx="416446" cy="37873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144" extrusionOk="0">
                    <a:moveTo>
                      <a:pt x="20618" y="7406"/>
                    </a:moveTo>
                    <a:lnTo>
                      <a:pt x="13580" y="7406"/>
                    </a:lnTo>
                    <a:cubicBezTo>
                      <a:pt x="13156" y="6803"/>
                      <a:pt x="12718" y="6095"/>
                      <a:pt x="12319" y="5293"/>
                    </a:cubicBezTo>
                    <a:lnTo>
                      <a:pt x="20618" y="5293"/>
                    </a:lnTo>
                    <a:cubicBezTo>
                      <a:pt x="20618" y="5293"/>
                      <a:pt x="20618" y="7406"/>
                      <a:pt x="20618" y="7406"/>
                    </a:cubicBezTo>
                    <a:close/>
                    <a:moveTo>
                      <a:pt x="19636" y="13747"/>
                    </a:moveTo>
                    <a:lnTo>
                      <a:pt x="11291" y="13747"/>
                    </a:lnTo>
                    <a:lnTo>
                      <a:pt x="11291" y="8463"/>
                    </a:lnTo>
                    <a:lnTo>
                      <a:pt x="13090" y="8463"/>
                    </a:lnTo>
                    <a:cubicBezTo>
                      <a:pt x="14022" y="9712"/>
                      <a:pt x="14815" y="10437"/>
                      <a:pt x="14882" y="10497"/>
                    </a:cubicBezTo>
                    <a:cubicBezTo>
                      <a:pt x="15009" y="10610"/>
                      <a:pt x="15174" y="10644"/>
                      <a:pt x="15323" y="10601"/>
                    </a:cubicBezTo>
                    <a:cubicBezTo>
                      <a:pt x="15418" y="10574"/>
                      <a:pt x="15505" y="10516"/>
                      <a:pt x="15573" y="10429"/>
                    </a:cubicBezTo>
                    <a:cubicBezTo>
                      <a:pt x="15746" y="10205"/>
                      <a:pt x="15718" y="9871"/>
                      <a:pt x="15510" y="9684"/>
                    </a:cubicBezTo>
                    <a:cubicBezTo>
                      <a:pt x="15498" y="9674"/>
                      <a:pt x="15023" y="9238"/>
                      <a:pt x="14383" y="8463"/>
                    </a:cubicBezTo>
                    <a:lnTo>
                      <a:pt x="19636" y="8463"/>
                    </a:lnTo>
                    <a:cubicBezTo>
                      <a:pt x="19636" y="8463"/>
                      <a:pt x="19636" y="13747"/>
                      <a:pt x="19636" y="13747"/>
                    </a:cubicBezTo>
                    <a:close/>
                    <a:moveTo>
                      <a:pt x="19636" y="20087"/>
                    </a:moveTo>
                    <a:lnTo>
                      <a:pt x="11291" y="20087"/>
                    </a:lnTo>
                    <a:lnTo>
                      <a:pt x="11291" y="14803"/>
                    </a:lnTo>
                    <a:lnTo>
                      <a:pt x="19636" y="14803"/>
                    </a:lnTo>
                    <a:cubicBezTo>
                      <a:pt x="19636" y="14803"/>
                      <a:pt x="19636" y="20087"/>
                      <a:pt x="19636" y="20087"/>
                    </a:cubicBezTo>
                    <a:close/>
                    <a:moveTo>
                      <a:pt x="11291" y="5461"/>
                    </a:moveTo>
                    <a:cubicBezTo>
                      <a:pt x="11626" y="6178"/>
                      <a:pt x="11991" y="6828"/>
                      <a:pt x="12360" y="7406"/>
                    </a:cubicBezTo>
                    <a:lnTo>
                      <a:pt x="11291" y="7406"/>
                    </a:lnTo>
                    <a:cubicBezTo>
                      <a:pt x="11291" y="7406"/>
                      <a:pt x="11291" y="5461"/>
                      <a:pt x="11291" y="5461"/>
                    </a:cubicBezTo>
                    <a:close/>
                    <a:moveTo>
                      <a:pt x="12871" y="1481"/>
                    </a:moveTo>
                    <a:cubicBezTo>
                      <a:pt x="14045" y="751"/>
                      <a:pt x="15436" y="979"/>
                      <a:pt x="15979" y="1990"/>
                    </a:cubicBezTo>
                    <a:cubicBezTo>
                      <a:pt x="16343" y="2668"/>
                      <a:pt x="16223" y="3523"/>
                      <a:pt x="15755" y="4236"/>
                    </a:cubicBezTo>
                    <a:lnTo>
                      <a:pt x="11845" y="4236"/>
                    </a:lnTo>
                    <a:cubicBezTo>
                      <a:pt x="11740" y="3975"/>
                      <a:pt x="11641" y="3708"/>
                      <a:pt x="11550" y="3432"/>
                    </a:cubicBezTo>
                    <a:cubicBezTo>
                      <a:pt x="11653" y="2691"/>
                      <a:pt x="12120" y="1947"/>
                      <a:pt x="12871" y="1481"/>
                    </a:cubicBezTo>
                    <a:moveTo>
                      <a:pt x="10309" y="7406"/>
                    </a:moveTo>
                    <a:lnTo>
                      <a:pt x="9224" y="7406"/>
                    </a:lnTo>
                    <a:cubicBezTo>
                      <a:pt x="9600" y="6819"/>
                      <a:pt x="9970" y="6158"/>
                      <a:pt x="10309" y="5429"/>
                    </a:cubicBezTo>
                    <a:cubicBezTo>
                      <a:pt x="10309" y="5429"/>
                      <a:pt x="10309" y="7406"/>
                      <a:pt x="10309" y="7406"/>
                    </a:cubicBezTo>
                    <a:close/>
                    <a:moveTo>
                      <a:pt x="10309" y="13747"/>
                    </a:moveTo>
                    <a:lnTo>
                      <a:pt x="1964" y="13747"/>
                    </a:lnTo>
                    <a:lnTo>
                      <a:pt x="1964" y="8463"/>
                    </a:lnTo>
                    <a:lnTo>
                      <a:pt x="7202" y="8463"/>
                    </a:lnTo>
                    <a:cubicBezTo>
                      <a:pt x="6563" y="9238"/>
                      <a:pt x="6087" y="9674"/>
                      <a:pt x="6075" y="9684"/>
                    </a:cubicBezTo>
                    <a:cubicBezTo>
                      <a:pt x="5867" y="9871"/>
                      <a:pt x="5839" y="10205"/>
                      <a:pt x="6012" y="10429"/>
                    </a:cubicBezTo>
                    <a:cubicBezTo>
                      <a:pt x="6080" y="10516"/>
                      <a:pt x="6167" y="10574"/>
                      <a:pt x="6261" y="10601"/>
                    </a:cubicBezTo>
                    <a:cubicBezTo>
                      <a:pt x="6411" y="10644"/>
                      <a:pt x="6575" y="10610"/>
                      <a:pt x="6703" y="10497"/>
                    </a:cubicBezTo>
                    <a:cubicBezTo>
                      <a:pt x="6770" y="10437"/>
                      <a:pt x="7563" y="9712"/>
                      <a:pt x="8495" y="8463"/>
                    </a:cubicBezTo>
                    <a:lnTo>
                      <a:pt x="10309" y="8463"/>
                    </a:lnTo>
                    <a:cubicBezTo>
                      <a:pt x="10309" y="8463"/>
                      <a:pt x="10309" y="13747"/>
                      <a:pt x="10309" y="13747"/>
                    </a:cubicBezTo>
                    <a:close/>
                    <a:moveTo>
                      <a:pt x="10309" y="20087"/>
                    </a:moveTo>
                    <a:lnTo>
                      <a:pt x="1964" y="20087"/>
                    </a:lnTo>
                    <a:lnTo>
                      <a:pt x="1964" y="14803"/>
                    </a:lnTo>
                    <a:lnTo>
                      <a:pt x="10309" y="14803"/>
                    </a:lnTo>
                    <a:cubicBezTo>
                      <a:pt x="10309" y="14803"/>
                      <a:pt x="10309" y="20087"/>
                      <a:pt x="10309" y="20087"/>
                    </a:cubicBezTo>
                    <a:close/>
                    <a:moveTo>
                      <a:pt x="982" y="7406"/>
                    </a:moveTo>
                    <a:lnTo>
                      <a:pt x="982" y="5293"/>
                    </a:lnTo>
                    <a:lnTo>
                      <a:pt x="9266" y="5293"/>
                    </a:lnTo>
                    <a:cubicBezTo>
                      <a:pt x="8867" y="6095"/>
                      <a:pt x="8429" y="6803"/>
                      <a:pt x="8005" y="7406"/>
                    </a:cubicBezTo>
                    <a:cubicBezTo>
                      <a:pt x="8005" y="7406"/>
                      <a:pt x="982" y="7406"/>
                      <a:pt x="982" y="7406"/>
                    </a:cubicBezTo>
                    <a:close/>
                    <a:moveTo>
                      <a:pt x="5606" y="1990"/>
                    </a:moveTo>
                    <a:cubicBezTo>
                      <a:pt x="6148" y="980"/>
                      <a:pt x="7540" y="751"/>
                      <a:pt x="8714" y="1481"/>
                    </a:cubicBezTo>
                    <a:cubicBezTo>
                      <a:pt x="9465" y="1948"/>
                      <a:pt x="9931" y="2692"/>
                      <a:pt x="10035" y="3433"/>
                    </a:cubicBezTo>
                    <a:cubicBezTo>
                      <a:pt x="9944" y="3708"/>
                      <a:pt x="9845" y="3975"/>
                      <a:pt x="9740" y="4236"/>
                    </a:cubicBezTo>
                    <a:lnTo>
                      <a:pt x="5830" y="4236"/>
                    </a:lnTo>
                    <a:cubicBezTo>
                      <a:pt x="5362" y="3523"/>
                      <a:pt x="5242" y="2668"/>
                      <a:pt x="5606" y="1990"/>
                    </a:cubicBezTo>
                    <a:moveTo>
                      <a:pt x="20618" y="4236"/>
                    </a:moveTo>
                    <a:lnTo>
                      <a:pt x="16874" y="4236"/>
                    </a:lnTo>
                    <a:cubicBezTo>
                      <a:pt x="17259" y="3325"/>
                      <a:pt x="17284" y="2310"/>
                      <a:pt x="16829" y="1461"/>
                    </a:cubicBezTo>
                    <a:cubicBezTo>
                      <a:pt x="16015" y="-54"/>
                      <a:pt x="14024" y="-456"/>
                      <a:pt x="12380" y="565"/>
                    </a:cubicBezTo>
                    <a:cubicBezTo>
                      <a:pt x="11747" y="959"/>
                      <a:pt x="11277" y="1511"/>
                      <a:pt x="10965" y="2122"/>
                    </a:cubicBezTo>
                    <a:cubicBezTo>
                      <a:pt x="10949" y="2115"/>
                      <a:pt x="10937" y="2103"/>
                      <a:pt x="10920" y="2098"/>
                    </a:cubicBezTo>
                    <a:cubicBezTo>
                      <a:pt x="10909" y="2095"/>
                      <a:pt x="10899" y="2097"/>
                      <a:pt x="10888" y="2095"/>
                    </a:cubicBezTo>
                    <a:cubicBezTo>
                      <a:pt x="10861" y="2089"/>
                      <a:pt x="10834" y="2089"/>
                      <a:pt x="10806" y="2088"/>
                    </a:cubicBezTo>
                    <a:cubicBezTo>
                      <a:pt x="10782" y="2089"/>
                      <a:pt x="10759" y="2089"/>
                      <a:pt x="10735" y="2093"/>
                    </a:cubicBezTo>
                    <a:cubicBezTo>
                      <a:pt x="10712" y="2096"/>
                      <a:pt x="10689" y="2090"/>
                      <a:pt x="10665" y="2098"/>
                    </a:cubicBezTo>
                    <a:cubicBezTo>
                      <a:pt x="10648" y="2103"/>
                      <a:pt x="10636" y="2115"/>
                      <a:pt x="10620" y="2122"/>
                    </a:cubicBezTo>
                    <a:cubicBezTo>
                      <a:pt x="10307" y="1511"/>
                      <a:pt x="9837" y="959"/>
                      <a:pt x="9205" y="566"/>
                    </a:cubicBezTo>
                    <a:cubicBezTo>
                      <a:pt x="7561" y="-456"/>
                      <a:pt x="5569" y="-54"/>
                      <a:pt x="4755" y="1461"/>
                    </a:cubicBezTo>
                    <a:cubicBezTo>
                      <a:pt x="4301" y="2310"/>
                      <a:pt x="4325" y="3325"/>
                      <a:pt x="4711" y="4236"/>
                    </a:cubicBezTo>
                    <a:lnTo>
                      <a:pt x="982" y="4236"/>
                    </a:lnTo>
                    <a:cubicBezTo>
                      <a:pt x="440" y="4236"/>
                      <a:pt x="0" y="4709"/>
                      <a:pt x="0" y="5293"/>
                    </a:cubicBezTo>
                    <a:lnTo>
                      <a:pt x="0" y="7406"/>
                    </a:lnTo>
                    <a:cubicBezTo>
                      <a:pt x="0" y="7990"/>
                      <a:pt x="440" y="8463"/>
                      <a:pt x="982" y="8463"/>
                    </a:cubicBezTo>
                    <a:lnTo>
                      <a:pt x="982" y="20087"/>
                    </a:lnTo>
                    <a:cubicBezTo>
                      <a:pt x="982" y="20671"/>
                      <a:pt x="1422" y="21144"/>
                      <a:pt x="1964" y="21144"/>
                    </a:cubicBezTo>
                    <a:lnTo>
                      <a:pt x="19636" y="21144"/>
                    </a:lnTo>
                    <a:cubicBezTo>
                      <a:pt x="20178" y="21144"/>
                      <a:pt x="20618" y="20671"/>
                      <a:pt x="20618" y="20087"/>
                    </a:cubicBezTo>
                    <a:lnTo>
                      <a:pt x="20618" y="8463"/>
                    </a:lnTo>
                    <a:cubicBezTo>
                      <a:pt x="21160" y="8463"/>
                      <a:pt x="21600" y="7990"/>
                      <a:pt x="21600" y="7406"/>
                    </a:cubicBezTo>
                    <a:lnTo>
                      <a:pt x="21600" y="5293"/>
                    </a:lnTo>
                    <a:cubicBezTo>
                      <a:pt x="21600" y="4709"/>
                      <a:pt x="21160" y="4236"/>
                      <a:pt x="20618" y="4236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32" name="îśḻíḍé"/>
            <p:cNvGrpSpPr/>
            <p:nvPr/>
          </p:nvGrpSpPr>
          <p:grpSpPr>
            <a:xfrm>
              <a:off x="4680931" y="1980620"/>
              <a:ext cx="915522" cy="843717"/>
              <a:chOff x="3933955" y="3866141"/>
              <a:chExt cx="998752" cy="920420"/>
            </a:xfrm>
          </p:grpSpPr>
          <p:sp>
            <p:nvSpPr>
              <p:cNvPr id="36" name="ïS1îdè"/>
              <p:cNvSpPr/>
              <p:nvPr/>
            </p:nvSpPr>
            <p:spPr>
              <a:xfrm flipV="1">
                <a:off x="3933955" y="3866141"/>
                <a:ext cx="998752" cy="920420"/>
              </a:xfrm>
              <a:custGeom>
                <a:avLst/>
                <a:gdLst>
                  <a:gd name="connsiteX0" fmla="*/ 971829 w 2671591"/>
                  <a:gd name="connsiteY0" fmla="*/ 311 h 2234714"/>
                  <a:gd name="connsiteX1" fmla="*/ 1658132 w 2671591"/>
                  <a:gd name="connsiteY1" fmla="*/ 121675 h 2234714"/>
                  <a:gd name="connsiteX2" fmla="*/ 2391482 w 2671591"/>
                  <a:gd name="connsiteY2" fmla="*/ 570868 h 2234714"/>
                  <a:gd name="connsiteX3" fmla="*/ 2671591 w 2671591"/>
                  <a:gd name="connsiteY3" fmla="*/ 1127080 h 2234714"/>
                  <a:gd name="connsiteX4" fmla="*/ 2398520 w 2671591"/>
                  <a:gd name="connsiteY4" fmla="*/ 1555152 h 2234714"/>
                  <a:gd name="connsiteX5" fmla="*/ 1656724 w 2671591"/>
                  <a:gd name="connsiteY5" fmla="*/ 2040957 h 2234714"/>
                  <a:gd name="connsiteX6" fmla="*/ 436351 w 2671591"/>
                  <a:gd name="connsiteY6" fmla="*/ 2146567 h 2234714"/>
                  <a:gd name="connsiteX7" fmla="*/ 0 w 2671591"/>
                  <a:gd name="connsiteY7" fmla="*/ 1127080 h 2234714"/>
                  <a:gd name="connsiteX8" fmla="*/ 453241 w 2671591"/>
                  <a:gd name="connsiteY8" fmla="*/ 130124 h 2234714"/>
                  <a:gd name="connsiteX9" fmla="*/ 971829 w 2671591"/>
                  <a:gd name="connsiteY9" fmla="*/ 311 h 2234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71591" h="2234714">
                    <a:moveTo>
                      <a:pt x="971829" y="311"/>
                    </a:moveTo>
                    <a:cubicBezTo>
                      <a:pt x="1208558" y="-4512"/>
                      <a:pt x="1452273" y="47220"/>
                      <a:pt x="1658132" y="121675"/>
                    </a:cubicBezTo>
                    <a:cubicBezTo>
                      <a:pt x="1922757" y="217427"/>
                      <a:pt x="2191606" y="370914"/>
                      <a:pt x="2391482" y="570868"/>
                    </a:cubicBezTo>
                    <a:cubicBezTo>
                      <a:pt x="2536463" y="715906"/>
                      <a:pt x="2671591" y="914452"/>
                      <a:pt x="2671591" y="1127080"/>
                    </a:cubicBezTo>
                    <a:cubicBezTo>
                      <a:pt x="2671591" y="1267893"/>
                      <a:pt x="2492828" y="1465031"/>
                      <a:pt x="2398520" y="1555152"/>
                    </a:cubicBezTo>
                    <a:cubicBezTo>
                      <a:pt x="2188790" y="1755106"/>
                      <a:pt x="1919942" y="1922674"/>
                      <a:pt x="1656724" y="2040957"/>
                    </a:cubicBezTo>
                    <a:cubicBezTo>
                      <a:pt x="1309052" y="2194443"/>
                      <a:pt x="796691" y="2329623"/>
                      <a:pt x="436351" y="2146567"/>
                    </a:cubicBezTo>
                    <a:cubicBezTo>
                      <a:pt x="71787" y="1960693"/>
                      <a:pt x="0" y="1496010"/>
                      <a:pt x="0" y="1127080"/>
                    </a:cubicBezTo>
                    <a:cubicBezTo>
                      <a:pt x="0" y="742660"/>
                      <a:pt x="95716" y="334303"/>
                      <a:pt x="453241" y="130124"/>
                    </a:cubicBezTo>
                    <a:cubicBezTo>
                      <a:pt x="607811" y="42027"/>
                      <a:pt x="787708" y="4063"/>
                      <a:pt x="971829" y="311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iŝļiḋè"/>
              <p:cNvSpPr/>
              <p:nvPr/>
            </p:nvSpPr>
            <p:spPr>
              <a:xfrm>
                <a:off x="4183834" y="4101116"/>
                <a:ext cx="416446" cy="4164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636" y="0"/>
                    </a:moveTo>
                    <a:lnTo>
                      <a:pt x="5891" y="0"/>
                    </a:lnTo>
                    <a:cubicBezTo>
                      <a:pt x="4806" y="0"/>
                      <a:pt x="3927" y="879"/>
                      <a:pt x="3927" y="1964"/>
                    </a:cubicBezTo>
                    <a:lnTo>
                      <a:pt x="3927" y="2455"/>
                    </a:lnTo>
                    <a:cubicBezTo>
                      <a:pt x="3927" y="2726"/>
                      <a:pt x="4147" y="2945"/>
                      <a:pt x="4418" y="2945"/>
                    </a:cubicBezTo>
                    <a:cubicBezTo>
                      <a:pt x="4690" y="2945"/>
                      <a:pt x="4909" y="2726"/>
                      <a:pt x="4909" y="2455"/>
                    </a:cubicBezTo>
                    <a:lnTo>
                      <a:pt x="4909" y="1964"/>
                    </a:lnTo>
                    <a:cubicBezTo>
                      <a:pt x="4909" y="1422"/>
                      <a:pt x="5349" y="982"/>
                      <a:pt x="5891" y="982"/>
                    </a:cubicBezTo>
                    <a:lnTo>
                      <a:pt x="19636" y="982"/>
                    </a:lnTo>
                    <a:cubicBezTo>
                      <a:pt x="20178" y="982"/>
                      <a:pt x="20618" y="1422"/>
                      <a:pt x="20618" y="1964"/>
                    </a:cubicBezTo>
                    <a:lnTo>
                      <a:pt x="20618" y="15709"/>
                    </a:lnTo>
                    <a:cubicBezTo>
                      <a:pt x="20618" y="16252"/>
                      <a:pt x="20178" y="16691"/>
                      <a:pt x="19636" y="16691"/>
                    </a:cubicBezTo>
                    <a:lnTo>
                      <a:pt x="19145" y="16691"/>
                    </a:lnTo>
                    <a:cubicBezTo>
                      <a:pt x="18874" y="16691"/>
                      <a:pt x="18655" y="16911"/>
                      <a:pt x="18655" y="17182"/>
                    </a:cubicBezTo>
                    <a:cubicBezTo>
                      <a:pt x="18655" y="17453"/>
                      <a:pt x="18874" y="17673"/>
                      <a:pt x="19145" y="17673"/>
                    </a:cubicBezTo>
                    <a:lnTo>
                      <a:pt x="19636" y="17673"/>
                    </a:lnTo>
                    <a:cubicBezTo>
                      <a:pt x="20721" y="17673"/>
                      <a:pt x="21600" y="16794"/>
                      <a:pt x="21600" y="15709"/>
                    </a:cubicBezTo>
                    <a:lnTo>
                      <a:pt x="21600" y="1964"/>
                    </a:lnTo>
                    <a:cubicBezTo>
                      <a:pt x="21600" y="879"/>
                      <a:pt x="20721" y="0"/>
                      <a:pt x="19636" y="0"/>
                    </a:cubicBezTo>
                    <a:moveTo>
                      <a:pt x="4354" y="17673"/>
                    </a:moveTo>
                    <a:lnTo>
                      <a:pt x="7369" y="13149"/>
                    </a:lnTo>
                    <a:lnTo>
                      <a:pt x="8875" y="15407"/>
                    </a:lnTo>
                    <a:cubicBezTo>
                      <a:pt x="8949" y="15584"/>
                      <a:pt x="9123" y="15709"/>
                      <a:pt x="9327" y="15709"/>
                    </a:cubicBezTo>
                    <a:cubicBezTo>
                      <a:pt x="9463" y="15709"/>
                      <a:pt x="9586" y="15655"/>
                      <a:pt x="9674" y="15565"/>
                    </a:cubicBezTo>
                    <a:lnTo>
                      <a:pt x="11198" y="14042"/>
                    </a:lnTo>
                    <a:lnTo>
                      <a:pt x="13376" y="17673"/>
                    </a:lnTo>
                    <a:cubicBezTo>
                      <a:pt x="13376" y="17673"/>
                      <a:pt x="4354" y="17673"/>
                      <a:pt x="4354" y="17673"/>
                    </a:cubicBezTo>
                    <a:close/>
                    <a:moveTo>
                      <a:pt x="14692" y="17982"/>
                    </a:moveTo>
                    <a:lnTo>
                      <a:pt x="14690" y="17977"/>
                    </a:lnTo>
                    <a:cubicBezTo>
                      <a:pt x="14685" y="17967"/>
                      <a:pt x="14677" y="17959"/>
                      <a:pt x="14673" y="17949"/>
                    </a:cubicBezTo>
                    <a:lnTo>
                      <a:pt x="11747" y="13073"/>
                    </a:lnTo>
                    <a:lnTo>
                      <a:pt x="11745" y="13073"/>
                    </a:lnTo>
                    <a:cubicBezTo>
                      <a:pt x="11673" y="12892"/>
                      <a:pt x="11498" y="12764"/>
                      <a:pt x="11291" y="12764"/>
                    </a:cubicBezTo>
                    <a:cubicBezTo>
                      <a:pt x="11155" y="12764"/>
                      <a:pt x="11033" y="12819"/>
                      <a:pt x="10944" y="12908"/>
                    </a:cubicBezTo>
                    <a:lnTo>
                      <a:pt x="9397" y="14454"/>
                    </a:lnTo>
                    <a:lnTo>
                      <a:pt x="7816" y="12084"/>
                    </a:lnTo>
                    <a:cubicBezTo>
                      <a:pt x="7742" y="11907"/>
                      <a:pt x="7568" y="11782"/>
                      <a:pt x="7364" y="11782"/>
                    </a:cubicBezTo>
                    <a:cubicBezTo>
                      <a:pt x="7193" y="11782"/>
                      <a:pt x="7051" y="11874"/>
                      <a:pt x="6963" y="12006"/>
                    </a:cubicBezTo>
                    <a:lnTo>
                      <a:pt x="6955" y="12000"/>
                    </a:lnTo>
                    <a:lnTo>
                      <a:pt x="3028" y="17891"/>
                    </a:lnTo>
                    <a:lnTo>
                      <a:pt x="3036" y="17897"/>
                    </a:lnTo>
                    <a:cubicBezTo>
                      <a:pt x="2983" y="17974"/>
                      <a:pt x="2945" y="18063"/>
                      <a:pt x="2945" y="18164"/>
                    </a:cubicBezTo>
                    <a:cubicBezTo>
                      <a:pt x="2945" y="18435"/>
                      <a:pt x="3165" y="18655"/>
                      <a:pt x="3436" y="18655"/>
                    </a:cubicBezTo>
                    <a:lnTo>
                      <a:pt x="14236" y="18655"/>
                    </a:lnTo>
                    <a:cubicBezTo>
                      <a:pt x="14508" y="18655"/>
                      <a:pt x="14727" y="18435"/>
                      <a:pt x="14727" y="18164"/>
                    </a:cubicBezTo>
                    <a:cubicBezTo>
                      <a:pt x="14727" y="18099"/>
                      <a:pt x="14713" y="18039"/>
                      <a:pt x="14691" y="17983"/>
                    </a:cubicBezTo>
                    <a:cubicBezTo>
                      <a:pt x="14691" y="17983"/>
                      <a:pt x="14692" y="17982"/>
                      <a:pt x="14692" y="17982"/>
                    </a:cubicBezTo>
                    <a:close/>
                    <a:moveTo>
                      <a:pt x="4909" y="7855"/>
                    </a:moveTo>
                    <a:cubicBezTo>
                      <a:pt x="5451" y="7855"/>
                      <a:pt x="5891" y="8295"/>
                      <a:pt x="5891" y="8836"/>
                    </a:cubicBezTo>
                    <a:cubicBezTo>
                      <a:pt x="5891" y="9379"/>
                      <a:pt x="5451" y="9818"/>
                      <a:pt x="4909" y="9818"/>
                    </a:cubicBezTo>
                    <a:cubicBezTo>
                      <a:pt x="4367" y="9818"/>
                      <a:pt x="3927" y="9379"/>
                      <a:pt x="3927" y="8836"/>
                    </a:cubicBezTo>
                    <a:cubicBezTo>
                      <a:pt x="3927" y="8295"/>
                      <a:pt x="4367" y="7855"/>
                      <a:pt x="4909" y="7855"/>
                    </a:cubicBezTo>
                    <a:moveTo>
                      <a:pt x="4909" y="10800"/>
                    </a:moveTo>
                    <a:cubicBezTo>
                      <a:pt x="5994" y="10800"/>
                      <a:pt x="6873" y="9921"/>
                      <a:pt x="6873" y="8836"/>
                    </a:cubicBezTo>
                    <a:cubicBezTo>
                      <a:pt x="6873" y="7752"/>
                      <a:pt x="5994" y="6873"/>
                      <a:pt x="4909" y="6873"/>
                    </a:cubicBezTo>
                    <a:cubicBezTo>
                      <a:pt x="3825" y="6873"/>
                      <a:pt x="2945" y="7752"/>
                      <a:pt x="2945" y="8836"/>
                    </a:cubicBezTo>
                    <a:cubicBezTo>
                      <a:pt x="2945" y="9921"/>
                      <a:pt x="3825" y="10800"/>
                      <a:pt x="4909" y="10800"/>
                    </a:cubicBezTo>
                    <a:moveTo>
                      <a:pt x="16691" y="19636"/>
                    </a:moveTo>
                    <a:cubicBezTo>
                      <a:pt x="16691" y="20179"/>
                      <a:pt x="16251" y="20619"/>
                      <a:pt x="15709" y="20619"/>
                    </a:cubicBezTo>
                    <a:lnTo>
                      <a:pt x="1964" y="20619"/>
                    </a:lnTo>
                    <a:cubicBezTo>
                      <a:pt x="1422" y="20619"/>
                      <a:pt x="982" y="20179"/>
                      <a:pt x="982" y="19636"/>
                    </a:cubicBezTo>
                    <a:lnTo>
                      <a:pt x="982" y="5891"/>
                    </a:lnTo>
                    <a:cubicBezTo>
                      <a:pt x="982" y="5349"/>
                      <a:pt x="1422" y="4909"/>
                      <a:pt x="1964" y="4909"/>
                    </a:cubicBezTo>
                    <a:lnTo>
                      <a:pt x="15709" y="4909"/>
                    </a:lnTo>
                    <a:cubicBezTo>
                      <a:pt x="16251" y="4909"/>
                      <a:pt x="16691" y="5349"/>
                      <a:pt x="16691" y="5891"/>
                    </a:cubicBezTo>
                    <a:cubicBezTo>
                      <a:pt x="16691" y="5891"/>
                      <a:pt x="16691" y="19636"/>
                      <a:pt x="16691" y="19636"/>
                    </a:cubicBezTo>
                    <a:close/>
                    <a:moveTo>
                      <a:pt x="15709" y="3927"/>
                    </a:moveTo>
                    <a:lnTo>
                      <a:pt x="1964" y="3927"/>
                    </a:lnTo>
                    <a:cubicBezTo>
                      <a:pt x="879" y="3927"/>
                      <a:pt x="0" y="4806"/>
                      <a:pt x="0" y="5891"/>
                    </a:cubicBezTo>
                    <a:lnTo>
                      <a:pt x="0" y="19636"/>
                    </a:lnTo>
                    <a:cubicBezTo>
                      <a:pt x="0" y="20721"/>
                      <a:pt x="879" y="21600"/>
                      <a:pt x="1964" y="21600"/>
                    </a:cubicBezTo>
                    <a:lnTo>
                      <a:pt x="15709" y="21600"/>
                    </a:lnTo>
                    <a:cubicBezTo>
                      <a:pt x="16794" y="21600"/>
                      <a:pt x="17673" y="20721"/>
                      <a:pt x="17673" y="19636"/>
                    </a:cubicBezTo>
                    <a:lnTo>
                      <a:pt x="17673" y="5891"/>
                    </a:lnTo>
                    <a:cubicBezTo>
                      <a:pt x="17673" y="4806"/>
                      <a:pt x="16794" y="3927"/>
                      <a:pt x="15709" y="3927"/>
                    </a:cubicBezTo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/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ïśḷiḍê"/>
            <p:cNvGrpSpPr/>
            <p:nvPr/>
          </p:nvGrpSpPr>
          <p:grpSpPr>
            <a:xfrm>
              <a:off x="6837086" y="4164839"/>
              <a:ext cx="915522" cy="843717"/>
              <a:chOff x="1820497" y="3866141"/>
              <a:chExt cx="998752" cy="920420"/>
            </a:xfrm>
          </p:grpSpPr>
          <p:sp>
            <p:nvSpPr>
              <p:cNvPr id="30" name="îṩḻíďe"/>
              <p:cNvSpPr/>
              <p:nvPr/>
            </p:nvSpPr>
            <p:spPr>
              <a:xfrm flipV="1">
                <a:off x="1820497" y="3866141"/>
                <a:ext cx="998752" cy="920420"/>
              </a:xfrm>
              <a:custGeom>
                <a:avLst/>
                <a:gdLst>
                  <a:gd name="connsiteX0" fmla="*/ 971829 w 2671591"/>
                  <a:gd name="connsiteY0" fmla="*/ 311 h 2234714"/>
                  <a:gd name="connsiteX1" fmla="*/ 1658132 w 2671591"/>
                  <a:gd name="connsiteY1" fmla="*/ 121675 h 2234714"/>
                  <a:gd name="connsiteX2" fmla="*/ 2391482 w 2671591"/>
                  <a:gd name="connsiteY2" fmla="*/ 570868 h 2234714"/>
                  <a:gd name="connsiteX3" fmla="*/ 2671591 w 2671591"/>
                  <a:gd name="connsiteY3" fmla="*/ 1127080 h 2234714"/>
                  <a:gd name="connsiteX4" fmla="*/ 2398520 w 2671591"/>
                  <a:gd name="connsiteY4" fmla="*/ 1555152 h 2234714"/>
                  <a:gd name="connsiteX5" fmla="*/ 1656724 w 2671591"/>
                  <a:gd name="connsiteY5" fmla="*/ 2040957 h 2234714"/>
                  <a:gd name="connsiteX6" fmla="*/ 436351 w 2671591"/>
                  <a:gd name="connsiteY6" fmla="*/ 2146567 h 2234714"/>
                  <a:gd name="connsiteX7" fmla="*/ 0 w 2671591"/>
                  <a:gd name="connsiteY7" fmla="*/ 1127080 h 2234714"/>
                  <a:gd name="connsiteX8" fmla="*/ 453241 w 2671591"/>
                  <a:gd name="connsiteY8" fmla="*/ 130124 h 2234714"/>
                  <a:gd name="connsiteX9" fmla="*/ 971829 w 2671591"/>
                  <a:gd name="connsiteY9" fmla="*/ 311 h 2234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71591" h="2234714">
                    <a:moveTo>
                      <a:pt x="971829" y="311"/>
                    </a:moveTo>
                    <a:cubicBezTo>
                      <a:pt x="1208558" y="-4512"/>
                      <a:pt x="1452273" y="47220"/>
                      <a:pt x="1658132" y="121675"/>
                    </a:cubicBezTo>
                    <a:cubicBezTo>
                      <a:pt x="1922757" y="217427"/>
                      <a:pt x="2191606" y="370914"/>
                      <a:pt x="2391482" y="570868"/>
                    </a:cubicBezTo>
                    <a:cubicBezTo>
                      <a:pt x="2536463" y="715906"/>
                      <a:pt x="2671591" y="914452"/>
                      <a:pt x="2671591" y="1127080"/>
                    </a:cubicBezTo>
                    <a:cubicBezTo>
                      <a:pt x="2671591" y="1267893"/>
                      <a:pt x="2492828" y="1465031"/>
                      <a:pt x="2398520" y="1555152"/>
                    </a:cubicBezTo>
                    <a:cubicBezTo>
                      <a:pt x="2188790" y="1755106"/>
                      <a:pt x="1919942" y="1922674"/>
                      <a:pt x="1656724" y="2040957"/>
                    </a:cubicBezTo>
                    <a:cubicBezTo>
                      <a:pt x="1309052" y="2194443"/>
                      <a:pt x="796691" y="2329623"/>
                      <a:pt x="436351" y="2146567"/>
                    </a:cubicBezTo>
                    <a:cubicBezTo>
                      <a:pt x="71787" y="1960693"/>
                      <a:pt x="0" y="1496010"/>
                      <a:pt x="0" y="1127080"/>
                    </a:cubicBezTo>
                    <a:cubicBezTo>
                      <a:pt x="0" y="742660"/>
                      <a:pt x="95716" y="334303"/>
                      <a:pt x="453241" y="130124"/>
                    </a:cubicBezTo>
                    <a:cubicBezTo>
                      <a:pt x="607811" y="42027"/>
                      <a:pt x="787708" y="4063"/>
                      <a:pt x="971829" y="31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ïšľîḓe"/>
              <p:cNvSpPr/>
              <p:nvPr/>
            </p:nvSpPr>
            <p:spPr>
              <a:xfrm>
                <a:off x="2069825" y="4115678"/>
                <a:ext cx="416445" cy="387323"/>
              </a:xfrm>
              <a:custGeom>
                <a:avLst/>
                <a:gdLst>
                  <a:gd name="connsiteX0" fmla="*/ 455688 w 587145"/>
                  <a:gd name="connsiteY0" fmla="*/ 353457 h 546085"/>
                  <a:gd name="connsiteX1" fmla="*/ 465565 w 587145"/>
                  <a:gd name="connsiteY1" fmla="*/ 364074 h 546085"/>
                  <a:gd name="connsiteX2" fmla="*/ 465565 w 587145"/>
                  <a:gd name="connsiteY2" fmla="*/ 414126 h 546085"/>
                  <a:gd name="connsiteX3" fmla="*/ 516470 w 587145"/>
                  <a:gd name="connsiteY3" fmla="*/ 414126 h 546085"/>
                  <a:gd name="connsiteX4" fmla="*/ 526347 w 587145"/>
                  <a:gd name="connsiteY4" fmla="*/ 424743 h 546085"/>
                  <a:gd name="connsiteX5" fmla="*/ 516470 w 587145"/>
                  <a:gd name="connsiteY5" fmla="*/ 434602 h 546085"/>
                  <a:gd name="connsiteX6" fmla="*/ 455688 w 587145"/>
                  <a:gd name="connsiteY6" fmla="*/ 434602 h 546085"/>
                  <a:gd name="connsiteX7" fmla="*/ 445811 w 587145"/>
                  <a:gd name="connsiteY7" fmla="*/ 424743 h 546085"/>
                  <a:gd name="connsiteX8" fmla="*/ 445811 w 587145"/>
                  <a:gd name="connsiteY8" fmla="*/ 364074 h 546085"/>
                  <a:gd name="connsiteX9" fmla="*/ 455688 w 587145"/>
                  <a:gd name="connsiteY9" fmla="*/ 353457 h 546085"/>
                  <a:gd name="connsiteX10" fmla="*/ 20508 w 587145"/>
                  <a:gd name="connsiteY10" fmla="*/ 353445 h 546085"/>
                  <a:gd name="connsiteX11" fmla="*/ 20508 w 587145"/>
                  <a:gd name="connsiteY11" fmla="*/ 444461 h 546085"/>
                  <a:gd name="connsiteX12" fmla="*/ 101022 w 587145"/>
                  <a:gd name="connsiteY12" fmla="*/ 444461 h 546085"/>
                  <a:gd name="connsiteX13" fmla="*/ 101022 w 587145"/>
                  <a:gd name="connsiteY13" fmla="*/ 353445 h 546085"/>
                  <a:gd name="connsiteX14" fmla="*/ 455741 w 587145"/>
                  <a:gd name="connsiteY14" fmla="*/ 323101 h 546085"/>
                  <a:gd name="connsiteX15" fmla="*/ 354715 w 587145"/>
                  <a:gd name="connsiteY15" fmla="*/ 424733 h 546085"/>
                  <a:gd name="connsiteX16" fmla="*/ 455741 w 587145"/>
                  <a:gd name="connsiteY16" fmla="*/ 525607 h 546085"/>
                  <a:gd name="connsiteX17" fmla="*/ 556767 w 587145"/>
                  <a:gd name="connsiteY17" fmla="*/ 424733 h 546085"/>
                  <a:gd name="connsiteX18" fmla="*/ 455741 w 587145"/>
                  <a:gd name="connsiteY18" fmla="*/ 323101 h 546085"/>
                  <a:gd name="connsiteX19" fmla="*/ 455741 w 587145"/>
                  <a:gd name="connsiteY19" fmla="*/ 303381 h 546085"/>
                  <a:gd name="connsiteX20" fmla="*/ 577276 w 587145"/>
                  <a:gd name="connsiteY20" fmla="*/ 424733 h 546085"/>
                  <a:gd name="connsiteX21" fmla="*/ 455741 w 587145"/>
                  <a:gd name="connsiteY21" fmla="*/ 546085 h 546085"/>
                  <a:gd name="connsiteX22" fmla="*/ 334206 w 587145"/>
                  <a:gd name="connsiteY22" fmla="*/ 424733 h 546085"/>
                  <a:gd name="connsiteX23" fmla="*/ 455741 w 587145"/>
                  <a:gd name="connsiteY23" fmla="*/ 303381 h 546085"/>
                  <a:gd name="connsiteX24" fmla="*/ 20508 w 587145"/>
                  <a:gd name="connsiteY24" fmla="*/ 242709 h 546085"/>
                  <a:gd name="connsiteX25" fmla="*/ 20508 w 587145"/>
                  <a:gd name="connsiteY25" fmla="*/ 333725 h 546085"/>
                  <a:gd name="connsiteX26" fmla="*/ 101022 w 587145"/>
                  <a:gd name="connsiteY26" fmla="*/ 333725 h 546085"/>
                  <a:gd name="connsiteX27" fmla="*/ 101022 w 587145"/>
                  <a:gd name="connsiteY27" fmla="*/ 242709 h 546085"/>
                  <a:gd name="connsiteX28" fmla="*/ 263569 w 587145"/>
                  <a:gd name="connsiteY28" fmla="*/ 179777 h 546085"/>
                  <a:gd name="connsiteX29" fmla="*/ 263569 w 587145"/>
                  <a:gd name="connsiteY29" fmla="*/ 284431 h 546085"/>
                  <a:gd name="connsiteX30" fmla="*/ 345563 w 587145"/>
                  <a:gd name="connsiteY30" fmla="*/ 232104 h 546085"/>
                  <a:gd name="connsiteX31" fmla="*/ 248384 w 587145"/>
                  <a:gd name="connsiteY31" fmla="*/ 152476 h 546085"/>
                  <a:gd name="connsiteX32" fmla="*/ 258254 w 587145"/>
                  <a:gd name="connsiteY32" fmla="*/ 153234 h 546085"/>
                  <a:gd name="connsiteX33" fmla="*/ 369858 w 587145"/>
                  <a:gd name="connsiteY33" fmla="*/ 223762 h 546085"/>
                  <a:gd name="connsiteX34" fmla="*/ 374413 w 587145"/>
                  <a:gd name="connsiteY34" fmla="*/ 232104 h 546085"/>
                  <a:gd name="connsiteX35" fmla="*/ 369858 w 587145"/>
                  <a:gd name="connsiteY35" fmla="*/ 241204 h 546085"/>
                  <a:gd name="connsiteX36" fmla="*/ 258254 w 587145"/>
                  <a:gd name="connsiteY36" fmla="*/ 311732 h 546085"/>
                  <a:gd name="connsiteX37" fmla="*/ 252940 w 587145"/>
                  <a:gd name="connsiteY37" fmla="*/ 313249 h 546085"/>
                  <a:gd name="connsiteX38" fmla="*/ 248384 w 587145"/>
                  <a:gd name="connsiteY38" fmla="*/ 311732 h 546085"/>
                  <a:gd name="connsiteX39" fmla="*/ 243070 w 587145"/>
                  <a:gd name="connsiteY39" fmla="*/ 303390 h 546085"/>
                  <a:gd name="connsiteX40" fmla="*/ 243070 w 587145"/>
                  <a:gd name="connsiteY40" fmla="*/ 161576 h 546085"/>
                  <a:gd name="connsiteX41" fmla="*/ 248384 w 587145"/>
                  <a:gd name="connsiteY41" fmla="*/ 152476 h 546085"/>
                  <a:gd name="connsiteX42" fmla="*/ 486123 w 587145"/>
                  <a:gd name="connsiteY42" fmla="*/ 131215 h 546085"/>
                  <a:gd name="connsiteX43" fmla="*/ 486123 w 587145"/>
                  <a:gd name="connsiteY43" fmla="*/ 222231 h 546085"/>
                  <a:gd name="connsiteX44" fmla="*/ 567396 w 587145"/>
                  <a:gd name="connsiteY44" fmla="*/ 222231 h 546085"/>
                  <a:gd name="connsiteX45" fmla="*/ 567396 w 587145"/>
                  <a:gd name="connsiteY45" fmla="*/ 131215 h 546085"/>
                  <a:gd name="connsiteX46" fmla="*/ 20508 w 587145"/>
                  <a:gd name="connsiteY46" fmla="*/ 131215 h 546085"/>
                  <a:gd name="connsiteX47" fmla="*/ 20508 w 587145"/>
                  <a:gd name="connsiteY47" fmla="*/ 222231 h 546085"/>
                  <a:gd name="connsiteX48" fmla="*/ 101022 w 587145"/>
                  <a:gd name="connsiteY48" fmla="*/ 222231 h 546085"/>
                  <a:gd name="connsiteX49" fmla="*/ 101022 w 587145"/>
                  <a:gd name="connsiteY49" fmla="*/ 131215 h 546085"/>
                  <a:gd name="connsiteX50" fmla="*/ 486123 w 587145"/>
                  <a:gd name="connsiteY50" fmla="*/ 19720 h 546085"/>
                  <a:gd name="connsiteX51" fmla="*/ 486123 w 587145"/>
                  <a:gd name="connsiteY51" fmla="*/ 110736 h 546085"/>
                  <a:gd name="connsiteX52" fmla="*/ 567396 w 587145"/>
                  <a:gd name="connsiteY52" fmla="*/ 110736 h 546085"/>
                  <a:gd name="connsiteX53" fmla="*/ 567396 w 587145"/>
                  <a:gd name="connsiteY53" fmla="*/ 19720 h 546085"/>
                  <a:gd name="connsiteX54" fmla="*/ 20508 w 587145"/>
                  <a:gd name="connsiteY54" fmla="*/ 19720 h 546085"/>
                  <a:gd name="connsiteX55" fmla="*/ 20508 w 587145"/>
                  <a:gd name="connsiteY55" fmla="*/ 110736 h 546085"/>
                  <a:gd name="connsiteX56" fmla="*/ 101022 w 587145"/>
                  <a:gd name="connsiteY56" fmla="*/ 110736 h 546085"/>
                  <a:gd name="connsiteX57" fmla="*/ 101022 w 587145"/>
                  <a:gd name="connsiteY57" fmla="*/ 19720 h 546085"/>
                  <a:gd name="connsiteX58" fmla="*/ 9874 w 587145"/>
                  <a:gd name="connsiteY58" fmla="*/ 0 h 546085"/>
                  <a:gd name="connsiteX59" fmla="*/ 111656 w 587145"/>
                  <a:gd name="connsiteY59" fmla="*/ 0 h 546085"/>
                  <a:gd name="connsiteX60" fmla="*/ 476248 w 587145"/>
                  <a:gd name="connsiteY60" fmla="*/ 0 h 546085"/>
                  <a:gd name="connsiteX61" fmla="*/ 577271 w 587145"/>
                  <a:gd name="connsiteY61" fmla="*/ 0 h 546085"/>
                  <a:gd name="connsiteX62" fmla="*/ 587145 w 587145"/>
                  <a:gd name="connsiteY62" fmla="*/ 9860 h 546085"/>
                  <a:gd name="connsiteX63" fmla="*/ 587145 w 587145"/>
                  <a:gd name="connsiteY63" fmla="*/ 121355 h 546085"/>
                  <a:gd name="connsiteX64" fmla="*/ 587145 w 587145"/>
                  <a:gd name="connsiteY64" fmla="*/ 232091 h 546085"/>
                  <a:gd name="connsiteX65" fmla="*/ 587145 w 587145"/>
                  <a:gd name="connsiteY65" fmla="*/ 313247 h 546085"/>
                  <a:gd name="connsiteX66" fmla="*/ 577271 w 587145"/>
                  <a:gd name="connsiteY66" fmla="*/ 323107 h 546085"/>
                  <a:gd name="connsiteX67" fmla="*/ 567396 w 587145"/>
                  <a:gd name="connsiteY67" fmla="*/ 313247 h 546085"/>
                  <a:gd name="connsiteX68" fmla="*/ 567396 w 587145"/>
                  <a:gd name="connsiteY68" fmla="*/ 242709 h 546085"/>
                  <a:gd name="connsiteX69" fmla="*/ 476248 w 587145"/>
                  <a:gd name="connsiteY69" fmla="*/ 242709 h 546085"/>
                  <a:gd name="connsiteX70" fmla="*/ 465614 w 587145"/>
                  <a:gd name="connsiteY70" fmla="*/ 232091 h 546085"/>
                  <a:gd name="connsiteX71" fmla="*/ 465614 w 587145"/>
                  <a:gd name="connsiteY71" fmla="*/ 121355 h 546085"/>
                  <a:gd name="connsiteX72" fmla="*/ 465614 w 587145"/>
                  <a:gd name="connsiteY72" fmla="*/ 19720 h 546085"/>
                  <a:gd name="connsiteX73" fmla="*/ 121531 w 587145"/>
                  <a:gd name="connsiteY73" fmla="*/ 19720 h 546085"/>
                  <a:gd name="connsiteX74" fmla="*/ 121531 w 587145"/>
                  <a:gd name="connsiteY74" fmla="*/ 121355 h 546085"/>
                  <a:gd name="connsiteX75" fmla="*/ 121531 w 587145"/>
                  <a:gd name="connsiteY75" fmla="*/ 232091 h 546085"/>
                  <a:gd name="connsiteX76" fmla="*/ 121531 w 587145"/>
                  <a:gd name="connsiteY76" fmla="*/ 343585 h 546085"/>
                  <a:gd name="connsiteX77" fmla="*/ 121531 w 587145"/>
                  <a:gd name="connsiteY77" fmla="*/ 444461 h 546085"/>
                  <a:gd name="connsiteX78" fmla="*/ 293952 w 587145"/>
                  <a:gd name="connsiteY78" fmla="*/ 444461 h 546085"/>
                  <a:gd name="connsiteX79" fmla="*/ 303827 w 587145"/>
                  <a:gd name="connsiteY79" fmla="*/ 455080 h 546085"/>
                  <a:gd name="connsiteX80" fmla="*/ 293952 w 587145"/>
                  <a:gd name="connsiteY80" fmla="*/ 464940 h 546085"/>
                  <a:gd name="connsiteX81" fmla="*/ 111656 w 587145"/>
                  <a:gd name="connsiteY81" fmla="*/ 464940 h 546085"/>
                  <a:gd name="connsiteX82" fmla="*/ 9874 w 587145"/>
                  <a:gd name="connsiteY82" fmla="*/ 464940 h 546085"/>
                  <a:gd name="connsiteX83" fmla="*/ 0 w 587145"/>
                  <a:gd name="connsiteY83" fmla="*/ 455080 h 546085"/>
                  <a:gd name="connsiteX84" fmla="*/ 0 w 587145"/>
                  <a:gd name="connsiteY84" fmla="*/ 343585 h 546085"/>
                  <a:gd name="connsiteX85" fmla="*/ 0 w 587145"/>
                  <a:gd name="connsiteY85" fmla="*/ 232091 h 546085"/>
                  <a:gd name="connsiteX86" fmla="*/ 0 w 587145"/>
                  <a:gd name="connsiteY86" fmla="*/ 121355 h 546085"/>
                  <a:gd name="connsiteX87" fmla="*/ 0 w 587145"/>
                  <a:gd name="connsiteY87" fmla="*/ 9860 h 546085"/>
                  <a:gd name="connsiteX88" fmla="*/ 9874 w 587145"/>
                  <a:gd name="connsiteY88" fmla="*/ 0 h 546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</a:cxnLst>
                <a:rect l="l" t="t" r="r" b="b"/>
                <a:pathLst>
                  <a:path w="587145" h="546085">
                    <a:moveTo>
                      <a:pt x="455688" y="353457"/>
                    </a:moveTo>
                    <a:cubicBezTo>
                      <a:pt x="461006" y="353457"/>
                      <a:pt x="465565" y="358007"/>
                      <a:pt x="465565" y="364074"/>
                    </a:cubicBezTo>
                    <a:lnTo>
                      <a:pt x="465565" y="414126"/>
                    </a:lnTo>
                    <a:lnTo>
                      <a:pt x="516470" y="414126"/>
                    </a:lnTo>
                    <a:cubicBezTo>
                      <a:pt x="521788" y="414126"/>
                      <a:pt x="526347" y="418676"/>
                      <a:pt x="526347" y="424743"/>
                    </a:cubicBezTo>
                    <a:cubicBezTo>
                      <a:pt x="526347" y="430052"/>
                      <a:pt x="521788" y="434602"/>
                      <a:pt x="516470" y="434602"/>
                    </a:cubicBezTo>
                    <a:lnTo>
                      <a:pt x="455688" y="434602"/>
                    </a:lnTo>
                    <a:cubicBezTo>
                      <a:pt x="450370" y="434602"/>
                      <a:pt x="445811" y="430052"/>
                      <a:pt x="445811" y="424743"/>
                    </a:cubicBezTo>
                    <a:lnTo>
                      <a:pt x="445811" y="364074"/>
                    </a:lnTo>
                    <a:cubicBezTo>
                      <a:pt x="445811" y="358007"/>
                      <a:pt x="450370" y="353457"/>
                      <a:pt x="455688" y="353457"/>
                    </a:cubicBezTo>
                    <a:close/>
                    <a:moveTo>
                      <a:pt x="20508" y="353445"/>
                    </a:moveTo>
                    <a:lnTo>
                      <a:pt x="20508" y="444461"/>
                    </a:lnTo>
                    <a:lnTo>
                      <a:pt x="101022" y="444461"/>
                    </a:lnTo>
                    <a:lnTo>
                      <a:pt x="101022" y="353445"/>
                    </a:lnTo>
                    <a:close/>
                    <a:moveTo>
                      <a:pt x="455741" y="323101"/>
                    </a:moveTo>
                    <a:cubicBezTo>
                      <a:pt x="399531" y="323101"/>
                      <a:pt x="354715" y="368608"/>
                      <a:pt x="354715" y="424733"/>
                    </a:cubicBezTo>
                    <a:cubicBezTo>
                      <a:pt x="354715" y="480100"/>
                      <a:pt x="399531" y="525607"/>
                      <a:pt x="455741" y="525607"/>
                    </a:cubicBezTo>
                    <a:cubicBezTo>
                      <a:pt x="511951" y="525607"/>
                      <a:pt x="556767" y="480100"/>
                      <a:pt x="556767" y="424733"/>
                    </a:cubicBezTo>
                    <a:cubicBezTo>
                      <a:pt x="556767" y="368608"/>
                      <a:pt x="511951" y="323101"/>
                      <a:pt x="455741" y="323101"/>
                    </a:cubicBezTo>
                    <a:close/>
                    <a:moveTo>
                      <a:pt x="455741" y="303381"/>
                    </a:moveTo>
                    <a:cubicBezTo>
                      <a:pt x="522585" y="303381"/>
                      <a:pt x="577276" y="357231"/>
                      <a:pt x="577276" y="424733"/>
                    </a:cubicBezTo>
                    <a:cubicBezTo>
                      <a:pt x="577276" y="491477"/>
                      <a:pt x="522585" y="546085"/>
                      <a:pt x="455741" y="546085"/>
                    </a:cubicBezTo>
                    <a:cubicBezTo>
                      <a:pt x="388897" y="546085"/>
                      <a:pt x="334206" y="491477"/>
                      <a:pt x="334206" y="424733"/>
                    </a:cubicBezTo>
                    <a:cubicBezTo>
                      <a:pt x="334206" y="357231"/>
                      <a:pt x="388897" y="303381"/>
                      <a:pt x="455741" y="303381"/>
                    </a:cubicBezTo>
                    <a:close/>
                    <a:moveTo>
                      <a:pt x="20508" y="242709"/>
                    </a:moveTo>
                    <a:lnTo>
                      <a:pt x="20508" y="333725"/>
                    </a:lnTo>
                    <a:lnTo>
                      <a:pt x="101022" y="333725"/>
                    </a:lnTo>
                    <a:lnTo>
                      <a:pt x="101022" y="242709"/>
                    </a:lnTo>
                    <a:close/>
                    <a:moveTo>
                      <a:pt x="263569" y="179777"/>
                    </a:moveTo>
                    <a:lnTo>
                      <a:pt x="263569" y="284431"/>
                    </a:lnTo>
                    <a:lnTo>
                      <a:pt x="345563" y="232104"/>
                    </a:lnTo>
                    <a:close/>
                    <a:moveTo>
                      <a:pt x="248384" y="152476"/>
                    </a:moveTo>
                    <a:cubicBezTo>
                      <a:pt x="251421" y="150959"/>
                      <a:pt x="255217" y="150959"/>
                      <a:pt x="258254" y="153234"/>
                    </a:cubicBezTo>
                    <a:lnTo>
                      <a:pt x="369858" y="223762"/>
                    </a:lnTo>
                    <a:cubicBezTo>
                      <a:pt x="372895" y="226037"/>
                      <a:pt x="374413" y="229071"/>
                      <a:pt x="374413" y="232104"/>
                    </a:cubicBezTo>
                    <a:cubicBezTo>
                      <a:pt x="374413" y="235896"/>
                      <a:pt x="372895" y="238929"/>
                      <a:pt x="369858" y="241204"/>
                    </a:cubicBezTo>
                    <a:lnTo>
                      <a:pt x="258254" y="311732"/>
                    </a:lnTo>
                    <a:cubicBezTo>
                      <a:pt x="256736" y="312491"/>
                      <a:pt x="255217" y="313249"/>
                      <a:pt x="252940" y="313249"/>
                    </a:cubicBezTo>
                    <a:cubicBezTo>
                      <a:pt x="251421" y="313249"/>
                      <a:pt x="249903" y="312491"/>
                      <a:pt x="248384" y="311732"/>
                    </a:cubicBezTo>
                    <a:cubicBezTo>
                      <a:pt x="245348" y="310216"/>
                      <a:pt x="243070" y="307182"/>
                      <a:pt x="243070" y="303390"/>
                    </a:cubicBezTo>
                    <a:lnTo>
                      <a:pt x="243070" y="161576"/>
                    </a:lnTo>
                    <a:cubicBezTo>
                      <a:pt x="243070" y="157784"/>
                      <a:pt x="245348" y="154751"/>
                      <a:pt x="248384" y="152476"/>
                    </a:cubicBezTo>
                    <a:close/>
                    <a:moveTo>
                      <a:pt x="486123" y="131215"/>
                    </a:moveTo>
                    <a:lnTo>
                      <a:pt x="486123" y="222231"/>
                    </a:lnTo>
                    <a:lnTo>
                      <a:pt x="567396" y="222231"/>
                    </a:lnTo>
                    <a:lnTo>
                      <a:pt x="567396" y="131215"/>
                    </a:lnTo>
                    <a:close/>
                    <a:moveTo>
                      <a:pt x="20508" y="131215"/>
                    </a:moveTo>
                    <a:lnTo>
                      <a:pt x="20508" y="222231"/>
                    </a:lnTo>
                    <a:lnTo>
                      <a:pt x="101022" y="222231"/>
                    </a:lnTo>
                    <a:lnTo>
                      <a:pt x="101022" y="131215"/>
                    </a:lnTo>
                    <a:close/>
                    <a:moveTo>
                      <a:pt x="486123" y="19720"/>
                    </a:moveTo>
                    <a:lnTo>
                      <a:pt x="486123" y="110736"/>
                    </a:lnTo>
                    <a:lnTo>
                      <a:pt x="567396" y="110736"/>
                    </a:lnTo>
                    <a:lnTo>
                      <a:pt x="567396" y="19720"/>
                    </a:lnTo>
                    <a:close/>
                    <a:moveTo>
                      <a:pt x="20508" y="19720"/>
                    </a:moveTo>
                    <a:lnTo>
                      <a:pt x="20508" y="110736"/>
                    </a:lnTo>
                    <a:lnTo>
                      <a:pt x="101022" y="110736"/>
                    </a:lnTo>
                    <a:lnTo>
                      <a:pt x="101022" y="19720"/>
                    </a:lnTo>
                    <a:close/>
                    <a:moveTo>
                      <a:pt x="9874" y="0"/>
                    </a:moveTo>
                    <a:lnTo>
                      <a:pt x="111656" y="0"/>
                    </a:lnTo>
                    <a:lnTo>
                      <a:pt x="476248" y="0"/>
                    </a:lnTo>
                    <a:lnTo>
                      <a:pt x="577271" y="0"/>
                    </a:lnTo>
                    <a:cubicBezTo>
                      <a:pt x="582588" y="0"/>
                      <a:pt x="587145" y="4551"/>
                      <a:pt x="587145" y="9860"/>
                    </a:cubicBezTo>
                    <a:lnTo>
                      <a:pt x="587145" y="121355"/>
                    </a:lnTo>
                    <a:lnTo>
                      <a:pt x="587145" y="232091"/>
                    </a:lnTo>
                    <a:lnTo>
                      <a:pt x="587145" y="313247"/>
                    </a:lnTo>
                    <a:cubicBezTo>
                      <a:pt x="587145" y="318556"/>
                      <a:pt x="582588" y="323107"/>
                      <a:pt x="577271" y="323107"/>
                    </a:cubicBezTo>
                    <a:cubicBezTo>
                      <a:pt x="571954" y="323107"/>
                      <a:pt x="567396" y="318556"/>
                      <a:pt x="567396" y="313247"/>
                    </a:cubicBezTo>
                    <a:lnTo>
                      <a:pt x="567396" y="242709"/>
                    </a:lnTo>
                    <a:lnTo>
                      <a:pt x="476248" y="242709"/>
                    </a:lnTo>
                    <a:cubicBezTo>
                      <a:pt x="470172" y="242709"/>
                      <a:pt x="465614" y="238158"/>
                      <a:pt x="465614" y="232091"/>
                    </a:cubicBezTo>
                    <a:lnTo>
                      <a:pt x="465614" y="121355"/>
                    </a:lnTo>
                    <a:lnTo>
                      <a:pt x="465614" y="19720"/>
                    </a:lnTo>
                    <a:lnTo>
                      <a:pt x="121531" y="19720"/>
                    </a:lnTo>
                    <a:lnTo>
                      <a:pt x="121531" y="121355"/>
                    </a:lnTo>
                    <a:lnTo>
                      <a:pt x="121531" y="232091"/>
                    </a:lnTo>
                    <a:lnTo>
                      <a:pt x="121531" y="343585"/>
                    </a:lnTo>
                    <a:lnTo>
                      <a:pt x="121531" y="444461"/>
                    </a:lnTo>
                    <a:lnTo>
                      <a:pt x="293952" y="444461"/>
                    </a:lnTo>
                    <a:cubicBezTo>
                      <a:pt x="299269" y="444461"/>
                      <a:pt x="303827" y="449012"/>
                      <a:pt x="303827" y="455080"/>
                    </a:cubicBezTo>
                    <a:cubicBezTo>
                      <a:pt x="303827" y="460389"/>
                      <a:pt x="299269" y="464940"/>
                      <a:pt x="293952" y="464940"/>
                    </a:cubicBezTo>
                    <a:lnTo>
                      <a:pt x="111656" y="464940"/>
                    </a:lnTo>
                    <a:lnTo>
                      <a:pt x="9874" y="464940"/>
                    </a:lnTo>
                    <a:cubicBezTo>
                      <a:pt x="4557" y="464940"/>
                      <a:pt x="0" y="460389"/>
                      <a:pt x="0" y="455080"/>
                    </a:cubicBezTo>
                    <a:lnTo>
                      <a:pt x="0" y="343585"/>
                    </a:lnTo>
                    <a:lnTo>
                      <a:pt x="0" y="232091"/>
                    </a:lnTo>
                    <a:lnTo>
                      <a:pt x="0" y="121355"/>
                    </a:lnTo>
                    <a:lnTo>
                      <a:pt x="0" y="9860"/>
                    </a:lnTo>
                    <a:cubicBezTo>
                      <a:pt x="0" y="4551"/>
                      <a:pt x="4557" y="0"/>
                      <a:pt x="987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îşḷiḍe"/>
            <p:cNvGrpSpPr/>
            <p:nvPr/>
          </p:nvGrpSpPr>
          <p:grpSpPr>
            <a:xfrm>
              <a:off x="4680929" y="4164838"/>
              <a:ext cx="915522" cy="843717"/>
              <a:chOff x="3933955" y="3866141"/>
              <a:chExt cx="998752" cy="920420"/>
            </a:xfrm>
          </p:grpSpPr>
          <p:sp>
            <p:nvSpPr>
              <p:cNvPr id="24" name="išlïďê"/>
              <p:cNvSpPr/>
              <p:nvPr/>
            </p:nvSpPr>
            <p:spPr>
              <a:xfrm flipV="1">
                <a:off x="3933955" y="3866141"/>
                <a:ext cx="998752" cy="920420"/>
              </a:xfrm>
              <a:custGeom>
                <a:avLst/>
                <a:gdLst>
                  <a:gd name="connsiteX0" fmla="*/ 971829 w 2671591"/>
                  <a:gd name="connsiteY0" fmla="*/ 311 h 2234714"/>
                  <a:gd name="connsiteX1" fmla="*/ 1658132 w 2671591"/>
                  <a:gd name="connsiteY1" fmla="*/ 121675 h 2234714"/>
                  <a:gd name="connsiteX2" fmla="*/ 2391482 w 2671591"/>
                  <a:gd name="connsiteY2" fmla="*/ 570868 h 2234714"/>
                  <a:gd name="connsiteX3" fmla="*/ 2671591 w 2671591"/>
                  <a:gd name="connsiteY3" fmla="*/ 1127080 h 2234714"/>
                  <a:gd name="connsiteX4" fmla="*/ 2398520 w 2671591"/>
                  <a:gd name="connsiteY4" fmla="*/ 1555152 h 2234714"/>
                  <a:gd name="connsiteX5" fmla="*/ 1656724 w 2671591"/>
                  <a:gd name="connsiteY5" fmla="*/ 2040957 h 2234714"/>
                  <a:gd name="connsiteX6" fmla="*/ 436351 w 2671591"/>
                  <a:gd name="connsiteY6" fmla="*/ 2146567 h 2234714"/>
                  <a:gd name="connsiteX7" fmla="*/ 0 w 2671591"/>
                  <a:gd name="connsiteY7" fmla="*/ 1127080 h 2234714"/>
                  <a:gd name="connsiteX8" fmla="*/ 453241 w 2671591"/>
                  <a:gd name="connsiteY8" fmla="*/ 130124 h 2234714"/>
                  <a:gd name="connsiteX9" fmla="*/ 971829 w 2671591"/>
                  <a:gd name="connsiteY9" fmla="*/ 311 h 22347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671591" h="2234714">
                    <a:moveTo>
                      <a:pt x="971829" y="311"/>
                    </a:moveTo>
                    <a:cubicBezTo>
                      <a:pt x="1208558" y="-4512"/>
                      <a:pt x="1452273" y="47220"/>
                      <a:pt x="1658132" y="121675"/>
                    </a:cubicBezTo>
                    <a:cubicBezTo>
                      <a:pt x="1922757" y="217427"/>
                      <a:pt x="2191606" y="370914"/>
                      <a:pt x="2391482" y="570868"/>
                    </a:cubicBezTo>
                    <a:cubicBezTo>
                      <a:pt x="2536463" y="715906"/>
                      <a:pt x="2671591" y="914452"/>
                      <a:pt x="2671591" y="1127080"/>
                    </a:cubicBezTo>
                    <a:cubicBezTo>
                      <a:pt x="2671591" y="1267893"/>
                      <a:pt x="2492828" y="1465031"/>
                      <a:pt x="2398520" y="1555152"/>
                    </a:cubicBezTo>
                    <a:cubicBezTo>
                      <a:pt x="2188790" y="1755106"/>
                      <a:pt x="1919942" y="1922674"/>
                      <a:pt x="1656724" y="2040957"/>
                    </a:cubicBezTo>
                    <a:cubicBezTo>
                      <a:pt x="1309052" y="2194443"/>
                      <a:pt x="796691" y="2329623"/>
                      <a:pt x="436351" y="2146567"/>
                    </a:cubicBezTo>
                    <a:cubicBezTo>
                      <a:pt x="71787" y="1960693"/>
                      <a:pt x="0" y="1496010"/>
                      <a:pt x="0" y="1127080"/>
                    </a:cubicBezTo>
                    <a:cubicBezTo>
                      <a:pt x="0" y="742660"/>
                      <a:pt x="95716" y="334303"/>
                      <a:pt x="453241" y="130124"/>
                    </a:cubicBezTo>
                    <a:cubicBezTo>
                      <a:pt x="607811" y="42027"/>
                      <a:pt x="787708" y="4063"/>
                      <a:pt x="971829" y="31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en-US" dirty="0">
                  <a:solidFill>
                    <a:schemeClr val="tx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íśľiḓé"/>
              <p:cNvSpPr/>
              <p:nvPr/>
            </p:nvSpPr>
            <p:spPr>
              <a:xfrm>
                <a:off x="4183834" y="4117826"/>
                <a:ext cx="416446" cy="383024"/>
              </a:xfrm>
              <a:custGeom>
                <a:avLst/>
                <a:gdLst>
                  <a:gd name="connsiteX0" fmla="*/ 524795 w 608979"/>
                  <a:gd name="connsiteY0" fmla="*/ 353208 h 560106"/>
                  <a:gd name="connsiteX1" fmla="*/ 537003 w 608979"/>
                  <a:gd name="connsiteY1" fmla="*/ 365298 h 560106"/>
                  <a:gd name="connsiteX2" fmla="*/ 537003 w 608979"/>
                  <a:gd name="connsiteY2" fmla="*/ 474796 h 560106"/>
                  <a:gd name="connsiteX3" fmla="*/ 524795 w 608979"/>
                  <a:gd name="connsiteY3" fmla="*/ 487000 h 560106"/>
                  <a:gd name="connsiteX4" fmla="*/ 512587 w 608979"/>
                  <a:gd name="connsiteY4" fmla="*/ 474796 h 560106"/>
                  <a:gd name="connsiteX5" fmla="*/ 512587 w 608979"/>
                  <a:gd name="connsiteY5" fmla="*/ 365298 h 560106"/>
                  <a:gd name="connsiteX6" fmla="*/ 524795 w 608979"/>
                  <a:gd name="connsiteY6" fmla="*/ 353208 h 560106"/>
                  <a:gd name="connsiteX7" fmla="*/ 475800 w 608979"/>
                  <a:gd name="connsiteY7" fmla="*/ 353208 h 560106"/>
                  <a:gd name="connsiteX8" fmla="*/ 488030 w 608979"/>
                  <a:gd name="connsiteY8" fmla="*/ 365298 h 560106"/>
                  <a:gd name="connsiteX9" fmla="*/ 488030 w 608979"/>
                  <a:gd name="connsiteY9" fmla="*/ 474796 h 560106"/>
                  <a:gd name="connsiteX10" fmla="*/ 475800 w 608979"/>
                  <a:gd name="connsiteY10" fmla="*/ 487000 h 560106"/>
                  <a:gd name="connsiteX11" fmla="*/ 463685 w 608979"/>
                  <a:gd name="connsiteY11" fmla="*/ 474796 h 560106"/>
                  <a:gd name="connsiteX12" fmla="*/ 463685 w 608979"/>
                  <a:gd name="connsiteY12" fmla="*/ 365298 h 560106"/>
                  <a:gd name="connsiteX13" fmla="*/ 475800 w 608979"/>
                  <a:gd name="connsiteY13" fmla="*/ 353208 h 560106"/>
                  <a:gd name="connsiteX14" fmla="*/ 426921 w 608979"/>
                  <a:gd name="connsiteY14" fmla="*/ 353208 h 560106"/>
                  <a:gd name="connsiteX15" fmla="*/ 439129 w 608979"/>
                  <a:gd name="connsiteY15" fmla="*/ 365298 h 560106"/>
                  <a:gd name="connsiteX16" fmla="*/ 439129 w 608979"/>
                  <a:gd name="connsiteY16" fmla="*/ 474796 h 560106"/>
                  <a:gd name="connsiteX17" fmla="*/ 426921 w 608979"/>
                  <a:gd name="connsiteY17" fmla="*/ 487000 h 560106"/>
                  <a:gd name="connsiteX18" fmla="*/ 414713 w 608979"/>
                  <a:gd name="connsiteY18" fmla="*/ 474796 h 560106"/>
                  <a:gd name="connsiteX19" fmla="*/ 414713 w 608979"/>
                  <a:gd name="connsiteY19" fmla="*/ 365298 h 560106"/>
                  <a:gd name="connsiteX20" fmla="*/ 426921 w 608979"/>
                  <a:gd name="connsiteY20" fmla="*/ 353208 h 560106"/>
                  <a:gd name="connsiteX21" fmla="*/ 378041 w 608979"/>
                  <a:gd name="connsiteY21" fmla="*/ 353208 h 560106"/>
                  <a:gd name="connsiteX22" fmla="*/ 390156 w 608979"/>
                  <a:gd name="connsiteY22" fmla="*/ 365298 h 560106"/>
                  <a:gd name="connsiteX23" fmla="*/ 390156 w 608979"/>
                  <a:gd name="connsiteY23" fmla="*/ 474796 h 560106"/>
                  <a:gd name="connsiteX24" fmla="*/ 378041 w 608979"/>
                  <a:gd name="connsiteY24" fmla="*/ 487000 h 560106"/>
                  <a:gd name="connsiteX25" fmla="*/ 365811 w 608979"/>
                  <a:gd name="connsiteY25" fmla="*/ 474796 h 560106"/>
                  <a:gd name="connsiteX26" fmla="*/ 365811 w 608979"/>
                  <a:gd name="connsiteY26" fmla="*/ 365298 h 560106"/>
                  <a:gd name="connsiteX27" fmla="*/ 378041 w 608979"/>
                  <a:gd name="connsiteY27" fmla="*/ 353208 h 560106"/>
                  <a:gd name="connsiteX28" fmla="*/ 182751 w 608979"/>
                  <a:gd name="connsiteY28" fmla="*/ 292663 h 560106"/>
                  <a:gd name="connsiteX29" fmla="*/ 214165 w 608979"/>
                  <a:gd name="connsiteY29" fmla="*/ 299849 h 560106"/>
                  <a:gd name="connsiteX30" fmla="*/ 219876 w 608979"/>
                  <a:gd name="connsiteY30" fmla="*/ 316047 h 560106"/>
                  <a:gd name="connsiteX31" fmla="*/ 203655 w 608979"/>
                  <a:gd name="connsiteY31" fmla="*/ 321750 h 560106"/>
                  <a:gd name="connsiteX32" fmla="*/ 182751 w 608979"/>
                  <a:gd name="connsiteY32" fmla="*/ 317073 h 560106"/>
                  <a:gd name="connsiteX33" fmla="*/ 134316 w 608979"/>
                  <a:gd name="connsiteY33" fmla="*/ 365438 h 560106"/>
                  <a:gd name="connsiteX34" fmla="*/ 182751 w 608979"/>
                  <a:gd name="connsiteY34" fmla="*/ 413802 h 560106"/>
                  <a:gd name="connsiteX35" fmla="*/ 231185 w 608979"/>
                  <a:gd name="connsiteY35" fmla="*/ 365438 h 560106"/>
                  <a:gd name="connsiteX36" fmla="*/ 227187 w 608979"/>
                  <a:gd name="connsiteY36" fmla="*/ 346160 h 560106"/>
                  <a:gd name="connsiteX37" fmla="*/ 233470 w 608979"/>
                  <a:gd name="connsiteY37" fmla="*/ 330191 h 560106"/>
                  <a:gd name="connsiteX38" fmla="*/ 249577 w 608979"/>
                  <a:gd name="connsiteY38" fmla="*/ 336465 h 560106"/>
                  <a:gd name="connsiteX39" fmla="*/ 255517 w 608979"/>
                  <a:gd name="connsiteY39" fmla="*/ 365438 h 560106"/>
                  <a:gd name="connsiteX40" fmla="*/ 182751 w 608979"/>
                  <a:gd name="connsiteY40" fmla="*/ 438098 h 560106"/>
                  <a:gd name="connsiteX41" fmla="*/ 109870 w 608979"/>
                  <a:gd name="connsiteY41" fmla="*/ 365438 h 560106"/>
                  <a:gd name="connsiteX42" fmla="*/ 182751 w 608979"/>
                  <a:gd name="connsiteY42" fmla="*/ 292663 h 560106"/>
                  <a:gd name="connsiteX43" fmla="*/ 390602 w 608979"/>
                  <a:gd name="connsiteY43" fmla="*/ 267773 h 560106"/>
                  <a:gd name="connsiteX44" fmla="*/ 390602 w 608979"/>
                  <a:gd name="connsiteY44" fmla="*/ 304499 h 560106"/>
                  <a:gd name="connsiteX45" fmla="*/ 512565 w 608979"/>
                  <a:gd name="connsiteY45" fmla="*/ 304499 h 560106"/>
                  <a:gd name="connsiteX46" fmla="*/ 512565 w 608979"/>
                  <a:gd name="connsiteY46" fmla="*/ 267773 h 560106"/>
                  <a:gd name="connsiteX47" fmla="*/ 182716 w 608979"/>
                  <a:gd name="connsiteY47" fmla="*/ 267772 h 560106"/>
                  <a:gd name="connsiteX48" fmla="*/ 84945 w 608979"/>
                  <a:gd name="connsiteY48" fmla="*/ 365403 h 560106"/>
                  <a:gd name="connsiteX49" fmla="*/ 182716 w 608979"/>
                  <a:gd name="connsiteY49" fmla="*/ 462919 h 560106"/>
                  <a:gd name="connsiteX50" fmla="*/ 280373 w 608979"/>
                  <a:gd name="connsiteY50" fmla="*/ 365403 h 560106"/>
                  <a:gd name="connsiteX51" fmla="*/ 182716 w 608979"/>
                  <a:gd name="connsiteY51" fmla="*/ 267772 h 560106"/>
                  <a:gd name="connsiteX52" fmla="*/ 378383 w 608979"/>
                  <a:gd name="connsiteY52" fmla="*/ 243479 h 560106"/>
                  <a:gd name="connsiteX53" fmla="*/ 524784 w 608979"/>
                  <a:gd name="connsiteY53" fmla="*/ 243479 h 560106"/>
                  <a:gd name="connsiteX54" fmla="*/ 537003 w 608979"/>
                  <a:gd name="connsiteY54" fmla="*/ 255683 h 560106"/>
                  <a:gd name="connsiteX55" fmla="*/ 537003 w 608979"/>
                  <a:gd name="connsiteY55" fmla="*/ 316703 h 560106"/>
                  <a:gd name="connsiteX56" fmla="*/ 524784 w 608979"/>
                  <a:gd name="connsiteY56" fmla="*/ 328793 h 560106"/>
                  <a:gd name="connsiteX57" fmla="*/ 378383 w 608979"/>
                  <a:gd name="connsiteY57" fmla="*/ 328793 h 560106"/>
                  <a:gd name="connsiteX58" fmla="*/ 366164 w 608979"/>
                  <a:gd name="connsiteY58" fmla="*/ 316703 h 560106"/>
                  <a:gd name="connsiteX59" fmla="*/ 366164 w 608979"/>
                  <a:gd name="connsiteY59" fmla="*/ 255683 h 560106"/>
                  <a:gd name="connsiteX60" fmla="*/ 378383 w 608979"/>
                  <a:gd name="connsiteY60" fmla="*/ 243479 h 560106"/>
                  <a:gd name="connsiteX61" fmla="*/ 182716 w 608979"/>
                  <a:gd name="connsiteY61" fmla="*/ 243479 h 560106"/>
                  <a:gd name="connsiteX62" fmla="*/ 304702 w 608979"/>
                  <a:gd name="connsiteY62" fmla="*/ 365403 h 560106"/>
                  <a:gd name="connsiteX63" fmla="*/ 182716 w 608979"/>
                  <a:gd name="connsiteY63" fmla="*/ 487212 h 560106"/>
                  <a:gd name="connsiteX64" fmla="*/ 60616 w 608979"/>
                  <a:gd name="connsiteY64" fmla="*/ 365403 h 560106"/>
                  <a:gd name="connsiteX65" fmla="*/ 182716 w 608979"/>
                  <a:gd name="connsiteY65" fmla="*/ 243479 h 560106"/>
                  <a:gd name="connsiteX66" fmla="*/ 48769 w 608979"/>
                  <a:gd name="connsiteY66" fmla="*/ 195057 h 560106"/>
                  <a:gd name="connsiteX67" fmla="*/ 24327 w 608979"/>
                  <a:gd name="connsiteY67" fmla="*/ 219462 h 560106"/>
                  <a:gd name="connsiteX68" fmla="*/ 24327 w 608979"/>
                  <a:gd name="connsiteY68" fmla="*/ 511410 h 560106"/>
                  <a:gd name="connsiteX69" fmla="*/ 48769 w 608979"/>
                  <a:gd name="connsiteY69" fmla="*/ 535701 h 560106"/>
                  <a:gd name="connsiteX70" fmla="*/ 560210 w 608979"/>
                  <a:gd name="connsiteY70" fmla="*/ 535701 h 560106"/>
                  <a:gd name="connsiteX71" fmla="*/ 584652 w 608979"/>
                  <a:gd name="connsiteY71" fmla="*/ 511410 h 560106"/>
                  <a:gd name="connsiteX72" fmla="*/ 584652 w 608979"/>
                  <a:gd name="connsiteY72" fmla="*/ 219462 h 560106"/>
                  <a:gd name="connsiteX73" fmla="*/ 560210 w 608979"/>
                  <a:gd name="connsiteY73" fmla="*/ 195057 h 560106"/>
                  <a:gd name="connsiteX74" fmla="*/ 85773 w 608979"/>
                  <a:gd name="connsiteY74" fmla="*/ 195057 h 560106"/>
                  <a:gd name="connsiteX75" fmla="*/ 355856 w 608979"/>
                  <a:gd name="connsiteY75" fmla="*/ 288 h 560106"/>
                  <a:gd name="connsiteX76" fmla="*/ 363537 w 608979"/>
                  <a:gd name="connsiteY76" fmla="*/ 5634 h 560106"/>
                  <a:gd name="connsiteX77" fmla="*/ 359768 w 608979"/>
                  <a:gd name="connsiteY77" fmla="*/ 22398 h 560106"/>
                  <a:gd name="connsiteX78" fmla="*/ 127461 w 608979"/>
                  <a:gd name="connsiteY78" fmla="*/ 170653 h 560106"/>
                  <a:gd name="connsiteX79" fmla="*/ 560210 w 608979"/>
                  <a:gd name="connsiteY79" fmla="*/ 170653 h 560106"/>
                  <a:gd name="connsiteX80" fmla="*/ 608979 w 608979"/>
                  <a:gd name="connsiteY80" fmla="*/ 219462 h 560106"/>
                  <a:gd name="connsiteX81" fmla="*/ 608979 w 608979"/>
                  <a:gd name="connsiteY81" fmla="*/ 511410 h 560106"/>
                  <a:gd name="connsiteX82" fmla="*/ 560210 w 608979"/>
                  <a:gd name="connsiteY82" fmla="*/ 560106 h 560106"/>
                  <a:gd name="connsiteX83" fmla="*/ 48769 w 608979"/>
                  <a:gd name="connsiteY83" fmla="*/ 560106 h 560106"/>
                  <a:gd name="connsiteX84" fmla="*/ 0 w 608979"/>
                  <a:gd name="connsiteY84" fmla="*/ 511410 h 560106"/>
                  <a:gd name="connsiteX85" fmla="*/ 0 w 608979"/>
                  <a:gd name="connsiteY85" fmla="*/ 219462 h 560106"/>
                  <a:gd name="connsiteX86" fmla="*/ 48769 w 608979"/>
                  <a:gd name="connsiteY86" fmla="*/ 170653 h 560106"/>
                  <a:gd name="connsiteX87" fmla="*/ 82233 w 608979"/>
                  <a:gd name="connsiteY87" fmla="*/ 170653 h 560106"/>
                  <a:gd name="connsiteX88" fmla="*/ 346634 w 608979"/>
                  <a:gd name="connsiteY88" fmla="*/ 1870 h 560106"/>
                  <a:gd name="connsiteX89" fmla="*/ 355856 w 608979"/>
                  <a:gd name="connsiteY89" fmla="*/ 288 h 560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</a:cxnLst>
                <a:rect l="l" t="t" r="r" b="b"/>
                <a:pathLst>
                  <a:path w="608979" h="560106">
                    <a:moveTo>
                      <a:pt x="524795" y="353208"/>
                    </a:moveTo>
                    <a:cubicBezTo>
                      <a:pt x="531527" y="353208"/>
                      <a:pt x="537003" y="358569"/>
                      <a:pt x="537003" y="365298"/>
                    </a:cubicBezTo>
                    <a:lnTo>
                      <a:pt x="537003" y="474796"/>
                    </a:lnTo>
                    <a:cubicBezTo>
                      <a:pt x="537003" y="481525"/>
                      <a:pt x="531527" y="487000"/>
                      <a:pt x="524795" y="487000"/>
                    </a:cubicBezTo>
                    <a:cubicBezTo>
                      <a:pt x="518064" y="487000"/>
                      <a:pt x="512587" y="481525"/>
                      <a:pt x="512587" y="474796"/>
                    </a:cubicBezTo>
                    <a:lnTo>
                      <a:pt x="512587" y="365298"/>
                    </a:lnTo>
                    <a:cubicBezTo>
                      <a:pt x="512587" y="358569"/>
                      <a:pt x="518064" y="353208"/>
                      <a:pt x="524795" y="353208"/>
                    </a:cubicBezTo>
                    <a:close/>
                    <a:moveTo>
                      <a:pt x="475800" y="353208"/>
                    </a:moveTo>
                    <a:cubicBezTo>
                      <a:pt x="482544" y="353208"/>
                      <a:pt x="488030" y="358569"/>
                      <a:pt x="488030" y="365298"/>
                    </a:cubicBezTo>
                    <a:lnTo>
                      <a:pt x="488030" y="474796"/>
                    </a:lnTo>
                    <a:cubicBezTo>
                      <a:pt x="488030" y="481525"/>
                      <a:pt x="482544" y="487000"/>
                      <a:pt x="475800" y="487000"/>
                    </a:cubicBezTo>
                    <a:cubicBezTo>
                      <a:pt x="469171" y="487000"/>
                      <a:pt x="463685" y="481525"/>
                      <a:pt x="463685" y="474796"/>
                    </a:cubicBezTo>
                    <a:lnTo>
                      <a:pt x="463685" y="365298"/>
                    </a:lnTo>
                    <a:cubicBezTo>
                      <a:pt x="463685" y="358569"/>
                      <a:pt x="469171" y="353208"/>
                      <a:pt x="475800" y="353208"/>
                    </a:cubicBezTo>
                    <a:close/>
                    <a:moveTo>
                      <a:pt x="426921" y="353208"/>
                    </a:moveTo>
                    <a:cubicBezTo>
                      <a:pt x="433653" y="353208"/>
                      <a:pt x="439129" y="358569"/>
                      <a:pt x="439129" y="365298"/>
                    </a:cubicBezTo>
                    <a:lnTo>
                      <a:pt x="439129" y="474796"/>
                    </a:lnTo>
                    <a:cubicBezTo>
                      <a:pt x="439129" y="481525"/>
                      <a:pt x="433653" y="487000"/>
                      <a:pt x="426921" y="487000"/>
                    </a:cubicBezTo>
                    <a:cubicBezTo>
                      <a:pt x="420190" y="487000"/>
                      <a:pt x="414713" y="481525"/>
                      <a:pt x="414713" y="474796"/>
                    </a:cubicBezTo>
                    <a:lnTo>
                      <a:pt x="414713" y="365298"/>
                    </a:lnTo>
                    <a:cubicBezTo>
                      <a:pt x="414713" y="358569"/>
                      <a:pt x="420190" y="353208"/>
                      <a:pt x="426921" y="353208"/>
                    </a:cubicBezTo>
                    <a:close/>
                    <a:moveTo>
                      <a:pt x="378041" y="353208"/>
                    </a:moveTo>
                    <a:cubicBezTo>
                      <a:pt x="384670" y="353208"/>
                      <a:pt x="390156" y="358569"/>
                      <a:pt x="390156" y="365298"/>
                    </a:cubicBezTo>
                    <a:lnTo>
                      <a:pt x="390156" y="474796"/>
                    </a:lnTo>
                    <a:cubicBezTo>
                      <a:pt x="390156" y="481525"/>
                      <a:pt x="384670" y="487000"/>
                      <a:pt x="378041" y="487000"/>
                    </a:cubicBezTo>
                    <a:cubicBezTo>
                      <a:pt x="371297" y="487000"/>
                      <a:pt x="365811" y="481525"/>
                      <a:pt x="365811" y="474796"/>
                    </a:cubicBezTo>
                    <a:lnTo>
                      <a:pt x="365811" y="365298"/>
                    </a:lnTo>
                    <a:cubicBezTo>
                      <a:pt x="365811" y="358569"/>
                      <a:pt x="371297" y="353208"/>
                      <a:pt x="378041" y="353208"/>
                    </a:cubicBezTo>
                    <a:close/>
                    <a:moveTo>
                      <a:pt x="182751" y="292663"/>
                    </a:moveTo>
                    <a:cubicBezTo>
                      <a:pt x="193717" y="292663"/>
                      <a:pt x="204341" y="295058"/>
                      <a:pt x="214165" y="299849"/>
                    </a:cubicBezTo>
                    <a:cubicBezTo>
                      <a:pt x="220219" y="302701"/>
                      <a:pt x="222732" y="310001"/>
                      <a:pt x="219876" y="316047"/>
                    </a:cubicBezTo>
                    <a:cubicBezTo>
                      <a:pt x="216906" y="322092"/>
                      <a:pt x="209710" y="324602"/>
                      <a:pt x="203655" y="321750"/>
                    </a:cubicBezTo>
                    <a:cubicBezTo>
                      <a:pt x="197030" y="318670"/>
                      <a:pt x="190062" y="317073"/>
                      <a:pt x="182751" y="317073"/>
                    </a:cubicBezTo>
                    <a:cubicBezTo>
                      <a:pt x="156020" y="317073"/>
                      <a:pt x="134316" y="338746"/>
                      <a:pt x="134316" y="365438"/>
                    </a:cubicBezTo>
                    <a:cubicBezTo>
                      <a:pt x="134316" y="392015"/>
                      <a:pt x="156020" y="413802"/>
                      <a:pt x="182751" y="413802"/>
                    </a:cubicBezTo>
                    <a:cubicBezTo>
                      <a:pt x="209481" y="413802"/>
                      <a:pt x="231185" y="392015"/>
                      <a:pt x="231185" y="365438"/>
                    </a:cubicBezTo>
                    <a:cubicBezTo>
                      <a:pt x="231185" y="358708"/>
                      <a:pt x="229815" y="352206"/>
                      <a:pt x="227187" y="346160"/>
                    </a:cubicBezTo>
                    <a:cubicBezTo>
                      <a:pt x="224560" y="340001"/>
                      <a:pt x="227301" y="332814"/>
                      <a:pt x="233470" y="330191"/>
                    </a:cubicBezTo>
                    <a:cubicBezTo>
                      <a:pt x="239753" y="327453"/>
                      <a:pt x="246835" y="330305"/>
                      <a:pt x="249577" y="336465"/>
                    </a:cubicBezTo>
                    <a:cubicBezTo>
                      <a:pt x="253461" y="345590"/>
                      <a:pt x="255517" y="355400"/>
                      <a:pt x="255517" y="365438"/>
                    </a:cubicBezTo>
                    <a:cubicBezTo>
                      <a:pt x="255517" y="405475"/>
                      <a:pt x="222846" y="438098"/>
                      <a:pt x="182751" y="438098"/>
                    </a:cubicBezTo>
                    <a:cubicBezTo>
                      <a:pt x="142541" y="438098"/>
                      <a:pt x="109870" y="405475"/>
                      <a:pt x="109870" y="365438"/>
                    </a:cubicBezTo>
                    <a:cubicBezTo>
                      <a:pt x="109870" y="325286"/>
                      <a:pt x="142541" y="292663"/>
                      <a:pt x="182751" y="292663"/>
                    </a:cubicBezTo>
                    <a:close/>
                    <a:moveTo>
                      <a:pt x="390602" y="267773"/>
                    </a:moveTo>
                    <a:lnTo>
                      <a:pt x="390602" y="304499"/>
                    </a:lnTo>
                    <a:lnTo>
                      <a:pt x="512565" y="304499"/>
                    </a:lnTo>
                    <a:lnTo>
                      <a:pt x="512565" y="267773"/>
                    </a:lnTo>
                    <a:close/>
                    <a:moveTo>
                      <a:pt x="182716" y="267772"/>
                    </a:moveTo>
                    <a:cubicBezTo>
                      <a:pt x="128805" y="267772"/>
                      <a:pt x="84945" y="311569"/>
                      <a:pt x="84945" y="365403"/>
                    </a:cubicBezTo>
                    <a:cubicBezTo>
                      <a:pt x="84945" y="419122"/>
                      <a:pt x="128805" y="462919"/>
                      <a:pt x="182716" y="462919"/>
                    </a:cubicBezTo>
                    <a:cubicBezTo>
                      <a:pt x="236513" y="462919"/>
                      <a:pt x="280373" y="419122"/>
                      <a:pt x="280373" y="365403"/>
                    </a:cubicBezTo>
                    <a:cubicBezTo>
                      <a:pt x="280373" y="311569"/>
                      <a:pt x="236513" y="267772"/>
                      <a:pt x="182716" y="267772"/>
                    </a:cubicBezTo>
                    <a:close/>
                    <a:moveTo>
                      <a:pt x="378383" y="243479"/>
                    </a:moveTo>
                    <a:lnTo>
                      <a:pt x="524784" y="243479"/>
                    </a:lnTo>
                    <a:cubicBezTo>
                      <a:pt x="531522" y="243479"/>
                      <a:pt x="537003" y="248954"/>
                      <a:pt x="537003" y="255683"/>
                    </a:cubicBezTo>
                    <a:lnTo>
                      <a:pt x="537003" y="316703"/>
                    </a:lnTo>
                    <a:cubicBezTo>
                      <a:pt x="537003" y="323432"/>
                      <a:pt x="531522" y="328793"/>
                      <a:pt x="524784" y="328793"/>
                    </a:cubicBezTo>
                    <a:lnTo>
                      <a:pt x="378383" y="328793"/>
                    </a:lnTo>
                    <a:cubicBezTo>
                      <a:pt x="371645" y="328793"/>
                      <a:pt x="366164" y="323432"/>
                      <a:pt x="366164" y="316703"/>
                    </a:cubicBezTo>
                    <a:lnTo>
                      <a:pt x="366164" y="255683"/>
                    </a:lnTo>
                    <a:cubicBezTo>
                      <a:pt x="366164" y="248954"/>
                      <a:pt x="371645" y="243479"/>
                      <a:pt x="378383" y="243479"/>
                    </a:cubicBezTo>
                    <a:close/>
                    <a:moveTo>
                      <a:pt x="182716" y="243479"/>
                    </a:moveTo>
                    <a:cubicBezTo>
                      <a:pt x="249991" y="243479"/>
                      <a:pt x="304702" y="298111"/>
                      <a:pt x="304702" y="365403"/>
                    </a:cubicBezTo>
                    <a:cubicBezTo>
                      <a:pt x="304702" y="432580"/>
                      <a:pt x="249991" y="487212"/>
                      <a:pt x="182716" y="487212"/>
                    </a:cubicBezTo>
                    <a:cubicBezTo>
                      <a:pt x="115327" y="487212"/>
                      <a:pt x="60616" y="432580"/>
                      <a:pt x="60616" y="365403"/>
                    </a:cubicBezTo>
                    <a:cubicBezTo>
                      <a:pt x="60616" y="298111"/>
                      <a:pt x="115327" y="243479"/>
                      <a:pt x="182716" y="243479"/>
                    </a:cubicBezTo>
                    <a:close/>
                    <a:moveTo>
                      <a:pt x="48769" y="195057"/>
                    </a:moveTo>
                    <a:cubicBezTo>
                      <a:pt x="35292" y="195057"/>
                      <a:pt x="24327" y="206006"/>
                      <a:pt x="24327" y="219462"/>
                    </a:cubicBezTo>
                    <a:lnTo>
                      <a:pt x="24327" y="511410"/>
                    </a:lnTo>
                    <a:cubicBezTo>
                      <a:pt x="24327" y="524867"/>
                      <a:pt x="35292" y="535701"/>
                      <a:pt x="48769" y="535701"/>
                    </a:cubicBezTo>
                    <a:lnTo>
                      <a:pt x="560210" y="535701"/>
                    </a:lnTo>
                    <a:cubicBezTo>
                      <a:pt x="573687" y="535701"/>
                      <a:pt x="584652" y="524867"/>
                      <a:pt x="584652" y="511410"/>
                    </a:cubicBezTo>
                    <a:lnTo>
                      <a:pt x="584652" y="219462"/>
                    </a:lnTo>
                    <a:cubicBezTo>
                      <a:pt x="584652" y="206006"/>
                      <a:pt x="573687" y="195057"/>
                      <a:pt x="560210" y="195057"/>
                    </a:cubicBezTo>
                    <a:lnTo>
                      <a:pt x="85773" y="195057"/>
                    </a:lnTo>
                    <a:close/>
                    <a:moveTo>
                      <a:pt x="355856" y="288"/>
                    </a:moveTo>
                    <a:cubicBezTo>
                      <a:pt x="358912" y="958"/>
                      <a:pt x="361710" y="2783"/>
                      <a:pt x="363537" y="5634"/>
                    </a:cubicBezTo>
                    <a:cubicBezTo>
                      <a:pt x="367192" y="11336"/>
                      <a:pt x="365479" y="18863"/>
                      <a:pt x="359768" y="22398"/>
                    </a:cubicBezTo>
                    <a:lnTo>
                      <a:pt x="127461" y="170653"/>
                    </a:lnTo>
                    <a:lnTo>
                      <a:pt x="560210" y="170653"/>
                    </a:lnTo>
                    <a:cubicBezTo>
                      <a:pt x="587165" y="170653"/>
                      <a:pt x="608979" y="192549"/>
                      <a:pt x="608979" y="219462"/>
                    </a:cubicBezTo>
                    <a:lnTo>
                      <a:pt x="608979" y="511410"/>
                    </a:lnTo>
                    <a:cubicBezTo>
                      <a:pt x="608979" y="538210"/>
                      <a:pt x="587165" y="560106"/>
                      <a:pt x="560210" y="560106"/>
                    </a:cubicBezTo>
                    <a:lnTo>
                      <a:pt x="48769" y="560106"/>
                    </a:lnTo>
                    <a:cubicBezTo>
                      <a:pt x="21929" y="560106"/>
                      <a:pt x="0" y="538210"/>
                      <a:pt x="0" y="511410"/>
                    </a:cubicBezTo>
                    <a:lnTo>
                      <a:pt x="0" y="219462"/>
                    </a:lnTo>
                    <a:cubicBezTo>
                      <a:pt x="0" y="192549"/>
                      <a:pt x="21929" y="170653"/>
                      <a:pt x="48769" y="170653"/>
                    </a:cubicBezTo>
                    <a:lnTo>
                      <a:pt x="82233" y="170653"/>
                    </a:lnTo>
                    <a:lnTo>
                      <a:pt x="346634" y="1870"/>
                    </a:lnTo>
                    <a:cubicBezTo>
                      <a:pt x="349489" y="103"/>
                      <a:pt x="352801" y="-382"/>
                      <a:pt x="355856" y="288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8600"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cxnSp>
          <p:nvCxnSpPr>
            <p:cNvPr id="8" name="直接连接符 7"/>
            <p:cNvCxnSpPr/>
            <p:nvPr/>
          </p:nvCxnSpPr>
          <p:spPr>
            <a:xfrm>
              <a:off x="6144527" y="1923470"/>
              <a:ext cx="0" cy="4253052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162300" y="3972494"/>
              <a:ext cx="5867400" cy="0"/>
            </a:xfrm>
            <a:prstGeom prst="line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10"/>
          <p:cNvGrpSpPr/>
          <p:nvPr/>
        </p:nvGrpSpPr>
        <p:grpSpPr bwMode="auto">
          <a:xfrm>
            <a:off x="6483767" y="2978275"/>
            <a:ext cx="4069932" cy="820929"/>
            <a:chOff x="4806948" y="4203492"/>
            <a:chExt cx="4069932" cy="819812"/>
          </a:xfrm>
        </p:grpSpPr>
        <p:sp>
          <p:nvSpPr>
            <p:cNvPr id="46" name="矩形 45"/>
            <p:cNvSpPr/>
            <p:nvPr/>
          </p:nvSpPr>
          <p:spPr>
            <a:xfrm>
              <a:off x="4806948" y="4562267"/>
              <a:ext cx="4069932" cy="46103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4806949" y="4203492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8" name="组合 10"/>
          <p:cNvGrpSpPr/>
          <p:nvPr/>
        </p:nvGrpSpPr>
        <p:grpSpPr bwMode="auto">
          <a:xfrm>
            <a:off x="6483767" y="5158756"/>
            <a:ext cx="4069932" cy="820929"/>
            <a:chOff x="4806948" y="4203492"/>
            <a:chExt cx="4069932" cy="819812"/>
          </a:xfrm>
        </p:grpSpPr>
        <p:sp>
          <p:nvSpPr>
            <p:cNvPr id="49" name="矩形 48"/>
            <p:cNvSpPr/>
            <p:nvPr/>
          </p:nvSpPr>
          <p:spPr>
            <a:xfrm>
              <a:off x="4806948" y="4562267"/>
              <a:ext cx="4069932" cy="46103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4806949" y="4203492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1" name="组合 10"/>
          <p:cNvGrpSpPr/>
          <p:nvPr/>
        </p:nvGrpSpPr>
        <p:grpSpPr bwMode="auto">
          <a:xfrm>
            <a:off x="1826515" y="2978275"/>
            <a:ext cx="4069932" cy="820929"/>
            <a:chOff x="4806948" y="4203492"/>
            <a:chExt cx="4069932" cy="819812"/>
          </a:xfrm>
        </p:grpSpPr>
        <p:sp>
          <p:nvSpPr>
            <p:cNvPr id="52" name="矩形 51"/>
            <p:cNvSpPr/>
            <p:nvPr/>
          </p:nvSpPr>
          <p:spPr>
            <a:xfrm>
              <a:off x="4806948" y="4562267"/>
              <a:ext cx="4069932" cy="46103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6575005" y="4203492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4" name="组合 10"/>
          <p:cNvGrpSpPr/>
          <p:nvPr/>
        </p:nvGrpSpPr>
        <p:grpSpPr bwMode="auto">
          <a:xfrm>
            <a:off x="1826515" y="5158756"/>
            <a:ext cx="4069932" cy="820929"/>
            <a:chOff x="4806948" y="4203492"/>
            <a:chExt cx="4069932" cy="819812"/>
          </a:xfrm>
        </p:grpSpPr>
        <p:sp>
          <p:nvSpPr>
            <p:cNvPr id="55" name="矩形 54"/>
            <p:cNvSpPr/>
            <p:nvPr/>
          </p:nvSpPr>
          <p:spPr>
            <a:xfrm>
              <a:off x="4806948" y="4562267"/>
              <a:ext cx="4069932" cy="461037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6575005" y="4203492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9" name="菱形 28"/>
          <p:cNvSpPr/>
          <p:nvPr/>
        </p:nvSpPr>
        <p:spPr>
          <a:xfrm>
            <a:off x="-828675" y="0"/>
            <a:ext cx="1284288" cy="1284288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 bwMode="auto">
          <a:xfrm>
            <a:off x="581027" y="293693"/>
            <a:ext cx="4364039" cy="752131"/>
            <a:chOff x="4806948" y="4254292"/>
            <a:chExt cx="3988122" cy="751079"/>
          </a:xfrm>
        </p:grpSpPr>
        <p:sp>
          <p:nvSpPr>
            <p:cNvPr id="34" name="矩形 33"/>
            <p:cNvSpPr/>
            <p:nvPr/>
          </p:nvSpPr>
          <p:spPr>
            <a:xfrm>
              <a:off x="4806948" y="4759494"/>
              <a:ext cx="3988122" cy="2458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806949" y="4254292"/>
              <a:ext cx="2301875" cy="58477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超越自我</a:t>
              </a:r>
              <a:endParaRPr lang="zh-CN" altLang="en-US" sz="32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平行四边形 3"/>
          <p:cNvSpPr/>
          <p:nvPr/>
        </p:nvSpPr>
        <p:spPr>
          <a:xfrm>
            <a:off x="4251327" y="3622679"/>
            <a:ext cx="3605213" cy="2041525"/>
          </a:xfrm>
          <a:prstGeom prst="parallelogram">
            <a:avLst>
              <a:gd name="adj" fmla="val 36659"/>
            </a:avLst>
          </a:prstGeom>
          <a:solidFill>
            <a:schemeClr val="accent2"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484" name="组合 4"/>
          <p:cNvGrpSpPr/>
          <p:nvPr/>
        </p:nvGrpSpPr>
        <p:grpSpPr bwMode="auto">
          <a:xfrm>
            <a:off x="7361239" y="2279650"/>
            <a:ext cx="3605212" cy="954748"/>
            <a:chOff x="4806949" y="4254292"/>
            <a:chExt cx="3605152" cy="953381"/>
          </a:xfrm>
        </p:grpSpPr>
        <p:sp>
          <p:nvSpPr>
            <p:cNvPr id="6" name="矩形 5"/>
            <p:cNvSpPr/>
            <p:nvPr/>
          </p:nvSpPr>
          <p:spPr>
            <a:xfrm>
              <a:off x="4806949" y="4562267"/>
              <a:ext cx="3605152" cy="645406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4806949" y="4254292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485" name="组合 7"/>
          <p:cNvGrpSpPr/>
          <p:nvPr/>
        </p:nvGrpSpPr>
        <p:grpSpPr bwMode="auto">
          <a:xfrm>
            <a:off x="1263650" y="2341562"/>
            <a:ext cx="2301875" cy="1177323"/>
            <a:chOff x="4806949" y="4254292"/>
            <a:chExt cx="2301875" cy="1176471"/>
          </a:xfrm>
        </p:grpSpPr>
        <p:sp>
          <p:nvSpPr>
            <p:cNvPr id="9" name="矩形 8"/>
            <p:cNvSpPr/>
            <p:nvPr/>
          </p:nvSpPr>
          <p:spPr>
            <a:xfrm>
              <a:off x="4806949" y="4600367"/>
              <a:ext cx="2301875" cy="830396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4806949" y="4254292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0486" name="组合 10"/>
          <p:cNvGrpSpPr/>
          <p:nvPr/>
        </p:nvGrpSpPr>
        <p:grpSpPr bwMode="auto">
          <a:xfrm>
            <a:off x="1263649" y="4333881"/>
            <a:ext cx="2787651" cy="1177323"/>
            <a:chOff x="4806949" y="4254292"/>
            <a:chExt cx="2787279" cy="1176470"/>
          </a:xfrm>
        </p:grpSpPr>
        <p:sp>
          <p:nvSpPr>
            <p:cNvPr id="12" name="矩形 11"/>
            <p:cNvSpPr/>
            <p:nvPr/>
          </p:nvSpPr>
          <p:spPr>
            <a:xfrm>
              <a:off x="4806949" y="4600367"/>
              <a:ext cx="2787279" cy="83039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806949" y="4254292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4" name="菱形 13"/>
          <p:cNvSpPr/>
          <p:nvPr/>
        </p:nvSpPr>
        <p:spPr>
          <a:xfrm>
            <a:off x="-828675" y="0"/>
            <a:ext cx="1284288" cy="1284288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" name="组合 14"/>
          <p:cNvGrpSpPr/>
          <p:nvPr/>
        </p:nvGrpSpPr>
        <p:grpSpPr bwMode="auto">
          <a:xfrm>
            <a:off x="581027" y="293693"/>
            <a:ext cx="4364039" cy="752131"/>
            <a:chOff x="4806948" y="4254292"/>
            <a:chExt cx="3988122" cy="751079"/>
          </a:xfrm>
        </p:grpSpPr>
        <p:sp>
          <p:nvSpPr>
            <p:cNvPr id="16" name="矩形 15"/>
            <p:cNvSpPr/>
            <p:nvPr/>
          </p:nvSpPr>
          <p:spPr>
            <a:xfrm>
              <a:off x="4806948" y="4759494"/>
              <a:ext cx="3988122" cy="2458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806949" y="4254292"/>
              <a:ext cx="2301875" cy="58477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超越自我</a:t>
              </a:r>
              <a:endParaRPr lang="zh-CN" altLang="en-US" sz="32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0" name="图片占位符 19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22" name="图片占位符 21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65089" y="1243017"/>
            <a:ext cx="741363" cy="7397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865089" y="2474913"/>
            <a:ext cx="741363" cy="74136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865089" y="3708402"/>
            <a:ext cx="741363" cy="7413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865089" y="4941892"/>
            <a:ext cx="741363" cy="73977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726955" y="1299556"/>
            <a:ext cx="4526108" cy="645785"/>
            <a:chOff x="6646717" y="1299554"/>
            <a:chExt cx="4526108" cy="645785"/>
          </a:xfrm>
        </p:grpSpPr>
        <p:sp>
          <p:nvSpPr>
            <p:cNvPr id="9" name="矩形 8"/>
            <p:cNvSpPr/>
            <p:nvPr/>
          </p:nvSpPr>
          <p:spPr>
            <a:xfrm>
              <a:off x="6646717" y="1683729"/>
              <a:ext cx="4526108" cy="261610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646718" y="1299554"/>
              <a:ext cx="1925104" cy="46166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创新拼搏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726955" y="2532363"/>
            <a:ext cx="4526108" cy="645785"/>
            <a:chOff x="6646717" y="2532361"/>
            <a:chExt cx="4526108" cy="645785"/>
          </a:xfrm>
        </p:grpSpPr>
        <p:sp>
          <p:nvSpPr>
            <p:cNvPr id="12" name="矩形 11"/>
            <p:cNvSpPr/>
            <p:nvPr/>
          </p:nvSpPr>
          <p:spPr>
            <a:xfrm>
              <a:off x="6646717" y="2916536"/>
              <a:ext cx="4526108" cy="261610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6646718" y="2532361"/>
              <a:ext cx="1925104" cy="46166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积极进取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726955" y="3765171"/>
            <a:ext cx="4526108" cy="645785"/>
            <a:chOff x="6646717" y="3765169"/>
            <a:chExt cx="4526108" cy="645785"/>
          </a:xfrm>
        </p:grpSpPr>
        <p:sp>
          <p:nvSpPr>
            <p:cNvPr id="15" name="矩形 14"/>
            <p:cNvSpPr/>
            <p:nvPr/>
          </p:nvSpPr>
          <p:spPr>
            <a:xfrm>
              <a:off x="6646717" y="4149344"/>
              <a:ext cx="4526108" cy="261610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646718" y="3765169"/>
              <a:ext cx="1925104" cy="46166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超越自我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726955" y="4997978"/>
            <a:ext cx="4526108" cy="645785"/>
            <a:chOff x="6646717" y="4997976"/>
            <a:chExt cx="4526108" cy="645785"/>
          </a:xfrm>
        </p:grpSpPr>
        <p:sp>
          <p:nvSpPr>
            <p:cNvPr id="18" name="矩形 17"/>
            <p:cNvSpPr/>
            <p:nvPr/>
          </p:nvSpPr>
          <p:spPr>
            <a:xfrm>
              <a:off x="6646717" y="5382151"/>
              <a:ext cx="4526108" cy="261610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1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1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</a:t>
              </a:r>
              <a:endPara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6646718" y="4997976"/>
              <a:ext cx="1925104" cy="46166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领航未来</a:t>
              </a:r>
              <a:endPara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5" name="椭圆 19"/>
          <p:cNvSpPr/>
          <p:nvPr/>
        </p:nvSpPr>
        <p:spPr>
          <a:xfrm>
            <a:off x="2057177" y="1439867"/>
            <a:ext cx="357187" cy="346075"/>
          </a:xfrm>
          <a:custGeom>
            <a:avLst/>
            <a:gdLst>
              <a:gd name="connsiteX0" fmla="*/ 35700 w 578738"/>
              <a:gd name="connsiteY0" fmla="*/ 243554 h 561315"/>
              <a:gd name="connsiteX1" fmla="*/ 30383 w 578738"/>
              <a:gd name="connsiteY1" fmla="*/ 254930 h 561315"/>
              <a:gd name="connsiteX2" fmla="*/ 30383 w 578738"/>
              <a:gd name="connsiteY2" fmla="*/ 519604 h 561315"/>
              <a:gd name="connsiteX3" fmla="*/ 35700 w 578738"/>
              <a:gd name="connsiteY3" fmla="*/ 530980 h 561315"/>
              <a:gd name="connsiteX4" fmla="*/ 132926 w 578738"/>
              <a:gd name="connsiteY4" fmla="*/ 530980 h 561315"/>
              <a:gd name="connsiteX5" fmla="*/ 138243 w 578738"/>
              <a:gd name="connsiteY5" fmla="*/ 519604 h 561315"/>
              <a:gd name="connsiteX6" fmla="*/ 138243 w 578738"/>
              <a:gd name="connsiteY6" fmla="*/ 254930 h 561315"/>
              <a:gd name="connsiteX7" fmla="*/ 132926 w 578738"/>
              <a:gd name="connsiteY7" fmla="*/ 243554 h 561315"/>
              <a:gd name="connsiteX8" fmla="*/ 35700 w 578738"/>
              <a:gd name="connsiteY8" fmla="*/ 213219 h 561315"/>
              <a:gd name="connsiteX9" fmla="*/ 132926 w 578738"/>
              <a:gd name="connsiteY9" fmla="*/ 213219 h 561315"/>
              <a:gd name="connsiteX10" fmla="*/ 168626 w 578738"/>
              <a:gd name="connsiteY10" fmla="*/ 254930 h 561315"/>
              <a:gd name="connsiteX11" fmla="*/ 168626 w 578738"/>
              <a:gd name="connsiteY11" fmla="*/ 519604 h 561315"/>
              <a:gd name="connsiteX12" fmla="*/ 132926 w 578738"/>
              <a:gd name="connsiteY12" fmla="*/ 561315 h 561315"/>
              <a:gd name="connsiteX13" fmla="*/ 35700 w 578738"/>
              <a:gd name="connsiteY13" fmla="*/ 561315 h 561315"/>
              <a:gd name="connsiteX14" fmla="*/ 0 w 578738"/>
              <a:gd name="connsiteY14" fmla="*/ 519604 h 561315"/>
              <a:gd name="connsiteX15" fmla="*/ 0 w 578738"/>
              <a:gd name="connsiteY15" fmla="*/ 254930 h 561315"/>
              <a:gd name="connsiteX16" fmla="*/ 35700 w 578738"/>
              <a:gd name="connsiteY16" fmla="*/ 213219 h 561315"/>
              <a:gd name="connsiteX17" fmla="*/ 321281 w 578738"/>
              <a:gd name="connsiteY17" fmla="*/ 30341 h 561315"/>
              <a:gd name="connsiteX18" fmla="*/ 296219 w 578738"/>
              <a:gd name="connsiteY18" fmla="*/ 55373 h 561315"/>
              <a:gd name="connsiteX19" fmla="*/ 296979 w 578738"/>
              <a:gd name="connsiteY19" fmla="*/ 60683 h 561315"/>
              <a:gd name="connsiteX20" fmla="*/ 296979 w 578738"/>
              <a:gd name="connsiteY20" fmla="*/ 65992 h 561315"/>
              <a:gd name="connsiteX21" fmla="*/ 268119 w 578738"/>
              <a:gd name="connsiteY21" fmla="*/ 212389 h 561315"/>
              <a:gd name="connsiteX22" fmla="*/ 263563 w 578738"/>
              <a:gd name="connsiteY22" fmla="*/ 221492 h 561315"/>
              <a:gd name="connsiteX23" fmla="*/ 262044 w 578738"/>
              <a:gd name="connsiteY23" fmla="*/ 223009 h 561315"/>
              <a:gd name="connsiteX24" fmla="*/ 232425 w 578738"/>
              <a:gd name="connsiteY24" fmla="*/ 240455 h 561315"/>
              <a:gd name="connsiteX25" fmla="*/ 230146 w 578738"/>
              <a:gd name="connsiteY25" fmla="*/ 240455 h 561315"/>
              <a:gd name="connsiteX26" fmla="*/ 225590 w 578738"/>
              <a:gd name="connsiteY26" fmla="*/ 240455 h 561315"/>
              <a:gd name="connsiteX27" fmla="*/ 224071 w 578738"/>
              <a:gd name="connsiteY27" fmla="*/ 241214 h 561315"/>
              <a:gd name="connsiteX28" fmla="*/ 211919 w 578738"/>
              <a:gd name="connsiteY28" fmla="*/ 253350 h 561315"/>
              <a:gd name="connsiteX29" fmla="*/ 211919 w 578738"/>
              <a:gd name="connsiteY29" fmla="*/ 518079 h 561315"/>
              <a:gd name="connsiteX30" fmla="*/ 224830 w 578738"/>
              <a:gd name="connsiteY30" fmla="*/ 530974 h 561315"/>
              <a:gd name="connsiteX31" fmla="*/ 521019 w 578738"/>
              <a:gd name="connsiteY31" fmla="*/ 530974 h 561315"/>
              <a:gd name="connsiteX32" fmla="*/ 522538 w 578738"/>
              <a:gd name="connsiteY32" fmla="*/ 530215 h 561315"/>
              <a:gd name="connsiteX33" fmla="*/ 546081 w 578738"/>
              <a:gd name="connsiteY33" fmla="*/ 505942 h 561315"/>
              <a:gd name="connsiteX34" fmla="*/ 522538 w 578738"/>
              <a:gd name="connsiteY34" fmla="*/ 480910 h 561315"/>
              <a:gd name="connsiteX35" fmla="*/ 508108 w 578738"/>
              <a:gd name="connsiteY35" fmla="*/ 465740 h 561315"/>
              <a:gd name="connsiteX36" fmla="*/ 523298 w 578738"/>
              <a:gd name="connsiteY36" fmla="*/ 450569 h 561315"/>
              <a:gd name="connsiteX37" fmla="*/ 548360 w 578738"/>
              <a:gd name="connsiteY37" fmla="*/ 425537 h 561315"/>
              <a:gd name="connsiteX38" fmla="*/ 523298 w 578738"/>
              <a:gd name="connsiteY38" fmla="*/ 401264 h 561315"/>
              <a:gd name="connsiteX39" fmla="*/ 508108 w 578738"/>
              <a:gd name="connsiteY39" fmla="*/ 386094 h 561315"/>
              <a:gd name="connsiteX40" fmla="*/ 523298 w 578738"/>
              <a:gd name="connsiteY40" fmla="*/ 370923 h 561315"/>
              <a:gd name="connsiteX41" fmla="*/ 548360 w 578738"/>
              <a:gd name="connsiteY41" fmla="*/ 345891 h 561315"/>
              <a:gd name="connsiteX42" fmla="*/ 523298 w 578738"/>
              <a:gd name="connsiteY42" fmla="*/ 320860 h 561315"/>
              <a:gd name="connsiteX43" fmla="*/ 508108 w 578738"/>
              <a:gd name="connsiteY43" fmla="*/ 305689 h 561315"/>
              <a:gd name="connsiteX44" fmla="*/ 523298 w 578738"/>
              <a:gd name="connsiteY44" fmla="*/ 290518 h 561315"/>
              <a:gd name="connsiteX45" fmla="*/ 548360 w 578738"/>
              <a:gd name="connsiteY45" fmla="*/ 265487 h 561315"/>
              <a:gd name="connsiteX46" fmla="*/ 523298 w 578738"/>
              <a:gd name="connsiteY46" fmla="*/ 240455 h 561315"/>
              <a:gd name="connsiteX47" fmla="*/ 373684 w 578738"/>
              <a:gd name="connsiteY47" fmla="*/ 240455 h 561315"/>
              <a:gd name="connsiteX48" fmla="*/ 361533 w 578738"/>
              <a:gd name="connsiteY48" fmla="*/ 234387 h 561315"/>
              <a:gd name="connsiteX49" fmla="*/ 360014 w 578738"/>
              <a:gd name="connsiteY49" fmla="*/ 219975 h 561315"/>
              <a:gd name="connsiteX50" fmla="*/ 343306 w 578738"/>
              <a:gd name="connsiteY50" fmla="*/ 42478 h 561315"/>
              <a:gd name="connsiteX51" fmla="*/ 341787 w 578738"/>
              <a:gd name="connsiteY51" fmla="*/ 40961 h 561315"/>
              <a:gd name="connsiteX52" fmla="*/ 321281 w 578738"/>
              <a:gd name="connsiteY52" fmla="*/ 30341 h 561315"/>
              <a:gd name="connsiteX53" fmla="*/ 321281 w 578738"/>
              <a:gd name="connsiteY53" fmla="*/ 0 h 561315"/>
              <a:gd name="connsiteX54" fmla="*/ 365330 w 578738"/>
              <a:gd name="connsiteY54" fmla="*/ 21997 h 561315"/>
              <a:gd name="connsiteX55" fmla="*/ 395708 w 578738"/>
              <a:gd name="connsiteY55" fmla="*/ 210114 h 561315"/>
              <a:gd name="connsiteX56" fmla="*/ 523298 w 578738"/>
              <a:gd name="connsiteY56" fmla="*/ 210114 h 561315"/>
              <a:gd name="connsiteX57" fmla="*/ 562789 w 578738"/>
              <a:gd name="connsiteY57" fmla="*/ 226802 h 561315"/>
              <a:gd name="connsiteX58" fmla="*/ 578738 w 578738"/>
              <a:gd name="connsiteY58" fmla="*/ 265487 h 561315"/>
              <a:gd name="connsiteX59" fmla="*/ 561270 w 578738"/>
              <a:gd name="connsiteY59" fmla="*/ 305689 h 561315"/>
              <a:gd name="connsiteX60" fmla="*/ 578738 w 578738"/>
              <a:gd name="connsiteY60" fmla="*/ 345891 h 561315"/>
              <a:gd name="connsiteX61" fmla="*/ 561270 w 578738"/>
              <a:gd name="connsiteY61" fmla="*/ 386094 h 561315"/>
              <a:gd name="connsiteX62" fmla="*/ 578738 w 578738"/>
              <a:gd name="connsiteY62" fmla="*/ 425537 h 561315"/>
              <a:gd name="connsiteX63" fmla="*/ 560511 w 578738"/>
              <a:gd name="connsiteY63" fmla="*/ 466498 h 561315"/>
              <a:gd name="connsiteX64" fmla="*/ 576460 w 578738"/>
              <a:gd name="connsiteY64" fmla="*/ 505942 h 561315"/>
              <a:gd name="connsiteX65" fmla="*/ 527095 w 578738"/>
              <a:gd name="connsiteY65" fmla="*/ 560556 h 561315"/>
              <a:gd name="connsiteX66" fmla="*/ 523298 w 578738"/>
              <a:gd name="connsiteY66" fmla="*/ 561315 h 561315"/>
              <a:gd name="connsiteX67" fmla="*/ 224830 w 578738"/>
              <a:gd name="connsiteY67" fmla="*/ 561315 h 561315"/>
              <a:gd name="connsiteX68" fmla="*/ 181541 w 578738"/>
              <a:gd name="connsiteY68" fmla="*/ 518079 h 561315"/>
              <a:gd name="connsiteX69" fmla="*/ 181541 w 578738"/>
              <a:gd name="connsiteY69" fmla="*/ 253350 h 561315"/>
              <a:gd name="connsiteX70" fmla="*/ 222552 w 578738"/>
              <a:gd name="connsiteY70" fmla="*/ 210872 h 561315"/>
              <a:gd name="connsiteX71" fmla="*/ 224830 w 578738"/>
              <a:gd name="connsiteY71" fmla="*/ 210114 h 561315"/>
              <a:gd name="connsiteX72" fmla="*/ 229387 w 578738"/>
              <a:gd name="connsiteY72" fmla="*/ 210114 h 561315"/>
              <a:gd name="connsiteX73" fmla="*/ 237741 w 578738"/>
              <a:gd name="connsiteY73" fmla="*/ 205563 h 561315"/>
              <a:gd name="connsiteX74" fmla="*/ 240779 w 578738"/>
              <a:gd name="connsiteY74" fmla="*/ 198736 h 561315"/>
              <a:gd name="connsiteX75" fmla="*/ 266600 w 578738"/>
              <a:gd name="connsiteY75" fmla="*/ 66751 h 561315"/>
              <a:gd name="connsiteX76" fmla="*/ 266600 w 578738"/>
              <a:gd name="connsiteY76" fmla="*/ 60683 h 561315"/>
              <a:gd name="connsiteX77" fmla="*/ 265841 w 578738"/>
              <a:gd name="connsiteY77" fmla="*/ 55373 h 561315"/>
              <a:gd name="connsiteX78" fmla="*/ 321281 w 578738"/>
              <a:gd name="connsiteY78" fmla="*/ 0 h 56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738" h="561315">
                <a:moveTo>
                  <a:pt x="35700" y="243554"/>
                </a:moveTo>
                <a:cubicBezTo>
                  <a:pt x="34181" y="243554"/>
                  <a:pt x="30383" y="248104"/>
                  <a:pt x="30383" y="254930"/>
                </a:cubicBezTo>
                <a:lnTo>
                  <a:pt x="30383" y="519604"/>
                </a:lnTo>
                <a:cubicBezTo>
                  <a:pt x="30383" y="526430"/>
                  <a:pt x="34181" y="530980"/>
                  <a:pt x="35700" y="530980"/>
                </a:cubicBezTo>
                <a:lnTo>
                  <a:pt x="132926" y="530980"/>
                </a:lnTo>
                <a:cubicBezTo>
                  <a:pt x="134445" y="530980"/>
                  <a:pt x="138243" y="526430"/>
                  <a:pt x="138243" y="519604"/>
                </a:cubicBezTo>
                <a:lnTo>
                  <a:pt x="138243" y="254930"/>
                </a:lnTo>
                <a:cubicBezTo>
                  <a:pt x="138243" y="248104"/>
                  <a:pt x="134445" y="243554"/>
                  <a:pt x="132926" y="243554"/>
                </a:cubicBezTo>
                <a:close/>
                <a:moveTo>
                  <a:pt x="35700" y="213219"/>
                </a:moveTo>
                <a:lnTo>
                  <a:pt x="132926" y="213219"/>
                </a:lnTo>
                <a:cubicBezTo>
                  <a:pt x="152675" y="213219"/>
                  <a:pt x="168626" y="231420"/>
                  <a:pt x="168626" y="254930"/>
                </a:cubicBezTo>
                <a:lnTo>
                  <a:pt x="168626" y="519604"/>
                </a:lnTo>
                <a:cubicBezTo>
                  <a:pt x="168626" y="542356"/>
                  <a:pt x="152675" y="561315"/>
                  <a:pt x="132926" y="561315"/>
                </a:cubicBezTo>
                <a:lnTo>
                  <a:pt x="35700" y="561315"/>
                </a:lnTo>
                <a:cubicBezTo>
                  <a:pt x="15951" y="561315"/>
                  <a:pt x="0" y="542356"/>
                  <a:pt x="0" y="519604"/>
                </a:cubicBezTo>
                <a:lnTo>
                  <a:pt x="0" y="254930"/>
                </a:lnTo>
                <a:cubicBezTo>
                  <a:pt x="0" y="231420"/>
                  <a:pt x="15951" y="213219"/>
                  <a:pt x="35700" y="213219"/>
                </a:cubicBezTo>
                <a:close/>
                <a:moveTo>
                  <a:pt x="321281" y="30341"/>
                </a:moveTo>
                <a:cubicBezTo>
                  <a:pt x="307611" y="30341"/>
                  <a:pt x="296219" y="41719"/>
                  <a:pt x="296219" y="55373"/>
                </a:cubicBezTo>
                <a:cubicBezTo>
                  <a:pt x="296219" y="56890"/>
                  <a:pt x="296979" y="59166"/>
                  <a:pt x="296979" y="60683"/>
                </a:cubicBezTo>
                <a:cubicBezTo>
                  <a:pt x="297738" y="62200"/>
                  <a:pt x="297738" y="64475"/>
                  <a:pt x="296979" y="65992"/>
                </a:cubicBezTo>
                <a:cubicBezTo>
                  <a:pt x="306852" y="119090"/>
                  <a:pt x="287106" y="174463"/>
                  <a:pt x="268119" y="212389"/>
                </a:cubicBezTo>
                <a:cubicBezTo>
                  <a:pt x="266600" y="215424"/>
                  <a:pt x="265081" y="218458"/>
                  <a:pt x="263563" y="221492"/>
                </a:cubicBezTo>
                <a:cubicBezTo>
                  <a:pt x="263563" y="221492"/>
                  <a:pt x="262803" y="222250"/>
                  <a:pt x="262044" y="223009"/>
                </a:cubicBezTo>
                <a:cubicBezTo>
                  <a:pt x="255209" y="232870"/>
                  <a:pt x="244576" y="238938"/>
                  <a:pt x="232425" y="240455"/>
                </a:cubicBezTo>
                <a:cubicBezTo>
                  <a:pt x="231665" y="240455"/>
                  <a:pt x="230906" y="240455"/>
                  <a:pt x="230146" y="240455"/>
                </a:cubicBezTo>
                <a:lnTo>
                  <a:pt x="225590" y="240455"/>
                </a:lnTo>
                <a:cubicBezTo>
                  <a:pt x="225590" y="241214"/>
                  <a:pt x="224830" y="241214"/>
                  <a:pt x="224071" y="241214"/>
                </a:cubicBezTo>
                <a:cubicBezTo>
                  <a:pt x="217236" y="241214"/>
                  <a:pt x="211919" y="246524"/>
                  <a:pt x="211919" y="253350"/>
                </a:cubicBezTo>
                <a:lnTo>
                  <a:pt x="211919" y="518079"/>
                </a:lnTo>
                <a:cubicBezTo>
                  <a:pt x="211919" y="524905"/>
                  <a:pt x="217995" y="530974"/>
                  <a:pt x="224830" y="530974"/>
                </a:cubicBezTo>
                <a:lnTo>
                  <a:pt x="521019" y="530974"/>
                </a:lnTo>
                <a:cubicBezTo>
                  <a:pt x="521779" y="530974"/>
                  <a:pt x="521779" y="530215"/>
                  <a:pt x="522538" y="530215"/>
                </a:cubicBezTo>
                <a:cubicBezTo>
                  <a:pt x="536208" y="530215"/>
                  <a:pt x="546081" y="518837"/>
                  <a:pt x="546081" y="505942"/>
                </a:cubicBezTo>
                <a:cubicBezTo>
                  <a:pt x="546081" y="493047"/>
                  <a:pt x="536208" y="481669"/>
                  <a:pt x="522538" y="480910"/>
                </a:cubicBezTo>
                <a:cubicBezTo>
                  <a:pt x="514943" y="480910"/>
                  <a:pt x="508108" y="474084"/>
                  <a:pt x="508108" y="465740"/>
                </a:cubicBezTo>
                <a:cubicBezTo>
                  <a:pt x="508108" y="457396"/>
                  <a:pt x="514943" y="450569"/>
                  <a:pt x="523298" y="450569"/>
                </a:cubicBezTo>
                <a:cubicBezTo>
                  <a:pt x="536968" y="450569"/>
                  <a:pt x="548360" y="439191"/>
                  <a:pt x="548360" y="425537"/>
                </a:cubicBezTo>
                <a:cubicBezTo>
                  <a:pt x="548360" y="411884"/>
                  <a:pt x="536968" y="401264"/>
                  <a:pt x="523298" y="401264"/>
                </a:cubicBezTo>
                <a:cubicBezTo>
                  <a:pt x="514943" y="401264"/>
                  <a:pt x="508108" y="394438"/>
                  <a:pt x="508108" y="386094"/>
                </a:cubicBezTo>
                <a:cubicBezTo>
                  <a:pt x="508108" y="377750"/>
                  <a:pt x="514943" y="370923"/>
                  <a:pt x="523298" y="370923"/>
                </a:cubicBezTo>
                <a:cubicBezTo>
                  <a:pt x="536968" y="370923"/>
                  <a:pt x="548360" y="359545"/>
                  <a:pt x="548360" y="345891"/>
                </a:cubicBezTo>
                <a:cubicBezTo>
                  <a:pt x="548360" y="332238"/>
                  <a:pt x="536968" y="320860"/>
                  <a:pt x="523298" y="320860"/>
                </a:cubicBezTo>
                <a:cubicBezTo>
                  <a:pt x="514943" y="320860"/>
                  <a:pt x="508108" y="314033"/>
                  <a:pt x="508108" y="305689"/>
                </a:cubicBezTo>
                <a:cubicBezTo>
                  <a:pt x="508108" y="297345"/>
                  <a:pt x="514943" y="290518"/>
                  <a:pt x="523298" y="290518"/>
                </a:cubicBezTo>
                <a:cubicBezTo>
                  <a:pt x="536968" y="290518"/>
                  <a:pt x="548360" y="279140"/>
                  <a:pt x="548360" y="265487"/>
                </a:cubicBezTo>
                <a:cubicBezTo>
                  <a:pt x="548360" y="251833"/>
                  <a:pt x="536968" y="240455"/>
                  <a:pt x="523298" y="240455"/>
                </a:cubicBezTo>
                <a:lnTo>
                  <a:pt x="373684" y="240455"/>
                </a:lnTo>
                <a:cubicBezTo>
                  <a:pt x="369127" y="240455"/>
                  <a:pt x="363811" y="238180"/>
                  <a:pt x="361533" y="234387"/>
                </a:cubicBezTo>
                <a:cubicBezTo>
                  <a:pt x="358495" y="229836"/>
                  <a:pt x="357735" y="224526"/>
                  <a:pt x="360014" y="219975"/>
                </a:cubicBezTo>
                <a:cubicBezTo>
                  <a:pt x="401784" y="120607"/>
                  <a:pt x="349381" y="50822"/>
                  <a:pt x="343306" y="42478"/>
                </a:cubicBezTo>
                <a:cubicBezTo>
                  <a:pt x="342546" y="42478"/>
                  <a:pt x="341787" y="41719"/>
                  <a:pt x="341787" y="40961"/>
                </a:cubicBezTo>
                <a:cubicBezTo>
                  <a:pt x="336471" y="34134"/>
                  <a:pt x="329635" y="30341"/>
                  <a:pt x="321281" y="30341"/>
                </a:cubicBezTo>
                <a:close/>
                <a:moveTo>
                  <a:pt x="321281" y="0"/>
                </a:moveTo>
                <a:cubicBezTo>
                  <a:pt x="338749" y="0"/>
                  <a:pt x="354698" y="8344"/>
                  <a:pt x="365330" y="21997"/>
                </a:cubicBezTo>
                <a:cubicBezTo>
                  <a:pt x="368368" y="25032"/>
                  <a:pt x="431403" y="99368"/>
                  <a:pt x="395708" y="210114"/>
                </a:cubicBezTo>
                <a:lnTo>
                  <a:pt x="523298" y="210114"/>
                </a:lnTo>
                <a:cubicBezTo>
                  <a:pt x="538487" y="210114"/>
                  <a:pt x="552157" y="216182"/>
                  <a:pt x="562789" y="226802"/>
                </a:cubicBezTo>
                <a:cubicBezTo>
                  <a:pt x="572662" y="237421"/>
                  <a:pt x="578738" y="251075"/>
                  <a:pt x="578738" y="265487"/>
                </a:cubicBezTo>
                <a:cubicBezTo>
                  <a:pt x="578738" y="281416"/>
                  <a:pt x="571903" y="295828"/>
                  <a:pt x="561270" y="305689"/>
                </a:cubicBezTo>
                <a:cubicBezTo>
                  <a:pt x="571903" y="315550"/>
                  <a:pt x="578738" y="329962"/>
                  <a:pt x="578738" y="345891"/>
                </a:cubicBezTo>
                <a:cubicBezTo>
                  <a:pt x="578738" y="361821"/>
                  <a:pt x="571903" y="375474"/>
                  <a:pt x="561270" y="386094"/>
                </a:cubicBezTo>
                <a:cubicBezTo>
                  <a:pt x="571903" y="395955"/>
                  <a:pt x="578738" y="410367"/>
                  <a:pt x="578738" y="425537"/>
                </a:cubicBezTo>
                <a:cubicBezTo>
                  <a:pt x="578738" y="442225"/>
                  <a:pt x="571903" y="456637"/>
                  <a:pt x="560511" y="466498"/>
                </a:cubicBezTo>
                <a:cubicBezTo>
                  <a:pt x="570384" y="477118"/>
                  <a:pt x="576460" y="490771"/>
                  <a:pt x="576460" y="505942"/>
                </a:cubicBezTo>
                <a:cubicBezTo>
                  <a:pt x="576460" y="534008"/>
                  <a:pt x="555195" y="557522"/>
                  <a:pt x="527095" y="560556"/>
                </a:cubicBezTo>
                <a:cubicBezTo>
                  <a:pt x="525576" y="560556"/>
                  <a:pt x="524816" y="561315"/>
                  <a:pt x="523298" y="561315"/>
                </a:cubicBezTo>
                <a:lnTo>
                  <a:pt x="224830" y="561315"/>
                </a:lnTo>
                <a:cubicBezTo>
                  <a:pt x="201287" y="561315"/>
                  <a:pt x="181541" y="541593"/>
                  <a:pt x="181541" y="518079"/>
                </a:cubicBezTo>
                <a:lnTo>
                  <a:pt x="181541" y="253350"/>
                </a:lnTo>
                <a:cubicBezTo>
                  <a:pt x="181541" y="230594"/>
                  <a:pt x="199768" y="211631"/>
                  <a:pt x="222552" y="210872"/>
                </a:cubicBezTo>
                <a:cubicBezTo>
                  <a:pt x="223311" y="210872"/>
                  <a:pt x="224071" y="210114"/>
                  <a:pt x="224830" y="210114"/>
                </a:cubicBezTo>
                <a:lnTo>
                  <a:pt x="229387" y="210114"/>
                </a:lnTo>
                <a:cubicBezTo>
                  <a:pt x="232425" y="210114"/>
                  <a:pt x="235463" y="208597"/>
                  <a:pt x="237741" y="205563"/>
                </a:cubicBezTo>
                <a:cubicBezTo>
                  <a:pt x="238500" y="203287"/>
                  <a:pt x="240019" y="201011"/>
                  <a:pt x="240779" y="198736"/>
                </a:cubicBezTo>
                <a:cubicBezTo>
                  <a:pt x="255209" y="170670"/>
                  <a:pt x="277233" y="115297"/>
                  <a:pt x="266600" y="66751"/>
                </a:cubicBezTo>
                <a:cubicBezTo>
                  <a:pt x="265841" y="65234"/>
                  <a:pt x="265841" y="62958"/>
                  <a:pt x="266600" y="60683"/>
                </a:cubicBezTo>
                <a:cubicBezTo>
                  <a:pt x="265841" y="59166"/>
                  <a:pt x="265841" y="56890"/>
                  <a:pt x="265841" y="55373"/>
                </a:cubicBezTo>
                <a:cubicBezTo>
                  <a:pt x="265841" y="25032"/>
                  <a:pt x="290903" y="0"/>
                  <a:pt x="3212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20"/>
          <p:cNvSpPr/>
          <p:nvPr/>
        </p:nvSpPr>
        <p:spPr>
          <a:xfrm>
            <a:off x="2057177" y="2690813"/>
            <a:ext cx="357187" cy="309562"/>
          </a:xfrm>
          <a:custGeom>
            <a:avLst/>
            <a:gdLst>
              <a:gd name="connsiteX0" fmla="*/ 389514 w 603899"/>
              <a:gd name="connsiteY0" fmla="*/ 386484 h 521458"/>
              <a:gd name="connsiteX1" fmla="*/ 374816 w 603899"/>
              <a:gd name="connsiteY1" fmla="*/ 476168 h 521458"/>
              <a:gd name="connsiteX2" fmla="*/ 421062 w 603899"/>
              <a:gd name="connsiteY2" fmla="*/ 451823 h 521458"/>
              <a:gd name="connsiteX3" fmla="*/ 463187 w 603899"/>
              <a:gd name="connsiteY3" fmla="*/ 451823 h 521458"/>
              <a:gd name="connsiteX4" fmla="*/ 509434 w 603899"/>
              <a:gd name="connsiteY4" fmla="*/ 476168 h 521458"/>
              <a:gd name="connsiteX5" fmla="*/ 500471 w 603899"/>
              <a:gd name="connsiteY5" fmla="*/ 421570 h 521458"/>
              <a:gd name="connsiteX6" fmla="*/ 500471 w 603899"/>
              <a:gd name="connsiteY6" fmla="*/ 421391 h 521458"/>
              <a:gd name="connsiteX7" fmla="*/ 494735 w 603899"/>
              <a:gd name="connsiteY7" fmla="*/ 386484 h 521458"/>
              <a:gd name="connsiteX8" fmla="*/ 442214 w 603899"/>
              <a:gd name="connsiteY8" fmla="*/ 400089 h 521458"/>
              <a:gd name="connsiteX9" fmla="*/ 389514 w 603899"/>
              <a:gd name="connsiteY9" fmla="*/ 386484 h 521458"/>
              <a:gd name="connsiteX10" fmla="*/ 442214 w 603899"/>
              <a:gd name="connsiteY10" fmla="*/ 218751 h 521458"/>
              <a:gd name="connsiteX11" fmla="*/ 369259 w 603899"/>
              <a:gd name="connsiteY11" fmla="*/ 291608 h 521458"/>
              <a:gd name="connsiteX12" fmla="*/ 442214 w 603899"/>
              <a:gd name="connsiteY12" fmla="*/ 364287 h 521458"/>
              <a:gd name="connsiteX13" fmla="*/ 514990 w 603899"/>
              <a:gd name="connsiteY13" fmla="*/ 291608 h 521458"/>
              <a:gd name="connsiteX14" fmla="*/ 442214 w 603899"/>
              <a:gd name="connsiteY14" fmla="*/ 218751 h 521458"/>
              <a:gd name="connsiteX15" fmla="*/ 92303 w 603899"/>
              <a:gd name="connsiteY15" fmla="*/ 199982 h 521458"/>
              <a:gd name="connsiteX16" fmla="*/ 264405 w 603899"/>
              <a:gd name="connsiteY16" fmla="*/ 199982 h 521458"/>
              <a:gd name="connsiteX17" fmla="*/ 282332 w 603899"/>
              <a:gd name="connsiteY17" fmla="*/ 217871 h 521458"/>
              <a:gd name="connsiteX18" fmla="*/ 264405 w 603899"/>
              <a:gd name="connsiteY18" fmla="*/ 235759 h 521458"/>
              <a:gd name="connsiteX19" fmla="*/ 92303 w 603899"/>
              <a:gd name="connsiteY19" fmla="*/ 235759 h 521458"/>
              <a:gd name="connsiteX20" fmla="*/ 74376 w 603899"/>
              <a:gd name="connsiteY20" fmla="*/ 217871 h 521458"/>
              <a:gd name="connsiteX21" fmla="*/ 92303 w 603899"/>
              <a:gd name="connsiteY21" fmla="*/ 199982 h 521458"/>
              <a:gd name="connsiteX22" fmla="*/ 92302 w 603899"/>
              <a:gd name="connsiteY22" fmla="*/ 102955 h 521458"/>
              <a:gd name="connsiteX23" fmla="*/ 498684 w 603899"/>
              <a:gd name="connsiteY23" fmla="*/ 102955 h 521458"/>
              <a:gd name="connsiteX24" fmla="*/ 516610 w 603899"/>
              <a:gd name="connsiteY24" fmla="*/ 120843 h 521458"/>
              <a:gd name="connsiteX25" fmla="*/ 498684 w 603899"/>
              <a:gd name="connsiteY25" fmla="*/ 138732 h 521458"/>
              <a:gd name="connsiteX26" fmla="*/ 92302 w 603899"/>
              <a:gd name="connsiteY26" fmla="*/ 138732 h 521458"/>
              <a:gd name="connsiteX27" fmla="*/ 74376 w 603899"/>
              <a:gd name="connsiteY27" fmla="*/ 120843 h 521458"/>
              <a:gd name="connsiteX28" fmla="*/ 92302 w 603899"/>
              <a:gd name="connsiteY28" fmla="*/ 102955 h 521458"/>
              <a:gd name="connsiteX29" fmla="*/ 41765 w 603899"/>
              <a:gd name="connsiteY29" fmla="*/ 35802 h 521458"/>
              <a:gd name="connsiteX30" fmla="*/ 35850 w 603899"/>
              <a:gd name="connsiteY30" fmla="*/ 41709 h 521458"/>
              <a:gd name="connsiteX31" fmla="*/ 35850 w 603899"/>
              <a:gd name="connsiteY31" fmla="*/ 394181 h 521458"/>
              <a:gd name="connsiteX32" fmla="*/ 41765 w 603899"/>
              <a:gd name="connsiteY32" fmla="*/ 400089 h 521458"/>
              <a:gd name="connsiteX33" fmla="*/ 350437 w 603899"/>
              <a:gd name="connsiteY33" fmla="*/ 400089 h 521458"/>
              <a:gd name="connsiteX34" fmla="*/ 350975 w 603899"/>
              <a:gd name="connsiteY34" fmla="*/ 400089 h 521458"/>
              <a:gd name="connsiteX35" fmla="*/ 357607 w 603899"/>
              <a:gd name="connsiteY35" fmla="*/ 360169 h 521458"/>
              <a:gd name="connsiteX36" fmla="*/ 357607 w 603899"/>
              <a:gd name="connsiteY36" fmla="*/ 359811 h 521458"/>
              <a:gd name="connsiteX37" fmla="*/ 333408 w 603899"/>
              <a:gd name="connsiteY37" fmla="*/ 291608 h 521458"/>
              <a:gd name="connsiteX38" fmla="*/ 442214 w 603899"/>
              <a:gd name="connsiteY38" fmla="*/ 182949 h 521458"/>
              <a:gd name="connsiteX39" fmla="*/ 550841 w 603899"/>
              <a:gd name="connsiteY39" fmla="*/ 291608 h 521458"/>
              <a:gd name="connsiteX40" fmla="*/ 526642 w 603899"/>
              <a:gd name="connsiteY40" fmla="*/ 359811 h 521458"/>
              <a:gd name="connsiteX41" fmla="*/ 526821 w 603899"/>
              <a:gd name="connsiteY41" fmla="*/ 360169 h 521458"/>
              <a:gd name="connsiteX42" fmla="*/ 533274 w 603899"/>
              <a:gd name="connsiteY42" fmla="*/ 400089 h 521458"/>
              <a:gd name="connsiteX43" fmla="*/ 561954 w 603899"/>
              <a:gd name="connsiteY43" fmla="*/ 400089 h 521458"/>
              <a:gd name="connsiteX44" fmla="*/ 568049 w 603899"/>
              <a:gd name="connsiteY44" fmla="*/ 394181 h 521458"/>
              <a:gd name="connsiteX45" fmla="*/ 568049 w 603899"/>
              <a:gd name="connsiteY45" fmla="*/ 41709 h 521458"/>
              <a:gd name="connsiteX46" fmla="*/ 561954 w 603899"/>
              <a:gd name="connsiteY46" fmla="*/ 35802 h 521458"/>
              <a:gd name="connsiteX47" fmla="*/ 41765 w 603899"/>
              <a:gd name="connsiteY47" fmla="*/ 0 h 521458"/>
              <a:gd name="connsiteX48" fmla="*/ 561954 w 603899"/>
              <a:gd name="connsiteY48" fmla="*/ 0 h 521458"/>
              <a:gd name="connsiteX49" fmla="*/ 603899 w 603899"/>
              <a:gd name="connsiteY49" fmla="*/ 41709 h 521458"/>
              <a:gd name="connsiteX50" fmla="*/ 603899 w 603899"/>
              <a:gd name="connsiteY50" fmla="*/ 394181 h 521458"/>
              <a:gd name="connsiteX51" fmla="*/ 561954 w 603899"/>
              <a:gd name="connsiteY51" fmla="*/ 435891 h 521458"/>
              <a:gd name="connsiteX52" fmla="*/ 539189 w 603899"/>
              <a:gd name="connsiteY52" fmla="*/ 435891 h 521458"/>
              <a:gd name="connsiteX53" fmla="*/ 548331 w 603899"/>
              <a:gd name="connsiteY53" fmla="*/ 491742 h 521458"/>
              <a:gd name="connsiteX54" fmla="*/ 539010 w 603899"/>
              <a:gd name="connsiteY54" fmla="*/ 517162 h 521458"/>
              <a:gd name="connsiteX55" fmla="*/ 525566 w 603899"/>
              <a:gd name="connsiteY55" fmla="*/ 521458 h 521458"/>
              <a:gd name="connsiteX56" fmla="*/ 511943 w 603899"/>
              <a:gd name="connsiteY56" fmla="*/ 517878 h 521458"/>
              <a:gd name="connsiteX57" fmla="*/ 446516 w 603899"/>
              <a:gd name="connsiteY57" fmla="*/ 483508 h 521458"/>
              <a:gd name="connsiteX58" fmla="*/ 437912 w 603899"/>
              <a:gd name="connsiteY58" fmla="*/ 483508 h 521458"/>
              <a:gd name="connsiteX59" fmla="*/ 372485 w 603899"/>
              <a:gd name="connsiteY59" fmla="*/ 517878 h 521458"/>
              <a:gd name="connsiteX60" fmla="*/ 345239 w 603899"/>
              <a:gd name="connsiteY60" fmla="*/ 517162 h 521458"/>
              <a:gd name="connsiteX61" fmla="*/ 335918 w 603899"/>
              <a:gd name="connsiteY61" fmla="*/ 491742 h 521458"/>
              <a:gd name="connsiteX62" fmla="*/ 345060 w 603899"/>
              <a:gd name="connsiteY62" fmla="*/ 435891 h 521458"/>
              <a:gd name="connsiteX63" fmla="*/ 41765 w 603899"/>
              <a:gd name="connsiteY63" fmla="*/ 435891 h 521458"/>
              <a:gd name="connsiteX64" fmla="*/ 0 w 603899"/>
              <a:gd name="connsiteY64" fmla="*/ 394181 h 521458"/>
              <a:gd name="connsiteX65" fmla="*/ 0 w 603899"/>
              <a:gd name="connsiteY65" fmla="*/ 41709 h 521458"/>
              <a:gd name="connsiteX66" fmla="*/ 41765 w 603899"/>
              <a:gd name="connsiteY66" fmla="*/ 0 h 521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3899" h="521458">
                <a:moveTo>
                  <a:pt x="389514" y="386484"/>
                </a:moveTo>
                <a:lnTo>
                  <a:pt x="374816" y="476168"/>
                </a:lnTo>
                <a:lnTo>
                  <a:pt x="421062" y="451823"/>
                </a:lnTo>
                <a:cubicBezTo>
                  <a:pt x="433252" y="445378"/>
                  <a:pt x="450998" y="445378"/>
                  <a:pt x="463187" y="451823"/>
                </a:cubicBezTo>
                <a:lnTo>
                  <a:pt x="509434" y="476168"/>
                </a:lnTo>
                <a:lnTo>
                  <a:pt x="500471" y="421570"/>
                </a:lnTo>
                <a:cubicBezTo>
                  <a:pt x="500471" y="421570"/>
                  <a:pt x="500471" y="421570"/>
                  <a:pt x="500471" y="421391"/>
                </a:cubicBezTo>
                <a:lnTo>
                  <a:pt x="494735" y="386484"/>
                </a:lnTo>
                <a:cubicBezTo>
                  <a:pt x="479140" y="395256"/>
                  <a:pt x="461215" y="400089"/>
                  <a:pt x="442214" y="400089"/>
                </a:cubicBezTo>
                <a:cubicBezTo>
                  <a:pt x="423034" y="400089"/>
                  <a:pt x="405109" y="395256"/>
                  <a:pt x="389514" y="386484"/>
                </a:cubicBezTo>
                <a:close/>
                <a:moveTo>
                  <a:pt x="442214" y="218751"/>
                </a:moveTo>
                <a:cubicBezTo>
                  <a:pt x="402062" y="218751"/>
                  <a:pt x="369259" y="251331"/>
                  <a:pt x="369259" y="291608"/>
                </a:cubicBezTo>
                <a:cubicBezTo>
                  <a:pt x="369259" y="331707"/>
                  <a:pt x="402062" y="364287"/>
                  <a:pt x="442214" y="364287"/>
                </a:cubicBezTo>
                <a:cubicBezTo>
                  <a:pt x="482367" y="364287"/>
                  <a:pt x="514990" y="331707"/>
                  <a:pt x="514990" y="291608"/>
                </a:cubicBezTo>
                <a:cubicBezTo>
                  <a:pt x="514990" y="251331"/>
                  <a:pt x="482367" y="218751"/>
                  <a:pt x="442214" y="218751"/>
                </a:cubicBezTo>
                <a:close/>
                <a:moveTo>
                  <a:pt x="92303" y="199982"/>
                </a:moveTo>
                <a:lnTo>
                  <a:pt x="264405" y="199982"/>
                </a:lnTo>
                <a:cubicBezTo>
                  <a:pt x="274265" y="199982"/>
                  <a:pt x="282332" y="208032"/>
                  <a:pt x="282332" y="217871"/>
                </a:cubicBezTo>
                <a:cubicBezTo>
                  <a:pt x="282332" y="227888"/>
                  <a:pt x="274265" y="235759"/>
                  <a:pt x="264405" y="235759"/>
                </a:cubicBezTo>
                <a:lnTo>
                  <a:pt x="92303" y="235759"/>
                </a:lnTo>
                <a:cubicBezTo>
                  <a:pt x="82444" y="235759"/>
                  <a:pt x="74376" y="227888"/>
                  <a:pt x="74376" y="217871"/>
                </a:cubicBezTo>
                <a:cubicBezTo>
                  <a:pt x="74376" y="208032"/>
                  <a:pt x="82444" y="199982"/>
                  <a:pt x="92303" y="199982"/>
                </a:cubicBezTo>
                <a:close/>
                <a:moveTo>
                  <a:pt x="92302" y="102955"/>
                </a:moveTo>
                <a:lnTo>
                  <a:pt x="498684" y="102955"/>
                </a:lnTo>
                <a:cubicBezTo>
                  <a:pt x="508544" y="102955"/>
                  <a:pt x="516610" y="111005"/>
                  <a:pt x="516610" y="120843"/>
                </a:cubicBezTo>
                <a:cubicBezTo>
                  <a:pt x="516610" y="130682"/>
                  <a:pt x="508544" y="138732"/>
                  <a:pt x="498684" y="138732"/>
                </a:cubicBezTo>
                <a:lnTo>
                  <a:pt x="92302" y="138732"/>
                </a:lnTo>
                <a:cubicBezTo>
                  <a:pt x="82443" y="138732"/>
                  <a:pt x="74376" y="130682"/>
                  <a:pt x="74376" y="120843"/>
                </a:cubicBezTo>
                <a:cubicBezTo>
                  <a:pt x="74376" y="111005"/>
                  <a:pt x="82443" y="102955"/>
                  <a:pt x="92302" y="102955"/>
                </a:cubicBezTo>
                <a:close/>
                <a:moveTo>
                  <a:pt x="41765" y="35802"/>
                </a:moveTo>
                <a:cubicBezTo>
                  <a:pt x="38539" y="35802"/>
                  <a:pt x="35850" y="38487"/>
                  <a:pt x="35850" y="41709"/>
                </a:cubicBezTo>
                <a:lnTo>
                  <a:pt x="35850" y="394181"/>
                </a:lnTo>
                <a:cubicBezTo>
                  <a:pt x="35850" y="397404"/>
                  <a:pt x="38539" y="400089"/>
                  <a:pt x="41765" y="400089"/>
                </a:cubicBezTo>
                <a:lnTo>
                  <a:pt x="350437" y="400089"/>
                </a:lnTo>
                <a:cubicBezTo>
                  <a:pt x="350617" y="400089"/>
                  <a:pt x="350796" y="400089"/>
                  <a:pt x="350975" y="400089"/>
                </a:cubicBezTo>
                <a:lnTo>
                  <a:pt x="357607" y="360169"/>
                </a:lnTo>
                <a:cubicBezTo>
                  <a:pt x="357607" y="360169"/>
                  <a:pt x="357607" y="359990"/>
                  <a:pt x="357607" y="359811"/>
                </a:cubicBezTo>
                <a:cubicBezTo>
                  <a:pt x="342550" y="341194"/>
                  <a:pt x="333408" y="317386"/>
                  <a:pt x="333408" y="291608"/>
                </a:cubicBezTo>
                <a:cubicBezTo>
                  <a:pt x="333408" y="231640"/>
                  <a:pt x="382165" y="182949"/>
                  <a:pt x="442214" y="182949"/>
                </a:cubicBezTo>
                <a:cubicBezTo>
                  <a:pt x="502084" y="182949"/>
                  <a:pt x="550841" y="231640"/>
                  <a:pt x="550841" y="291608"/>
                </a:cubicBezTo>
                <a:cubicBezTo>
                  <a:pt x="550841" y="317386"/>
                  <a:pt x="541878" y="341194"/>
                  <a:pt x="526642" y="359811"/>
                </a:cubicBezTo>
                <a:cubicBezTo>
                  <a:pt x="526642" y="359990"/>
                  <a:pt x="526821" y="360169"/>
                  <a:pt x="526821" y="360169"/>
                </a:cubicBezTo>
                <a:lnTo>
                  <a:pt x="533274" y="400089"/>
                </a:lnTo>
                <a:lnTo>
                  <a:pt x="561954" y="400089"/>
                </a:lnTo>
                <a:cubicBezTo>
                  <a:pt x="565181" y="400089"/>
                  <a:pt x="568049" y="397404"/>
                  <a:pt x="568049" y="394181"/>
                </a:cubicBezTo>
                <a:lnTo>
                  <a:pt x="568049" y="41709"/>
                </a:lnTo>
                <a:cubicBezTo>
                  <a:pt x="568049" y="38487"/>
                  <a:pt x="565181" y="35802"/>
                  <a:pt x="561954" y="35802"/>
                </a:cubicBezTo>
                <a:close/>
                <a:moveTo>
                  <a:pt x="41765" y="0"/>
                </a:moveTo>
                <a:lnTo>
                  <a:pt x="561954" y="0"/>
                </a:lnTo>
                <a:cubicBezTo>
                  <a:pt x="585078" y="0"/>
                  <a:pt x="603899" y="18617"/>
                  <a:pt x="603899" y="41709"/>
                </a:cubicBezTo>
                <a:lnTo>
                  <a:pt x="603899" y="394181"/>
                </a:lnTo>
                <a:cubicBezTo>
                  <a:pt x="603899" y="417095"/>
                  <a:pt x="585078" y="435891"/>
                  <a:pt x="561954" y="435891"/>
                </a:cubicBezTo>
                <a:lnTo>
                  <a:pt x="539189" y="435891"/>
                </a:lnTo>
                <a:lnTo>
                  <a:pt x="548331" y="491742"/>
                </a:lnTo>
                <a:cubicBezTo>
                  <a:pt x="550124" y="502125"/>
                  <a:pt x="546539" y="511791"/>
                  <a:pt x="539010" y="517162"/>
                </a:cubicBezTo>
                <a:cubicBezTo>
                  <a:pt x="535067" y="520026"/>
                  <a:pt x="530406" y="521458"/>
                  <a:pt x="525566" y="521458"/>
                </a:cubicBezTo>
                <a:cubicBezTo>
                  <a:pt x="521085" y="521458"/>
                  <a:pt x="516424" y="520205"/>
                  <a:pt x="511943" y="517878"/>
                </a:cubicBezTo>
                <a:lnTo>
                  <a:pt x="446516" y="483508"/>
                </a:lnTo>
                <a:cubicBezTo>
                  <a:pt x="444724" y="482613"/>
                  <a:pt x="439705" y="482613"/>
                  <a:pt x="437912" y="483508"/>
                </a:cubicBezTo>
                <a:lnTo>
                  <a:pt x="372485" y="517878"/>
                </a:lnTo>
                <a:cubicBezTo>
                  <a:pt x="362985" y="522890"/>
                  <a:pt x="352768" y="522532"/>
                  <a:pt x="345239" y="517162"/>
                </a:cubicBezTo>
                <a:cubicBezTo>
                  <a:pt x="337710" y="511791"/>
                  <a:pt x="334305" y="502125"/>
                  <a:pt x="335918" y="491742"/>
                </a:cubicBezTo>
                <a:lnTo>
                  <a:pt x="345060" y="435891"/>
                </a:lnTo>
                <a:lnTo>
                  <a:pt x="41765" y="435891"/>
                </a:lnTo>
                <a:cubicBezTo>
                  <a:pt x="18821" y="435891"/>
                  <a:pt x="0" y="417274"/>
                  <a:pt x="0" y="394181"/>
                </a:cubicBezTo>
                <a:lnTo>
                  <a:pt x="0" y="41709"/>
                </a:lnTo>
                <a:cubicBezTo>
                  <a:pt x="0" y="18617"/>
                  <a:pt x="18821" y="0"/>
                  <a:pt x="4176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7" name="椭圆 21"/>
          <p:cNvSpPr/>
          <p:nvPr/>
        </p:nvSpPr>
        <p:spPr>
          <a:xfrm>
            <a:off x="2058766" y="3900490"/>
            <a:ext cx="352425" cy="357187"/>
          </a:xfrm>
          <a:custGeom>
            <a:avLst/>
            <a:gdLst>
              <a:gd name="T0" fmla="*/ 375 w 500"/>
              <a:gd name="T1" fmla="*/ 188 h 508"/>
              <a:gd name="T2" fmla="*/ 188 w 500"/>
              <a:gd name="T3" fmla="*/ 0 h 508"/>
              <a:gd name="T4" fmla="*/ 0 w 500"/>
              <a:gd name="T5" fmla="*/ 188 h 508"/>
              <a:gd name="T6" fmla="*/ 188 w 500"/>
              <a:gd name="T7" fmla="*/ 375 h 508"/>
              <a:gd name="T8" fmla="*/ 375 w 500"/>
              <a:gd name="T9" fmla="*/ 188 h 508"/>
              <a:gd name="T10" fmla="*/ 188 w 500"/>
              <a:gd name="T11" fmla="*/ 328 h 508"/>
              <a:gd name="T12" fmla="*/ 47 w 500"/>
              <a:gd name="T13" fmla="*/ 188 h 508"/>
              <a:gd name="T14" fmla="*/ 188 w 500"/>
              <a:gd name="T15" fmla="*/ 47 h 508"/>
              <a:gd name="T16" fmla="*/ 328 w 500"/>
              <a:gd name="T17" fmla="*/ 188 h 508"/>
              <a:gd name="T18" fmla="*/ 188 w 500"/>
              <a:gd name="T19" fmla="*/ 328 h 508"/>
              <a:gd name="T20" fmla="*/ 500 w 500"/>
              <a:gd name="T21" fmla="*/ 466 h 508"/>
              <a:gd name="T22" fmla="*/ 458 w 500"/>
              <a:gd name="T23" fmla="*/ 508 h 508"/>
              <a:gd name="T24" fmla="*/ 314 w 500"/>
              <a:gd name="T25" fmla="*/ 364 h 508"/>
              <a:gd name="T26" fmla="*/ 356 w 500"/>
              <a:gd name="T27" fmla="*/ 322 h 508"/>
              <a:gd name="T28" fmla="*/ 500 w 500"/>
              <a:gd name="T29" fmla="*/ 466 h 5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500" h="508">
                <a:moveTo>
                  <a:pt x="375" y="188"/>
                </a:moveTo>
                <a:cubicBezTo>
                  <a:pt x="375" y="84"/>
                  <a:pt x="291" y="0"/>
                  <a:pt x="188" y="0"/>
                </a:cubicBezTo>
                <a:cubicBezTo>
                  <a:pt x="84" y="0"/>
                  <a:pt x="0" y="84"/>
                  <a:pt x="0" y="188"/>
                </a:cubicBezTo>
                <a:cubicBezTo>
                  <a:pt x="0" y="291"/>
                  <a:pt x="84" y="375"/>
                  <a:pt x="188" y="375"/>
                </a:cubicBezTo>
                <a:cubicBezTo>
                  <a:pt x="291" y="375"/>
                  <a:pt x="375" y="291"/>
                  <a:pt x="375" y="188"/>
                </a:cubicBezTo>
                <a:close/>
                <a:moveTo>
                  <a:pt x="188" y="328"/>
                </a:moveTo>
                <a:cubicBezTo>
                  <a:pt x="110" y="328"/>
                  <a:pt x="47" y="265"/>
                  <a:pt x="47" y="188"/>
                </a:cubicBezTo>
                <a:cubicBezTo>
                  <a:pt x="47" y="110"/>
                  <a:pt x="110" y="47"/>
                  <a:pt x="188" y="47"/>
                </a:cubicBezTo>
                <a:cubicBezTo>
                  <a:pt x="265" y="47"/>
                  <a:pt x="328" y="110"/>
                  <a:pt x="328" y="188"/>
                </a:cubicBezTo>
                <a:cubicBezTo>
                  <a:pt x="328" y="265"/>
                  <a:pt x="265" y="328"/>
                  <a:pt x="188" y="328"/>
                </a:cubicBezTo>
                <a:close/>
                <a:moveTo>
                  <a:pt x="500" y="466"/>
                </a:moveTo>
                <a:lnTo>
                  <a:pt x="458" y="508"/>
                </a:lnTo>
                <a:lnTo>
                  <a:pt x="314" y="364"/>
                </a:lnTo>
                <a:lnTo>
                  <a:pt x="356" y="322"/>
                </a:lnTo>
                <a:lnTo>
                  <a:pt x="500" y="46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8" name="椭圆 22"/>
          <p:cNvSpPr/>
          <p:nvPr/>
        </p:nvSpPr>
        <p:spPr>
          <a:xfrm>
            <a:off x="2057177" y="5132392"/>
            <a:ext cx="357187" cy="357187"/>
          </a:xfrm>
          <a:custGeom>
            <a:avLst/>
            <a:gdLst>
              <a:gd name="connsiteX0" fmla="*/ 288111 w 575551"/>
              <a:gd name="connsiteY0" fmla="*/ 195956 h 574680"/>
              <a:gd name="connsiteX1" fmla="*/ 250987 w 575551"/>
              <a:gd name="connsiteY1" fmla="*/ 204012 h 574680"/>
              <a:gd name="connsiteX2" fmla="*/ 204180 w 575551"/>
              <a:gd name="connsiteY2" fmla="*/ 324853 h 574680"/>
              <a:gd name="connsiteX3" fmla="*/ 288111 w 575551"/>
              <a:gd name="connsiteY3" fmla="*/ 378828 h 574680"/>
              <a:gd name="connsiteX4" fmla="*/ 325234 w 575551"/>
              <a:gd name="connsiteY4" fmla="*/ 370772 h 574680"/>
              <a:gd name="connsiteX5" fmla="*/ 371234 w 575551"/>
              <a:gd name="connsiteY5" fmla="*/ 250737 h 574680"/>
              <a:gd name="connsiteX6" fmla="*/ 288111 w 575551"/>
              <a:gd name="connsiteY6" fmla="*/ 195956 h 574680"/>
              <a:gd name="connsiteX7" fmla="*/ 288111 w 575551"/>
              <a:gd name="connsiteY7" fmla="*/ 163732 h 574680"/>
              <a:gd name="connsiteX8" fmla="*/ 401094 w 575551"/>
              <a:gd name="connsiteY8" fmla="*/ 237042 h 574680"/>
              <a:gd name="connsiteX9" fmla="*/ 338146 w 575551"/>
              <a:gd name="connsiteY9" fmla="*/ 400579 h 574680"/>
              <a:gd name="connsiteX10" fmla="*/ 288111 w 575551"/>
              <a:gd name="connsiteY10" fmla="*/ 411052 h 574680"/>
              <a:gd name="connsiteX11" fmla="*/ 175127 w 575551"/>
              <a:gd name="connsiteY11" fmla="*/ 337742 h 574680"/>
              <a:gd name="connsiteX12" fmla="*/ 237268 w 575551"/>
              <a:gd name="connsiteY12" fmla="*/ 175011 h 574680"/>
              <a:gd name="connsiteX13" fmla="*/ 288111 w 575551"/>
              <a:gd name="connsiteY13" fmla="*/ 163732 h 574680"/>
              <a:gd name="connsiteX14" fmla="*/ 307478 w 575551"/>
              <a:gd name="connsiteY14" fmla="*/ 33198 h 574680"/>
              <a:gd name="connsiteX15" fmla="*/ 260674 w 575551"/>
              <a:gd name="connsiteY15" fmla="*/ 34004 h 574680"/>
              <a:gd name="connsiteX16" fmla="*/ 255025 w 575551"/>
              <a:gd name="connsiteY16" fmla="*/ 64624 h 574680"/>
              <a:gd name="connsiteX17" fmla="*/ 179171 w 575551"/>
              <a:gd name="connsiteY17" fmla="*/ 116999 h 574680"/>
              <a:gd name="connsiteX18" fmla="*/ 150120 w 575551"/>
              <a:gd name="connsiteY18" fmla="*/ 111359 h 574680"/>
              <a:gd name="connsiteX19" fmla="*/ 121876 w 575551"/>
              <a:gd name="connsiteY19" fmla="*/ 93631 h 574680"/>
              <a:gd name="connsiteX20" fmla="*/ 88791 w 575551"/>
              <a:gd name="connsiteY20" fmla="*/ 127474 h 574680"/>
              <a:gd name="connsiteX21" fmla="*/ 107351 w 575551"/>
              <a:gd name="connsiteY21" fmla="*/ 153259 h 574680"/>
              <a:gd name="connsiteX22" fmla="*/ 108965 w 575551"/>
              <a:gd name="connsiteY22" fmla="*/ 215304 h 574680"/>
              <a:gd name="connsiteX23" fmla="*/ 66196 w 575551"/>
              <a:gd name="connsiteY23" fmla="*/ 260427 h 574680"/>
              <a:gd name="connsiteX24" fmla="*/ 33110 w 575551"/>
              <a:gd name="connsiteY24" fmla="*/ 267679 h 574680"/>
              <a:gd name="connsiteX25" fmla="*/ 33917 w 575551"/>
              <a:gd name="connsiteY25" fmla="*/ 314414 h 574680"/>
              <a:gd name="connsiteX26" fmla="*/ 65389 w 575551"/>
              <a:gd name="connsiteY26" fmla="*/ 320055 h 574680"/>
              <a:gd name="connsiteX27" fmla="*/ 110579 w 575551"/>
              <a:gd name="connsiteY27" fmla="*/ 362761 h 574680"/>
              <a:gd name="connsiteX28" fmla="*/ 112193 w 575551"/>
              <a:gd name="connsiteY28" fmla="*/ 424806 h 574680"/>
              <a:gd name="connsiteX29" fmla="*/ 93633 w 575551"/>
              <a:gd name="connsiteY29" fmla="*/ 453008 h 574680"/>
              <a:gd name="connsiteX30" fmla="*/ 127525 w 575551"/>
              <a:gd name="connsiteY30" fmla="*/ 486045 h 574680"/>
              <a:gd name="connsiteX31" fmla="*/ 154155 w 575551"/>
              <a:gd name="connsiteY31" fmla="*/ 467512 h 574680"/>
              <a:gd name="connsiteX32" fmla="*/ 187240 w 575551"/>
              <a:gd name="connsiteY32" fmla="*/ 460260 h 574680"/>
              <a:gd name="connsiteX33" fmla="*/ 261481 w 575551"/>
              <a:gd name="connsiteY33" fmla="*/ 508606 h 574680"/>
              <a:gd name="connsiteX34" fmla="*/ 268743 w 575551"/>
              <a:gd name="connsiteY34" fmla="*/ 541643 h 574680"/>
              <a:gd name="connsiteX35" fmla="*/ 315547 w 575551"/>
              <a:gd name="connsiteY35" fmla="*/ 541643 h 574680"/>
              <a:gd name="connsiteX36" fmla="*/ 321196 w 575551"/>
              <a:gd name="connsiteY36" fmla="*/ 508606 h 574680"/>
              <a:gd name="connsiteX37" fmla="*/ 397050 w 575551"/>
              <a:gd name="connsiteY37" fmla="*/ 457037 h 574680"/>
              <a:gd name="connsiteX38" fmla="*/ 426101 w 575551"/>
              <a:gd name="connsiteY38" fmla="*/ 461871 h 574680"/>
              <a:gd name="connsiteX39" fmla="*/ 454345 w 575551"/>
              <a:gd name="connsiteY39" fmla="*/ 481210 h 574680"/>
              <a:gd name="connsiteX40" fmla="*/ 487430 w 575551"/>
              <a:gd name="connsiteY40" fmla="*/ 446562 h 574680"/>
              <a:gd name="connsiteX41" fmla="*/ 468870 w 575551"/>
              <a:gd name="connsiteY41" fmla="*/ 420777 h 574680"/>
              <a:gd name="connsiteX42" fmla="*/ 510025 w 575551"/>
              <a:gd name="connsiteY42" fmla="*/ 313609 h 574680"/>
              <a:gd name="connsiteX43" fmla="*/ 543111 w 575551"/>
              <a:gd name="connsiteY43" fmla="*/ 306357 h 574680"/>
              <a:gd name="connsiteX44" fmla="*/ 541497 w 575551"/>
              <a:gd name="connsiteY44" fmla="*/ 258816 h 574680"/>
              <a:gd name="connsiteX45" fmla="*/ 510832 w 575551"/>
              <a:gd name="connsiteY45" fmla="*/ 253981 h 574680"/>
              <a:gd name="connsiteX46" fmla="*/ 464028 w 575551"/>
              <a:gd name="connsiteY46" fmla="*/ 149230 h 574680"/>
              <a:gd name="connsiteX47" fmla="*/ 481781 w 575551"/>
              <a:gd name="connsiteY47" fmla="*/ 121028 h 574680"/>
              <a:gd name="connsiteX48" fmla="*/ 447889 w 575551"/>
              <a:gd name="connsiteY48" fmla="*/ 88797 h 574680"/>
              <a:gd name="connsiteX49" fmla="*/ 422066 w 575551"/>
              <a:gd name="connsiteY49" fmla="*/ 106524 h 574680"/>
              <a:gd name="connsiteX50" fmla="*/ 388981 w 575551"/>
              <a:gd name="connsiteY50" fmla="*/ 113776 h 574680"/>
              <a:gd name="connsiteX51" fmla="*/ 314740 w 575551"/>
              <a:gd name="connsiteY51" fmla="*/ 65429 h 574680"/>
              <a:gd name="connsiteX52" fmla="*/ 307478 w 575551"/>
              <a:gd name="connsiteY52" fmla="*/ 33198 h 574680"/>
              <a:gd name="connsiteX53" fmla="*/ 327652 w 575551"/>
              <a:gd name="connsiteY53" fmla="*/ 2579 h 574680"/>
              <a:gd name="connsiteX54" fmla="*/ 338142 w 575551"/>
              <a:gd name="connsiteY54" fmla="*/ 9831 h 574680"/>
              <a:gd name="connsiteX55" fmla="*/ 340563 w 575551"/>
              <a:gd name="connsiteY55" fmla="*/ 21917 h 574680"/>
              <a:gd name="connsiteX56" fmla="*/ 343791 w 575551"/>
              <a:gd name="connsiteY56" fmla="*/ 52537 h 574680"/>
              <a:gd name="connsiteX57" fmla="*/ 388981 w 575551"/>
              <a:gd name="connsiteY57" fmla="*/ 81545 h 574680"/>
              <a:gd name="connsiteX58" fmla="*/ 409155 w 575551"/>
              <a:gd name="connsiteY58" fmla="*/ 76710 h 574680"/>
              <a:gd name="connsiteX59" fmla="*/ 430943 w 575551"/>
              <a:gd name="connsiteY59" fmla="*/ 57372 h 574680"/>
              <a:gd name="connsiteX60" fmla="*/ 441433 w 575551"/>
              <a:gd name="connsiteY60" fmla="*/ 50120 h 574680"/>
              <a:gd name="connsiteX61" fmla="*/ 454345 w 575551"/>
              <a:gd name="connsiteY61" fmla="*/ 52537 h 574680"/>
              <a:gd name="connsiteX62" fmla="*/ 517288 w 575551"/>
              <a:gd name="connsiteY62" fmla="*/ 113776 h 574680"/>
              <a:gd name="connsiteX63" fmla="*/ 519709 w 575551"/>
              <a:gd name="connsiteY63" fmla="*/ 125863 h 574680"/>
              <a:gd name="connsiteX64" fmla="*/ 513253 w 575551"/>
              <a:gd name="connsiteY64" fmla="*/ 137143 h 574680"/>
              <a:gd name="connsiteX65" fmla="*/ 493886 w 575551"/>
              <a:gd name="connsiteY65" fmla="*/ 160511 h 574680"/>
              <a:gd name="connsiteX66" fmla="*/ 522130 w 575551"/>
              <a:gd name="connsiteY66" fmla="*/ 224167 h 574680"/>
              <a:gd name="connsiteX67" fmla="*/ 551987 w 575551"/>
              <a:gd name="connsiteY67" fmla="*/ 225779 h 574680"/>
              <a:gd name="connsiteX68" fmla="*/ 564092 w 575551"/>
              <a:gd name="connsiteY68" fmla="*/ 227391 h 574680"/>
              <a:gd name="connsiteX69" fmla="*/ 571354 w 575551"/>
              <a:gd name="connsiteY69" fmla="*/ 238671 h 574680"/>
              <a:gd name="connsiteX70" fmla="*/ 572968 w 575551"/>
              <a:gd name="connsiteY70" fmla="*/ 326501 h 574680"/>
              <a:gd name="connsiteX71" fmla="*/ 566513 w 575551"/>
              <a:gd name="connsiteY71" fmla="*/ 336976 h 574680"/>
              <a:gd name="connsiteX72" fmla="*/ 553601 w 575551"/>
              <a:gd name="connsiteY72" fmla="*/ 339393 h 574680"/>
              <a:gd name="connsiteX73" fmla="*/ 522937 w 575551"/>
              <a:gd name="connsiteY73" fmla="*/ 342617 h 574680"/>
              <a:gd name="connsiteX74" fmla="*/ 497921 w 575551"/>
              <a:gd name="connsiteY74" fmla="*/ 407884 h 574680"/>
              <a:gd name="connsiteX75" fmla="*/ 518095 w 575551"/>
              <a:gd name="connsiteY75" fmla="*/ 429640 h 574680"/>
              <a:gd name="connsiteX76" fmla="*/ 526164 w 575551"/>
              <a:gd name="connsiteY76" fmla="*/ 440116 h 574680"/>
              <a:gd name="connsiteX77" fmla="*/ 522937 w 575551"/>
              <a:gd name="connsiteY77" fmla="*/ 453008 h 574680"/>
              <a:gd name="connsiteX78" fmla="*/ 461607 w 575551"/>
              <a:gd name="connsiteY78" fmla="*/ 516664 h 574680"/>
              <a:gd name="connsiteX79" fmla="*/ 449503 w 575551"/>
              <a:gd name="connsiteY79" fmla="*/ 519082 h 574680"/>
              <a:gd name="connsiteX80" fmla="*/ 438205 w 575551"/>
              <a:gd name="connsiteY80" fmla="*/ 511830 h 574680"/>
              <a:gd name="connsiteX81" fmla="*/ 414804 w 575551"/>
              <a:gd name="connsiteY81" fmla="*/ 492491 h 574680"/>
              <a:gd name="connsiteX82" fmla="*/ 397050 w 575551"/>
              <a:gd name="connsiteY82" fmla="*/ 489268 h 574680"/>
              <a:gd name="connsiteX83" fmla="*/ 351054 w 575551"/>
              <a:gd name="connsiteY83" fmla="*/ 520693 h 574680"/>
              <a:gd name="connsiteX84" fmla="*/ 349440 w 575551"/>
              <a:gd name="connsiteY84" fmla="*/ 550507 h 574680"/>
              <a:gd name="connsiteX85" fmla="*/ 347826 w 575551"/>
              <a:gd name="connsiteY85" fmla="*/ 563399 h 574680"/>
              <a:gd name="connsiteX86" fmla="*/ 336528 w 575551"/>
              <a:gd name="connsiteY86" fmla="*/ 570651 h 574680"/>
              <a:gd name="connsiteX87" fmla="*/ 288110 w 575551"/>
              <a:gd name="connsiteY87" fmla="*/ 574680 h 574680"/>
              <a:gd name="connsiteX88" fmla="*/ 248569 w 575551"/>
              <a:gd name="connsiteY88" fmla="*/ 572263 h 574680"/>
              <a:gd name="connsiteX89" fmla="*/ 237272 w 575551"/>
              <a:gd name="connsiteY89" fmla="*/ 565011 h 574680"/>
              <a:gd name="connsiteX90" fmla="*/ 234851 w 575551"/>
              <a:gd name="connsiteY90" fmla="*/ 552924 h 574680"/>
              <a:gd name="connsiteX91" fmla="*/ 232430 w 575551"/>
              <a:gd name="connsiteY91" fmla="*/ 521499 h 574680"/>
              <a:gd name="connsiteX92" fmla="*/ 187240 w 575551"/>
              <a:gd name="connsiteY92" fmla="*/ 492491 h 574680"/>
              <a:gd name="connsiteX93" fmla="*/ 167066 w 575551"/>
              <a:gd name="connsiteY93" fmla="*/ 496520 h 574680"/>
              <a:gd name="connsiteX94" fmla="*/ 144471 w 575551"/>
              <a:gd name="connsiteY94" fmla="*/ 516664 h 574680"/>
              <a:gd name="connsiteX95" fmla="*/ 133981 w 575551"/>
              <a:gd name="connsiteY95" fmla="*/ 524722 h 574680"/>
              <a:gd name="connsiteX96" fmla="*/ 121069 w 575551"/>
              <a:gd name="connsiteY96" fmla="*/ 522305 h 574680"/>
              <a:gd name="connsiteX97" fmla="*/ 58126 w 575551"/>
              <a:gd name="connsiteY97" fmla="*/ 460260 h 574680"/>
              <a:gd name="connsiteX98" fmla="*/ 54898 w 575551"/>
              <a:gd name="connsiteY98" fmla="*/ 448173 h 574680"/>
              <a:gd name="connsiteX99" fmla="*/ 62161 w 575551"/>
              <a:gd name="connsiteY99" fmla="*/ 436892 h 574680"/>
              <a:gd name="connsiteX100" fmla="*/ 82335 w 575551"/>
              <a:gd name="connsiteY100" fmla="*/ 413525 h 574680"/>
              <a:gd name="connsiteX101" fmla="*/ 81528 w 575551"/>
              <a:gd name="connsiteY101" fmla="*/ 375653 h 574680"/>
              <a:gd name="connsiteX102" fmla="*/ 54091 w 575551"/>
              <a:gd name="connsiteY102" fmla="*/ 349869 h 574680"/>
              <a:gd name="connsiteX103" fmla="*/ 24234 w 575551"/>
              <a:gd name="connsiteY103" fmla="*/ 348257 h 574680"/>
              <a:gd name="connsiteX104" fmla="*/ 11322 w 575551"/>
              <a:gd name="connsiteY104" fmla="*/ 346645 h 574680"/>
              <a:gd name="connsiteX105" fmla="*/ 4060 w 575551"/>
              <a:gd name="connsiteY105" fmla="*/ 335365 h 574680"/>
              <a:gd name="connsiteX106" fmla="*/ 3253 w 575551"/>
              <a:gd name="connsiteY106" fmla="*/ 247535 h 574680"/>
              <a:gd name="connsiteX107" fmla="*/ 9708 w 575551"/>
              <a:gd name="connsiteY107" fmla="*/ 236254 h 574680"/>
              <a:gd name="connsiteX108" fmla="*/ 22620 w 575551"/>
              <a:gd name="connsiteY108" fmla="*/ 233837 h 574680"/>
              <a:gd name="connsiteX109" fmla="*/ 53284 w 575551"/>
              <a:gd name="connsiteY109" fmla="*/ 230614 h 574680"/>
              <a:gd name="connsiteX110" fmla="*/ 79107 w 575551"/>
              <a:gd name="connsiteY110" fmla="*/ 204023 h 574680"/>
              <a:gd name="connsiteX111" fmla="*/ 78300 w 575551"/>
              <a:gd name="connsiteY111" fmla="*/ 166152 h 574680"/>
              <a:gd name="connsiteX112" fmla="*/ 58126 w 575551"/>
              <a:gd name="connsiteY112" fmla="*/ 144395 h 574680"/>
              <a:gd name="connsiteX113" fmla="*/ 50864 w 575551"/>
              <a:gd name="connsiteY113" fmla="*/ 133920 h 574680"/>
              <a:gd name="connsiteX114" fmla="*/ 53284 w 575551"/>
              <a:gd name="connsiteY114" fmla="*/ 121028 h 574680"/>
              <a:gd name="connsiteX115" fmla="*/ 114614 w 575551"/>
              <a:gd name="connsiteY115" fmla="*/ 58177 h 574680"/>
              <a:gd name="connsiteX116" fmla="*/ 127525 w 575551"/>
              <a:gd name="connsiteY116" fmla="*/ 54954 h 574680"/>
              <a:gd name="connsiteX117" fmla="*/ 138015 w 575551"/>
              <a:gd name="connsiteY117" fmla="*/ 62206 h 574680"/>
              <a:gd name="connsiteX118" fmla="*/ 161417 w 575551"/>
              <a:gd name="connsiteY118" fmla="*/ 81545 h 574680"/>
              <a:gd name="connsiteX119" fmla="*/ 179171 w 575551"/>
              <a:gd name="connsiteY119" fmla="*/ 84768 h 574680"/>
              <a:gd name="connsiteX120" fmla="*/ 225167 w 575551"/>
              <a:gd name="connsiteY120" fmla="*/ 53343 h 574680"/>
              <a:gd name="connsiteX121" fmla="*/ 226781 w 575551"/>
              <a:gd name="connsiteY121" fmla="*/ 24335 h 574680"/>
              <a:gd name="connsiteX122" fmla="*/ 229202 w 575551"/>
              <a:gd name="connsiteY122" fmla="*/ 11442 h 574680"/>
              <a:gd name="connsiteX123" fmla="*/ 239693 w 575551"/>
              <a:gd name="connsiteY123" fmla="*/ 4190 h 574680"/>
              <a:gd name="connsiteX124" fmla="*/ 327652 w 575551"/>
              <a:gd name="connsiteY124" fmla="*/ 2579 h 57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</a:cxnLst>
            <a:rect l="l" t="t" r="r" b="b"/>
            <a:pathLst>
              <a:path w="575551" h="574680">
                <a:moveTo>
                  <a:pt x="288111" y="195956"/>
                </a:moveTo>
                <a:cubicBezTo>
                  <a:pt x="275198" y="195956"/>
                  <a:pt x="262286" y="199179"/>
                  <a:pt x="250987" y="204012"/>
                </a:cubicBezTo>
                <a:cubicBezTo>
                  <a:pt x="204987" y="224958"/>
                  <a:pt x="184004" y="278933"/>
                  <a:pt x="204180" y="324853"/>
                </a:cubicBezTo>
                <a:cubicBezTo>
                  <a:pt x="218706" y="357882"/>
                  <a:pt x="251794" y="378828"/>
                  <a:pt x="288111" y="378828"/>
                </a:cubicBezTo>
                <a:cubicBezTo>
                  <a:pt x="301023" y="378828"/>
                  <a:pt x="313128" y="376411"/>
                  <a:pt x="325234" y="370772"/>
                </a:cubicBezTo>
                <a:cubicBezTo>
                  <a:pt x="371234" y="350632"/>
                  <a:pt x="392217" y="296657"/>
                  <a:pt x="371234" y="250737"/>
                </a:cubicBezTo>
                <a:cubicBezTo>
                  <a:pt x="356708" y="217708"/>
                  <a:pt x="323620" y="195956"/>
                  <a:pt x="288111" y="195956"/>
                </a:cubicBezTo>
                <a:close/>
                <a:moveTo>
                  <a:pt x="288111" y="163732"/>
                </a:moveTo>
                <a:cubicBezTo>
                  <a:pt x="336532" y="163732"/>
                  <a:pt x="380919" y="192734"/>
                  <a:pt x="401094" y="237042"/>
                </a:cubicBezTo>
                <a:cubicBezTo>
                  <a:pt x="428533" y="299879"/>
                  <a:pt x="400287" y="372383"/>
                  <a:pt x="338146" y="400579"/>
                </a:cubicBezTo>
                <a:cubicBezTo>
                  <a:pt x="322006" y="407830"/>
                  <a:pt x="305058" y="411052"/>
                  <a:pt x="288111" y="411052"/>
                </a:cubicBezTo>
                <a:cubicBezTo>
                  <a:pt x="238882" y="411052"/>
                  <a:pt x="194496" y="382050"/>
                  <a:pt x="175127" y="337742"/>
                </a:cubicBezTo>
                <a:cubicBezTo>
                  <a:pt x="146881" y="275711"/>
                  <a:pt x="175127" y="202401"/>
                  <a:pt x="237268" y="175011"/>
                </a:cubicBezTo>
                <a:cubicBezTo>
                  <a:pt x="253408" y="167760"/>
                  <a:pt x="270356" y="163732"/>
                  <a:pt x="288111" y="163732"/>
                </a:cubicBezTo>
                <a:close/>
                <a:moveTo>
                  <a:pt x="307478" y="33198"/>
                </a:moveTo>
                <a:cubicBezTo>
                  <a:pt x="292145" y="31587"/>
                  <a:pt x="276006" y="32392"/>
                  <a:pt x="260674" y="34004"/>
                </a:cubicBezTo>
                <a:cubicBezTo>
                  <a:pt x="260674" y="44479"/>
                  <a:pt x="259060" y="54954"/>
                  <a:pt x="255025" y="64624"/>
                </a:cubicBezTo>
                <a:cubicBezTo>
                  <a:pt x="242921" y="96049"/>
                  <a:pt x="212256" y="116999"/>
                  <a:pt x="179171" y="116999"/>
                </a:cubicBezTo>
                <a:cubicBezTo>
                  <a:pt x="168680" y="116999"/>
                  <a:pt x="158997" y="115387"/>
                  <a:pt x="150120" y="111359"/>
                </a:cubicBezTo>
                <a:cubicBezTo>
                  <a:pt x="139629" y="107330"/>
                  <a:pt x="129946" y="101689"/>
                  <a:pt x="121876" y="93631"/>
                </a:cubicBezTo>
                <a:cubicBezTo>
                  <a:pt x="109772" y="103301"/>
                  <a:pt x="99281" y="114582"/>
                  <a:pt x="88791" y="127474"/>
                </a:cubicBezTo>
                <a:cubicBezTo>
                  <a:pt x="96860" y="134726"/>
                  <a:pt x="103316" y="143590"/>
                  <a:pt x="107351" y="153259"/>
                </a:cubicBezTo>
                <a:cubicBezTo>
                  <a:pt x="116228" y="172598"/>
                  <a:pt x="117034" y="195160"/>
                  <a:pt x="108965" y="215304"/>
                </a:cubicBezTo>
                <a:cubicBezTo>
                  <a:pt x="100895" y="235448"/>
                  <a:pt x="86370" y="251564"/>
                  <a:pt x="66196" y="260427"/>
                </a:cubicBezTo>
                <a:cubicBezTo>
                  <a:pt x="55705" y="265262"/>
                  <a:pt x="44408" y="267679"/>
                  <a:pt x="33110" y="267679"/>
                </a:cubicBezTo>
                <a:cubicBezTo>
                  <a:pt x="31496" y="282989"/>
                  <a:pt x="32303" y="299105"/>
                  <a:pt x="33917" y="314414"/>
                </a:cubicBezTo>
                <a:cubicBezTo>
                  <a:pt x="44408" y="313609"/>
                  <a:pt x="55705" y="316026"/>
                  <a:pt x="65389" y="320055"/>
                </a:cubicBezTo>
                <a:cubicBezTo>
                  <a:pt x="85563" y="327307"/>
                  <a:pt x="101702" y="342617"/>
                  <a:pt x="110579" y="362761"/>
                </a:cubicBezTo>
                <a:cubicBezTo>
                  <a:pt x="119455" y="382100"/>
                  <a:pt x="120262" y="404661"/>
                  <a:pt x="112193" y="424806"/>
                </a:cubicBezTo>
                <a:cubicBezTo>
                  <a:pt x="108158" y="435281"/>
                  <a:pt x="101702" y="444950"/>
                  <a:pt x="93633" y="453008"/>
                </a:cubicBezTo>
                <a:cubicBezTo>
                  <a:pt x="104123" y="465095"/>
                  <a:pt x="115421" y="476375"/>
                  <a:pt x="127525" y="486045"/>
                </a:cubicBezTo>
                <a:cubicBezTo>
                  <a:pt x="134788" y="477987"/>
                  <a:pt x="143664" y="471541"/>
                  <a:pt x="154155" y="467512"/>
                </a:cubicBezTo>
                <a:cubicBezTo>
                  <a:pt x="164645" y="462677"/>
                  <a:pt x="175943" y="460260"/>
                  <a:pt x="187240" y="460260"/>
                </a:cubicBezTo>
                <a:cubicBezTo>
                  <a:pt x="219519" y="460260"/>
                  <a:pt x="248569" y="478793"/>
                  <a:pt x="261481" y="508606"/>
                </a:cubicBezTo>
                <a:cubicBezTo>
                  <a:pt x="266323" y="519082"/>
                  <a:pt x="268743" y="530362"/>
                  <a:pt x="268743" y="541643"/>
                </a:cubicBezTo>
                <a:cubicBezTo>
                  <a:pt x="284076" y="543255"/>
                  <a:pt x="300215" y="543255"/>
                  <a:pt x="315547" y="541643"/>
                </a:cubicBezTo>
                <a:cubicBezTo>
                  <a:pt x="315547" y="530362"/>
                  <a:pt x="317161" y="519082"/>
                  <a:pt x="321196" y="508606"/>
                </a:cubicBezTo>
                <a:cubicBezTo>
                  <a:pt x="333300" y="477987"/>
                  <a:pt x="363965" y="457037"/>
                  <a:pt x="397050" y="457037"/>
                </a:cubicBezTo>
                <a:cubicBezTo>
                  <a:pt x="406734" y="457037"/>
                  <a:pt x="417224" y="458648"/>
                  <a:pt x="426101" y="461871"/>
                </a:cubicBezTo>
                <a:cubicBezTo>
                  <a:pt x="437399" y="466706"/>
                  <a:pt x="446275" y="472347"/>
                  <a:pt x="454345" y="481210"/>
                </a:cubicBezTo>
                <a:cubicBezTo>
                  <a:pt x="466449" y="470735"/>
                  <a:pt x="477747" y="459454"/>
                  <a:pt x="487430" y="446562"/>
                </a:cubicBezTo>
                <a:cubicBezTo>
                  <a:pt x="479361" y="439310"/>
                  <a:pt x="472905" y="430446"/>
                  <a:pt x="468870" y="420777"/>
                </a:cubicBezTo>
                <a:cubicBezTo>
                  <a:pt x="450310" y="379682"/>
                  <a:pt x="468870" y="331336"/>
                  <a:pt x="510025" y="313609"/>
                </a:cubicBezTo>
                <a:cubicBezTo>
                  <a:pt x="520516" y="308774"/>
                  <a:pt x="531006" y="306357"/>
                  <a:pt x="543111" y="306357"/>
                </a:cubicBezTo>
                <a:cubicBezTo>
                  <a:pt x="543918" y="290241"/>
                  <a:pt x="543918" y="274931"/>
                  <a:pt x="541497" y="258816"/>
                </a:cubicBezTo>
                <a:cubicBezTo>
                  <a:pt x="531006" y="259622"/>
                  <a:pt x="520516" y="258010"/>
                  <a:pt x="510832" y="253981"/>
                </a:cubicBezTo>
                <a:cubicBezTo>
                  <a:pt x="468870" y="237866"/>
                  <a:pt x="447889" y="190325"/>
                  <a:pt x="464028" y="149230"/>
                </a:cubicBezTo>
                <a:cubicBezTo>
                  <a:pt x="468063" y="138755"/>
                  <a:pt x="473712" y="129086"/>
                  <a:pt x="481781" y="121028"/>
                </a:cubicBezTo>
                <a:cubicBezTo>
                  <a:pt x="471291" y="108941"/>
                  <a:pt x="459993" y="98466"/>
                  <a:pt x="447889" y="88797"/>
                </a:cubicBezTo>
                <a:cubicBezTo>
                  <a:pt x="440626" y="96049"/>
                  <a:pt x="431750" y="102495"/>
                  <a:pt x="422066" y="106524"/>
                </a:cubicBezTo>
                <a:cubicBezTo>
                  <a:pt x="411576" y="111359"/>
                  <a:pt x="400278" y="113776"/>
                  <a:pt x="388981" y="113776"/>
                </a:cubicBezTo>
                <a:cubicBezTo>
                  <a:pt x="356702" y="113776"/>
                  <a:pt x="327652" y="94437"/>
                  <a:pt x="314740" y="65429"/>
                </a:cubicBezTo>
                <a:cubicBezTo>
                  <a:pt x="309898" y="54954"/>
                  <a:pt x="307478" y="44479"/>
                  <a:pt x="307478" y="33198"/>
                </a:cubicBezTo>
                <a:close/>
                <a:moveTo>
                  <a:pt x="327652" y="2579"/>
                </a:moveTo>
                <a:cubicBezTo>
                  <a:pt x="331686" y="3385"/>
                  <a:pt x="335721" y="5802"/>
                  <a:pt x="338142" y="9831"/>
                </a:cubicBezTo>
                <a:cubicBezTo>
                  <a:pt x="340563" y="13054"/>
                  <a:pt x="341370" y="17889"/>
                  <a:pt x="340563" y="21917"/>
                </a:cubicBezTo>
                <a:cubicBezTo>
                  <a:pt x="338949" y="32392"/>
                  <a:pt x="339756" y="42868"/>
                  <a:pt x="343791" y="52537"/>
                </a:cubicBezTo>
                <a:cubicBezTo>
                  <a:pt x="351861" y="70264"/>
                  <a:pt x="369614" y="81545"/>
                  <a:pt x="388981" y="81545"/>
                </a:cubicBezTo>
                <a:cubicBezTo>
                  <a:pt x="395436" y="81545"/>
                  <a:pt x="402699" y="79933"/>
                  <a:pt x="409155" y="76710"/>
                </a:cubicBezTo>
                <a:cubicBezTo>
                  <a:pt x="418031" y="72681"/>
                  <a:pt x="425294" y="66235"/>
                  <a:pt x="430943" y="57372"/>
                </a:cubicBezTo>
                <a:cubicBezTo>
                  <a:pt x="433364" y="54148"/>
                  <a:pt x="437399" y="50925"/>
                  <a:pt x="441433" y="50120"/>
                </a:cubicBezTo>
                <a:cubicBezTo>
                  <a:pt x="445468" y="49314"/>
                  <a:pt x="450310" y="50120"/>
                  <a:pt x="454345" y="52537"/>
                </a:cubicBezTo>
                <a:cubicBezTo>
                  <a:pt x="477747" y="69458"/>
                  <a:pt x="499535" y="90408"/>
                  <a:pt x="517288" y="113776"/>
                </a:cubicBezTo>
                <a:cubicBezTo>
                  <a:pt x="519709" y="116999"/>
                  <a:pt x="520516" y="121834"/>
                  <a:pt x="519709" y="125863"/>
                </a:cubicBezTo>
                <a:cubicBezTo>
                  <a:pt x="519709" y="130697"/>
                  <a:pt x="516481" y="134726"/>
                  <a:pt x="513253" y="137143"/>
                </a:cubicBezTo>
                <a:cubicBezTo>
                  <a:pt x="504376" y="142784"/>
                  <a:pt x="497114" y="150842"/>
                  <a:pt x="493886" y="160511"/>
                </a:cubicBezTo>
                <a:cubicBezTo>
                  <a:pt x="484202" y="185490"/>
                  <a:pt x="497114" y="214498"/>
                  <a:pt x="522130" y="224167"/>
                </a:cubicBezTo>
                <a:cubicBezTo>
                  <a:pt x="531813" y="227391"/>
                  <a:pt x="541497" y="228196"/>
                  <a:pt x="551987" y="225779"/>
                </a:cubicBezTo>
                <a:cubicBezTo>
                  <a:pt x="556022" y="224167"/>
                  <a:pt x="560864" y="224973"/>
                  <a:pt x="564092" y="227391"/>
                </a:cubicBezTo>
                <a:cubicBezTo>
                  <a:pt x="568126" y="229808"/>
                  <a:pt x="570547" y="233837"/>
                  <a:pt x="571354" y="238671"/>
                </a:cubicBezTo>
                <a:cubicBezTo>
                  <a:pt x="576196" y="267679"/>
                  <a:pt x="577003" y="296687"/>
                  <a:pt x="572968" y="326501"/>
                </a:cubicBezTo>
                <a:cubicBezTo>
                  <a:pt x="572161" y="330530"/>
                  <a:pt x="569740" y="334559"/>
                  <a:pt x="566513" y="336976"/>
                </a:cubicBezTo>
                <a:cubicBezTo>
                  <a:pt x="562478" y="339393"/>
                  <a:pt x="558443" y="341005"/>
                  <a:pt x="553601" y="339393"/>
                </a:cubicBezTo>
                <a:cubicBezTo>
                  <a:pt x="543111" y="337782"/>
                  <a:pt x="532620" y="338588"/>
                  <a:pt x="522937" y="342617"/>
                </a:cubicBezTo>
                <a:cubicBezTo>
                  <a:pt x="498728" y="353897"/>
                  <a:pt x="487430" y="382905"/>
                  <a:pt x="497921" y="407884"/>
                </a:cubicBezTo>
                <a:cubicBezTo>
                  <a:pt x="501956" y="416748"/>
                  <a:pt x="509218" y="424806"/>
                  <a:pt x="518095" y="429640"/>
                </a:cubicBezTo>
                <a:cubicBezTo>
                  <a:pt x="522130" y="432058"/>
                  <a:pt x="524550" y="436087"/>
                  <a:pt x="526164" y="440116"/>
                </a:cubicBezTo>
                <a:cubicBezTo>
                  <a:pt x="526971" y="444950"/>
                  <a:pt x="526164" y="448979"/>
                  <a:pt x="522937" y="453008"/>
                </a:cubicBezTo>
                <a:cubicBezTo>
                  <a:pt x="505990" y="477181"/>
                  <a:pt x="485816" y="498937"/>
                  <a:pt x="461607" y="516664"/>
                </a:cubicBezTo>
                <a:cubicBezTo>
                  <a:pt x="458380" y="519082"/>
                  <a:pt x="453538" y="520693"/>
                  <a:pt x="449503" y="519082"/>
                </a:cubicBezTo>
                <a:cubicBezTo>
                  <a:pt x="444661" y="518276"/>
                  <a:pt x="440626" y="515858"/>
                  <a:pt x="438205" y="511830"/>
                </a:cubicBezTo>
                <a:cubicBezTo>
                  <a:pt x="432557" y="502966"/>
                  <a:pt x="424487" y="495714"/>
                  <a:pt x="414804" y="492491"/>
                </a:cubicBezTo>
                <a:cubicBezTo>
                  <a:pt x="409155" y="490074"/>
                  <a:pt x="403506" y="489268"/>
                  <a:pt x="397050" y="489268"/>
                </a:cubicBezTo>
                <a:cubicBezTo>
                  <a:pt x="376876" y="489268"/>
                  <a:pt x="358316" y="501355"/>
                  <a:pt x="351054" y="520693"/>
                </a:cubicBezTo>
                <a:cubicBezTo>
                  <a:pt x="347826" y="530362"/>
                  <a:pt x="347019" y="540838"/>
                  <a:pt x="349440" y="550507"/>
                </a:cubicBezTo>
                <a:cubicBezTo>
                  <a:pt x="351054" y="555342"/>
                  <a:pt x="350247" y="559370"/>
                  <a:pt x="347826" y="563399"/>
                </a:cubicBezTo>
                <a:cubicBezTo>
                  <a:pt x="345405" y="567428"/>
                  <a:pt x="341370" y="569845"/>
                  <a:pt x="336528" y="570651"/>
                </a:cubicBezTo>
                <a:cubicBezTo>
                  <a:pt x="321196" y="573874"/>
                  <a:pt x="304250" y="574680"/>
                  <a:pt x="288110" y="574680"/>
                </a:cubicBezTo>
                <a:cubicBezTo>
                  <a:pt x="275199" y="574680"/>
                  <a:pt x="261481" y="573874"/>
                  <a:pt x="248569" y="572263"/>
                </a:cubicBezTo>
                <a:cubicBezTo>
                  <a:pt x="243728" y="571457"/>
                  <a:pt x="239693" y="569040"/>
                  <a:pt x="237272" y="565011"/>
                </a:cubicBezTo>
                <a:cubicBezTo>
                  <a:pt x="234851" y="561788"/>
                  <a:pt x="234044" y="556953"/>
                  <a:pt x="234851" y="552924"/>
                </a:cubicBezTo>
                <a:cubicBezTo>
                  <a:pt x="237272" y="542449"/>
                  <a:pt x="236465" y="531168"/>
                  <a:pt x="232430" y="521499"/>
                </a:cubicBezTo>
                <a:cubicBezTo>
                  <a:pt x="224360" y="503772"/>
                  <a:pt x="206607" y="492491"/>
                  <a:pt x="187240" y="492491"/>
                </a:cubicBezTo>
                <a:cubicBezTo>
                  <a:pt x="179978" y="492491"/>
                  <a:pt x="173522" y="494103"/>
                  <a:pt x="167066" y="496520"/>
                </a:cubicBezTo>
                <a:cubicBezTo>
                  <a:pt x="157383" y="500549"/>
                  <a:pt x="150120" y="507801"/>
                  <a:pt x="144471" y="516664"/>
                </a:cubicBezTo>
                <a:cubicBezTo>
                  <a:pt x="142050" y="520693"/>
                  <a:pt x="138822" y="523916"/>
                  <a:pt x="133981" y="524722"/>
                </a:cubicBezTo>
                <a:cubicBezTo>
                  <a:pt x="129946" y="525528"/>
                  <a:pt x="125104" y="524722"/>
                  <a:pt x="121069" y="522305"/>
                </a:cubicBezTo>
                <a:cubicBezTo>
                  <a:pt x="96860" y="504578"/>
                  <a:pt x="75879" y="484433"/>
                  <a:pt x="58126" y="460260"/>
                </a:cubicBezTo>
                <a:cubicBezTo>
                  <a:pt x="54898" y="457037"/>
                  <a:pt x="54091" y="452202"/>
                  <a:pt x="54898" y="448173"/>
                </a:cubicBezTo>
                <a:cubicBezTo>
                  <a:pt x="55705" y="443339"/>
                  <a:pt x="58126" y="439310"/>
                  <a:pt x="62161" y="436892"/>
                </a:cubicBezTo>
                <a:cubicBezTo>
                  <a:pt x="71845" y="431252"/>
                  <a:pt x="78300" y="423194"/>
                  <a:pt x="82335" y="413525"/>
                </a:cubicBezTo>
                <a:cubicBezTo>
                  <a:pt x="87177" y="400632"/>
                  <a:pt x="86370" y="387740"/>
                  <a:pt x="81528" y="375653"/>
                </a:cubicBezTo>
                <a:cubicBezTo>
                  <a:pt x="75879" y="363567"/>
                  <a:pt x="66196" y="354703"/>
                  <a:pt x="54091" y="349869"/>
                </a:cubicBezTo>
                <a:cubicBezTo>
                  <a:pt x="44408" y="345840"/>
                  <a:pt x="33917" y="345840"/>
                  <a:pt x="24234" y="348257"/>
                </a:cubicBezTo>
                <a:cubicBezTo>
                  <a:pt x="19392" y="349063"/>
                  <a:pt x="15357" y="349063"/>
                  <a:pt x="11322" y="346645"/>
                </a:cubicBezTo>
                <a:cubicBezTo>
                  <a:pt x="7288" y="343422"/>
                  <a:pt x="4867" y="340199"/>
                  <a:pt x="4060" y="335365"/>
                </a:cubicBezTo>
                <a:cubicBezTo>
                  <a:pt x="-782" y="306357"/>
                  <a:pt x="-1589" y="276543"/>
                  <a:pt x="3253" y="247535"/>
                </a:cubicBezTo>
                <a:cubicBezTo>
                  <a:pt x="3253" y="242700"/>
                  <a:pt x="5674" y="238671"/>
                  <a:pt x="9708" y="236254"/>
                </a:cubicBezTo>
                <a:cubicBezTo>
                  <a:pt x="13743" y="233837"/>
                  <a:pt x="17778" y="233031"/>
                  <a:pt x="22620" y="233837"/>
                </a:cubicBezTo>
                <a:cubicBezTo>
                  <a:pt x="33110" y="236254"/>
                  <a:pt x="43601" y="235448"/>
                  <a:pt x="53284" y="230614"/>
                </a:cubicBezTo>
                <a:cubicBezTo>
                  <a:pt x="65389" y="225779"/>
                  <a:pt x="74265" y="216110"/>
                  <a:pt x="79107" y="204023"/>
                </a:cubicBezTo>
                <a:cubicBezTo>
                  <a:pt x="83949" y="191131"/>
                  <a:pt x="83142" y="178238"/>
                  <a:pt x="78300" y="166152"/>
                </a:cubicBezTo>
                <a:cubicBezTo>
                  <a:pt x="73459" y="157288"/>
                  <a:pt x="67003" y="149230"/>
                  <a:pt x="58126" y="144395"/>
                </a:cubicBezTo>
                <a:cubicBezTo>
                  <a:pt x="54091" y="141978"/>
                  <a:pt x="51671" y="137949"/>
                  <a:pt x="50864" y="133920"/>
                </a:cubicBezTo>
                <a:cubicBezTo>
                  <a:pt x="50057" y="129086"/>
                  <a:pt x="50864" y="124251"/>
                  <a:pt x="53284" y="121028"/>
                </a:cubicBezTo>
                <a:cubicBezTo>
                  <a:pt x="70231" y="96855"/>
                  <a:pt x="91212" y="75904"/>
                  <a:pt x="114614" y="58177"/>
                </a:cubicBezTo>
                <a:cubicBezTo>
                  <a:pt x="118648" y="55760"/>
                  <a:pt x="122683" y="54148"/>
                  <a:pt x="127525" y="54954"/>
                </a:cubicBezTo>
                <a:cubicBezTo>
                  <a:pt x="131560" y="55760"/>
                  <a:pt x="135595" y="58177"/>
                  <a:pt x="138015" y="62206"/>
                </a:cubicBezTo>
                <a:cubicBezTo>
                  <a:pt x="143664" y="71070"/>
                  <a:pt x="151734" y="77516"/>
                  <a:pt x="161417" y="81545"/>
                </a:cubicBezTo>
                <a:cubicBezTo>
                  <a:pt x="167066" y="83962"/>
                  <a:pt x="172715" y="84768"/>
                  <a:pt x="179171" y="84768"/>
                </a:cubicBezTo>
                <a:cubicBezTo>
                  <a:pt x="199345" y="84768"/>
                  <a:pt x="217905" y="71876"/>
                  <a:pt x="225167" y="53343"/>
                </a:cubicBezTo>
                <a:cubicBezTo>
                  <a:pt x="228395" y="43673"/>
                  <a:pt x="229202" y="34004"/>
                  <a:pt x="226781" y="24335"/>
                </a:cubicBezTo>
                <a:cubicBezTo>
                  <a:pt x="225974" y="19500"/>
                  <a:pt x="226781" y="14665"/>
                  <a:pt x="229202" y="11442"/>
                </a:cubicBezTo>
                <a:cubicBezTo>
                  <a:pt x="231623" y="7413"/>
                  <a:pt x="235658" y="4996"/>
                  <a:pt x="239693" y="4190"/>
                </a:cubicBezTo>
                <a:cubicBezTo>
                  <a:pt x="268743" y="-644"/>
                  <a:pt x="297794" y="-1450"/>
                  <a:pt x="327652" y="25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703997" y="1977819"/>
            <a:ext cx="2670856" cy="1993940"/>
            <a:chOff x="7703998" y="1977817"/>
            <a:chExt cx="2670856" cy="1993940"/>
          </a:xfrm>
        </p:grpSpPr>
        <p:sp>
          <p:nvSpPr>
            <p:cNvPr id="21" name="矩形 20"/>
            <p:cNvSpPr/>
            <p:nvPr/>
          </p:nvSpPr>
          <p:spPr>
            <a:xfrm>
              <a:off x="7773851" y="1977817"/>
              <a:ext cx="2531151" cy="1200329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7200" b="1" dirty="0">
                  <a:pattFill prst="ltUpDiag">
                    <a:fgClr>
                      <a:schemeClr val="tx1">
                        <a:lumMod val="85000"/>
                        <a:lumOff val="15000"/>
                      </a:schemeClr>
                    </a:fgClr>
                    <a:bgClr>
                      <a:schemeClr val="tx1"/>
                    </a:bgClr>
                  </a:pattFill>
                  <a:latin typeface="+mn-lt"/>
                  <a:ea typeface="+mn-ea"/>
                  <a:cs typeface="+mn-ea"/>
                  <a:sym typeface="+mn-lt"/>
                </a:rPr>
                <a:t>目 录</a:t>
              </a:r>
              <a:endParaRPr lang="zh-CN" altLang="en-US" sz="7200" b="1" dirty="0">
                <a:pattFill prst="ltUpDiag">
                  <a:fgClr>
                    <a:schemeClr val="tx1">
                      <a:lumMod val="85000"/>
                      <a:lumOff val="15000"/>
                    </a:schemeClr>
                  </a:fgClr>
                  <a:bgClr>
                    <a:schemeClr val="tx1"/>
                  </a:bgClr>
                </a:patt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7703998" y="3263871"/>
              <a:ext cx="2670856" cy="707886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000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CONTENT</a:t>
              </a:r>
              <a:endParaRPr lang="zh-CN" altLang="en-US" sz="40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 flipH="1">
            <a:off x="8647515" y="-368300"/>
            <a:ext cx="4746172" cy="8089900"/>
            <a:chOff x="-1161143" y="-368300"/>
            <a:chExt cx="4746172" cy="8089900"/>
          </a:xfrm>
        </p:grpSpPr>
        <p:sp>
          <p:nvSpPr>
            <p:cNvPr id="40" name="菱形 39"/>
            <p:cNvSpPr/>
            <p:nvPr/>
          </p:nvSpPr>
          <p:spPr>
            <a:xfrm>
              <a:off x="-1160463" y="-65088"/>
              <a:ext cx="2320926" cy="2322513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1" name="图片占位符 8"/>
            <p:cNvPicPr>
              <a:picLocks noChangeAspect="1" noChangeArrowheads="1"/>
            </p:cNvPicPr>
            <p:nvPr/>
          </p:nvPicPr>
          <p:blipFill>
            <a:blip r:embed="rId1" cstate="screen"/>
            <a:srcRect/>
            <a:stretch>
              <a:fillRect/>
            </a:stretch>
          </p:blipFill>
          <p:spPr>
            <a:xfrm>
              <a:off x="-1161143" y="-368300"/>
              <a:ext cx="4746172" cy="8089900"/>
            </a:xfrm>
            <a:custGeom>
              <a:avLst/>
              <a:gdLst>
                <a:gd name="connsiteX0" fmla="*/ 2373086 w 4746172"/>
                <a:gd name="connsiteY0" fmla="*/ 7244324 h 9566610"/>
                <a:gd name="connsiteX1" fmla="*/ 3534229 w 4746172"/>
                <a:gd name="connsiteY1" fmla="*/ 8405467 h 9566610"/>
                <a:gd name="connsiteX2" fmla="*/ 2373086 w 4746172"/>
                <a:gd name="connsiteY2" fmla="*/ 9566610 h 9566610"/>
                <a:gd name="connsiteX3" fmla="*/ 1211943 w 4746172"/>
                <a:gd name="connsiteY3" fmla="*/ 8405467 h 9566610"/>
                <a:gd name="connsiteX4" fmla="*/ 3585029 w 4746172"/>
                <a:gd name="connsiteY4" fmla="*/ 5981581 h 9566610"/>
                <a:gd name="connsiteX5" fmla="*/ 4746172 w 4746172"/>
                <a:gd name="connsiteY5" fmla="*/ 7142724 h 9566610"/>
                <a:gd name="connsiteX6" fmla="*/ 3585029 w 4746172"/>
                <a:gd name="connsiteY6" fmla="*/ 8303867 h 9566610"/>
                <a:gd name="connsiteX7" fmla="*/ 2423886 w 4746172"/>
                <a:gd name="connsiteY7" fmla="*/ 7142724 h 9566610"/>
                <a:gd name="connsiteX8" fmla="*/ 1161143 w 4746172"/>
                <a:gd name="connsiteY8" fmla="*/ 5981581 h 9566610"/>
                <a:gd name="connsiteX9" fmla="*/ 2322286 w 4746172"/>
                <a:gd name="connsiteY9" fmla="*/ 7142724 h 9566610"/>
                <a:gd name="connsiteX10" fmla="*/ 1161143 w 4746172"/>
                <a:gd name="connsiteY10" fmla="*/ 8303867 h 9566610"/>
                <a:gd name="connsiteX11" fmla="*/ 0 w 4746172"/>
                <a:gd name="connsiteY11" fmla="*/ 7142724 h 9566610"/>
                <a:gd name="connsiteX12" fmla="*/ 1161143 w 4746172"/>
                <a:gd name="connsiteY12" fmla="*/ 3610245 h 9566610"/>
                <a:gd name="connsiteX13" fmla="*/ 2322286 w 4746172"/>
                <a:gd name="connsiteY13" fmla="*/ 4771387 h 9566610"/>
                <a:gd name="connsiteX14" fmla="*/ 1161143 w 4746172"/>
                <a:gd name="connsiteY14" fmla="*/ 5932530 h 9566610"/>
                <a:gd name="connsiteX15" fmla="*/ 0 w 4746172"/>
                <a:gd name="connsiteY15" fmla="*/ 4771387 h 9566610"/>
                <a:gd name="connsiteX16" fmla="*/ 2373086 w 4746172"/>
                <a:gd name="connsiteY16" fmla="*/ 0 h 9566610"/>
                <a:gd name="connsiteX17" fmla="*/ 3534229 w 4746172"/>
                <a:gd name="connsiteY17" fmla="*/ 1161143 h 9566610"/>
                <a:gd name="connsiteX18" fmla="*/ 2373086 w 4746172"/>
                <a:gd name="connsiteY18" fmla="*/ 2322287 h 9566610"/>
                <a:gd name="connsiteX19" fmla="*/ 1211943 w 4746172"/>
                <a:gd name="connsiteY19" fmla="*/ 1161143 h 95666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746172" h="9566610">
                  <a:moveTo>
                    <a:pt x="2373086" y="7244324"/>
                  </a:moveTo>
                  <a:lnTo>
                    <a:pt x="3534229" y="8405467"/>
                  </a:lnTo>
                  <a:lnTo>
                    <a:pt x="2373086" y="9566610"/>
                  </a:lnTo>
                  <a:lnTo>
                    <a:pt x="1211943" y="8405467"/>
                  </a:lnTo>
                  <a:close/>
                  <a:moveTo>
                    <a:pt x="3585029" y="5981581"/>
                  </a:moveTo>
                  <a:lnTo>
                    <a:pt x="4746172" y="7142724"/>
                  </a:lnTo>
                  <a:lnTo>
                    <a:pt x="3585029" y="8303867"/>
                  </a:lnTo>
                  <a:lnTo>
                    <a:pt x="2423886" y="7142724"/>
                  </a:lnTo>
                  <a:close/>
                  <a:moveTo>
                    <a:pt x="1161143" y="5981581"/>
                  </a:moveTo>
                  <a:lnTo>
                    <a:pt x="2322286" y="7142724"/>
                  </a:lnTo>
                  <a:lnTo>
                    <a:pt x="1161143" y="8303867"/>
                  </a:lnTo>
                  <a:lnTo>
                    <a:pt x="0" y="7142724"/>
                  </a:lnTo>
                  <a:close/>
                  <a:moveTo>
                    <a:pt x="1161143" y="3610245"/>
                  </a:moveTo>
                  <a:lnTo>
                    <a:pt x="2322286" y="4771387"/>
                  </a:lnTo>
                  <a:lnTo>
                    <a:pt x="1161143" y="5932530"/>
                  </a:lnTo>
                  <a:lnTo>
                    <a:pt x="0" y="4771387"/>
                  </a:lnTo>
                  <a:close/>
                  <a:moveTo>
                    <a:pt x="2373086" y="0"/>
                  </a:moveTo>
                  <a:lnTo>
                    <a:pt x="3534229" y="1161143"/>
                  </a:lnTo>
                  <a:lnTo>
                    <a:pt x="2373086" y="2322287"/>
                  </a:lnTo>
                  <a:lnTo>
                    <a:pt x="1211943" y="1161143"/>
                  </a:lnTo>
                  <a:close/>
                </a:path>
              </a:pathLst>
            </a:cu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2533651" y="4314825"/>
            <a:ext cx="71247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23" name="组合 6"/>
          <p:cNvGrpSpPr/>
          <p:nvPr/>
        </p:nvGrpSpPr>
        <p:grpSpPr bwMode="auto">
          <a:xfrm>
            <a:off x="3117853" y="1385888"/>
            <a:ext cx="6115115" cy="3154710"/>
            <a:chOff x="3162300" y="1447800"/>
            <a:chExt cx="7018732" cy="3621225"/>
          </a:xfrm>
        </p:grpSpPr>
        <p:sp>
          <p:nvSpPr>
            <p:cNvPr id="5133" name="文本框 4"/>
            <p:cNvSpPr txBox="1">
              <a:spLocks noChangeArrowheads="1"/>
            </p:cNvSpPr>
            <p:nvPr/>
          </p:nvSpPr>
          <p:spPr bwMode="auto">
            <a:xfrm>
              <a:off x="3162300" y="1447800"/>
              <a:ext cx="2003992" cy="362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9900" i="1" dirty="0">
                  <a:latin typeface="+mn-lt"/>
                  <a:ea typeface="+mn-ea"/>
                  <a:cs typeface="+mn-ea"/>
                  <a:sym typeface="+mn-lt"/>
                </a:rPr>
                <a:t>P</a:t>
              </a:r>
              <a:endParaRPr lang="zh-CN" altLang="en-US" sz="19900" i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34" name="文本框 5"/>
            <p:cNvSpPr txBox="1">
              <a:spLocks noChangeArrowheads="1"/>
            </p:cNvSpPr>
            <p:nvPr/>
          </p:nvSpPr>
          <p:spPr bwMode="auto">
            <a:xfrm>
              <a:off x="6532192" y="1447800"/>
              <a:ext cx="3648840" cy="362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9900" i="1" dirty="0"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19900" i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35" name="文本框 7"/>
            <p:cNvSpPr txBox="1">
              <a:spLocks noChangeArrowheads="1"/>
            </p:cNvSpPr>
            <p:nvPr/>
          </p:nvSpPr>
          <p:spPr bwMode="auto">
            <a:xfrm>
              <a:off x="3837442" y="3276403"/>
              <a:ext cx="1630498" cy="1377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7200" i="1">
                  <a:latin typeface="+mn-lt"/>
                  <a:ea typeface="+mn-ea"/>
                  <a:cs typeface="+mn-ea"/>
                  <a:sym typeface="+mn-lt"/>
                </a:rPr>
                <a:t>art</a:t>
              </a:r>
              <a:endParaRPr lang="zh-CN" altLang="en-US" sz="7200" i="1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533651" y="4613884"/>
            <a:ext cx="7124700" cy="5847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This template is exclusively designed by Fei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er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creative, and copyrights belong to Bao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tu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internet.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菱形 17"/>
          <p:cNvSpPr/>
          <p:nvPr/>
        </p:nvSpPr>
        <p:spPr bwMode="auto">
          <a:xfrm flipH="1" flipV="1">
            <a:off x="-1177925" y="3429004"/>
            <a:ext cx="2322513" cy="232251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菱形 18"/>
          <p:cNvSpPr/>
          <p:nvPr/>
        </p:nvSpPr>
        <p:spPr bwMode="auto">
          <a:xfrm flipH="1" flipV="1">
            <a:off x="-1177925" y="5938838"/>
            <a:ext cx="2322513" cy="2322512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菱形 11"/>
          <p:cNvSpPr/>
          <p:nvPr/>
        </p:nvSpPr>
        <p:spPr bwMode="auto">
          <a:xfrm>
            <a:off x="9818688" y="-4763"/>
            <a:ext cx="2322512" cy="232251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菱形 12"/>
          <p:cNvSpPr/>
          <p:nvPr/>
        </p:nvSpPr>
        <p:spPr bwMode="auto">
          <a:xfrm>
            <a:off x="11029953" y="1257300"/>
            <a:ext cx="2322513" cy="232251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菱形 13"/>
          <p:cNvSpPr/>
          <p:nvPr/>
        </p:nvSpPr>
        <p:spPr bwMode="auto">
          <a:xfrm>
            <a:off x="11029953" y="-1252538"/>
            <a:ext cx="2322513" cy="232251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>
            <a:grayscl/>
          </a:blip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 animBg="1"/>
      <p:bldP spid="19" grpId="0" animBg="1"/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308947" y="2161309"/>
            <a:ext cx="3140220" cy="3140220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椭圆 2"/>
          <p:cNvSpPr/>
          <p:nvPr/>
        </p:nvSpPr>
        <p:spPr>
          <a:xfrm>
            <a:off x="1298576" y="3273429"/>
            <a:ext cx="425451" cy="423863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2533651" y="5105400"/>
            <a:ext cx="280988" cy="28098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5394325" y="4530725"/>
            <a:ext cx="476251" cy="47625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5984878" y="4957767"/>
            <a:ext cx="677863" cy="67627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961190" y="5022854"/>
            <a:ext cx="301625" cy="3016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670551" y="1947863"/>
            <a:ext cx="1030288" cy="103028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5369" name="组合 10"/>
          <p:cNvGrpSpPr/>
          <p:nvPr/>
        </p:nvGrpSpPr>
        <p:grpSpPr bwMode="auto">
          <a:xfrm>
            <a:off x="7486653" y="2674940"/>
            <a:ext cx="3406775" cy="2082709"/>
            <a:chOff x="4806949" y="4217348"/>
            <a:chExt cx="3407146" cy="2082415"/>
          </a:xfrm>
        </p:grpSpPr>
        <p:sp>
          <p:nvSpPr>
            <p:cNvPr id="12" name="矩形 11"/>
            <p:cNvSpPr/>
            <p:nvPr/>
          </p:nvSpPr>
          <p:spPr>
            <a:xfrm>
              <a:off x="4806949" y="4623624"/>
              <a:ext cx="3407146" cy="1015520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 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806949" y="4217348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806949" y="5653523"/>
              <a:ext cx="3407146" cy="646240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 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7" name="椭圆 15"/>
          <p:cNvSpPr/>
          <p:nvPr/>
        </p:nvSpPr>
        <p:spPr>
          <a:xfrm>
            <a:off x="5932490" y="2257429"/>
            <a:ext cx="506412" cy="411163"/>
          </a:xfrm>
          <a:custGeom>
            <a:avLst/>
            <a:gdLst>
              <a:gd name="connsiteX0" fmla="*/ 249749 w 607639"/>
              <a:gd name="connsiteY0" fmla="*/ 406379 h 493111"/>
              <a:gd name="connsiteX1" fmla="*/ 249749 w 607639"/>
              <a:gd name="connsiteY1" fmla="*/ 468940 h 493111"/>
              <a:gd name="connsiteX2" fmla="*/ 357890 w 607639"/>
              <a:gd name="connsiteY2" fmla="*/ 468940 h 493111"/>
              <a:gd name="connsiteX3" fmla="*/ 357890 w 607639"/>
              <a:gd name="connsiteY3" fmla="*/ 406379 h 493111"/>
              <a:gd name="connsiteX4" fmla="*/ 447786 w 607639"/>
              <a:gd name="connsiteY4" fmla="*/ 330489 h 493111"/>
              <a:gd name="connsiteX5" fmla="*/ 426068 w 607639"/>
              <a:gd name="connsiteY5" fmla="*/ 352172 h 493111"/>
              <a:gd name="connsiteX6" fmla="*/ 510712 w 607639"/>
              <a:gd name="connsiteY6" fmla="*/ 436593 h 493111"/>
              <a:gd name="connsiteX7" fmla="*/ 521571 w 607639"/>
              <a:gd name="connsiteY7" fmla="*/ 441125 h 493111"/>
              <a:gd name="connsiteX8" fmla="*/ 532430 w 607639"/>
              <a:gd name="connsiteY8" fmla="*/ 436593 h 493111"/>
              <a:gd name="connsiteX9" fmla="*/ 532430 w 607639"/>
              <a:gd name="connsiteY9" fmla="*/ 414910 h 493111"/>
              <a:gd name="connsiteX10" fmla="*/ 207471 w 607639"/>
              <a:gd name="connsiteY10" fmla="*/ 183863 h 493111"/>
              <a:gd name="connsiteX11" fmla="*/ 218591 w 607639"/>
              <a:gd name="connsiteY11" fmla="*/ 196937 h 493111"/>
              <a:gd name="connsiteX12" fmla="*/ 218325 w 607639"/>
              <a:gd name="connsiteY12" fmla="*/ 203341 h 493111"/>
              <a:gd name="connsiteX13" fmla="*/ 206225 w 607639"/>
              <a:gd name="connsiteY13" fmla="*/ 215436 h 493111"/>
              <a:gd name="connsiteX14" fmla="*/ 194126 w 607639"/>
              <a:gd name="connsiteY14" fmla="*/ 203341 h 493111"/>
              <a:gd name="connsiteX15" fmla="*/ 194393 w 607639"/>
              <a:gd name="connsiteY15" fmla="*/ 194980 h 493111"/>
              <a:gd name="connsiteX16" fmla="*/ 207471 w 607639"/>
              <a:gd name="connsiteY16" fmla="*/ 183863 h 493111"/>
              <a:gd name="connsiteX17" fmla="*/ 263111 w 607639"/>
              <a:gd name="connsiteY17" fmla="*/ 105036 h 493111"/>
              <a:gd name="connsiteX18" fmla="*/ 278606 w 607639"/>
              <a:gd name="connsiteY18" fmla="*/ 112325 h 493111"/>
              <a:gd name="connsiteX19" fmla="*/ 271393 w 607639"/>
              <a:gd name="connsiteY19" fmla="*/ 127792 h 493111"/>
              <a:gd name="connsiteX20" fmla="*/ 225798 w 607639"/>
              <a:gd name="connsiteY20" fmla="*/ 169392 h 493111"/>
              <a:gd name="connsiteX21" fmla="*/ 214844 w 607639"/>
              <a:gd name="connsiteY21" fmla="*/ 176414 h 493111"/>
              <a:gd name="connsiteX22" fmla="*/ 209679 w 607639"/>
              <a:gd name="connsiteY22" fmla="*/ 175258 h 493111"/>
              <a:gd name="connsiteX23" fmla="*/ 203891 w 607639"/>
              <a:gd name="connsiteY23" fmla="*/ 159169 h 493111"/>
              <a:gd name="connsiteX24" fmla="*/ 263111 w 607639"/>
              <a:gd name="connsiteY24" fmla="*/ 105036 h 493111"/>
              <a:gd name="connsiteX25" fmla="*/ 298702 w 607639"/>
              <a:gd name="connsiteY25" fmla="*/ 85132 h 493111"/>
              <a:gd name="connsiteX26" fmla="*/ 180324 w 607639"/>
              <a:gd name="connsiteY26" fmla="*/ 203323 h 493111"/>
              <a:gd name="connsiteX27" fmla="*/ 298702 w 607639"/>
              <a:gd name="connsiteY27" fmla="*/ 321513 h 493111"/>
              <a:gd name="connsiteX28" fmla="*/ 417168 w 607639"/>
              <a:gd name="connsiteY28" fmla="*/ 203323 h 493111"/>
              <a:gd name="connsiteX29" fmla="*/ 298702 w 607639"/>
              <a:gd name="connsiteY29" fmla="*/ 85132 h 493111"/>
              <a:gd name="connsiteX30" fmla="*/ 24209 w 607639"/>
              <a:gd name="connsiteY30" fmla="*/ 24171 h 493111"/>
              <a:gd name="connsiteX31" fmla="*/ 24209 w 607639"/>
              <a:gd name="connsiteY31" fmla="*/ 382208 h 493111"/>
              <a:gd name="connsiteX32" fmla="*/ 421974 w 607639"/>
              <a:gd name="connsiteY32" fmla="*/ 382208 h 493111"/>
              <a:gd name="connsiteX33" fmla="*/ 400435 w 607639"/>
              <a:gd name="connsiteY33" fmla="*/ 360703 h 493111"/>
              <a:gd name="connsiteX34" fmla="*/ 396875 w 607639"/>
              <a:gd name="connsiteY34" fmla="*/ 352172 h 493111"/>
              <a:gd name="connsiteX35" fmla="*/ 400435 w 607639"/>
              <a:gd name="connsiteY35" fmla="*/ 343552 h 493111"/>
              <a:gd name="connsiteX36" fmla="*/ 411294 w 607639"/>
              <a:gd name="connsiteY36" fmla="*/ 332710 h 493111"/>
              <a:gd name="connsiteX37" fmla="*/ 390644 w 607639"/>
              <a:gd name="connsiteY37" fmla="*/ 312094 h 493111"/>
              <a:gd name="connsiteX38" fmla="*/ 298702 w 607639"/>
              <a:gd name="connsiteY38" fmla="*/ 345684 h 493111"/>
              <a:gd name="connsiteX39" fmla="*/ 156115 w 607639"/>
              <a:gd name="connsiteY39" fmla="*/ 203323 h 493111"/>
              <a:gd name="connsiteX40" fmla="*/ 298702 w 607639"/>
              <a:gd name="connsiteY40" fmla="*/ 60961 h 493111"/>
              <a:gd name="connsiteX41" fmla="*/ 441377 w 607639"/>
              <a:gd name="connsiteY41" fmla="*/ 203323 h 493111"/>
              <a:gd name="connsiteX42" fmla="*/ 407733 w 607639"/>
              <a:gd name="connsiteY42" fmla="*/ 295032 h 493111"/>
              <a:gd name="connsiteX43" fmla="*/ 428383 w 607639"/>
              <a:gd name="connsiteY43" fmla="*/ 315648 h 493111"/>
              <a:gd name="connsiteX44" fmla="*/ 439241 w 607639"/>
              <a:gd name="connsiteY44" fmla="*/ 304807 h 493111"/>
              <a:gd name="connsiteX45" fmla="*/ 456330 w 607639"/>
              <a:gd name="connsiteY45" fmla="*/ 304807 h 493111"/>
              <a:gd name="connsiteX46" fmla="*/ 533854 w 607639"/>
              <a:gd name="connsiteY46" fmla="*/ 382208 h 493111"/>
              <a:gd name="connsiteX47" fmla="*/ 583430 w 607639"/>
              <a:gd name="connsiteY47" fmla="*/ 382208 h 493111"/>
              <a:gd name="connsiteX48" fmla="*/ 583430 w 607639"/>
              <a:gd name="connsiteY48" fmla="*/ 24171 h 493111"/>
              <a:gd name="connsiteX49" fmla="*/ 12104 w 607639"/>
              <a:gd name="connsiteY49" fmla="*/ 0 h 493111"/>
              <a:gd name="connsiteX50" fmla="*/ 595535 w 607639"/>
              <a:gd name="connsiteY50" fmla="*/ 0 h 493111"/>
              <a:gd name="connsiteX51" fmla="*/ 607639 w 607639"/>
              <a:gd name="connsiteY51" fmla="*/ 12085 h 493111"/>
              <a:gd name="connsiteX52" fmla="*/ 607639 w 607639"/>
              <a:gd name="connsiteY52" fmla="*/ 394294 h 493111"/>
              <a:gd name="connsiteX53" fmla="*/ 595535 w 607639"/>
              <a:gd name="connsiteY53" fmla="*/ 406379 h 493111"/>
              <a:gd name="connsiteX54" fmla="*/ 556016 w 607639"/>
              <a:gd name="connsiteY54" fmla="*/ 406379 h 493111"/>
              <a:gd name="connsiteX55" fmla="*/ 549519 w 607639"/>
              <a:gd name="connsiteY55" fmla="*/ 453744 h 493111"/>
              <a:gd name="connsiteX56" fmla="*/ 521571 w 607639"/>
              <a:gd name="connsiteY56" fmla="*/ 465297 h 493111"/>
              <a:gd name="connsiteX57" fmla="*/ 493534 w 607639"/>
              <a:gd name="connsiteY57" fmla="*/ 453744 h 493111"/>
              <a:gd name="connsiteX58" fmla="*/ 446184 w 607639"/>
              <a:gd name="connsiteY58" fmla="*/ 406379 h 493111"/>
              <a:gd name="connsiteX59" fmla="*/ 382100 w 607639"/>
              <a:gd name="connsiteY59" fmla="*/ 406379 h 493111"/>
              <a:gd name="connsiteX60" fmla="*/ 382100 w 607639"/>
              <a:gd name="connsiteY60" fmla="*/ 468940 h 493111"/>
              <a:gd name="connsiteX61" fmla="*/ 425000 w 607639"/>
              <a:gd name="connsiteY61" fmla="*/ 468940 h 493111"/>
              <a:gd name="connsiteX62" fmla="*/ 437105 w 607639"/>
              <a:gd name="connsiteY62" fmla="*/ 481026 h 493111"/>
              <a:gd name="connsiteX63" fmla="*/ 425000 w 607639"/>
              <a:gd name="connsiteY63" fmla="*/ 493111 h 493111"/>
              <a:gd name="connsiteX64" fmla="*/ 182639 w 607639"/>
              <a:gd name="connsiteY64" fmla="*/ 493111 h 493111"/>
              <a:gd name="connsiteX65" fmla="*/ 170534 w 607639"/>
              <a:gd name="connsiteY65" fmla="*/ 481026 h 493111"/>
              <a:gd name="connsiteX66" fmla="*/ 182639 w 607639"/>
              <a:gd name="connsiteY66" fmla="*/ 468940 h 493111"/>
              <a:gd name="connsiteX67" fmla="*/ 225540 w 607639"/>
              <a:gd name="connsiteY67" fmla="*/ 468940 h 493111"/>
              <a:gd name="connsiteX68" fmla="*/ 225540 w 607639"/>
              <a:gd name="connsiteY68" fmla="*/ 406379 h 493111"/>
              <a:gd name="connsiteX69" fmla="*/ 12104 w 607639"/>
              <a:gd name="connsiteY69" fmla="*/ 406379 h 493111"/>
              <a:gd name="connsiteX70" fmla="*/ 0 w 607639"/>
              <a:gd name="connsiteY70" fmla="*/ 394294 h 493111"/>
              <a:gd name="connsiteX71" fmla="*/ 0 w 607639"/>
              <a:gd name="connsiteY71" fmla="*/ 12085 h 493111"/>
              <a:gd name="connsiteX72" fmla="*/ 12104 w 607639"/>
              <a:gd name="connsiteY72" fmla="*/ 0 h 493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</a:cxnLst>
            <a:rect l="l" t="t" r="r" b="b"/>
            <a:pathLst>
              <a:path w="607639" h="493111">
                <a:moveTo>
                  <a:pt x="249749" y="406379"/>
                </a:moveTo>
                <a:lnTo>
                  <a:pt x="249749" y="468940"/>
                </a:lnTo>
                <a:lnTo>
                  <a:pt x="357890" y="468940"/>
                </a:lnTo>
                <a:lnTo>
                  <a:pt x="357890" y="406379"/>
                </a:lnTo>
                <a:close/>
                <a:moveTo>
                  <a:pt x="447786" y="330489"/>
                </a:moveTo>
                <a:lnTo>
                  <a:pt x="426068" y="352172"/>
                </a:lnTo>
                <a:lnTo>
                  <a:pt x="510712" y="436593"/>
                </a:lnTo>
                <a:cubicBezTo>
                  <a:pt x="513561" y="439526"/>
                  <a:pt x="517477" y="441125"/>
                  <a:pt x="521571" y="441125"/>
                </a:cubicBezTo>
                <a:cubicBezTo>
                  <a:pt x="525665" y="441125"/>
                  <a:pt x="529493" y="439526"/>
                  <a:pt x="532430" y="436593"/>
                </a:cubicBezTo>
                <a:cubicBezTo>
                  <a:pt x="538393" y="430639"/>
                  <a:pt x="538393" y="420953"/>
                  <a:pt x="532430" y="414910"/>
                </a:cubicBezTo>
                <a:close/>
                <a:moveTo>
                  <a:pt x="207471" y="183863"/>
                </a:moveTo>
                <a:cubicBezTo>
                  <a:pt x="214143" y="184397"/>
                  <a:pt x="219036" y="190266"/>
                  <a:pt x="218591" y="196937"/>
                </a:cubicBezTo>
                <a:cubicBezTo>
                  <a:pt x="218413" y="199071"/>
                  <a:pt x="218325" y="201206"/>
                  <a:pt x="218325" y="203341"/>
                </a:cubicBezTo>
                <a:cubicBezTo>
                  <a:pt x="218325" y="210011"/>
                  <a:pt x="212898" y="215436"/>
                  <a:pt x="206225" y="215436"/>
                </a:cubicBezTo>
                <a:cubicBezTo>
                  <a:pt x="199553" y="215436"/>
                  <a:pt x="194126" y="210011"/>
                  <a:pt x="194126" y="203341"/>
                </a:cubicBezTo>
                <a:cubicBezTo>
                  <a:pt x="194126" y="200583"/>
                  <a:pt x="194215" y="197737"/>
                  <a:pt x="194393" y="194980"/>
                </a:cubicBezTo>
                <a:cubicBezTo>
                  <a:pt x="194927" y="188310"/>
                  <a:pt x="200799" y="183329"/>
                  <a:pt x="207471" y="183863"/>
                </a:cubicBezTo>
                <a:close/>
                <a:moveTo>
                  <a:pt x="263111" y="105036"/>
                </a:moveTo>
                <a:cubicBezTo>
                  <a:pt x="269433" y="102814"/>
                  <a:pt x="276380" y="106014"/>
                  <a:pt x="278606" y="112325"/>
                </a:cubicBezTo>
                <a:cubicBezTo>
                  <a:pt x="280921" y="118547"/>
                  <a:pt x="277626" y="125480"/>
                  <a:pt x="271393" y="127792"/>
                </a:cubicBezTo>
                <a:cubicBezTo>
                  <a:pt x="251445" y="134992"/>
                  <a:pt x="234792" y="150192"/>
                  <a:pt x="225798" y="169392"/>
                </a:cubicBezTo>
                <a:cubicBezTo>
                  <a:pt x="223750" y="173836"/>
                  <a:pt x="219386" y="176414"/>
                  <a:pt x="214844" y="176414"/>
                </a:cubicBezTo>
                <a:cubicBezTo>
                  <a:pt x="213063" y="176414"/>
                  <a:pt x="211371" y="176058"/>
                  <a:pt x="209679" y="175258"/>
                </a:cubicBezTo>
                <a:cubicBezTo>
                  <a:pt x="203624" y="172414"/>
                  <a:pt x="201041" y="165214"/>
                  <a:pt x="203891" y="159169"/>
                </a:cubicBezTo>
                <a:cubicBezTo>
                  <a:pt x="215557" y="134192"/>
                  <a:pt x="237107" y="114458"/>
                  <a:pt x="263111" y="105036"/>
                </a:cubicBezTo>
                <a:close/>
                <a:moveTo>
                  <a:pt x="298702" y="85132"/>
                </a:moveTo>
                <a:cubicBezTo>
                  <a:pt x="233461" y="85132"/>
                  <a:pt x="180324" y="138185"/>
                  <a:pt x="180324" y="203323"/>
                </a:cubicBezTo>
                <a:cubicBezTo>
                  <a:pt x="180324" y="268550"/>
                  <a:pt x="233461" y="321513"/>
                  <a:pt x="298702" y="321513"/>
                </a:cubicBezTo>
                <a:cubicBezTo>
                  <a:pt x="364032" y="321513"/>
                  <a:pt x="417168" y="268550"/>
                  <a:pt x="417168" y="203323"/>
                </a:cubicBezTo>
                <a:cubicBezTo>
                  <a:pt x="417168" y="138185"/>
                  <a:pt x="364032" y="85132"/>
                  <a:pt x="298702" y="85132"/>
                </a:cubicBezTo>
                <a:close/>
                <a:moveTo>
                  <a:pt x="24209" y="24171"/>
                </a:moveTo>
                <a:lnTo>
                  <a:pt x="24209" y="382208"/>
                </a:lnTo>
                <a:lnTo>
                  <a:pt x="421974" y="382208"/>
                </a:lnTo>
                <a:lnTo>
                  <a:pt x="400435" y="360703"/>
                </a:lnTo>
                <a:cubicBezTo>
                  <a:pt x="398121" y="358392"/>
                  <a:pt x="396875" y="355371"/>
                  <a:pt x="396875" y="352172"/>
                </a:cubicBezTo>
                <a:cubicBezTo>
                  <a:pt x="396875" y="348972"/>
                  <a:pt x="398121" y="345862"/>
                  <a:pt x="400435" y="343552"/>
                </a:cubicBezTo>
                <a:lnTo>
                  <a:pt x="411294" y="332710"/>
                </a:lnTo>
                <a:lnTo>
                  <a:pt x="390644" y="312094"/>
                </a:lnTo>
                <a:cubicBezTo>
                  <a:pt x="365812" y="333066"/>
                  <a:pt x="333681" y="345684"/>
                  <a:pt x="298702" y="345684"/>
                </a:cubicBezTo>
                <a:cubicBezTo>
                  <a:pt x="220110" y="345684"/>
                  <a:pt x="156115" y="281880"/>
                  <a:pt x="156115" y="203323"/>
                </a:cubicBezTo>
                <a:cubicBezTo>
                  <a:pt x="156115" y="124855"/>
                  <a:pt x="220110" y="60961"/>
                  <a:pt x="298702" y="60961"/>
                </a:cubicBezTo>
                <a:cubicBezTo>
                  <a:pt x="377383" y="60961"/>
                  <a:pt x="441377" y="124855"/>
                  <a:pt x="441377" y="203323"/>
                </a:cubicBezTo>
                <a:cubicBezTo>
                  <a:pt x="441377" y="238247"/>
                  <a:pt x="428650" y="270238"/>
                  <a:pt x="407733" y="295032"/>
                </a:cubicBezTo>
                <a:lnTo>
                  <a:pt x="428383" y="315648"/>
                </a:lnTo>
                <a:lnTo>
                  <a:pt x="439241" y="304807"/>
                </a:lnTo>
                <a:cubicBezTo>
                  <a:pt x="443959" y="300097"/>
                  <a:pt x="451613" y="300097"/>
                  <a:pt x="456330" y="304807"/>
                </a:cubicBezTo>
                <a:lnTo>
                  <a:pt x="533854" y="382208"/>
                </a:lnTo>
                <a:lnTo>
                  <a:pt x="583430" y="382208"/>
                </a:lnTo>
                <a:lnTo>
                  <a:pt x="583430" y="24171"/>
                </a:lnTo>
                <a:close/>
                <a:moveTo>
                  <a:pt x="12104" y="0"/>
                </a:moveTo>
                <a:lnTo>
                  <a:pt x="595535" y="0"/>
                </a:lnTo>
                <a:cubicBezTo>
                  <a:pt x="602210" y="0"/>
                  <a:pt x="607639" y="5421"/>
                  <a:pt x="607639" y="12085"/>
                </a:cubicBezTo>
                <a:lnTo>
                  <a:pt x="607639" y="394294"/>
                </a:lnTo>
                <a:cubicBezTo>
                  <a:pt x="607639" y="400958"/>
                  <a:pt x="602210" y="406379"/>
                  <a:pt x="595535" y="406379"/>
                </a:cubicBezTo>
                <a:lnTo>
                  <a:pt x="556016" y="406379"/>
                </a:lnTo>
                <a:cubicBezTo>
                  <a:pt x="564472" y="421397"/>
                  <a:pt x="562336" y="440859"/>
                  <a:pt x="549519" y="453744"/>
                </a:cubicBezTo>
                <a:cubicBezTo>
                  <a:pt x="542042" y="461120"/>
                  <a:pt x="532074" y="465297"/>
                  <a:pt x="521571" y="465297"/>
                </a:cubicBezTo>
                <a:cubicBezTo>
                  <a:pt x="510980" y="465297"/>
                  <a:pt x="501011" y="461120"/>
                  <a:pt x="493534" y="453744"/>
                </a:cubicBezTo>
                <a:lnTo>
                  <a:pt x="446184" y="406379"/>
                </a:lnTo>
                <a:lnTo>
                  <a:pt x="382100" y="406379"/>
                </a:lnTo>
                <a:lnTo>
                  <a:pt x="382100" y="468940"/>
                </a:lnTo>
                <a:lnTo>
                  <a:pt x="425000" y="468940"/>
                </a:lnTo>
                <a:cubicBezTo>
                  <a:pt x="431676" y="468940"/>
                  <a:pt x="437105" y="474361"/>
                  <a:pt x="437105" y="481026"/>
                </a:cubicBezTo>
                <a:cubicBezTo>
                  <a:pt x="437105" y="487690"/>
                  <a:pt x="431676" y="493111"/>
                  <a:pt x="425000" y="493111"/>
                </a:cubicBezTo>
                <a:lnTo>
                  <a:pt x="182639" y="493111"/>
                </a:lnTo>
                <a:cubicBezTo>
                  <a:pt x="175874" y="493111"/>
                  <a:pt x="170534" y="487690"/>
                  <a:pt x="170534" y="481026"/>
                </a:cubicBezTo>
                <a:cubicBezTo>
                  <a:pt x="170534" y="474361"/>
                  <a:pt x="175874" y="468940"/>
                  <a:pt x="182639" y="468940"/>
                </a:cubicBezTo>
                <a:lnTo>
                  <a:pt x="225540" y="468940"/>
                </a:lnTo>
                <a:lnTo>
                  <a:pt x="225540" y="406379"/>
                </a:lnTo>
                <a:lnTo>
                  <a:pt x="12104" y="406379"/>
                </a:lnTo>
                <a:cubicBezTo>
                  <a:pt x="5429" y="406379"/>
                  <a:pt x="0" y="400958"/>
                  <a:pt x="0" y="394294"/>
                </a:cubicBezTo>
                <a:lnTo>
                  <a:pt x="0" y="12085"/>
                </a:lnTo>
                <a:cubicBezTo>
                  <a:pt x="0" y="5421"/>
                  <a:pt x="5429" y="0"/>
                  <a:pt x="121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菱形 14"/>
          <p:cNvSpPr/>
          <p:nvPr/>
        </p:nvSpPr>
        <p:spPr>
          <a:xfrm>
            <a:off x="-828675" y="0"/>
            <a:ext cx="1284288" cy="1284288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 bwMode="auto">
          <a:xfrm>
            <a:off x="581027" y="293693"/>
            <a:ext cx="4364039" cy="752131"/>
            <a:chOff x="4806948" y="4254292"/>
            <a:chExt cx="3988122" cy="751079"/>
          </a:xfrm>
        </p:grpSpPr>
        <p:sp>
          <p:nvSpPr>
            <p:cNvPr id="18" name="矩形 17"/>
            <p:cNvSpPr/>
            <p:nvPr/>
          </p:nvSpPr>
          <p:spPr>
            <a:xfrm>
              <a:off x="4806948" y="4759494"/>
              <a:ext cx="3988122" cy="2458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4806949" y="4254292"/>
              <a:ext cx="2301875" cy="58477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领航未来</a:t>
              </a:r>
              <a:endParaRPr lang="zh-CN" altLang="en-US" sz="32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20" name="图片占位符 19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占位符 28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27" name="图片占位符 26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  <p:pic>
        <p:nvPicPr>
          <p:cNvPr id="18" name="图片占位符 17"/>
          <p:cNvPicPr>
            <a:picLocks noGrp="1" noChangeAspect="1"/>
          </p:cNvPicPr>
          <p:nvPr>
            <p:ph type="pic" sz="quarter" idx="12"/>
          </p:nvPr>
        </p:nvPicPr>
        <p:blipFill>
          <a:blip r:embed="rId3" cstate="screen"/>
          <a:srcRect/>
          <a:stretch>
            <a:fillRect/>
          </a:stretch>
        </p:blipFill>
        <p:spPr/>
      </p:pic>
      <p:grpSp>
        <p:nvGrpSpPr>
          <p:cNvPr id="14339" name="组合 8"/>
          <p:cNvGrpSpPr/>
          <p:nvPr/>
        </p:nvGrpSpPr>
        <p:grpSpPr bwMode="auto">
          <a:xfrm>
            <a:off x="1201741" y="4783140"/>
            <a:ext cx="3019425" cy="1015786"/>
            <a:chOff x="6003923" y="4254292"/>
            <a:chExt cx="3017984" cy="1015449"/>
          </a:xfrm>
        </p:grpSpPr>
        <p:sp>
          <p:nvSpPr>
            <p:cNvPr id="10" name="矩形 9"/>
            <p:cNvSpPr/>
            <p:nvPr/>
          </p:nvSpPr>
          <p:spPr>
            <a:xfrm>
              <a:off x="6003923" y="4623624"/>
              <a:ext cx="3017984" cy="64611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361977" y="4254292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340" name="组合 11"/>
          <p:cNvGrpSpPr/>
          <p:nvPr/>
        </p:nvGrpSpPr>
        <p:grpSpPr bwMode="auto">
          <a:xfrm>
            <a:off x="4586290" y="4783140"/>
            <a:ext cx="3019425" cy="1015786"/>
            <a:chOff x="6003923" y="4254292"/>
            <a:chExt cx="3017984" cy="1015449"/>
          </a:xfrm>
        </p:grpSpPr>
        <p:sp>
          <p:nvSpPr>
            <p:cNvPr id="13" name="矩形 12"/>
            <p:cNvSpPr/>
            <p:nvPr/>
          </p:nvSpPr>
          <p:spPr>
            <a:xfrm>
              <a:off x="6003923" y="4623624"/>
              <a:ext cx="3017984" cy="64611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361977" y="4254292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4341" name="组合 14"/>
          <p:cNvGrpSpPr/>
          <p:nvPr/>
        </p:nvGrpSpPr>
        <p:grpSpPr bwMode="auto">
          <a:xfrm>
            <a:off x="7978776" y="4783140"/>
            <a:ext cx="3017839" cy="1015786"/>
            <a:chOff x="6003923" y="4254292"/>
            <a:chExt cx="3017984" cy="1015449"/>
          </a:xfrm>
        </p:grpSpPr>
        <p:sp>
          <p:nvSpPr>
            <p:cNvPr id="16" name="矩形 15"/>
            <p:cNvSpPr/>
            <p:nvPr/>
          </p:nvSpPr>
          <p:spPr>
            <a:xfrm>
              <a:off x="6003923" y="4623624"/>
              <a:ext cx="3017984" cy="64611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361977" y="4254292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1658940" y="2262192"/>
            <a:ext cx="890587" cy="89058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046665" y="2262192"/>
            <a:ext cx="890587" cy="89058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8434389" y="2262192"/>
            <a:ext cx="890587" cy="890587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17"/>
          <p:cNvSpPr/>
          <p:nvPr/>
        </p:nvSpPr>
        <p:spPr>
          <a:xfrm>
            <a:off x="1879603" y="2516192"/>
            <a:ext cx="449263" cy="382587"/>
          </a:xfrm>
          <a:custGeom>
            <a:avLst/>
            <a:gdLst>
              <a:gd name="connsiteX0" fmla="*/ 303714 w 607639"/>
              <a:gd name="connsiteY0" fmla="*/ 173520 h 517456"/>
              <a:gd name="connsiteX1" fmla="*/ 337586 w 607639"/>
              <a:gd name="connsiteY1" fmla="*/ 207321 h 517456"/>
              <a:gd name="connsiteX2" fmla="*/ 303714 w 607639"/>
              <a:gd name="connsiteY2" fmla="*/ 241122 h 517456"/>
              <a:gd name="connsiteX3" fmla="*/ 269842 w 607639"/>
              <a:gd name="connsiteY3" fmla="*/ 207321 h 517456"/>
              <a:gd name="connsiteX4" fmla="*/ 303714 w 607639"/>
              <a:gd name="connsiteY4" fmla="*/ 173520 h 517456"/>
              <a:gd name="connsiteX5" fmla="*/ 303758 w 607639"/>
              <a:gd name="connsiteY5" fmla="*/ 139994 h 517456"/>
              <a:gd name="connsiteX6" fmla="*/ 236373 w 607639"/>
              <a:gd name="connsiteY6" fmla="*/ 207277 h 517456"/>
              <a:gd name="connsiteX7" fmla="*/ 303758 w 607639"/>
              <a:gd name="connsiteY7" fmla="*/ 274559 h 517456"/>
              <a:gd name="connsiteX8" fmla="*/ 371054 w 607639"/>
              <a:gd name="connsiteY8" fmla="*/ 207277 h 517456"/>
              <a:gd name="connsiteX9" fmla="*/ 303758 w 607639"/>
              <a:gd name="connsiteY9" fmla="*/ 139994 h 517456"/>
              <a:gd name="connsiteX10" fmla="*/ 282839 w 607639"/>
              <a:gd name="connsiteY10" fmla="*/ 68801 h 517456"/>
              <a:gd name="connsiteX11" fmla="*/ 303669 w 607639"/>
              <a:gd name="connsiteY11" fmla="*/ 68801 h 517456"/>
              <a:gd name="connsiteX12" fmla="*/ 303847 w 607639"/>
              <a:gd name="connsiteY12" fmla="*/ 68801 h 517456"/>
              <a:gd name="connsiteX13" fmla="*/ 324588 w 607639"/>
              <a:gd name="connsiteY13" fmla="*/ 68801 h 517456"/>
              <a:gd name="connsiteX14" fmla="*/ 327703 w 607639"/>
              <a:gd name="connsiteY14" fmla="*/ 99465 h 517456"/>
              <a:gd name="connsiteX15" fmla="*/ 363221 w 607639"/>
              <a:gd name="connsiteY15" fmla="*/ 114219 h 517456"/>
              <a:gd name="connsiteX16" fmla="*/ 387166 w 607639"/>
              <a:gd name="connsiteY16" fmla="*/ 94665 h 517456"/>
              <a:gd name="connsiteX17" fmla="*/ 416541 w 607639"/>
              <a:gd name="connsiteY17" fmla="*/ 124085 h 517456"/>
              <a:gd name="connsiteX18" fmla="*/ 396958 w 607639"/>
              <a:gd name="connsiteY18" fmla="*/ 147993 h 517456"/>
              <a:gd name="connsiteX19" fmla="*/ 411645 w 607639"/>
              <a:gd name="connsiteY19" fmla="*/ 183457 h 517456"/>
              <a:gd name="connsiteX20" fmla="*/ 442445 w 607639"/>
              <a:gd name="connsiteY20" fmla="*/ 186479 h 517456"/>
              <a:gd name="connsiteX21" fmla="*/ 442445 w 607639"/>
              <a:gd name="connsiteY21" fmla="*/ 228075 h 517456"/>
              <a:gd name="connsiteX22" fmla="*/ 411645 w 607639"/>
              <a:gd name="connsiteY22" fmla="*/ 231185 h 517456"/>
              <a:gd name="connsiteX23" fmla="*/ 396958 w 607639"/>
              <a:gd name="connsiteY23" fmla="*/ 266649 h 517456"/>
              <a:gd name="connsiteX24" fmla="*/ 416541 w 607639"/>
              <a:gd name="connsiteY24" fmla="*/ 290558 h 517456"/>
              <a:gd name="connsiteX25" fmla="*/ 387166 w 607639"/>
              <a:gd name="connsiteY25" fmla="*/ 319977 h 517456"/>
              <a:gd name="connsiteX26" fmla="*/ 363221 w 607639"/>
              <a:gd name="connsiteY26" fmla="*/ 300423 h 517456"/>
              <a:gd name="connsiteX27" fmla="*/ 327703 w 607639"/>
              <a:gd name="connsiteY27" fmla="*/ 315177 h 517456"/>
              <a:gd name="connsiteX28" fmla="*/ 324588 w 607639"/>
              <a:gd name="connsiteY28" fmla="*/ 345841 h 517456"/>
              <a:gd name="connsiteX29" fmla="*/ 303847 w 607639"/>
              <a:gd name="connsiteY29" fmla="*/ 345841 h 517456"/>
              <a:gd name="connsiteX30" fmla="*/ 303669 w 607639"/>
              <a:gd name="connsiteY30" fmla="*/ 345841 h 517456"/>
              <a:gd name="connsiteX31" fmla="*/ 282839 w 607639"/>
              <a:gd name="connsiteY31" fmla="*/ 345841 h 517456"/>
              <a:gd name="connsiteX32" fmla="*/ 279813 w 607639"/>
              <a:gd name="connsiteY32" fmla="*/ 315177 h 517456"/>
              <a:gd name="connsiteX33" fmla="*/ 244295 w 607639"/>
              <a:gd name="connsiteY33" fmla="*/ 300423 h 517456"/>
              <a:gd name="connsiteX34" fmla="*/ 220350 w 607639"/>
              <a:gd name="connsiteY34" fmla="*/ 319977 h 517456"/>
              <a:gd name="connsiteX35" fmla="*/ 190886 w 607639"/>
              <a:gd name="connsiteY35" fmla="*/ 290558 h 517456"/>
              <a:gd name="connsiteX36" fmla="*/ 210558 w 607639"/>
              <a:gd name="connsiteY36" fmla="*/ 266649 h 517456"/>
              <a:gd name="connsiteX37" fmla="*/ 195782 w 607639"/>
              <a:gd name="connsiteY37" fmla="*/ 231185 h 517456"/>
              <a:gd name="connsiteX38" fmla="*/ 164982 w 607639"/>
              <a:gd name="connsiteY38" fmla="*/ 228075 h 517456"/>
              <a:gd name="connsiteX39" fmla="*/ 164982 w 607639"/>
              <a:gd name="connsiteY39" fmla="*/ 186568 h 517456"/>
              <a:gd name="connsiteX40" fmla="*/ 195782 w 607639"/>
              <a:gd name="connsiteY40" fmla="*/ 183457 h 517456"/>
              <a:gd name="connsiteX41" fmla="*/ 210558 w 607639"/>
              <a:gd name="connsiteY41" fmla="*/ 147993 h 517456"/>
              <a:gd name="connsiteX42" fmla="*/ 190886 w 607639"/>
              <a:gd name="connsiteY42" fmla="*/ 124085 h 517456"/>
              <a:gd name="connsiteX43" fmla="*/ 220350 w 607639"/>
              <a:gd name="connsiteY43" fmla="*/ 94665 h 517456"/>
              <a:gd name="connsiteX44" fmla="*/ 244295 w 607639"/>
              <a:gd name="connsiteY44" fmla="*/ 114219 h 517456"/>
              <a:gd name="connsiteX45" fmla="*/ 279813 w 607639"/>
              <a:gd name="connsiteY45" fmla="*/ 99465 h 517456"/>
              <a:gd name="connsiteX46" fmla="*/ 38005 w 607639"/>
              <a:gd name="connsiteY46" fmla="*/ 37951 h 517456"/>
              <a:gd name="connsiteX47" fmla="*/ 38005 w 607639"/>
              <a:gd name="connsiteY47" fmla="*/ 376049 h 517456"/>
              <a:gd name="connsiteX48" fmla="*/ 569634 w 607639"/>
              <a:gd name="connsiteY48" fmla="*/ 376049 h 517456"/>
              <a:gd name="connsiteX49" fmla="*/ 569634 w 607639"/>
              <a:gd name="connsiteY49" fmla="*/ 37951 h 517456"/>
              <a:gd name="connsiteX50" fmla="*/ 28482 w 607639"/>
              <a:gd name="connsiteY50" fmla="*/ 0 h 517456"/>
              <a:gd name="connsiteX51" fmla="*/ 579157 w 607639"/>
              <a:gd name="connsiteY51" fmla="*/ 0 h 517456"/>
              <a:gd name="connsiteX52" fmla="*/ 607639 w 607639"/>
              <a:gd name="connsiteY52" fmla="*/ 28441 h 517456"/>
              <a:gd name="connsiteX53" fmla="*/ 607639 w 607639"/>
              <a:gd name="connsiteY53" fmla="*/ 385559 h 517456"/>
              <a:gd name="connsiteX54" fmla="*/ 579157 w 607639"/>
              <a:gd name="connsiteY54" fmla="*/ 414000 h 517456"/>
              <a:gd name="connsiteX55" fmla="*/ 351304 w 607639"/>
              <a:gd name="connsiteY55" fmla="*/ 414000 h 517456"/>
              <a:gd name="connsiteX56" fmla="*/ 351304 w 607639"/>
              <a:gd name="connsiteY56" fmla="*/ 479593 h 517456"/>
              <a:gd name="connsiteX57" fmla="*/ 437906 w 607639"/>
              <a:gd name="connsiteY57" fmla="*/ 479593 h 517456"/>
              <a:gd name="connsiteX58" fmla="*/ 437906 w 607639"/>
              <a:gd name="connsiteY58" fmla="*/ 517456 h 517456"/>
              <a:gd name="connsiteX59" fmla="*/ 169733 w 607639"/>
              <a:gd name="connsiteY59" fmla="*/ 517456 h 517456"/>
              <a:gd name="connsiteX60" fmla="*/ 169733 w 607639"/>
              <a:gd name="connsiteY60" fmla="*/ 479593 h 517456"/>
              <a:gd name="connsiteX61" fmla="*/ 256335 w 607639"/>
              <a:gd name="connsiteY61" fmla="*/ 479593 h 517456"/>
              <a:gd name="connsiteX62" fmla="*/ 256335 w 607639"/>
              <a:gd name="connsiteY62" fmla="*/ 414000 h 517456"/>
              <a:gd name="connsiteX63" fmla="*/ 28482 w 607639"/>
              <a:gd name="connsiteY63" fmla="*/ 414000 h 517456"/>
              <a:gd name="connsiteX64" fmla="*/ 0 w 607639"/>
              <a:gd name="connsiteY64" fmla="*/ 385559 h 517456"/>
              <a:gd name="connsiteX65" fmla="*/ 0 w 607639"/>
              <a:gd name="connsiteY65" fmla="*/ 28441 h 517456"/>
              <a:gd name="connsiteX66" fmla="*/ 28482 w 607639"/>
              <a:gd name="connsiteY66" fmla="*/ 0 h 517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</a:cxnLst>
            <a:rect l="l" t="t" r="r" b="b"/>
            <a:pathLst>
              <a:path w="607639" h="517456">
                <a:moveTo>
                  <a:pt x="303714" y="173520"/>
                </a:moveTo>
                <a:cubicBezTo>
                  <a:pt x="322421" y="173520"/>
                  <a:pt x="337586" y="188653"/>
                  <a:pt x="337586" y="207321"/>
                </a:cubicBezTo>
                <a:cubicBezTo>
                  <a:pt x="337586" y="225989"/>
                  <a:pt x="322421" y="241122"/>
                  <a:pt x="303714" y="241122"/>
                </a:cubicBezTo>
                <a:cubicBezTo>
                  <a:pt x="285007" y="241122"/>
                  <a:pt x="269842" y="225989"/>
                  <a:pt x="269842" y="207321"/>
                </a:cubicBezTo>
                <a:cubicBezTo>
                  <a:pt x="269842" y="188653"/>
                  <a:pt x="285007" y="173520"/>
                  <a:pt x="303714" y="173520"/>
                </a:cubicBezTo>
                <a:close/>
                <a:moveTo>
                  <a:pt x="303758" y="139994"/>
                </a:moveTo>
                <a:cubicBezTo>
                  <a:pt x="266549" y="139994"/>
                  <a:pt x="236373" y="170125"/>
                  <a:pt x="236373" y="207277"/>
                </a:cubicBezTo>
                <a:cubicBezTo>
                  <a:pt x="236373" y="244517"/>
                  <a:pt x="266549" y="274559"/>
                  <a:pt x="303758" y="274559"/>
                </a:cubicBezTo>
                <a:cubicBezTo>
                  <a:pt x="340967" y="274559"/>
                  <a:pt x="371054" y="244517"/>
                  <a:pt x="371054" y="207277"/>
                </a:cubicBezTo>
                <a:cubicBezTo>
                  <a:pt x="371054" y="170125"/>
                  <a:pt x="340967" y="139994"/>
                  <a:pt x="303758" y="139994"/>
                </a:cubicBezTo>
                <a:close/>
                <a:moveTo>
                  <a:pt x="282839" y="68801"/>
                </a:moveTo>
                <a:lnTo>
                  <a:pt x="303669" y="68801"/>
                </a:lnTo>
                <a:lnTo>
                  <a:pt x="303847" y="68801"/>
                </a:lnTo>
                <a:lnTo>
                  <a:pt x="324588" y="68801"/>
                </a:lnTo>
                <a:lnTo>
                  <a:pt x="327703" y="99465"/>
                </a:lnTo>
                <a:cubicBezTo>
                  <a:pt x="340522" y="102309"/>
                  <a:pt x="352450" y="107375"/>
                  <a:pt x="363221" y="114219"/>
                </a:cubicBezTo>
                <a:lnTo>
                  <a:pt x="387166" y="94665"/>
                </a:lnTo>
                <a:lnTo>
                  <a:pt x="416541" y="124085"/>
                </a:lnTo>
                <a:lnTo>
                  <a:pt x="396958" y="147993"/>
                </a:lnTo>
                <a:cubicBezTo>
                  <a:pt x="403812" y="158748"/>
                  <a:pt x="408797" y="170658"/>
                  <a:pt x="411645" y="183457"/>
                </a:cubicBezTo>
                <a:lnTo>
                  <a:pt x="442445" y="186479"/>
                </a:lnTo>
                <a:lnTo>
                  <a:pt x="442445" y="228075"/>
                </a:lnTo>
                <a:lnTo>
                  <a:pt x="411645" y="231185"/>
                </a:lnTo>
                <a:cubicBezTo>
                  <a:pt x="408886" y="243984"/>
                  <a:pt x="403812" y="255894"/>
                  <a:pt x="396958" y="266649"/>
                </a:cubicBezTo>
                <a:lnTo>
                  <a:pt x="416541" y="290558"/>
                </a:lnTo>
                <a:lnTo>
                  <a:pt x="387166" y="319977"/>
                </a:lnTo>
                <a:lnTo>
                  <a:pt x="363221" y="300423"/>
                </a:lnTo>
                <a:cubicBezTo>
                  <a:pt x="352450" y="307267"/>
                  <a:pt x="340522" y="312333"/>
                  <a:pt x="327703" y="315177"/>
                </a:cubicBezTo>
                <a:lnTo>
                  <a:pt x="324588" y="345841"/>
                </a:lnTo>
                <a:lnTo>
                  <a:pt x="303847" y="345841"/>
                </a:lnTo>
                <a:lnTo>
                  <a:pt x="303669" y="345841"/>
                </a:lnTo>
                <a:lnTo>
                  <a:pt x="282839" y="345841"/>
                </a:lnTo>
                <a:lnTo>
                  <a:pt x="279813" y="315177"/>
                </a:lnTo>
                <a:cubicBezTo>
                  <a:pt x="266994" y="312333"/>
                  <a:pt x="254977" y="307267"/>
                  <a:pt x="244295" y="300423"/>
                </a:cubicBezTo>
                <a:lnTo>
                  <a:pt x="220350" y="319977"/>
                </a:lnTo>
                <a:lnTo>
                  <a:pt x="190886" y="290558"/>
                </a:lnTo>
                <a:lnTo>
                  <a:pt x="210558" y="266649"/>
                </a:lnTo>
                <a:cubicBezTo>
                  <a:pt x="203704" y="255894"/>
                  <a:pt x="198630" y="243984"/>
                  <a:pt x="195782" y="231185"/>
                </a:cubicBezTo>
                <a:lnTo>
                  <a:pt x="164982" y="228075"/>
                </a:lnTo>
                <a:lnTo>
                  <a:pt x="164982" y="186568"/>
                </a:lnTo>
                <a:lnTo>
                  <a:pt x="195782" y="183457"/>
                </a:lnTo>
                <a:cubicBezTo>
                  <a:pt x="198630" y="170658"/>
                  <a:pt x="203704" y="158748"/>
                  <a:pt x="210558" y="147993"/>
                </a:cubicBezTo>
                <a:lnTo>
                  <a:pt x="190886" y="124085"/>
                </a:lnTo>
                <a:lnTo>
                  <a:pt x="220350" y="94665"/>
                </a:lnTo>
                <a:lnTo>
                  <a:pt x="244295" y="114219"/>
                </a:lnTo>
                <a:cubicBezTo>
                  <a:pt x="254977" y="107375"/>
                  <a:pt x="266905" y="102309"/>
                  <a:pt x="279813" y="99465"/>
                </a:cubicBezTo>
                <a:close/>
                <a:moveTo>
                  <a:pt x="38005" y="37951"/>
                </a:moveTo>
                <a:lnTo>
                  <a:pt x="38005" y="376049"/>
                </a:lnTo>
                <a:lnTo>
                  <a:pt x="569634" y="376049"/>
                </a:lnTo>
                <a:lnTo>
                  <a:pt x="569634" y="37951"/>
                </a:lnTo>
                <a:close/>
                <a:moveTo>
                  <a:pt x="28482" y="0"/>
                </a:moveTo>
                <a:lnTo>
                  <a:pt x="579157" y="0"/>
                </a:lnTo>
                <a:cubicBezTo>
                  <a:pt x="594822" y="0"/>
                  <a:pt x="607639" y="12799"/>
                  <a:pt x="607639" y="28441"/>
                </a:cubicBezTo>
                <a:lnTo>
                  <a:pt x="607639" y="385559"/>
                </a:lnTo>
                <a:cubicBezTo>
                  <a:pt x="607639" y="401202"/>
                  <a:pt x="594822" y="414000"/>
                  <a:pt x="579157" y="414000"/>
                </a:cubicBezTo>
                <a:lnTo>
                  <a:pt x="351304" y="414000"/>
                </a:lnTo>
                <a:lnTo>
                  <a:pt x="351304" y="479593"/>
                </a:lnTo>
                <a:lnTo>
                  <a:pt x="437906" y="479593"/>
                </a:lnTo>
                <a:lnTo>
                  <a:pt x="437906" y="517456"/>
                </a:lnTo>
                <a:lnTo>
                  <a:pt x="169733" y="517456"/>
                </a:lnTo>
                <a:lnTo>
                  <a:pt x="169733" y="479593"/>
                </a:lnTo>
                <a:lnTo>
                  <a:pt x="256335" y="479593"/>
                </a:lnTo>
                <a:lnTo>
                  <a:pt x="256335" y="414000"/>
                </a:lnTo>
                <a:lnTo>
                  <a:pt x="28482" y="414000"/>
                </a:lnTo>
                <a:cubicBezTo>
                  <a:pt x="12817" y="414000"/>
                  <a:pt x="0" y="401202"/>
                  <a:pt x="0" y="385559"/>
                </a:cubicBezTo>
                <a:lnTo>
                  <a:pt x="0" y="28441"/>
                </a:lnTo>
                <a:cubicBezTo>
                  <a:pt x="0" y="12799"/>
                  <a:pt x="12817" y="0"/>
                  <a:pt x="2848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椭圆 18"/>
          <p:cNvSpPr/>
          <p:nvPr/>
        </p:nvSpPr>
        <p:spPr>
          <a:xfrm>
            <a:off x="5267325" y="2489204"/>
            <a:ext cx="450851" cy="436563"/>
          </a:xfrm>
          <a:custGeom>
            <a:avLst/>
            <a:gdLst>
              <a:gd name="connsiteX0" fmla="*/ 35700 w 578738"/>
              <a:gd name="connsiteY0" fmla="*/ 243554 h 561315"/>
              <a:gd name="connsiteX1" fmla="*/ 30383 w 578738"/>
              <a:gd name="connsiteY1" fmla="*/ 254930 h 561315"/>
              <a:gd name="connsiteX2" fmla="*/ 30383 w 578738"/>
              <a:gd name="connsiteY2" fmla="*/ 519604 h 561315"/>
              <a:gd name="connsiteX3" fmla="*/ 35700 w 578738"/>
              <a:gd name="connsiteY3" fmla="*/ 530980 h 561315"/>
              <a:gd name="connsiteX4" fmla="*/ 132926 w 578738"/>
              <a:gd name="connsiteY4" fmla="*/ 530980 h 561315"/>
              <a:gd name="connsiteX5" fmla="*/ 138243 w 578738"/>
              <a:gd name="connsiteY5" fmla="*/ 519604 h 561315"/>
              <a:gd name="connsiteX6" fmla="*/ 138243 w 578738"/>
              <a:gd name="connsiteY6" fmla="*/ 254930 h 561315"/>
              <a:gd name="connsiteX7" fmla="*/ 132926 w 578738"/>
              <a:gd name="connsiteY7" fmla="*/ 243554 h 561315"/>
              <a:gd name="connsiteX8" fmla="*/ 35700 w 578738"/>
              <a:gd name="connsiteY8" fmla="*/ 213219 h 561315"/>
              <a:gd name="connsiteX9" fmla="*/ 132926 w 578738"/>
              <a:gd name="connsiteY9" fmla="*/ 213219 h 561315"/>
              <a:gd name="connsiteX10" fmla="*/ 168626 w 578738"/>
              <a:gd name="connsiteY10" fmla="*/ 254930 h 561315"/>
              <a:gd name="connsiteX11" fmla="*/ 168626 w 578738"/>
              <a:gd name="connsiteY11" fmla="*/ 519604 h 561315"/>
              <a:gd name="connsiteX12" fmla="*/ 132926 w 578738"/>
              <a:gd name="connsiteY12" fmla="*/ 561315 h 561315"/>
              <a:gd name="connsiteX13" fmla="*/ 35700 w 578738"/>
              <a:gd name="connsiteY13" fmla="*/ 561315 h 561315"/>
              <a:gd name="connsiteX14" fmla="*/ 0 w 578738"/>
              <a:gd name="connsiteY14" fmla="*/ 519604 h 561315"/>
              <a:gd name="connsiteX15" fmla="*/ 0 w 578738"/>
              <a:gd name="connsiteY15" fmla="*/ 254930 h 561315"/>
              <a:gd name="connsiteX16" fmla="*/ 35700 w 578738"/>
              <a:gd name="connsiteY16" fmla="*/ 213219 h 561315"/>
              <a:gd name="connsiteX17" fmla="*/ 321281 w 578738"/>
              <a:gd name="connsiteY17" fmla="*/ 30341 h 561315"/>
              <a:gd name="connsiteX18" fmla="*/ 296219 w 578738"/>
              <a:gd name="connsiteY18" fmla="*/ 55373 h 561315"/>
              <a:gd name="connsiteX19" fmla="*/ 296979 w 578738"/>
              <a:gd name="connsiteY19" fmla="*/ 60683 h 561315"/>
              <a:gd name="connsiteX20" fmla="*/ 296979 w 578738"/>
              <a:gd name="connsiteY20" fmla="*/ 65992 h 561315"/>
              <a:gd name="connsiteX21" fmla="*/ 268119 w 578738"/>
              <a:gd name="connsiteY21" fmla="*/ 212389 h 561315"/>
              <a:gd name="connsiteX22" fmla="*/ 263563 w 578738"/>
              <a:gd name="connsiteY22" fmla="*/ 221492 h 561315"/>
              <a:gd name="connsiteX23" fmla="*/ 262044 w 578738"/>
              <a:gd name="connsiteY23" fmla="*/ 223009 h 561315"/>
              <a:gd name="connsiteX24" fmla="*/ 232425 w 578738"/>
              <a:gd name="connsiteY24" fmla="*/ 240455 h 561315"/>
              <a:gd name="connsiteX25" fmla="*/ 230146 w 578738"/>
              <a:gd name="connsiteY25" fmla="*/ 240455 h 561315"/>
              <a:gd name="connsiteX26" fmla="*/ 225590 w 578738"/>
              <a:gd name="connsiteY26" fmla="*/ 240455 h 561315"/>
              <a:gd name="connsiteX27" fmla="*/ 224071 w 578738"/>
              <a:gd name="connsiteY27" fmla="*/ 241214 h 561315"/>
              <a:gd name="connsiteX28" fmla="*/ 211919 w 578738"/>
              <a:gd name="connsiteY28" fmla="*/ 253350 h 561315"/>
              <a:gd name="connsiteX29" fmla="*/ 211919 w 578738"/>
              <a:gd name="connsiteY29" fmla="*/ 518079 h 561315"/>
              <a:gd name="connsiteX30" fmla="*/ 224830 w 578738"/>
              <a:gd name="connsiteY30" fmla="*/ 530974 h 561315"/>
              <a:gd name="connsiteX31" fmla="*/ 521019 w 578738"/>
              <a:gd name="connsiteY31" fmla="*/ 530974 h 561315"/>
              <a:gd name="connsiteX32" fmla="*/ 522538 w 578738"/>
              <a:gd name="connsiteY32" fmla="*/ 530215 h 561315"/>
              <a:gd name="connsiteX33" fmla="*/ 546081 w 578738"/>
              <a:gd name="connsiteY33" fmla="*/ 505942 h 561315"/>
              <a:gd name="connsiteX34" fmla="*/ 522538 w 578738"/>
              <a:gd name="connsiteY34" fmla="*/ 480910 h 561315"/>
              <a:gd name="connsiteX35" fmla="*/ 508108 w 578738"/>
              <a:gd name="connsiteY35" fmla="*/ 465740 h 561315"/>
              <a:gd name="connsiteX36" fmla="*/ 523298 w 578738"/>
              <a:gd name="connsiteY36" fmla="*/ 450569 h 561315"/>
              <a:gd name="connsiteX37" fmla="*/ 548360 w 578738"/>
              <a:gd name="connsiteY37" fmla="*/ 425537 h 561315"/>
              <a:gd name="connsiteX38" fmla="*/ 523298 w 578738"/>
              <a:gd name="connsiteY38" fmla="*/ 401264 h 561315"/>
              <a:gd name="connsiteX39" fmla="*/ 508108 w 578738"/>
              <a:gd name="connsiteY39" fmla="*/ 386094 h 561315"/>
              <a:gd name="connsiteX40" fmla="*/ 523298 w 578738"/>
              <a:gd name="connsiteY40" fmla="*/ 370923 h 561315"/>
              <a:gd name="connsiteX41" fmla="*/ 548360 w 578738"/>
              <a:gd name="connsiteY41" fmla="*/ 345891 h 561315"/>
              <a:gd name="connsiteX42" fmla="*/ 523298 w 578738"/>
              <a:gd name="connsiteY42" fmla="*/ 320860 h 561315"/>
              <a:gd name="connsiteX43" fmla="*/ 508108 w 578738"/>
              <a:gd name="connsiteY43" fmla="*/ 305689 h 561315"/>
              <a:gd name="connsiteX44" fmla="*/ 523298 w 578738"/>
              <a:gd name="connsiteY44" fmla="*/ 290518 h 561315"/>
              <a:gd name="connsiteX45" fmla="*/ 548360 w 578738"/>
              <a:gd name="connsiteY45" fmla="*/ 265487 h 561315"/>
              <a:gd name="connsiteX46" fmla="*/ 523298 w 578738"/>
              <a:gd name="connsiteY46" fmla="*/ 240455 h 561315"/>
              <a:gd name="connsiteX47" fmla="*/ 373684 w 578738"/>
              <a:gd name="connsiteY47" fmla="*/ 240455 h 561315"/>
              <a:gd name="connsiteX48" fmla="*/ 361533 w 578738"/>
              <a:gd name="connsiteY48" fmla="*/ 234387 h 561315"/>
              <a:gd name="connsiteX49" fmla="*/ 360014 w 578738"/>
              <a:gd name="connsiteY49" fmla="*/ 219975 h 561315"/>
              <a:gd name="connsiteX50" fmla="*/ 343306 w 578738"/>
              <a:gd name="connsiteY50" fmla="*/ 42478 h 561315"/>
              <a:gd name="connsiteX51" fmla="*/ 341787 w 578738"/>
              <a:gd name="connsiteY51" fmla="*/ 40961 h 561315"/>
              <a:gd name="connsiteX52" fmla="*/ 321281 w 578738"/>
              <a:gd name="connsiteY52" fmla="*/ 30341 h 561315"/>
              <a:gd name="connsiteX53" fmla="*/ 321281 w 578738"/>
              <a:gd name="connsiteY53" fmla="*/ 0 h 561315"/>
              <a:gd name="connsiteX54" fmla="*/ 365330 w 578738"/>
              <a:gd name="connsiteY54" fmla="*/ 21997 h 561315"/>
              <a:gd name="connsiteX55" fmla="*/ 395708 w 578738"/>
              <a:gd name="connsiteY55" fmla="*/ 210114 h 561315"/>
              <a:gd name="connsiteX56" fmla="*/ 523298 w 578738"/>
              <a:gd name="connsiteY56" fmla="*/ 210114 h 561315"/>
              <a:gd name="connsiteX57" fmla="*/ 562789 w 578738"/>
              <a:gd name="connsiteY57" fmla="*/ 226802 h 561315"/>
              <a:gd name="connsiteX58" fmla="*/ 578738 w 578738"/>
              <a:gd name="connsiteY58" fmla="*/ 265487 h 561315"/>
              <a:gd name="connsiteX59" fmla="*/ 561270 w 578738"/>
              <a:gd name="connsiteY59" fmla="*/ 305689 h 561315"/>
              <a:gd name="connsiteX60" fmla="*/ 578738 w 578738"/>
              <a:gd name="connsiteY60" fmla="*/ 345891 h 561315"/>
              <a:gd name="connsiteX61" fmla="*/ 561270 w 578738"/>
              <a:gd name="connsiteY61" fmla="*/ 386094 h 561315"/>
              <a:gd name="connsiteX62" fmla="*/ 578738 w 578738"/>
              <a:gd name="connsiteY62" fmla="*/ 425537 h 561315"/>
              <a:gd name="connsiteX63" fmla="*/ 560511 w 578738"/>
              <a:gd name="connsiteY63" fmla="*/ 466498 h 561315"/>
              <a:gd name="connsiteX64" fmla="*/ 576460 w 578738"/>
              <a:gd name="connsiteY64" fmla="*/ 505942 h 561315"/>
              <a:gd name="connsiteX65" fmla="*/ 527095 w 578738"/>
              <a:gd name="connsiteY65" fmla="*/ 560556 h 561315"/>
              <a:gd name="connsiteX66" fmla="*/ 523298 w 578738"/>
              <a:gd name="connsiteY66" fmla="*/ 561315 h 561315"/>
              <a:gd name="connsiteX67" fmla="*/ 224830 w 578738"/>
              <a:gd name="connsiteY67" fmla="*/ 561315 h 561315"/>
              <a:gd name="connsiteX68" fmla="*/ 181541 w 578738"/>
              <a:gd name="connsiteY68" fmla="*/ 518079 h 561315"/>
              <a:gd name="connsiteX69" fmla="*/ 181541 w 578738"/>
              <a:gd name="connsiteY69" fmla="*/ 253350 h 561315"/>
              <a:gd name="connsiteX70" fmla="*/ 222552 w 578738"/>
              <a:gd name="connsiteY70" fmla="*/ 210872 h 561315"/>
              <a:gd name="connsiteX71" fmla="*/ 224830 w 578738"/>
              <a:gd name="connsiteY71" fmla="*/ 210114 h 561315"/>
              <a:gd name="connsiteX72" fmla="*/ 229387 w 578738"/>
              <a:gd name="connsiteY72" fmla="*/ 210114 h 561315"/>
              <a:gd name="connsiteX73" fmla="*/ 237741 w 578738"/>
              <a:gd name="connsiteY73" fmla="*/ 205563 h 561315"/>
              <a:gd name="connsiteX74" fmla="*/ 240779 w 578738"/>
              <a:gd name="connsiteY74" fmla="*/ 198736 h 561315"/>
              <a:gd name="connsiteX75" fmla="*/ 266600 w 578738"/>
              <a:gd name="connsiteY75" fmla="*/ 66751 h 561315"/>
              <a:gd name="connsiteX76" fmla="*/ 266600 w 578738"/>
              <a:gd name="connsiteY76" fmla="*/ 60683 h 561315"/>
              <a:gd name="connsiteX77" fmla="*/ 265841 w 578738"/>
              <a:gd name="connsiteY77" fmla="*/ 55373 h 561315"/>
              <a:gd name="connsiteX78" fmla="*/ 321281 w 578738"/>
              <a:gd name="connsiteY78" fmla="*/ 0 h 561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578738" h="561315">
                <a:moveTo>
                  <a:pt x="35700" y="243554"/>
                </a:moveTo>
                <a:cubicBezTo>
                  <a:pt x="34181" y="243554"/>
                  <a:pt x="30383" y="248104"/>
                  <a:pt x="30383" y="254930"/>
                </a:cubicBezTo>
                <a:lnTo>
                  <a:pt x="30383" y="519604"/>
                </a:lnTo>
                <a:cubicBezTo>
                  <a:pt x="30383" y="526430"/>
                  <a:pt x="34181" y="530980"/>
                  <a:pt x="35700" y="530980"/>
                </a:cubicBezTo>
                <a:lnTo>
                  <a:pt x="132926" y="530980"/>
                </a:lnTo>
                <a:cubicBezTo>
                  <a:pt x="134445" y="530980"/>
                  <a:pt x="138243" y="526430"/>
                  <a:pt x="138243" y="519604"/>
                </a:cubicBezTo>
                <a:lnTo>
                  <a:pt x="138243" y="254930"/>
                </a:lnTo>
                <a:cubicBezTo>
                  <a:pt x="138243" y="248104"/>
                  <a:pt x="134445" y="243554"/>
                  <a:pt x="132926" y="243554"/>
                </a:cubicBezTo>
                <a:close/>
                <a:moveTo>
                  <a:pt x="35700" y="213219"/>
                </a:moveTo>
                <a:lnTo>
                  <a:pt x="132926" y="213219"/>
                </a:lnTo>
                <a:cubicBezTo>
                  <a:pt x="152675" y="213219"/>
                  <a:pt x="168626" y="231420"/>
                  <a:pt x="168626" y="254930"/>
                </a:cubicBezTo>
                <a:lnTo>
                  <a:pt x="168626" y="519604"/>
                </a:lnTo>
                <a:cubicBezTo>
                  <a:pt x="168626" y="542356"/>
                  <a:pt x="152675" y="561315"/>
                  <a:pt x="132926" y="561315"/>
                </a:cubicBezTo>
                <a:lnTo>
                  <a:pt x="35700" y="561315"/>
                </a:lnTo>
                <a:cubicBezTo>
                  <a:pt x="15951" y="561315"/>
                  <a:pt x="0" y="542356"/>
                  <a:pt x="0" y="519604"/>
                </a:cubicBezTo>
                <a:lnTo>
                  <a:pt x="0" y="254930"/>
                </a:lnTo>
                <a:cubicBezTo>
                  <a:pt x="0" y="231420"/>
                  <a:pt x="15951" y="213219"/>
                  <a:pt x="35700" y="213219"/>
                </a:cubicBezTo>
                <a:close/>
                <a:moveTo>
                  <a:pt x="321281" y="30341"/>
                </a:moveTo>
                <a:cubicBezTo>
                  <a:pt x="307611" y="30341"/>
                  <a:pt x="296219" y="41719"/>
                  <a:pt x="296219" y="55373"/>
                </a:cubicBezTo>
                <a:cubicBezTo>
                  <a:pt x="296219" y="56890"/>
                  <a:pt x="296979" y="59166"/>
                  <a:pt x="296979" y="60683"/>
                </a:cubicBezTo>
                <a:cubicBezTo>
                  <a:pt x="297738" y="62200"/>
                  <a:pt x="297738" y="64475"/>
                  <a:pt x="296979" y="65992"/>
                </a:cubicBezTo>
                <a:cubicBezTo>
                  <a:pt x="306852" y="119090"/>
                  <a:pt x="287106" y="174463"/>
                  <a:pt x="268119" y="212389"/>
                </a:cubicBezTo>
                <a:cubicBezTo>
                  <a:pt x="266600" y="215424"/>
                  <a:pt x="265081" y="218458"/>
                  <a:pt x="263563" y="221492"/>
                </a:cubicBezTo>
                <a:cubicBezTo>
                  <a:pt x="263563" y="221492"/>
                  <a:pt x="262803" y="222250"/>
                  <a:pt x="262044" y="223009"/>
                </a:cubicBezTo>
                <a:cubicBezTo>
                  <a:pt x="255209" y="232870"/>
                  <a:pt x="244576" y="238938"/>
                  <a:pt x="232425" y="240455"/>
                </a:cubicBezTo>
                <a:cubicBezTo>
                  <a:pt x="231665" y="240455"/>
                  <a:pt x="230906" y="240455"/>
                  <a:pt x="230146" y="240455"/>
                </a:cubicBezTo>
                <a:lnTo>
                  <a:pt x="225590" y="240455"/>
                </a:lnTo>
                <a:cubicBezTo>
                  <a:pt x="225590" y="241214"/>
                  <a:pt x="224830" y="241214"/>
                  <a:pt x="224071" y="241214"/>
                </a:cubicBezTo>
                <a:cubicBezTo>
                  <a:pt x="217236" y="241214"/>
                  <a:pt x="211919" y="246524"/>
                  <a:pt x="211919" y="253350"/>
                </a:cubicBezTo>
                <a:lnTo>
                  <a:pt x="211919" y="518079"/>
                </a:lnTo>
                <a:cubicBezTo>
                  <a:pt x="211919" y="524905"/>
                  <a:pt x="217995" y="530974"/>
                  <a:pt x="224830" y="530974"/>
                </a:cubicBezTo>
                <a:lnTo>
                  <a:pt x="521019" y="530974"/>
                </a:lnTo>
                <a:cubicBezTo>
                  <a:pt x="521779" y="530974"/>
                  <a:pt x="521779" y="530215"/>
                  <a:pt x="522538" y="530215"/>
                </a:cubicBezTo>
                <a:cubicBezTo>
                  <a:pt x="536208" y="530215"/>
                  <a:pt x="546081" y="518837"/>
                  <a:pt x="546081" y="505942"/>
                </a:cubicBezTo>
                <a:cubicBezTo>
                  <a:pt x="546081" y="493047"/>
                  <a:pt x="536208" y="481669"/>
                  <a:pt x="522538" y="480910"/>
                </a:cubicBezTo>
                <a:cubicBezTo>
                  <a:pt x="514943" y="480910"/>
                  <a:pt x="508108" y="474084"/>
                  <a:pt x="508108" y="465740"/>
                </a:cubicBezTo>
                <a:cubicBezTo>
                  <a:pt x="508108" y="457396"/>
                  <a:pt x="514943" y="450569"/>
                  <a:pt x="523298" y="450569"/>
                </a:cubicBezTo>
                <a:cubicBezTo>
                  <a:pt x="536968" y="450569"/>
                  <a:pt x="548360" y="439191"/>
                  <a:pt x="548360" y="425537"/>
                </a:cubicBezTo>
                <a:cubicBezTo>
                  <a:pt x="548360" y="411884"/>
                  <a:pt x="536968" y="401264"/>
                  <a:pt x="523298" y="401264"/>
                </a:cubicBezTo>
                <a:cubicBezTo>
                  <a:pt x="514943" y="401264"/>
                  <a:pt x="508108" y="394438"/>
                  <a:pt x="508108" y="386094"/>
                </a:cubicBezTo>
                <a:cubicBezTo>
                  <a:pt x="508108" y="377750"/>
                  <a:pt x="514943" y="370923"/>
                  <a:pt x="523298" y="370923"/>
                </a:cubicBezTo>
                <a:cubicBezTo>
                  <a:pt x="536968" y="370923"/>
                  <a:pt x="548360" y="359545"/>
                  <a:pt x="548360" y="345891"/>
                </a:cubicBezTo>
                <a:cubicBezTo>
                  <a:pt x="548360" y="332238"/>
                  <a:pt x="536968" y="320860"/>
                  <a:pt x="523298" y="320860"/>
                </a:cubicBezTo>
                <a:cubicBezTo>
                  <a:pt x="514943" y="320860"/>
                  <a:pt x="508108" y="314033"/>
                  <a:pt x="508108" y="305689"/>
                </a:cubicBezTo>
                <a:cubicBezTo>
                  <a:pt x="508108" y="297345"/>
                  <a:pt x="514943" y="290518"/>
                  <a:pt x="523298" y="290518"/>
                </a:cubicBezTo>
                <a:cubicBezTo>
                  <a:pt x="536968" y="290518"/>
                  <a:pt x="548360" y="279140"/>
                  <a:pt x="548360" y="265487"/>
                </a:cubicBezTo>
                <a:cubicBezTo>
                  <a:pt x="548360" y="251833"/>
                  <a:pt x="536968" y="240455"/>
                  <a:pt x="523298" y="240455"/>
                </a:cubicBezTo>
                <a:lnTo>
                  <a:pt x="373684" y="240455"/>
                </a:lnTo>
                <a:cubicBezTo>
                  <a:pt x="369127" y="240455"/>
                  <a:pt x="363811" y="238180"/>
                  <a:pt x="361533" y="234387"/>
                </a:cubicBezTo>
                <a:cubicBezTo>
                  <a:pt x="358495" y="229836"/>
                  <a:pt x="357735" y="224526"/>
                  <a:pt x="360014" y="219975"/>
                </a:cubicBezTo>
                <a:cubicBezTo>
                  <a:pt x="401784" y="120607"/>
                  <a:pt x="349381" y="50822"/>
                  <a:pt x="343306" y="42478"/>
                </a:cubicBezTo>
                <a:cubicBezTo>
                  <a:pt x="342546" y="42478"/>
                  <a:pt x="341787" y="41719"/>
                  <a:pt x="341787" y="40961"/>
                </a:cubicBezTo>
                <a:cubicBezTo>
                  <a:pt x="336471" y="34134"/>
                  <a:pt x="329635" y="30341"/>
                  <a:pt x="321281" y="30341"/>
                </a:cubicBezTo>
                <a:close/>
                <a:moveTo>
                  <a:pt x="321281" y="0"/>
                </a:moveTo>
                <a:cubicBezTo>
                  <a:pt x="338749" y="0"/>
                  <a:pt x="354698" y="8344"/>
                  <a:pt x="365330" y="21997"/>
                </a:cubicBezTo>
                <a:cubicBezTo>
                  <a:pt x="368368" y="25032"/>
                  <a:pt x="431403" y="99368"/>
                  <a:pt x="395708" y="210114"/>
                </a:cubicBezTo>
                <a:lnTo>
                  <a:pt x="523298" y="210114"/>
                </a:lnTo>
                <a:cubicBezTo>
                  <a:pt x="538487" y="210114"/>
                  <a:pt x="552157" y="216182"/>
                  <a:pt x="562789" y="226802"/>
                </a:cubicBezTo>
                <a:cubicBezTo>
                  <a:pt x="572662" y="237421"/>
                  <a:pt x="578738" y="251075"/>
                  <a:pt x="578738" y="265487"/>
                </a:cubicBezTo>
                <a:cubicBezTo>
                  <a:pt x="578738" y="281416"/>
                  <a:pt x="571903" y="295828"/>
                  <a:pt x="561270" y="305689"/>
                </a:cubicBezTo>
                <a:cubicBezTo>
                  <a:pt x="571903" y="315550"/>
                  <a:pt x="578738" y="329962"/>
                  <a:pt x="578738" y="345891"/>
                </a:cubicBezTo>
                <a:cubicBezTo>
                  <a:pt x="578738" y="361821"/>
                  <a:pt x="571903" y="375474"/>
                  <a:pt x="561270" y="386094"/>
                </a:cubicBezTo>
                <a:cubicBezTo>
                  <a:pt x="571903" y="395955"/>
                  <a:pt x="578738" y="410367"/>
                  <a:pt x="578738" y="425537"/>
                </a:cubicBezTo>
                <a:cubicBezTo>
                  <a:pt x="578738" y="442225"/>
                  <a:pt x="571903" y="456637"/>
                  <a:pt x="560511" y="466498"/>
                </a:cubicBezTo>
                <a:cubicBezTo>
                  <a:pt x="570384" y="477118"/>
                  <a:pt x="576460" y="490771"/>
                  <a:pt x="576460" y="505942"/>
                </a:cubicBezTo>
                <a:cubicBezTo>
                  <a:pt x="576460" y="534008"/>
                  <a:pt x="555195" y="557522"/>
                  <a:pt x="527095" y="560556"/>
                </a:cubicBezTo>
                <a:cubicBezTo>
                  <a:pt x="525576" y="560556"/>
                  <a:pt x="524816" y="561315"/>
                  <a:pt x="523298" y="561315"/>
                </a:cubicBezTo>
                <a:lnTo>
                  <a:pt x="224830" y="561315"/>
                </a:lnTo>
                <a:cubicBezTo>
                  <a:pt x="201287" y="561315"/>
                  <a:pt x="181541" y="541593"/>
                  <a:pt x="181541" y="518079"/>
                </a:cubicBezTo>
                <a:lnTo>
                  <a:pt x="181541" y="253350"/>
                </a:lnTo>
                <a:cubicBezTo>
                  <a:pt x="181541" y="230594"/>
                  <a:pt x="199768" y="211631"/>
                  <a:pt x="222552" y="210872"/>
                </a:cubicBezTo>
                <a:cubicBezTo>
                  <a:pt x="223311" y="210872"/>
                  <a:pt x="224071" y="210114"/>
                  <a:pt x="224830" y="210114"/>
                </a:cubicBezTo>
                <a:lnTo>
                  <a:pt x="229387" y="210114"/>
                </a:lnTo>
                <a:cubicBezTo>
                  <a:pt x="232425" y="210114"/>
                  <a:pt x="235463" y="208597"/>
                  <a:pt x="237741" y="205563"/>
                </a:cubicBezTo>
                <a:cubicBezTo>
                  <a:pt x="238500" y="203287"/>
                  <a:pt x="240019" y="201011"/>
                  <a:pt x="240779" y="198736"/>
                </a:cubicBezTo>
                <a:cubicBezTo>
                  <a:pt x="255209" y="170670"/>
                  <a:pt x="277233" y="115297"/>
                  <a:pt x="266600" y="66751"/>
                </a:cubicBezTo>
                <a:cubicBezTo>
                  <a:pt x="265841" y="65234"/>
                  <a:pt x="265841" y="62958"/>
                  <a:pt x="266600" y="60683"/>
                </a:cubicBezTo>
                <a:cubicBezTo>
                  <a:pt x="265841" y="59166"/>
                  <a:pt x="265841" y="56890"/>
                  <a:pt x="265841" y="55373"/>
                </a:cubicBezTo>
                <a:cubicBezTo>
                  <a:pt x="265841" y="25032"/>
                  <a:pt x="290903" y="0"/>
                  <a:pt x="32128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椭圆 19"/>
          <p:cNvSpPr/>
          <p:nvPr/>
        </p:nvSpPr>
        <p:spPr>
          <a:xfrm>
            <a:off x="8655049" y="2482854"/>
            <a:ext cx="450851" cy="449263"/>
          </a:xfrm>
          <a:custGeom>
            <a:avLst/>
            <a:gdLst>
              <a:gd name="connsiteX0" fmla="*/ 138699 w 603657"/>
              <a:gd name="connsiteY0" fmla="*/ 230325 h 602699"/>
              <a:gd name="connsiteX1" fmla="*/ 369371 w 603657"/>
              <a:gd name="connsiteY1" fmla="*/ 230325 h 602699"/>
              <a:gd name="connsiteX2" fmla="*/ 392837 w 603657"/>
              <a:gd name="connsiteY2" fmla="*/ 253753 h 602699"/>
              <a:gd name="connsiteX3" fmla="*/ 369371 w 603657"/>
              <a:gd name="connsiteY3" fmla="*/ 277180 h 602699"/>
              <a:gd name="connsiteX4" fmla="*/ 138699 w 603657"/>
              <a:gd name="connsiteY4" fmla="*/ 277180 h 602699"/>
              <a:gd name="connsiteX5" fmla="*/ 115233 w 603657"/>
              <a:gd name="connsiteY5" fmla="*/ 253753 h 602699"/>
              <a:gd name="connsiteX6" fmla="*/ 138699 w 603657"/>
              <a:gd name="connsiteY6" fmla="*/ 230325 h 602699"/>
              <a:gd name="connsiteX7" fmla="*/ 254159 w 603657"/>
              <a:gd name="connsiteY7" fmla="*/ 46866 h 602699"/>
              <a:gd name="connsiteX8" fmla="*/ 46936 w 603657"/>
              <a:gd name="connsiteY8" fmla="*/ 253780 h 602699"/>
              <a:gd name="connsiteX9" fmla="*/ 254159 w 603657"/>
              <a:gd name="connsiteY9" fmla="*/ 460460 h 602699"/>
              <a:gd name="connsiteX10" fmla="*/ 461147 w 603657"/>
              <a:gd name="connsiteY10" fmla="*/ 253780 h 602699"/>
              <a:gd name="connsiteX11" fmla="*/ 254159 w 603657"/>
              <a:gd name="connsiteY11" fmla="*/ 46866 h 602699"/>
              <a:gd name="connsiteX12" fmla="*/ 254159 w 603657"/>
              <a:gd name="connsiteY12" fmla="*/ 0 h 602699"/>
              <a:gd name="connsiteX13" fmla="*/ 508083 w 603657"/>
              <a:gd name="connsiteY13" fmla="*/ 253780 h 602699"/>
              <a:gd name="connsiteX14" fmla="*/ 449413 w 603657"/>
              <a:gd name="connsiteY14" fmla="*/ 415703 h 602699"/>
              <a:gd name="connsiteX15" fmla="*/ 596793 w 603657"/>
              <a:gd name="connsiteY15" fmla="*/ 562629 h 602699"/>
              <a:gd name="connsiteX16" fmla="*/ 596793 w 603657"/>
              <a:gd name="connsiteY16" fmla="*/ 595904 h 602699"/>
              <a:gd name="connsiteX17" fmla="*/ 580130 w 603657"/>
              <a:gd name="connsiteY17" fmla="*/ 602699 h 602699"/>
              <a:gd name="connsiteX18" fmla="*/ 563468 w 603657"/>
              <a:gd name="connsiteY18" fmla="*/ 595904 h 602699"/>
              <a:gd name="connsiteX19" fmla="*/ 416323 w 603657"/>
              <a:gd name="connsiteY19" fmla="*/ 448744 h 602699"/>
              <a:gd name="connsiteX20" fmla="*/ 254159 w 603657"/>
              <a:gd name="connsiteY20" fmla="*/ 507326 h 602699"/>
              <a:gd name="connsiteX21" fmla="*/ 0 w 603657"/>
              <a:gd name="connsiteY21" fmla="*/ 253780 h 602699"/>
              <a:gd name="connsiteX22" fmla="*/ 254159 w 603657"/>
              <a:gd name="connsiteY22" fmla="*/ 0 h 602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603657" h="602699">
                <a:moveTo>
                  <a:pt x="138699" y="230325"/>
                </a:moveTo>
                <a:lnTo>
                  <a:pt x="369371" y="230325"/>
                </a:lnTo>
                <a:cubicBezTo>
                  <a:pt x="382277" y="230325"/>
                  <a:pt x="392837" y="240633"/>
                  <a:pt x="392837" y="253753"/>
                </a:cubicBezTo>
                <a:cubicBezTo>
                  <a:pt x="392837" y="266638"/>
                  <a:pt x="382277" y="277180"/>
                  <a:pt x="369371" y="277180"/>
                </a:cubicBezTo>
                <a:lnTo>
                  <a:pt x="138699" y="277180"/>
                </a:lnTo>
                <a:cubicBezTo>
                  <a:pt x="125793" y="277180"/>
                  <a:pt x="115233" y="266638"/>
                  <a:pt x="115233" y="253753"/>
                </a:cubicBezTo>
                <a:cubicBezTo>
                  <a:pt x="115233" y="240633"/>
                  <a:pt x="125793" y="230325"/>
                  <a:pt x="138699" y="230325"/>
                </a:cubicBezTo>
                <a:close/>
                <a:moveTo>
                  <a:pt x="254159" y="46866"/>
                </a:moveTo>
                <a:cubicBezTo>
                  <a:pt x="139870" y="46866"/>
                  <a:pt x="46936" y="139661"/>
                  <a:pt x="46936" y="253780"/>
                </a:cubicBezTo>
                <a:cubicBezTo>
                  <a:pt x="46936" y="367665"/>
                  <a:pt x="139870" y="460460"/>
                  <a:pt x="254159" y="460460"/>
                </a:cubicBezTo>
                <a:cubicBezTo>
                  <a:pt x="368214" y="460460"/>
                  <a:pt x="461147" y="367665"/>
                  <a:pt x="461147" y="253780"/>
                </a:cubicBezTo>
                <a:cubicBezTo>
                  <a:pt x="461147" y="139661"/>
                  <a:pt x="368214" y="46866"/>
                  <a:pt x="254159" y="46866"/>
                </a:cubicBezTo>
                <a:close/>
                <a:moveTo>
                  <a:pt x="254159" y="0"/>
                </a:moveTo>
                <a:cubicBezTo>
                  <a:pt x="394029" y="0"/>
                  <a:pt x="508083" y="113885"/>
                  <a:pt x="508083" y="253780"/>
                </a:cubicBezTo>
                <a:cubicBezTo>
                  <a:pt x="508083" y="315175"/>
                  <a:pt x="486023" y="371649"/>
                  <a:pt x="449413" y="415703"/>
                </a:cubicBezTo>
                <a:lnTo>
                  <a:pt x="596793" y="562629"/>
                </a:lnTo>
                <a:cubicBezTo>
                  <a:pt x="605945" y="571767"/>
                  <a:pt x="605945" y="586765"/>
                  <a:pt x="596793" y="595904"/>
                </a:cubicBezTo>
                <a:cubicBezTo>
                  <a:pt x="592099" y="600356"/>
                  <a:pt x="586232" y="602699"/>
                  <a:pt x="580130" y="602699"/>
                </a:cubicBezTo>
                <a:cubicBezTo>
                  <a:pt x="574029" y="602699"/>
                  <a:pt x="568162" y="600356"/>
                  <a:pt x="563468" y="595904"/>
                </a:cubicBezTo>
                <a:lnTo>
                  <a:pt x="416323" y="448744"/>
                </a:lnTo>
                <a:cubicBezTo>
                  <a:pt x="372203" y="485299"/>
                  <a:pt x="315645" y="507326"/>
                  <a:pt x="254159" y="507326"/>
                </a:cubicBezTo>
                <a:cubicBezTo>
                  <a:pt x="114055" y="507326"/>
                  <a:pt x="0" y="393442"/>
                  <a:pt x="0" y="253780"/>
                </a:cubicBezTo>
                <a:cubicBezTo>
                  <a:pt x="0" y="113885"/>
                  <a:pt x="114055" y="0"/>
                  <a:pt x="25415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菱形 19"/>
          <p:cNvSpPr/>
          <p:nvPr/>
        </p:nvSpPr>
        <p:spPr>
          <a:xfrm>
            <a:off x="-828675" y="0"/>
            <a:ext cx="1284288" cy="1284288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 bwMode="auto">
          <a:xfrm>
            <a:off x="581027" y="293693"/>
            <a:ext cx="4364039" cy="752131"/>
            <a:chOff x="4806948" y="4254292"/>
            <a:chExt cx="3988122" cy="751079"/>
          </a:xfrm>
        </p:grpSpPr>
        <p:sp>
          <p:nvSpPr>
            <p:cNvPr id="22" name="矩形 21"/>
            <p:cNvSpPr/>
            <p:nvPr/>
          </p:nvSpPr>
          <p:spPr>
            <a:xfrm>
              <a:off x="4806948" y="4759494"/>
              <a:ext cx="3988122" cy="2458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806949" y="4254292"/>
              <a:ext cx="2301875" cy="58477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领航未来</a:t>
              </a:r>
              <a:endParaRPr lang="zh-CN" altLang="en-US" sz="32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24" grpId="0" animBg="1"/>
      <p:bldP spid="25" grpId="0" animBg="1"/>
      <p:bldP spid="2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1371602" y="1682751"/>
            <a:ext cx="4405313" cy="1169988"/>
            <a:chOff x="1371600" y="1682750"/>
            <a:chExt cx="4405313" cy="1169988"/>
          </a:xfrm>
        </p:grpSpPr>
        <p:sp>
          <p:nvSpPr>
            <p:cNvPr id="2" name="矩形 1"/>
            <p:cNvSpPr/>
            <p:nvPr/>
          </p:nvSpPr>
          <p:spPr>
            <a:xfrm>
              <a:off x="1371600" y="1682750"/>
              <a:ext cx="4405313" cy="11636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流程图: 手动输入 7"/>
            <p:cNvSpPr/>
            <p:nvPr/>
          </p:nvSpPr>
          <p:spPr>
            <a:xfrm>
              <a:off x="4962525" y="2222500"/>
              <a:ext cx="814388" cy="630238"/>
            </a:xfrm>
            <a:prstGeom prst="flowChartManualIn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9470" name="组合 13"/>
            <p:cNvGrpSpPr/>
            <p:nvPr/>
          </p:nvGrpSpPr>
          <p:grpSpPr bwMode="auto">
            <a:xfrm>
              <a:off x="1697038" y="1784350"/>
              <a:ext cx="2976562" cy="954236"/>
              <a:chOff x="4806949" y="4254292"/>
              <a:chExt cx="2975842" cy="954454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4806949" y="4562267"/>
                <a:ext cx="2975842" cy="646479"/>
              </a:xfrm>
              <a:prstGeom prst="rect">
                <a:avLst/>
              </a:prstGeom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er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creative, and copyrights belong to Bao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tu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internet.</a:t>
                </a:r>
                <a:endPara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4806949" y="4254292"/>
                <a:ext cx="2301875" cy="369332"/>
              </a:xfrm>
              <a:prstGeom prst="rect">
                <a:avLst/>
              </a:prstGeom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您的文字添加</a:t>
                </a:r>
                <a:endPara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38" name="椭圆 31"/>
            <p:cNvSpPr/>
            <p:nvPr/>
          </p:nvSpPr>
          <p:spPr>
            <a:xfrm>
              <a:off x="5195888" y="2416175"/>
              <a:ext cx="355600" cy="355600"/>
            </a:xfrm>
            <a:custGeom>
              <a:avLst/>
              <a:gdLst>
                <a:gd name="connsiteX0" fmla="*/ 297506 w 595518"/>
                <a:gd name="connsiteY0" fmla="*/ 135879 h 594654"/>
                <a:gd name="connsiteX1" fmla="*/ 319021 w 595518"/>
                <a:gd name="connsiteY1" fmla="*/ 157365 h 594654"/>
                <a:gd name="connsiteX2" fmla="*/ 319021 w 595518"/>
                <a:gd name="connsiteY2" fmla="*/ 334625 h 594654"/>
                <a:gd name="connsiteX3" fmla="*/ 383027 w 595518"/>
                <a:gd name="connsiteY3" fmla="*/ 371152 h 594654"/>
                <a:gd name="connsiteX4" fmla="*/ 391633 w 595518"/>
                <a:gd name="connsiteY4" fmla="*/ 400158 h 594654"/>
                <a:gd name="connsiteX5" fmla="*/ 372808 w 595518"/>
                <a:gd name="connsiteY5" fmla="*/ 411438 h 594654"/>
                <a:gd name="connsiteX6" fmla="*/ 362051 w 595518"/>
                <a:gd name="connsiteY6" fmla="*/ 408215 h 594654"/>
                <a:gd name="connsiteX7" fmla="*/ 287286 w 595518"/>
                <a:gd name="connsiteY7" fmla="*/ 366317 h 594654"/>
                <a:gd name="connsiteX8" fmla="*/ 286211 w 595518"/>
                <a:gd name="connsiteY8" fmla="*/ 365780 h 594654"/>
                <a:gd name="connsiteX9" fmla="*/ 284597 w 595518"/>
                <a:gd name="connsiteY9" fmla="*/ 364169 h 594654"/>
                <a:gd name="connsiteX10" fmla="*/ 282983 w 595518"/>
                <a:gd name="connsiteY10" fmla="*/ 363095 h 594654"/>
                <a:gd name="connsiteX11" fmla="*/ 281908 w 595518"/>
                <a:gd name="connsiteY11" fmla="*/ 361483 h 594654"/>
                <a:gd name="connsiteX12" fmla="*/ 280294 w 595518"/>
                <a:gd name="connsiteY12" fmla="*/ 359872 h 594654"/>
                <a:gd name="connsiteX13" fmla="*/ 279218 w 595518"/>
                <a:gd name="connsiteY13" fmla="*/ 358260 h 594654"/>
                <a:gd name="connsiteX14" fmla="*/ 278143 w 595518"/>
                <a:gd name="connsiteY14" fmla="*/ 356112 h 594654"/>
                <a:gd name="connsiteX15" fmla="*/ 277605 w 595518"/>
                <a:gd name="connsiteY15" fmla="*/ 354500 h 594654"/>
                <a:gd name="connsiteX16" fmla="*/ 277067 w 595518"/>
                <a:gd name="connsiteY16" fmla="*/ 352352 h 594654"/>
                <a:gd name="connsiteX17" fmla="*/ 276529 w 595518"/>
                <a:gd name="connsiteY17" fmla="*/ 350740 h 594654"/>
                <a:gd name="connsiteX18" fmla="*/ 275991 w 595518"/>
                <a:gd name="connsiteY18" fmla="*/ 348054 h 594654"/>
                <a:gd name="connsiteX19" fmla="*/ 275991 w 595518"/>
                <a:gd name="connsiteY19" fmla="*/ 347517 h 594654"/>
                <a:gd name="connsiteX20" fmla="*/ 275991 w 595518"/>
                <a:gd name="connsiteY20" fmla="*/ 157365 h 594654"/>
                <a:gd name="connsiteX21" fmla="*/ 297506 w 595518"/>
                <a:gd name="connsiteY21" fmla="*/ 135879 h 594654"/>
                <a:gd name="connsiteX22" fmla="*/ 297490 w 595518"/>
                <a:gd name="connsiteY22" fmla="*/ 42974 h 594654"/>
                <a:gd name="connsiteX23" fmla="*/ 43036 w 595518"/>
                <a:gd name="connsiteY23" fmla="*/ 297059 h 594654"/>
                <a:gd name="connsiteX24" fmla="*/ 297490 w 595518"/>
                <a:gd name="connsiteY24" fmla="*/ 551680 h 594654"/>
                <a:gd name="connsiteX25" fmla="*/ 552482 w 595518"/>
                <a:gd name="connsiteY25" fmla="*/ 297059 h 594654"/>
                <a:gd name="connsiteX26" fmla="*/ 297490 w 595518"/>
                <a:gd name="connsiteY26" fmla="*/ 42974 h 594654"/>
                <a:gd name="connsiteX27" fmla="*/ 297490 w 595518"/>
                <a:gd name="connsiteY27" fmla="*/ 0 h 594654"/>
                <a:gd name="connsiteX28" fmla="*/ 595518 w 595518"/>
                <a:gd name="connsiteY28" fmla="*/ 297059 h 594654"/>
                <a:gd name="connsiteX29" fmla="*/ 297490 w 595518"/>
                <a:gd name="connsiteY29" fmla="*/ 594654 h 594654"/>
                <a:gd name="connsiteX30" fmla="*/ 0 w 595518"/>
                <a:gd name="connsiteY30" fmla="*/ 297059 h 594654"/>
                <a:gd name="connsiteX31" fmla="*/ 297490 w 595518"/>
                <a:gd name="connsiteY31" fmla="*/ 0 h 594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595518" h="594654">
                  <a:moveTo>
                    <a:pt x="297506" y="135879"/>
                  </a:moveTo>
                  <a:cubicBezTo>
                    <a:pt x="309339" y="135879"/>
                    <a:pt x="319021" y="145548"/>
                    <a:pt x="319021" y="157365"/>
                  </a:cubicBezTo>
                  <a:lnTo>
                    <a:pt x="319021" y="334625"/>
                  </a:lnTo>
                  <a:lnTo>
                    <a:pt x="383027" y="371152"/>
                  </a:lnTo>
                  <a:cubicBezTo>
                    <a:pt x="393785" y="377061"/>
                    <a:pt x="397012" y="389952"/>
                    <a:pt x="391633" y="400158"/>
                  </a:cubicBezTo>
                  <a:cubicBezTo>
                    <a:pt x="387330" y="407141"/>
                    <a:pt x="380338" y="411438"/>
                    <a:pt x="372808" y="411438"/>
                  </a:cubicBezTo>
                  <a:cubicBezTo>
                    <a:pt x="369043" y="411438"/>
                    <a:pt x="365278" y="410364"/>
                    <a:pt x="362051" y="408215"/>
                  </a:cubicBezTo>
                  <a:lnTo>
                    <a:pt x="287286" y="366317"/>
                  </a:lnTo>
                  <a:cubicBezTo>
                    <a:pt x="286749" y="365780"/>
                    <a:pt x="286749" y="365780"/>
                    <a:pt x="286211" y="365780"/>
                  </a:cubicBezTo>
                  <a:cubicBezTo>
                    <a:pt x="285673" y="365243"/>
                    <a:pt x="285135" y="364706"/>
                    <a:pt x="284597" y="364169"/>
                  </a:cubicBezTo>
                  <a:cubicBezTo>
                    <a:pt x="284059" y="363632"/>
                    <a:pt x="283521" y="363632"/>
                    <a:pt x="282983" y="363095"/>
                  </a:cubicBezTo>
                  <a:cubicBezTo>
                    <a:pt x="282446" y="362557"/>
                    <a:pt x="281908" y="362020"/>
                    <a:pt x="281908" y="361483"/>
                  </a:cubicBezTo>
                  <a:cubicBezTo>
                    <a:pt x="281370" y="360946"/>
                    <a:pt x="280832" y="360409"/>
                    <a:pt x="280294" y="359872"/>
                  </a:cubicBezTo>
                  <a:cubicBezTo>
                    <a:pt x="279756" y="359334"/>
                    <a:pt x="279756" y="358797"/>
                    <a:pt x="279218" y="358260"/>
                  </a:cubicBezTo>
                  <a:cubicBezTo>
                    <a:pt x="278680" y="357723"/>
                    <a:pt x="278680" y="357186"/>
                    <a:pt x="278143" y="356112"/>
                  </a:cubicBezTo>
                  <a:cubicBezTo>
                    <a:pt x="278143" y="355574"/>
                    <a:pt x="277605" y="355037"/>
                    <a:pt x="277605" y="354500"/>
                  </a:cubicBezTo>
                  <a:cubicBezTo>
                    <a:pt x="277067" y="353963"/>
                    <a:pt x="277067" y="352889"/>
                    <a:pt x="277067" y="352352"/>
                  </a:cubicBezTo>
                  <a:cubicBezTo>
                    <a:pt x="276529" y="351814"/>
                    <a:pt x="276529" y="351277"/>
                    <a:pt x="276529" y="350740"/>
                  </a:cubicBezTo>
                  <a:cubicBezTo>
                    <a:pt x="276529" y="349666"/>
                    <a:pt x="276529" y="349129"/>
                    <a:pt x="275991" y="348054"/>
                  </a:cubicBezTo>
                  <a:cubicBezTo>
                    <a:pt x="275991" y="348054"/>
                    <a:pt x="275991" y="347517"/>
                    <a:pt x="275991" y="347517"/>
                  </a:cubicBezTo>
                  <a:lnTo>
                    <a:pt x="275991" y="157365"/>
                  </a:lnTo>
                  <a:cubicBezTo>
                    <a:pt x="275991" y="145548"/>
                    <a:pt x="285673" y="135879"/>
                    <a:pt x="297506" y="135879"/>
                  </a:cubicBezTo>
                  <a:close/>
                  <a:moveTo>
                    <a:pt x="297490" y="42974"/>
                  </a:moveTo>
                  <a:cubicBezTo>
                    <a:pt x="157083" y="42974"/>
                    <a:pt x="43036" y="156856"/>
                    <a:pt x="43036" y="297059"/>
                  </a:cubicBezTo>
                  <a:cubicBezTo>
                    <a:pt x="43036" y="437262"/>
                    <a:pt x="157083" y="551680"/>
                    <a:pt x="297490" y="551680"/>
                  </a:cubicBezTo>
                  <a:cubicBezTo>
                    <a:pt x="437897" y="551680"/>
                    <a:pt x="552482" y="437262"/>
                    <a:pt x="552482" y="297059"/>
                  </a:cubicBezTo>
                  <a:cubicBezTo>
                    <a:pt x="552482" y="156856"/>
                    <a:pt x="437897" y="42974"/>
                    <a:pt x="297490" y="42974"/>
                  </a:cubicBezTo>
                  <a:close/>
                  <a:moveTo>
                    <a:pt x="297490" y="0"/>
                  </a:moveTo>
                  <a:cubicBezTo>
                    <a:pt x="461567" y="0"/>
                    <a:pt x="595518" y="133219"/>
                    <a:pt x="595518" y="297059"/>
                  </a:cubicBezTo>
                  <a:cubicBezTo>
                    <a:pt x="595518" y="460897"/>
                    <a:pt x="461567" y="594654"/>
                    <a:pt x="297490" y="594654"/>
                  </a:cubicBezTo>
                  <a:cubicBezTo>
                    <a:pt x="133413" y="594654"/>
                    <a:pt x="0" y="460897"/>
                    <a:pt x="0" y="297059"/>
                  </a:cubicBezTo>
                  <a:cubicBezTo>
                    <a:pt x="0" y="133219"/>
                    <a:pt x="133413" y="0"/>
                    <a:pt x="29749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371602" y="3273425"/>
            <a:ext cx="4405313" cy="1163638"/>
            <a:chOff x="1371600" y="3273425"/>
            <a:chExt cx="4405313" cy="1163638"/>
          </a:xfrm>
        </p:grpSpPr>
        <p:sp>
          <p:nvSpPr>
            <p:cNvPr id="3" name="矩形 2"/>
            <p:cNvSpPr/>
            <p:nvPr/>
          </p:nvSpPr>
          <p:spPr>
            <a:xfrm>
              <a:off x="1371600" y="3273425"/>
              <a:ext cx="4405313" cy="11636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流程图: 手动输入 8"/>
            <p:cNvSpPr/>
            <p:nvPr/>
          </p:nvSpPr>
          <p:spPr>
            <a:xfrm>
              <a:off x="4962525" y="3803650"/>
              <a:ext cx="814388" cy="631825"/>
            </a:xfrm>
            <a:prstGeom prst="flowChartManualInpu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9471" name="组合 16"/>
            <p:cNvGrpSpPr/>
            <p:nvPr/>
          </p:nvGrpSpPr>
          <p:grpSpPr bwMode="auto">
            <a:xfrm>
              <a:off x="1697038" y="3378200"/>
              <a:ext cx="2976562" cy="954236"/>
              <a:chOff x="4806949" y="4254292"/>
              <a:chExt cx="2975842" cy="954454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4806949" y="4562267"/>
                <a:ext cx="2975842" cy="646479"/>
              </a:xfrm>
              <a:prstGeom prst="rect">
                <a:avLst/>
              </a:prstGeom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er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creative, and copyrights belong to Bao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tu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internet.</a:t>
                </a:r>
                <a:endPara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806949" y="4254292"/>
                <a:ext cx="2301875" cy="369332"/>
              </a:xfrm>
              <a:prstGeom prst="rect">
                <a:avLst/>
              </a:prstGeom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您的文字添加</a:t>
                </a:r>
                <a:endPara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0" name="椭圆 32"/>
            <p:cNvSpPr/>
            <p:nvPr/>
          </p:nvSpPr>
          <p:spPr>
            <a:xfrm>
              <a:off x="5195888" y="3990975"/>
              <a:ext cx="355600" cy="330200"/>
            </a:xfrm>
            <a:custGeom>
              <a:avLst/>
              <a:gdLst>
                <a:gd name="connsiteX0" fmla="*/ 182950 w 609756"/>
                <a:gd name="connsiteY0" fmla="*/ 245143 h 565088"/>
                <a:gd name="connsiteX1" fmla="*/ 177620 w 609756"/>
                <a:gd name="connsiteY1" fmla="*/ 266996 h 565088"/>
                <a:gd name="connsiteX2" fmla="*/ 170887 w 609756"/>
                <a:gd name="connsiteY2" fmla="*/ 290809 h 565088"/>
                <a:gd name="connsiteX3" fmla="*/ 195854 w 609756"/>
                <a:gd name="connsiteY3" fmla="*/ 290809 h 565088"/>
                <a:gd name="connsiteX4" fmla="*/ 188841 w 609756"/>
                <a:gd name="connsiteY4" fmla="*/ 266996 h 565088"/>
                <a:gd name="connsiteX5" fmla="*/ 183230 w 609756"/>
                <a:gd name="connsiteY5" fmla="*/ 245143 h 565088"/>
                <a:gd name="connsiteX6" fmla="*/ 361154 w 609756"/>
                <a:gd name="connsiteY6" fmla="*/ 226092 h 565088"/>
                <a:gd name="connsiteX7" fmla="*/ 431027 w 609756"/>
                <a:gd name="connsiteY7" fmla="*/ 226092 h 565088"/>
                <a:gd name="connsiteX8" fmla="*/ 431027 w 609756"/>
                <a:gd name="connsiteY8" fmla="*/ 247104 h 565088"/>
                <a:gd name="connsiteX9" fmla="*/ 386971 w 609756"/>
                <a:gd name="connsiteY9" fmla="*/ 247104 h 565088"/>
                <a:gd name="connsiteX10" fmla="*/ 386971 w 609756"/>
                <a:gd name="connsiteY10" fmla="*/ 270357 h 565088"/>
                <a:gd name="connsiteX11" fmla="*/ 428502 w 609756"/>
                <a:gd name="connsiteY11" fmla="*/ 270357 h 565088"/>
                <a:gd name="connsiteX12" fmla="*/ 428502 w 609756"/>
                <a:gd name="connsiteY12" fmla="*/ 291370 h 565088"/>
                <a:gd name="connsiteX13" fmla="*/ 386971 w 609756"/>
                <a:gd name="connsiteY13" fmla="*/ 291370 h 565088"/>
                <a:gd name="connsiteX14" fmla="*/ 386971 w 609756"/>
                <a:gd name="connsiteY14" fmla="*/ 317985 h 565088"/>
                <a:gd name="connsiteX15" fmla="*/ 433272 w 609756"/>
                <a:gd name="connsiteY15" fmla="*/ 317985 h 565088"/>
                <a:gd name="connsiteX16" fmla="*/ 433272 w 609756"/>
                <a:gd name="connsiteY16" fmla="*/ 338997 h 565088"/>
                <a:gd name="connsiteX17" fmla="*/ 361154 w 609756"/>
                <a:gd name="connsiteY17" fmla="*/ 338997 h 565088"/>
                <a:gd name="connsiteX18" fmla="*/ 167240 w 609756"/>
                <a:gd name="connsiteY18" fmla="*/ 226092 h 565088"/>
                <a:gd name="connsiteX19" fmla="*/ 200904 w 609756"/>
                <a:gd name="connsiteY19" fmla="*/ 226092 h 565088"/>
                <a:gd name="connsiteX20" fmla="*/ 235971 w 609756"/>
                <a:gd name="connsiteY20" fmla="*/ 338997 h 565088"/>
                <a:gd name="connsiteX21" fmla="*/ 208479 w 609756"/>
                <a:gd name="connsiteY21" fmla="*/ 338997 h 565088"/>
                <a:gd name="connsiteX22" fmla="*/ 199782 w 609756"/>
                <a:gd name="connsiteY22" fmla="*/ 309860 h 565088"/>
                <a:gd name="connsiteX23" fmla="*/ 167240 w 609756"/>
                <a:gd name="connsiteY23" fmla="*/ 309860 h 565088"/>
                <a:gd name="connsiteX24" fmla="*/ 159385 w 609756"/>
                <a:gd name="connsiteY24" fmla="*/ 338997 h 565088"/>
                <a:gd name="connsiteX25" fmla="*/ 132734 w 609756"/>
                <a:gd name="connsiteY25" fmla="*/ 338997 h 565088"/>
                <a:gd name="connsiteX26" fmla="*/ 306124 w 609756"/>
                <a:gd name="connsiteY26" fmla="*/ 224963 h 565088"/>
                <a:gd name="connsiteX27" fmla="*/ 337538 w 609756"/>
                <a:gd name="connsiteY27" fmla="*/ 230567 h 565088"/>
                <a:gd name="connsiteX28" fmla="*/ 332209 w 609756"/>
                <a:gd name="connsiteY28" fmla="*/ 251022 h 565088"/>
                <a:gd name="connsiteX29" fmla="*/ 305844 w 609756"/>
                <a:gd name="connsiteY29" fmla="*/ 245978 h 565088"/>
                <a:gd name="connsiteX30" fmla="*/ 268540 w 609756"/>
                <a:gd name="connsiteY30" fmla="*/ 282404 h 565088"/>
                <a:gd name="connsiteX31" fmla="*/ 303880 w 609756"/>
                <a:gd name="connsiteY31" fmla="*/ 319391 h 565088"/>
                <a:gd name="connsiteX32" fmla="*/ 316502 w 609756"/>
                <a:gd name="connsiteY32" fmla="*/ 317710 h 565088"/>
                <a:gd name="connsiteX33" fmla="*/ 316502 w 609756"/>
                <a:gd name="connsiteY33" fmla="*/ 294173 h 565088"/>
                <a:gd name="connsiteX34" fmla="*/ 299112 w 609756"/>
                <a:gd name="connsiteY34" fmla="*/ 294173 h 565088"/>
                <a:gd name="connsiteX35" fmla="*/ 299112 w 609756"/>
                <a:gd name="connsiteY35" fmla="*/ 274279 h 565088"/>
                <a:gd name="connsiteX36" fmla="*/ 341184 w 609756"/>
                <a:gd name="connsiteY36" fmla="*/ 274279 h 565088"/>
                <a:gd name="connsiteX37" fmla="*/ 341184 w 609756"/>
                <a:gd name="connsiteY37" fmla="*/ 333681 h 565088"/>
                <a:gd name="connsiteX38" fmla="*/ 303320 w 609756"/>
                <a:gd name="connsiteY38" fmla="*/ 340126 h 565088"/>
                <a:gd name="connsiteX39" fmla="*/ 257602 w 609756"/>
                <a:gd name="connsiteY39" fmla="*/ 324995 h 565088"/>
                <a:gd name="connsiteX40" fmla="*/ 241614 w 609756"/>
                <a:gd name="connsiteY40" fmla="*/ 283805 h 565088"/>
                <a:gd name="connsiteX41" fmla="*/ 306124 w 609756"/>
                <a:gd name="connsiteY41" fmla="*/ 224963 h 565088"/>
                <a:gd name="connsiteX42" fmla="*/ 283131 w 609756"/>
                <a:gd name="connsiteY42" fmla="*/ 0 h 565088"/>
                <a:gd name="connsiteX43" fmla="*/ 531748 w 609756"/>
                <a:gd name="connsiteY43" fmla="*/ 148206 h 565088"/>
                <a:gd name="connsiteX44" fmla="*/ 507896 w 609756"/>
                <a:gd name="connsiteY44" fmla="*/ 196114 h 565088"/>
                <a:gd name="connsiteX45" fmla="*/ 283131 w 609756"/>
                <a:gd name="connsiteY45" fmla="*/ 41744 h 565088"/>
                <a:gd name="connsiteX46" fmla="*/ 41810 w 609756"/>
                <a:gd name="connsiteY46" fmla="*/ 282684 h 565088"/>
                <a:gd name="connsiteX47" fmla="*/ 283131 w 609756"/>
                <a:gd name="connsiteY47" fmla="*/ 523344 h 565088"/>
                <a:gd name="connsiteX48" fmla="*/ 512386 w 609756"/>
                <a:gd name="connsiteY48" fmla="*/ 355807 h 565088"/>
                <a:gd name="connsiteX49" fmla="*/ 462999 w 609756"/>
                <a:gd name="connsiteY49" fmla="*/ 355807 h 565088"/>
                <a:gd name="connsiteX50" fmla="*/ 536518 w 609756"/>
                <a:gd name="connsiteY50" fmla="*/ 209281 h 565088"/>
                <a:gd name="connsiteX51" fmla="*/ 609756 w 609756"/>
                <a:gd name="connsiteY51" fmla="*/ 355807 h 565088"/>
                <a:gd name="connsiteX52" fmla="*/ 556160 w 609756"/>
                <a:gd name="connsiteY52" fmla="*/ 355807 h 565088"/>
                <a:gd name="connsiteX53" fmla="*/ 283131 w 609756"/>
                <a:gd name="connsiteY53" fmla="*/ 565088 h 565088"/>
                <a:gd name="connsiteX54" fmla="*/ 0 w 609756"/>
                <a:gd name="connsiteY54" fmla="*/ 282684 h 565088"/>
                <a:gd name="connsiteX55" fmla="*/ 283131 w 609756"/>
                <a:gd name="connsiteY55" fmla="*/ 0 h 5650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</a:cxnLst>
              <a:rect l="l" t="t" r="r" b="b"/>
              <a:pathLst>
                <a:path w="609756" h="565088">
                  <a:moveTo>
                    <a:pt x="182950" y="245143"/>
                  </a:moveTo>
                  <a:cubicBezTo>
                    <a:pt x="181267" y="251867"/>
                    <a:pt x="179583" y="260552"/>
                    <a:pt x="177620" y="266996"/>
                  </a:cubicBezTo>
                  <a:lnTo>
                    <a:pt x="170887" y="290809"/>
                  </a:lnTo>
                  <a:lnTo>
                    <a:pt x="195854" y="290809"/>
                  </a:lnTo>
                  <a:lnTo>
                    <a:pt x="188841" y="266996"/>
                  </a:lnTo>
                  <a:cubicBezTo>
                    <a:pt x="186877" y="260272"/>
                    <a:pt x="184914" y="251867"/>
                    <a:pt x="183230" y="245143"/>
                  </a:cubicBezTo>
                  <a:close/>
                  <a:moveTo>
                    <a:pt x="361154" y="226092"/>
                  </a:moveTo>
                  <a:lnTo>
                    <a:pt x="431027" y="226092"/>
                  </a:lnTo>
                  <a:lnTo>
                    <a:pt x="431027" y="247104"/>
                  </a:lnTo>
                  <a:lnTo>
                    <a:pt x="386971" y="247104"/>
                  </a:lnTo>
                  <a:lnTo>
                    <a:pt x="386971" y="270357"/>
                  </a:lnTo>
                  <a:lnTo>
                    <a:pt x="428502" y="270357"/>
                  </a:lnTo>
                  <a:lnTo>
                    <a:pt x="428502" y="291370"/>
                  </a:lnTo>
                  <a:lnTo>
                    <a:pt x="386971" y="291370"/>
                  </a:lnTo>
                  <a:lnTo>
                    <a:pt x="386971" y="317985"/>
                  </a:lnTo>
                  <a:lnTo>
                    <a:pt x="433272" y="317985"/>
                  </a:lnTo>
                  <a:lnTo>
                    <a:pt x="433272" y="338997"/>
                  </a:lnTo>
                  <a:lnTo>
                    <a:pt x="361154" y="338997"/>
                  </a:lnTo>
                  <a:close/>
                  <a:moveTo>
                    <a:pt x="167240" y="226092"/>
                  </a:moveTo>
                  <a:lnTo>
                    <a:pt x="200904" y="226092"/>
                  </a:lnTo>
                  <a:lnTo>
                    <a:pt x="235971" y="338997"/>
                  </a:lnTo>
                  <a:lnTo>
                    <a:pt x="208479" y="338997"/>
                  </a:lnTo>
                  <a:lnTo>
                    <a:pt x="199782" y="309860"/>
                  </a:lnTo>
                  <a:lnTo>
                    <a:pt x="167240" y="309860"/>
                  </a:lnTo>
                  <a:lnTo>
                    <a:pt x="159385" y="338997"/>
                  </a:lnTo>
                  <a:lnTo>
                    <a:pt x="132734" y="338997"/>
                  </a:lnTo>
                  <a:close/>
                  <a:moveTo>
                    <a:pt x="306124" y="224963"/>
                  </a:moveTo>
                  <a:cubicBezTo>
                    <a:pt x="320709" y="224963"/>
                    <a:pt x="331928" y="227765"/>
                    <a:pt x="337538" y="230567"/>
                  </a:cubicBezTo>
                  <a:lnTo>
                    <a:pt x="332209" y="251022"/>
                  </a:lnTo>
                  <a:cubicBezTo>
                    <a:pt x="325758" y="248220"/>
                    <a:pt x="318185" y="245978"/>
                    <a:pt x="305844" y="245978"/>
                  </a:cubicBezTo>
                  <a:cubicBezTo>
                    <a:pt x="284528" y="245978"/>
                    <a:pt x="268540" y="258027"/>
                    <a:pt x="268540" y="282404"/>
                  </a:cubicBezTo>
                  <a:cubicBezTo>
                    <a:pt x="268540" y="305661"/>
                    <a:pt x="283125" y="319391"/>
                    <a:pt x="303880" y="319391"/>
                  </a:cubicBezTo>
                  <a:cubicBezTo>
                    <a:pt x="309771" y="319391"/>
                    <a:pt x="314539" y="318831"/>
                    <a:pt x="316502" y="317710"/>
                  </a:cubicBezTo>
                  <a:lnTo>
                    <a:pt x="316502" y="294173"/>
                  </a:lnTo>
                  <a:lnTo>
                    <a:pt x="299112" y="294173"/>
                  </a:lnTo>
                  <a:lnTo>
                    <a:pt x="299112" y="274279"/>
                  </a:lnTo>
                  <a:lnTo>
                    <a:pt x="341184" y="274279"/>
                  </a:lnTo>
                  <a:lnTo>
                    <a:pt x="341184" y="333681"/>
                  </a:lnTo>
                  <a:cubicBezTo>
                    <a:pt x="333331" y="336483"/>
                    <a:pt x="318465" y="340126"/>
                    <a:pt x="303320" y="340126"/>
                  </a:cubicBezTo>
                  <a:cubicBezTo>
                    <a:pt x="282845" y="340126"/>
                    <a:pt x="267979" y="334802"/>
                    <a:pt x="257602" y="324995"/>
                  </a:cubicBezTo>
                  <a:cubicBezTo>
                    <a:pt x="247224" y="315188"/>
                    <a:pt x="241334" y="300337"/>
                    <a:pt x="241614" y="283805"/>
                  </a:cubicBezTo>
                  <a:cubicBezTo>
                    <a:pt x="241895" y="246258"/>
                    <a:pt x="269101" y="224963"/>
                    <a:pt x="306124" y="224963"/>
                  </a:cubicBezTo>
                  <a:close/>
                  <a:moveTo>
                    <a:pt x="283131" y="0"/>
                  </a:moveTo>
                  <a:cubicBezTo>
                    <a:pt x="390322" y="0"/>
                    <a:pt x="484045" y="59955"/>
                    <a:pt x="531748" y="148206"/>
                  </a:cubicBezTo>
                  <a:lnTo>
                    <a:pt x="507896" y="196114"/>
                  </a:lnTo>
                  <a:cubicBezTo>
                    <a:pt x="472820" y="106182"/>
                    <a:pt x="385552" y="41744"/>
                    <a:pt x="283131" y="41744"/>
                  </a:cubicBezTo>
                  <a:cubicBezTo>
                    <a:pt x="150124" y="41744"/>
                    <a:pt x="41810" y="149887"/>
                    <a:pt x="41810" y="282684"/>
                  </a:cubicBezTo>
                  <a:cubicBezTo>
                    <a:pt x="41810" y="415201"/>
                    <a:pt x="150124" y="523344"/>
                    <a:pt x="283131" y="523344"/>
                  </a:cubicBezTo>
                  <a:cubicBezTo>
                    <a:pt x="390322" y="523344"/>
                    <a:pt x="481239" y="452743"/>
                    <a:pt x="512386" y="355807"/>
                  </a:cubicBezTo>
                  <a:lnTo>
                    <a:pt x="462999" y="355807"/>
                  </a:lnTo>
                  <a:lnTo>
                    <a:pt x="536518" y="209281"/>
                  </a:lnTo>
                  <a:lnTo>
                    <a:pt x="609756" y="355807"/>
                  </a:lnTo>
                  <a:lnTo>
                    <a:pt x="556160" y="355807"/>
                  </a:lnTo>
                  <a:cubicBezTo>
                    <a:pt x="523610" y="476276"/>
                    <a:pt x="413613" y="565088"/>
                    <a:pt x="283131" y="565088"/>
                  </a:cubicBezTo>
                  <a:cubicBezTo>
                    <a:pt x="126834" y="565088"/>
                    <a:pt x="0" y="438454"/>
                    <a:pt x="0" y="282684"/>
                  </a:cubicBezTo>
                  <a:cubicBezTo>
                    <a:pt x="0" y="126634"/>
                    <a:pt x="126834" y="0"/>
                    <a:pt x="28313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371602" y="4862517"/>
            <a:ext cx="4405313" cy="1165225"/>
            <a:chOff x="1371600" y="4862513"/>
            <a:chExt cx="4405313" cy="1165225"/>
          </a:xfrm>
        </p:grpSpPr>
        <p:sp>
          <p:nvSpPr>
            <p:cNvPr id="4" name="矩形 3"/>
            <p:cNvSpPr/>
            <p:nvPr/>
          </p:nvSpPr>
          <p:spPr>
            <a:xfrm>
              <a:off x="1371600" y="4862513"/>
              <a:ext cx="4405313" cy="1165225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流程图: 手动输入 9"/>
            <p:cNvSpPr/>
            <p:nvPr/>
          </p:nvSpPr>
          <p:spPr>
            <a:xfrm>
              <a:off x="4962525" y="5394325"/>
              <a:ext cx="814388" cy="630238"/>
            </a:xfrm>
            <a:prstGeom prst="flowChartManualIn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9472" name="组合 19"/>
            <p:cNvGrpSpPr/>
            <p:nvPr/>
          </p:nvGrpSpPr>
          <p:grpSpPr bwMode="auto">
            <a:xfrm>
              <a:off x="1697038" y="4967285"/>
              <a:ext cx="2976562" cy="954748"/>
              <a:chOff x="4806949" y="4254292"/>
              <a:chExt cx="2975842" cy="953381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4806949" y="4562267"/>
                <a:ext cx="2975842" cy="645406"/>
              </a:xfrm>
              <a:prstGeom prst="rect">
                <a:avLst/>
              </a:prstGeom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er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creative, and copyrights belong to Bao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tu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internet.</a:t>
                </a:r>
                <a:endPara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4806949" y="4254292"/>
                <a:ext cx="2301875" cy="369332"/>
              </a:xfrm>
              <a:prstGeom prst="rect">
                <a:avLst/>
              </a:prstGeom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您的文字添加</a:t>
                </a:r>
                <a:endPara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2" name="椭圆 33"/>
            <p:cNvSpPr/>
            <p:nvPr/>
          </p:nvSpPr>
          <p:spPr>
            <a:xfrm>
              <a:off x="5195888" y="5565775"/>
              <a:ext cx="355600" cy="355600"/>
            </a:xfrm>
            <a:custGeom>
              <a:avLst/>
              <a:gdLst>
                <a:gd name="connsiteX0" fmla="*/ 138699 w 603657"/>
                <a:gd name="connsiteY0" fmla="*/ 230325 h 602699"/>
                <a:gd name="connsiteX1" fmla="*/ 369371 w 603657"/>
                <a:gd name="connsiteY1" fmla="*/ 230325 h 602699"/>
                <a:gd name="connsiteX2" fmla="*/ 392837 w 603657"/>
                <a:gd name="connsiteY2" fmla="*/ 253753 h 602699"/>
                <a:gd name="connsiteX3" fmla="*/ 369371 w 603657"/>
                <a:gd name="connsiteY3" fmla="*/ 277180 h 602699"/>
                <a:gd name="connsiteX4" fmla="*/ 138699 w 603657"/>
                <a:gd name="connsiteY4" fmla="*/ 277180 h 602699"/>
                <a:gd name="connsiteX5" fmla="*/ 115233 w 603657"/>
                <a:gd name="connsiteY5" fmla="*/ 253753 h 602699"/>
                <a:gd name="connsiteX6" fmla="*/ 138699 w 603657"/>
                <a:gd name="connsiteY6" fmla="*/ 230325 h 602699"/>
                <a:gd name="connsiteX7" fmla="*/ 254159 w 603657"/>
                <a:gd name="connsiteY7" fmla="*/ 46866 h 602699"/>
                <a:gd name="connsiteX8" fmla="*/ 46936 w 603657"/>
                <a:gd name="connsiteY8" fmla="*/ 253780 h 602699"/>
                <a:gd name="connsiteX9" fmla="*/ 254159 w 603657"/>
                <a:gd name="connsiteY9" fmla="*/ 460460 h 602699"/>
                <a:gd name="connsiteX10" fmla="*/ 461147 w 603657"/>
                <a:gd name="connsiteY10" fmla="*/ 253780 h 602699"/>
                <a:gd name="connsiteX11" fmla="*/ 254159 w 603657"/>
                <a:gd name="connsiteY11" fmla="*/ 46866 h 602699"/>
                <a:gd name="connsiteX12" fmla="*/ 254159 w 603657"/>
                <a:gd name="connsiteY12" fmla="*/ 0 h 602699"/>
                <a:gd name="connsiteX13" fmla="*/ 508083 w 603657"/>
                <a:gd name="connsiteY13" fmla="*/ 253780 h 602699"/>
                <a:gd name="connsiteX14" fmla="*/ 449413 w 603657"/>
                <a:gd name="connsiteY14" fmla="*/ 415703 h 602699"/>
                <a:gd name="connsiteX15" fmla="*/ 596793 w 603657"/>
                <a:gd name="connsiteY15" fmla="*/ 562629 h 602699"/>
                <a:gd name="connsiteX16" fmla="*/ 596793 w 603657"/>
                <a:gd name="connsiteY16" fmla="*/ 595904 h 602699"/>
                <a:gd name="connsiteX17" fmla="*/ 580130 w 603657"/>
                <a:gd name="connsiteY17" fmla="*/ 602699 h 602699"/>
                <a:gd name="connsiteX18" fmla="*/ 563468 w 603657"/>
                <a:gd name="connsiteY18" fmla="*/ 595904 h 602699"/>
                <a:gd name="connsiteX19" fmla="*/ 416323 w 603657"/>
                <a:gd name="connsiteY19" fmla="*/ 448744 h 602699"/>
                <a:gd name="connsiteX20" fmla="*/ 254159 w 603657"/>
                <a:gd name="connsiteY20" fmla="*/ 507326 h 602699"/>
                <a:gd name="connsiteX21" fmla="*/ 0 w 603657"/>
                <a:gd name="connsiteY21" fmla="*/ 253780 h 602699"/>
                <a:gd name="connsiteX22" fmla="*/ 254159 w 603657"/>
                <a:gd name="connsiteY22" fmla="*/ 0 h 602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603657" h="602699">
                  <a:moveTo>
                    <a:pt x="138699" y="230325"/>
                  </a:moveTo>
                  <a:lnTo>
                    <a:pt x="369371" y="230325"/>
                  </a:lnTo>
                  <a:cubicBezTo>
                    <a:pt x="382277" y="230325"/>
                    <a:pt x="392837" y="240633"/>
                    <a:pt x="392837" y="253753"/>
                  </a:cubicBezTo>
                  <a:cubicBezTo>
                    <a:pt x="392837" y="266638"/>
                    <a:pt x="382277" y="277180"/>
                    <a:pt x="369371" y="277180"/>
                  </a:cubicBezTo>
                  <a:lnTo>
                    <a:pt x="138699" y="277180"/>
                  </a:lnTo>
                  <a:cubicBezTo>
                    <a:pt x="125793" y="277180"/>
                    <a:pt x="115233" y="266638"/>
                    <a:pt x="115233" y="253753"/>
                  </a:cubicBezTo>
                  <a:cubicBezTo>
                    <a:pt x="115233" y="240633"/>
                    <a:pt x="125793" y="230325"/>
                    <a:pt x="138699" y="230325"/>
                  </a:cubicBezTo>
                  <a:close/>
                  <a:moveTo>
                    <a:pt x="254159" y="46866"/>
                  </a:moveTo>
                  <a:cubicBezTo>
                    <a:pt x="139870" y="46866"/>
                    <a:pt x="46936" y="139661"/>
                    <a:pt x="46936" y="253780"/>
                  </a:cubicBezTo>
                  <a:cubicBezTo>
                    <a:pt x="46936" y="367665"/>
                    <a:pt x="139870" y="460460"/>
                    <a:pt x="254159" y="460460"/>
                  </a:cubicBezTo>
                  <a:cubicBezTo>
                    <a:pt x="368214" y="460460"/>
                    <a:pt x="461147" y="367665"/>
                    <a:pt x="461147" y="253780"/>
                  </a:cubicBezTo>
                  <a:cubicBezTo>
                    <a:pt x="461147" y="139661"/>
                    <a:pt x="368214" y="46866"/>
                    <a:pt x="254159" y="46866"/>
                  </a:cubicBezTo>
                  <a:close/>
                  <a:moveTo>
                    <a:pt x="254159" y="0"/>
                  </a:moveTo>
                  <a:cubicBezTo>
                    <a:pt x="394029" y="0"/>
                    <a:pt x="508083" y="113885"/>
                    <a:pt x="508083" y="253780"/>
                  </a:cubicBezTo>
                  <a:cubicBezTo>
                    <a:pt x="508083" y="315175"/>
                    <a:pt x="486023" y="371649"/>
                    <a:pt x="449413" y="415703"/>
                  </a:cubicBezTo>
                  <a:lnTo>
                    <a:pt x="596793" y="562629"/>
                  </a:lnTo>
                  <a:cubicBezTo>
                    <a:pt x="605945" y="571767"/>
                    <a:pt x="605945" y="586765"/>
                    <a:pt x="596793" y="595904"/>
                  </a:cubicBezTo>
                  <a:cubicBezTo>
                    <a:pt x="592099" y="600356"/>
                    <a:pt x="586232" y="602699"/>
                    <a:pt x="580130" y="602699"/>
                  </a:cubicBezTo>
                  <a:cubicBezTo>
                    <a:pt x="574029" y="602699"/>
                    <a:pt x="568162" y="600356"/>
                    <a:pt x="563468" y="595904"/>
                  </a:cubicBezTo>
                  <a:lnTo>
                    <a:pt x="416323" y="448744"/>
                  </a:lnTo>
                  <a:cubicBezTo>
                    <a:pt x="372203" y="485299"/>
                    <a:pt x="315645" y="507326"/>
                    <a:pt x="254159" y="507326"/>
                  </a:cubicBezTo>
                  <a:cubicBezTo>
                    <a:pt x="114055" y="507326"/>
                    <a:pt x="0" y="393442"/>
                    <a:pt x="0" y="253780"/>
                  </a:cubicBezTo>
                  <a:cubicBezTo>
                    <a:pt x="0" y="113885"/>
                    <a:pt x="114055" y="0"/>
                    <a:pt x="25415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6415088" y="1682751"/>
            <a:ext cx="4405312" cy="1169988"/>
            <a:chOff x="6415088" y="1682750"/>
            <a:chExt cx="4405312" cy="1169988"/>
          </a:xfrm>
        </p:grpSpPr>
        <p:sp>
          <p:nvSpPr>
            <p:cNvPr id="5" name="矩形 4"/>
            <p:cNvSpPr/>
            <p:nvPr/>
          </p:nvSpPr>
          <p:spPr>
            <a:xfrm>
              <a:off x="6415088" y="1682750"/>
              <a:ext cx="4405312" cy="116363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流程图: 手动输入 10"/>
            <p:cNvSpPr/>
            <p:nvPr/>
          </p:nvSpPr>
          <p:spPr>
            <a:xfrm>
              <a:off x="10006013" y="2222500"/>
              <a:ext cx="814387" cy="630238"/>
            </a:xfrm>
            <a:prstGeom prst="flowChartManualInpu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9473" name="组合 22"/>
            <p:cNvGrpSpPr/>
            <p:nvPr/>
          </p:nvGrpSpPr>
          <p:grpSpPr bwMode="auto">
            <a:xfrm>
              <a:off x="6734175" y="1784350"/>
              <a:ext cx="2976563" cy="954236"/>
              <a:chOff x="4806949" y="4254292"/>
              <a:chExt cx="2975842" cy="954454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4806949" y="4562267"/>
                <a:ext cx="2975842" cy="646479"/>
              </a:xfrm>
              <a:prstGeom prst="rect">
                <a:avLst/>
              </a:prstGeom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er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creative, and copyrights belong to Bao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tu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internet.</a:t>
                </a:r>
                <a:endPara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4806949" y="4254292"/>
                <a:ext cx="2301875" cy="369332"/>
              </a:xfrm>
              <a:prstGeom prst="rect">
                <a:avLst/>
              </a:prstGeom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您的文字添加</a:t>
                </a:r>
                <a:endPara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39" name="椭圆 34"/>
            <p:cNvSpPr/>
            <p:nvPr/>
          </p:nvSpPr>
          <p:spPr>
            <a:xfrm>
              <a:off x="10245725" y="2424113"/>
              <a:ext cx="357188" cy="339725"/>
            </a:xfrm>
            <a:custGeom>
              <a:avLst/>
              <a:gdLst>
                <a:gd name="connsiteX0" fmla="*/ 430076 w 607539"/>
                <a:gd name="connsiteY0" fmla="*/ 475990 h 578234"/>
                <a:gd name="connsiteX1" fmla="*/ 444051 w 607539"/>
                <a:gd name="connsiteY1" fmla="*/ 485857 h 578234"/>
                <a:gd name="connsiteX2" fmla="*/ 445119 w 607539"/>
                <a:gd name="connsiteY2" fmla="*/ 492524 h 578234"/>
                <a:gd name="connsiteX3" fmla="*/ 435238 w 607539"/>
                <a:gd name="connsiteY3" fmla="*/ 506481 h 578234"/>
                <a:gd name="connsiteX4" fmla="*/ 433191 w 607539"/>
                <a:gd name="connsiteY4" fmla="*/ 506659 h 578234"/>
                <a:gd name="connsiteX5" fmla="*/ 421263 w 607539"/>
                <a:gd name="connsiteY5" fmla="*/ 496614 h 578234"/>
                <a:gd name="connsiteX6" fmla="*/ 420106 w 607539"/>
                <a:gd name="connsiteY6" fmla="*/ 489946 h 578234"/>
                <a:gd name="connsiteX7" fmla="*/ 430076 w 607539"/>
                <a:gd name="connsiteY7" fmla="*/ 475990 h 578234"/>
                <a:gd name="connsiteX8" fmla="*/ 414552 w 607539"/>
                <a:gd name="connsiteY8" fmla="*/ 385313 h 578234"/>
                <a:gd name="connsiteX9" fmla="*/ 428527 w 607539"/>
                <a:gd name="connsiteY9" fmla="*/ 395179 h 578234"/>
                <a:gd name="connsiteX10" fmla="*/ 437428 w 607539"/>
                <a:gd name="connsiteY10" fmla="*/ 447083 h 578234"/>
                <a:gd name="connsiteX11" fmla="*/ 427547 w 607539"/>
                <a:gd name="connsiteY11" fmla="*/ 461126 h 578234"/>
                <a:gd name="connsiteX12" fmla="*/ 425500 w 607539"/>
                <a:gd name="connsiteY12" fmla="*/ 461215 h 578234"/>
                <a:gd name="connsiteX13" fmla="*/ 413572 w 607539"/>
                <a:gd name="connsiteY13" fmla="*/ 451172 h 578234"/>
                <a:gd name="connsiteX14" fmla="*/ 404582 w 607539"/>
                <a:gd name="connsiteY14" fmla="*/ 399267 h 578234"/>
                <a:gd name="connsiteX15" fmla="*/ 414552 w 607539"/>
                <a:gd name="connsiteY15" fmla="*/ 385313 h 578234"/>
                <a:gd name="connsiteX16" fmla="*/ 303725 w 607539"/>
                <a:gd name="connsiteY16" fmla="*/ 39458 h 578234"/>
                <a:gd name="connsiteX17" fmla="*/ 224517 w 607539"/>
                <a:gd name="connsiteY17" fmla="*/ 199869 h 578234"/>
                <a:gd name="connsiteX18" fmla="*/ 215350 w 607539"/>
                <a:gd name="connsiteY18" fmla="*/ 206445 h 578234"/>
                <a:gd name="connsiteX19" fmla="*/ 38066 w 607539"/>
                <a:gd name="connsiteY19" fmla="*/ 232129 h 578234"/>
                <a:gd name="connsiteX20" fmla="*/ 166401 w 607539"/>
                <a:gd name="connsiteY20" fmla="*/ 356991 h 578234"/>
                <a:gd name="connsiteX21" fmla="*/ 169872 w 607539"/>
                <a:gd name="connsiteY21" fmla="*/ 367745 h 578234"/>
                <a:gd name="connsiteX22" fmla="*/ 139524 w 607539"/>
                <a:gd name="connsiteY22" fmla="*/ 544063 h 578234"/>
                <a:gd name="connsiteX23" fmla="*/ 298118 w 607539"/>
                <a:gd name="connsiteY23" fmla="*/ 460792 h 578234"/>
                <a:gd name="connsiteX24" fmla="*/ 303725 w 607539"/>
                <a:gd name="connsiteY24" fmla="*/ 459370 h 578234"/>
                <a:gd name="connsiteX25" fmla="*/ 309421 w 607539"/>
                <a:gd name="connsiteY25" fmla="*/ 460792 h 578234"/>
                <a:gd name="connsiteX26" fmla="*/ 467926 w 607539"/>
                <a:gd name="connsiteY26" fmla="*/ 544063 h 578234"/>
                <a:gd name="connsiteX27" fmla="*/ 437667 w 607539"/>
                <a:gd name="connsiteY27" fmla="*/ 367745 h 578234"/>
                <a:gd name="connsiteX28" fmla="*/ 441138 w 607539"/>
                <a:gd name="connsiteY28" fmla="*/ 356991 h 578234"/>
                <a:gd name="connsiteX29" fmla="*/ 569384 w 607539"/>
                <a:gd name="connsiteY29" fmla="*/ 232129 h 578234"/>
                <a:gd name="connsiteX30" fmla="*/ 392189 w 607539"/>
                <a:gd name="connsiteY30" fmla="*/ 206445 h 578234"/>
                <a:gd name="connsiteX31" fmla="*/ 383022 w 607539"/>
                <a:gd name="connsiteY31" fmla="*/ 199869 h 578234"/>
                <a:gd name="connsiteX32" fmla="*/ 303725 w 607539"/>
                <a:gd name="connsiteY32" fmla="*/ 0 h 578234"/>
                <a:gd name="connsiteX33" fmla="*/ 314583 w 607539"/>
                <a:gd name="connsiteY33" fmla="*/ 6754 h 578234"/>
                <a:gd name="connsiteX34" fmla="*/ 401890 w 607539"/>
                <a:gd name="connsiteY34" fmla="*/ 183428 h 578234"/>
                <a:gd name="connsiteX35" fmla="*/ 597151 w 607539"/>
                <a:gd name="connsiteY35" fmla="*/ 211778 h 578234"/>
                <a:gd name="connsiteX36" fmla="*/ 606941 w 607539"/>
                <a:gd name="connsiteY36" fmla="*/ 220042 h 578234"/>
                <a:gd name="connsiteX37" fmla="*/ 603915 w 607539"/>
                <a:gd name="connsiteY37" fmla="*/ 232395 h 578234"/>
                <a:gd name="connsiteX38" fmla="*/ 462586 w 607539"/>
                <a:gd name="connsiteY38" fmla="*/ 369878 h 578234"/>
                <a:gd name="connsiteX39" fmla="*/ 495961 w 607539"/>
                <a:gd name="connsiteY39" fmla="*/ 564059 h 578234"/>
                <a:gd name="connsiteX40" fmla="*/ 491155 w 607539"/>
                <a:gd name="connsiteY40" fmla="*/ 575879 h 578234"/>
                <a:gd name="connsiteX41" fmla="*/ 484035 w 607539"/>
                <a:gd name="connsiteY41" fmla="*/ 578189 h 578234"/>
                <a:gd name="connsiteX42" fmla="*/ 478428 w 607539"/>
                <a:gd name="connsiteY42" fmla="*/ 576856 h 578234"/>
                <a:gd name="connsiteX43" fmla="*/ 303725 w 607539"/>
                <a:gd name="connsiteY43" fmla="*/ 485142 h 578234"/>
                <a:gd name="connsiteX44" fmla="*/ 129111 w 607539"/>
                <a:gd name="connsiteY44" fmla="*/ 576856 h 578234"/>
                <a:gd name="connsiteX45" fmla="*/ 116384 w 607539"/>
                <a:gd name="connsiteY45" fmla="*/ 575879 h 578234"/>
                <a:gd name="connsiteX46" fmla="*/ 111578 w 607539"/>
                <a:gd name="connsiteY46" fmla="*/ 564059 h 578234"/>
                <a:gd name="connsiteX47" fmla="*/ 144953 w 607539"/>
                <a:gd name="connsiteY47" fmla="*/ 369878 h 578234"/>
                <a:gd name="connsiteX48" fmla="*/ 3624 w 607539"/>
                <a:gd name="connsiteY48" fmla="*/ 232395 h 578234"/>
                <a:gd name="connsiteX49" fmla="*/ 598 w 607539"/>
                <a:gd name="connsiteY49" fmla="*/ 220042 h 578234"/>
                <a:gd name="connsiteX50" fmla="*/ 10299 w 607539"/>
                <a:gd name="connsiteY50" fmla="*/ 211778 h 578234"/>
                <a:gd name="connsiteX51" fmla="*/ 205560 w 607539"/>
                <a:gd name="connsiteY51" fmla="*/ 183428 h 578234"/>
                <a:gd name="connsiteX52" fmla="*/ 292867 w 607539"/>
                <a:gd name="connsiteY52" fmla="*/ 6754 h 578234"/>
                <a:gd name="connsiteX53" fmla="*/ 303725 w 607539"/>
                <a:gd name="connsiteY53" fmla="*/ 0 h 578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07539" h="578234">
                  <a:moveTo>
                    <a:pt x="430076" y="475990"/>
                  </a:moveTo>
                  <a:cubicBezTo>
                    <a:pt x="436663" y="474834"/>
                    <a:pt x="442894" y="479279"/>
                    <a:pt x="444051" y="485857"/>
                  </a:cubicBezTo>
                  <a:lnTo>
                    <a:pt x="445119" y="492524"/>
                  </a:lnTo>
                  <a:cubicBezTo>
                    <a:pt x="446276" y="499103"/>
                    <a:pt x="441825" y="505326"/>
                    <a:pt x="435238" y="506481"/>
                  </a:cubicBezTo>
                  <a:cubicBezTo>
                    <a:pt x="434615" y="506659"/>
                    <a:pt x="433903" y="506659"/>
                    <a:pt x="433191" y="506659"/>
                  </a:cubicBezTo>
                  <a:cubicBezTo>
                    <a:pt x="427405" y="506659"/>
                    <a:pt x="422331" y="502481"/>
                    <a:pt x="421263" y="496614"/>
                  </a:cubicBezTo>
                  <a:lnTo>
                    <a:pt x="420106" y="489946"/>
                  </a:lnTo>
                  <a:cubicBezTo>
                    <a:pt x="419038" y="483368"/>
                    <a:pt x="423400" y="477056"/>
                    <a:pt x="430076" y="475990"/>
                  </a:cubicBezTo>
                  <a:close/>
                  <a:moveTo>
                    <a:pt x="414552" y="385313"/>
                  </a:moveTo>
                  <a:cubicBezTo>
                    <a:pt x="421139" y="384158"/>
                    <a:pt x="427369" y="388602"/>
                    <a:pt x="428527" y="395179"/>
                  </a:cubicBezTo>
                  <a:lnTo>
                    <a:pt x="437428" y="447083"/>
                  </a:lnTo>
                  <a:cubicBezTo>
                    <a:pt x="438585" y="453749"/>
                    <a:pt x="434134" y="459971"/>
                    <a:pt x="427547" y="461126"/>
                  </a:cubicBezTo>
                  <a:cubicBezTo>
                    <a:pt x="426835" y="461215"/>
                    <a:pt x="426123" y="461215"/>
                    <a:pt x="425500" y="461215"/>
                  </a:cubicBezTo>
                  <a:cubicBezTo>
                    <a:pt x="419714" y="461215"/>
                    <a:pt x="414552" y="457127"/>
                    <a:pt x="413572" y="451172"/>
                  </a:cubicBezTo>
                  <a:lnTo>
                    <a:pt x="404582" y="399267"/>
                  </a:lnTo>
                  <a:cubicBezTo>
                    <a:pt x="403514" y="392690"/>
                    <a:pt x="407965" y="386380"/>
                    <a:pt x="414552" y="385313"/>
                  </a:cubicBezTo>
                  <a:close/>
                  <a:moveTo>
                    <a:pt x="303725" y="39458"/>
                  </a:moveTo>
                  <a:lnTo>
                    <a:pt x="224517" y="199869"/>
                  </a:lnTo>
                  <a:cubicBezTo>
                    <a:pt x="222737" y="203424"/>
                    <a:pt x="219266" y="205912"/>
                    <a:pt x="215350" y="206445"/>
                  </a:cubicBezTo>
                  <a:lnTo>
                    <a:pt x="38066" y="232129"/>
                  </a:lnTo>
                  <a:lnTo>
                    <a:pt x="166401" y="356991"/>
                  </a:lnTo>
                  <a:cubicBezTo>
                    <a:pt x="169249" y="359835"/>
                    <a:pt x="170495" y="363834"/>
                    <a:pt x="169872" y="367745"/>
                  </a:cubicBezTo>
                  <a:lnTo>
                    <a:pt x="139524" y="544063"/>
                  </a:lnTo>
                  <a:lnTo>
                    <a:pt x="298118" y="460792"/>
                  </a:lnTo>
                  <a:cubicBezTo>
                    <a:pt x="299898" y="459903"/>
                    <a:pt x="301856" y="459370"/>
                    <a:pt x="303725" y="459370"/>
                  </a:cubicBezTo>
                  <a:cubicBezTo>
                    <a:pt x="305683" y="459370"/>
                    <a:pt x="307641" y="459903"/>
                    <a:pt x="309421" y="460792"/>
                  </a:cubicBezTo>
                  <a:lnTo>
                    <a:pt x="467926" y="544063"/>
                  </a:lnTo>
                  <a:lnTo>
                    <a:pt x="437667" y="367745"/>
                  </a:lnTo>
                  <a:cubicBezTo>
                    <a:pt x="436955" y="363834"/>
                    <a:pt x="438290" y="359835"/>
                    <a:pt x="441138" y="356991"/>
                  </a:cubicBezTo>
                  <a:lnTo>
                    <a:pt x="569384" y="232129"/>
                  </a:lnTo>
                  <a:lnTo>
                    <a:pt x="392189" y="206445"/>
                  </a:lnTo>
                  <a:cubicBezTo>
                    <a:pt x="388184" y="205912"/>
                    <a:pt x="384802" y="203424"/>
                    <a:pt x="383022" y="199869"/>
                  </a:cubicBezTo>
                  <a:close/>
                  <a:moveTo>
                    <a:pt x="303725" y="0"/>
                  </a:moveTo>
                  <a:cubicBezTo>
                    <a:pt x="308353" y="0"/>
                    <a:pt x="312536" y="2666"/>
                    <a:pt x="314583" y="6754"/>
                  </a:cubicBezTo>
                  <a:lnTo>
                    <a:pt x="401890" y="183428"/>
                  </a:lnTo>
                  <a:lnTo>
                    <a:pt x="597151" y="211778"/>
                  </a:lnTo>
                  <a:cubicBezTo>
                    <a:pt x="601690" y="212400"/>
                    <a:pt x="605517" y="215599"/>
                    <a:pt x="606941" y="220042"/>
                  </a:cubicBezTo>
                  <a:cubicBezTo>
                    <a:pt x="608365" y="224397"/>
                    <a:pt x="607208" y="229196"/>
                    <a:pt x="603915" y="232395"/>
                  </a:cubicBezTo>
                  <a:lnTo>
                    <a:pt x="462586" y="369878"/>
                  </a:lnTo>
                  <a:lnTo>
                    <a:pt x="495961" y="564059"/>
                  </a:lnTo>
                  <a:cubicBezTo>
                    <a:pt x="496762" y="568591"/>
                    <a:pt x="494893" y="573212"/>
                    <a:pt x="491155" y="575879"/>
                  </a:cubicBezTo>
                  <a:cubicBezTo>
                    <a:pt x="489019" y="577389"/>
                    <a:pt x="486527" y="578189"/>
                    <a:pt x="484035" y="578189"/>
                  </a:cubicBezTo>
                  <a:cubicBezTo>
                    <a:pt x="482077" y="578189"/>
                    <a:pt x="480119" y="577745"/>
                    <a:pt x="478428" y="576856"/>
                  </a:cubicBezTo>
                  <a:lnTo>
                    <a:pt x="303725" y="485142"/>
                  </a:lnTo>
                  <a:lnTo>
                    <a:pt x="129111" y="576856"/>
                  </a:lnTo>
                  <a:cubicBezTo>
                    <a:pt x="125017" y="578989"/>
                    <a:pt x="120122" y="578633"/>
                    <a:pt x="116384" y="575879"/>
                  </a:cubicBezTo>
                  <a:cubicBezTo>
                    <a:pt x="112646" y="573212"/>
                    <a:pt x="110777" y="568591"/>
                    <a:pt x="111578" y="564059"/>
                  </a:cubicBezTo>
                  <a:lnTo>
                    <a:pt x="144953" y="369878"/>
                  </a:lnTo>
                  <a:lnTo>
                    <a:pt x="3624" y="232395"/>
                  </a:lnTo>
                  <a:cubicBezTo>
                    <a:pt x="331" y="229196"/>
                    <a:pt x="-826" y="224397"/>
                    <a:pt x="598" y="220042"/>
                  </a:cubicBezTo>
                  <a:cubicBezTo>
                    <a:pt x="2022" y="215599"/>
                    <a:pt x="5760" y="212400"/>
                    <a:pt x="10299" y="211778"/>
                  </a:cubicBezTo>
                  <a:lnTo>
                    <a:pt x="205560" y="183428"/>
                  </a:lnTo>
                  <a:lnTo>
                    <a:pt x="292867" y="6754"/>
                  </a:lnTo>
                  <a:cubicBezTo>
                    <a:pt x="294914" y="2666"/>
                    <a:pt x="299186" y="0"/>
                    <a:pt x="3037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415088" y="3273425"/>
            <a:ext cx="4405312" cy="1163638"/>
            <a:chOff x="6415088" y="3273425"/>
            <a:chExt cx="4405312" cy="1163638"/>
          </a:xfrm>
        </p:grpSpPr>
        <p:sp>
          <p:nvSpPr>
            <p:cNvPr id="6" name="矩形 5"/>
            <p:cNvSpPr/>
            <p:nvPr/>
          </p:nvSpPr>
          <p:spPr>
            <a:xfrm>
              <a:off x="6415088" y="3273425"/>
              <a:ext cx="4405312" cy="1163638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流程图: 手动输入 11"/>
            <p:cNvSpPr/>
            <p:nvPr/>
          </p:nvSpPr>
          <p:spPr>
            <a:xfrm>
              <a:off x="10006013" y="3803650"/>
              <a:ext cx="814387" cy="631825"/>
            </a:xfrm>
            <a:prstGeom prst="flowChartManualInpu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9474" name="组合 25"/>
            <p:cNvGrpSpPr/>
            <p:nvPr/>
          </p:nvGrpSpPr>
          <p:grpSpPr bwMode="auto">
            <a:xfrm>
              <a:off x="6734175" y="3378200"/>
              <a:ext cx="2976563" cy="954236"/>
              <a:chOff x="4806949" y="4254292"/>
              <a:chExt cx="2975842" cy="954454"/>
            </a:xfrm>
          </p:grpSpPr>
          <p:sp>
            <p:nvSpPr>
              <p:cNvPr id="27" name="矩形 26"/>
              <p:cNvSpPr/>
              <p:nvPr/>
            </p:nvSpPr>
            <p:spPr>
              <a:xfrm>
                <a:off x="4806949" y="4562267"/>
                <a:ext cx="2975842" cy="646479"/>
              </a:xfrm>
              <a:prstGeom prst="rect">
                <a:avLst/>
              </a:prstGeom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er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creative, and copyrights belong to Bao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tu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internet.</a:t>
                </a:r>
                <a:endPara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>
                <a:off x="4806949" y="4254292"/>
                <a:ext cx="2301875" cy="369332"/>
              </a:xfrm>
              <a:prstGeom prst="rect">
                <a:avLst/>
              </a:prstGeom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您的文字添加</a:t>
                </a:r>
                <a:endPara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1" name="椭圆 35"/>
            <p:cNvSpPr/>
            <p:nvPr/>
          </p:nvSpPr>
          <p:spPr>
            <a:xfrm>
              <a:off x="10245725" y="3983038"/>
              <a:ext cx="357188" cy="346075"/>
            </a:xfrm>
            <a:custGeom>
              <a:avLst/>
              <a:gdLst>
                <a:gd name="connsiteX0" fmla="*/ 35700 w 578738"/>
                <a:gd name="connsiteY0" fmla="*/ 243554 h 561315"/>
                <a:gd name="connsiteX1" fmla="*/ 30383 w 578738"/>
                <a:gd name="connsiteY1" fmla="*/ 254930 h 561315"/>
                <a:gd name="connsiteX2" fmla="*/ 30383 w 578738"/>
                <a:gd name="connsiteY2" fmla="*/ 519604 h 561315"/>
                <a:gd name="connsiteX3" fmla="*/ 35700 w 578738"/>
                <a:gd name="connsiteY3" fmla="*/ 530980 h 561315"/>
                <a:gd name="connsiteX4" fmla="*/ 132926 w 578738"/>
                <a:gd name="connsiteY4" fmla="*/ 530980 h 561315"/>
                <a:gd name="connsiteX5" fmla="*/ 138243 w 578738"/>
                <a:gd name="connsiteY5" fmla="*/ 519604 h 561315"/>
                <a:gd name="connsiteX6" fmla="*/ 138243 w 578738"/>
                <a:gd name="connsiteY6" fmla="*/ 254930 h 561315"/>
                <a:gd name="connsiteX7" fmla="*/ 132926 w 578738"/>
                <a:gd name="connsiteY7" fmla="*/ 243554 h 561315"/>
                <a:gd name="connsiteX8" fmla="*/ 35700 w 578738"/>
                <a:gd name="connsiteY8" fmla="*/ 213219 h 561315"/>
                <a:gd name="connsiteX9" fmla="*/ 132926 w 578738"/>
                <a:gd name="connsiteY9" fmla="*/ 213219 h 561315"/>
                <a:gd name="connsiteX10" fmla="*/ 168626 w 578738"/>
                <a:gd name="connsiteY10" fmla="*/ 254930 h 561315"/>
                <a:gd name="connsiteX11" fmla="*/ 168626 w 578738"/>
                <a:gd name="connsiteY11" fmla="*/ 519604 h 561315"/>
                <a:gd name="connsiteX12" fmla="*/ 132926 w 578738"/>
                <a:gd name="connsiteY12" fmla="*/ 561315 h 561315"/>
                <a:gd name="connsiteX13" fmla="*/ 35700 w 578738"/>
                <a:gd name="connsiteY13" fmla="*/ 561315 h 561315"/>
                <a:gd name="connsiteX14" fmla="*/ 0 w 578738"/>
                <a:gd name="connsiteY14" fmla="*/ 519604 h 561315"/>
                <a:gd name="connsiteX15" fmla="*/ 0 w 578738"/>
                <a:gd name="connsiteY15" fmla="*/ 254930 h 561315"/>
                <a:gd name="connsiteX16" fmla="*/ 35700 w 578738"/>
                <a:gd name="connsiteY16" fmla="*/ 213219 h 561315"/>
                <a:gd name="connsiteX17" fmla="*/ 321281 w 578738"/>
                <a:gd name="connsiteY17" fmla="*/ 30341 h 561315"/>
                <a:gd name="connsiteX18" fmla="*/ 296219 w 578738"/>
                <a:gd name="connsiteY18" fmla="*/ 55373 h 561315"/>
                <a:gd name="connsiteX19" fmla="*/ 296979 w 578738"/>
                <a:gd name="connsiteY19" fmla="*/ 60683 h 561315"/>
                <a:gd name="connsiteX20" fmla="*/ 296979 w 578738"/>
                <a:gd name="connsiteY20" fmla="*/ 65992 h 561315"/>
                <a:gd name="connsiteX21" fmla="*/ 268119 w 578738"/>
                <a:gd name="connsiteY21" fmla="*/ 212389 h 561315"/>
                <a:gd name="connsiteX22" fmla="*/ 263563 w 578738"/>
                <a:gd name="connsiteY22" fmla="*/ 221492 h 561315"/>
                <a:gd name="connsiteX23" fmla="*/ 262044 w 578738"/>
                <a:gd name="connsiteY23" fmla="*/ 223009 h 561315"/>
                <a:gd name="connsiteX24" fmla="*/ 232425 w 578738"/>
                <a:gd name="connsiteY24" fmla="*/ 240455 h 561315"/>
                <a:gd name="connsiteX25" fmla="*/ 230146 w 578738"/>
                <a:gd name="connsiteY25" fmla="*/ 240455 h 561315"/>
                <a:gd name="connsiteX26" fmla="*/ 225590 w 578738"/>
                <a:gd name="connsiteY26" fmla="*/ 240455 h 561315"/>
                <a:gd name="connsiteX27" fmla="*/ 224071 w 578738"/>
                <a:gd name="connsiteY27" fmla="*/ 241214 h 561315"/>
                <a:gd name="connsiteX28" fmla="*/ 211919 w 578738"/>
                <a:gd name="connsiteY28" fmla="*/ 253350 h 561315"/>
                <a:gd name="connsiteX29" fmla="*/ 211919 w 578738"/>
                <a:gd name="connsiteY29" fmla="*/ 518079 h 561315"/>
                <a:gd name="connsiteX30" fmla="*/ 224830 w 578738"/>
                <a:gd name="connsiteY30" fmla="*/ 530974 h 561315"/>
                <a:gd name="connsiteX31" fmla="*/ 521019 w 578738"/>
                <a:gd name="connsiteY31" fmla="*/ 530974 h 561315"/>
                <a:gd name="connsiteX32" fmla="*/ 522538 w 578738"/>
                <a:gd name="connsiteY32" fmla="*/ 530215 h 561315"/>
                <a:gd name="connsiteX33" fmla="*/ 546081 w 578738"/>
                <a:gd name="connsiteY33" fmla="*/ 505942 h 561315"/>
                <a:gd name="connsiteX34" fmla="*/ 522538 w 578738"/>
                <a:gd name="connsiteY34" fmla="*/ 480910 h 561315"/>
                <a:gd name="connsiteX35" fmla="*/ 508108 w 578738"/>
                <a:gd name="connsiteY35" fmla="*/ 465740 h 561315"/>
                <a:gd name="connsiteX36" fmla="*/ 523298 w 578738"/>
                <a:gd name="connsiteY36" fmla="*/ 450569 h 561315"/>
                <a:gd name="connsiteX37" fmla="*/ 548360 w 578738"/>
                <a:gd name="connsiteY37" fmla="*/ 425537 h 561315"/>
                <a:gd name="connsiteX38" fmla="*/ 523298 w 578738"/>
                <a:gd name="connsiteY38" fmla="*/ 401264 h 561315"/>
                <a:gd name="connsiteX39" fmla="*/ 508108 w 578738"/>
                <a:gd name="connsiteY39" fmla="*/ 386094 h 561315"/>
                <a:gd name="connsiteX40" fmla="*/ 523298 w 578738"/>
                <a:gd name="connsiteY40" fmla="*/ 370923 h 561315"/>
                <a:gd name="connsiteX41" fmla="*/ 548360 w 578738"/>
                <a:gd name="connsiteY41" fmla="*/ 345891 h 561315"/>
                <a:gd name="connsiteX42" fmla="*/ 523298 w 578738"/>
                <a:gd name="connsiteY42" fmla="*/ 320860 h 561315"/>
                <a:gd name="connsiteX43" fmla="*/ 508108 w 578738"/>
                <a:gd name="connsiteY43" fmla="*/ 305689 h 561315"/>
                <a:gd name="connsiteX44" fmla="*/ 523298 w 578738"/>
                <a:gd name="connsiteY44" fmla="*/ 290518 h 561315"/>
                <a:gd name="connsiteX45" fmla="*/ 548360 w 578738"/>
                <a:gd name="connsiteY45" fmla="*/ 265487 h 561315"/>
                <a:gd name="connsiteX46" fmla="*/ 523298 w 578738"/>
                <a:gd name="connsiteY46" fmla="*/ 240455 h 561315"/>
                <a:gd name="connsiteX47" fmla="*/ 373684 w 578738"/>
                <a:gd name="connsiteY47" fmla="*/ 240455 h 561315"/>
                <a:gd name="connsiteX48" fmla="*/ 361533 w 578738"/>
                <a:gd name="connsiteY48" fmla="*/ 234387 h 561315"/>
                <a:gd name="connsiteX49" fmla="*/ 360014 w 578738"/>
                <a:gd name="connsiteY49" fmla="*/ 219975 h 561315"/>
                <a:gd name="connsiteX50" fmla="*/ 343306 w 578738"/>
                <a:gd name="connsiteY50" fmla="*/ 42478 h 561315"/>
                <a:gd name="connsiteX51" fmla="*/ 341787 w 578738"/>
                <a:gd name="connsiteY51" fmla="*/ 40961 h 561315"/>
                <a:gd name="connsiteX52" fmla="*/ 321281 w 578738"/>
                <a:gd name="connsiteY52" fmla="*/ 30341 h 561315"/>
                <a:gd name="connsiteX53" fmla="*/ 321281 w 578738"/>
                <a:gd name="connsiteY53" fmla="*/ 0 h 561315"/>
                <a:gd name="connsiteX54" fmla="*/ 365330 w 578738"/>
                <a:gd name="connsiteY54" fmla="*/ 21997 h 561315"/>
                <a:gd name="connsiteX55" fmla="*/ 395708 w 578738"/>
                <a:gd name="connsiteY55" fmla="*/ 210114 h 561315"/>
                <a:gd name="connsiteX56" fmla="*/ 523298 w 578738"/>
                <a:gd name="connsiteY56" fmla="*/ 210114 h 561315"/>
                <a:gd name="connsiteX57" fmla="*/ 562789 w 578738"/>
                <a:gd name="connsiteY57" fmla="*/ 226802 h 561315"/>
                <a:gd name="connsiteX58" fmla="*/ 578738 w 578738"/>
                <a:gd name="connsiteY58" fmla="*/ 265487 h 561315"/>
                <a:gd name="connsiteX59" fmla="*/ 561270 w 578738"/>
                <a:gd name="connsiteY59" fmla="*/ 305689 h 561315"/>
                <a:gd name="connsiteX60" fmla="*/ 578738 w 578738"/>
                <a:gd name="connsiteY60" fmla="*/ 345891 h 561315"/>
                <a:gd name="connsiteX61" fmla="*/ 561270 w 578738"/>
                <a:gd name="connsiteY61" fmla="*/ 386094 h 561315"/>
                <a:gd name="connsiteX62" fmla="*/ 578738 w 578738"/>
                <a:gd name="connsiteY62" fmla="*/ 425537 h 561315"/>
                <a:gd name="connsiteX63" fmla="*/ 560511 w 578738"/>
                <a:gd name="connsiteY63" fmla="*/ 466498 h 561315"/>
                <a:gd name="connsiteX64" fmla="*/ 576460 w 578738"/>
                <a:gd name="connsiteY64" fmla="*/ 505942 h 561315"/>
                <a:gd name="connsiteX65" fmla="*/ 527095 w 578738"/>
                <a:gd name="connsiteY65" fmla="*/ 560556 h 561315"/>
                <a:gd name="connsiteX66" fmla="*/ 523298 w 578738"/>
                <a:gd name="connsiteY66" fmla="*/ 561315 h 561315"/>
                <a:gd name="connsiteX67" fmla="*/ 224830 w 578738"/>
                <a:gd name="connsiteY67" fmla="*/ 561315 h 561315"/>
                <a:gd name="connsiteX68" fmla="*/ 181541 w 578738"/>
                <a:gd name="connsiteY68" fmla="*/ 518079 h 561315"/>
                <a:gd name="connsiteX69" fmla="*/ 181541 w 578738"/>
                <a:gd name="connsiteY69" fmla="*/ 253350 h 561315"/>
                <a:gd name="connsiteX70" fmla="*/ 222552 w 578738"/>
                <a:gd name="connsiteY70" fmla="*/ 210872 h 561315"/>
                <a:gd name="connsiteX71" fmla="*/ 224830 w 578738"/>
                <a:gd name="connsiteY71" fmla="*/ 210114 h 561315"/>
                <a:gd name="connsiteX72" fmla="*/ 229387 w 578738"/>
                <a:gd name="connsiteY72" fmla="*/ 210114 h 561315"/>
                <a:gd name="connsiteX73" fmla="*/ 237741 w 578738"/>
                <a:gd name="connsiteY73" fmla="*/ 205563 h 561315"/>
                <a:gd name="connsiteX74" fmla="*/ 240779 w 578738"/>
                <a:gd name="connsiteY74" fmla="*/ 198736 h 561315"/>
                <a:gd name="connsiteX75" fmla="*/ 266600 w 578738"/>
                <a:gd name="connsiteY75" fmla="*/ 66751 h 561315"/>
                <a:gd name="connsiteX76" fmla="*/ 266600 w 578738"/>
                <a:gd name="connsiteY76" fmla="*/ 60683 h 561315"/>
                <a:gd name="connsiteX77" fmla="*/ 265841 w 578738"/>
                <a:gd name="connsiteY77" fmla="*/ 55373 h 561315"/>
                <a:gd name="connsiteX78" fmla="*/ 321281 w 578738"/>
                <a:gd name="connsiteY78" fmla="*/ 0 h 56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78738" h="561315">
                  <a:moveTo>
                    <a:pt x="35700" y="243554"/>
                  </a:moveTo>
                  <a:cubicBezTo>
                    <a:pt x="34181" y="243554"/>
                    <a:pt x="30383" y="248104"/>
                    <a:pt x="30383" y="254930"/>
                  </a:cubicBezTo>
                  <a:lnTo>
                    <a:pt x="30383" y="519604"/>
                  </a:lnTo>
                  <a:cubicBezTo>
                    <a:pt x="30383" y="526430"/>
                    <a:pt x="34181" y="530980"/>
                    <a:pt x="35700" y="530980"/>
                  </a:cubicBezTo>
                  <a:lnTo>
                    <a:pt x="132926" y="530980"/>
                  </a:lnTo>
                  <a:cubicBezTo>
                    <a:pt x="134445" y="530980"/>
                    <a:pt x="138243" y="526430"/>
                    <a:pt x="138243" y="519604"/>
                  </a:cubicBezTo>
                  <a:lnTo>
                    <a:pt x="138243" y="254930"/>
                  </a:lnTo>
                  <a:cubicBezTo>
                    <a:pt x="138243" y="248104"/>
                    <a:pt x="134445" y="243554"/>
                    <a:pt x="132926" y="243554"/>
                  </a:cubicBezTo>
                  <a:close/>
                  <a:moveTo>
                    <a:pt x="35700" y="213219"/>
                  </a:moveTo>
                  <a:lnTo>
                    <a:pt x="132926" y="213219"/>
                  </a:lnTo>
                  <a:cubicBezTo>
                    <a:pt x="152675" y="213219"/>
                    <a:pt x="168626" y="231420"/>
                    <a:pt x="168626" y="254930"/>
                  </a:cubicBezTo>
                  <a:lnTo>
                    <a:pt x="168626" y="519604"/>
                  </a:lnTo>
                  <a:cubicBezTo>
                    <a:pt x="168626" y="542356"/>
                    <a:pt x="152675" y="561315"/>
                    <a:pt x="132926" y="561315"/>
                  </a:cubicBezTo>
                  <a:lnTo>
                    <a:pt x="35700" y="561315"/>
                  </a:lnTo>
                  <a:cubicBezTo>
                    <a:pt x="15951" y="561315"/>
                    <a:pt x="0" y="542356"/>
                    <a:pt x="0" y="519604"/>
                  </a:cubicBezTo>
                  <a:lnTo>
                    <a:pt x="0" y="254930"/>
                  </a:lnTo>
                  <a:cubicBezTo>
                    <a:pt x="0" y="231420"/>
                    <a:pt x="15951" y="213219"/>
                    <a:pt x="35700" y="213219"/>
                  </a:cubicBezTo>
                  <a:close/>
                  <a:moveTo>
                    <a:pt x="321281" y="30341"/>
                  </a:moveTo>
                  <a:cubicBezTo>
                    <a:pt x="307611" y="30341"/>
                    <a:pt x="296219" y="41719"/>
                    <a:pt x="296219" y="55373"/>
                  </a:cubicBezTo>
                  <a:cubicBezTo>
                    <a:pt x="296219" y="56890"/>
                    <a:pt x="296979" y="59166"/>
                    <a:pt x="296979" y="60683"/>
                  </a:cubicBezTo>
                  <a:cubicBezTo>
                    <a:pt x="297738" y="62200"/>
                    <a:pt x="297738" y="64475"/>
                    <a:pt x="296979" y="65992"/>
                  </a:cubicBezTo>
                  <a:cubicBezTo>
                    <a:pt x="306852" y="119090"/>
                    <a:pt x="287106" y="174463"/>
                    <a:pt x="268119" y="212389"/>
                  </a:cubicBezTo>
                  <a:cubicBezTo>
                    <a:pt x="266600" y="215424"/>
                    <a:pt x="265081" y="218458"/>
                    <a:pt x="263563" y="221492"/>
                  </a:cubicBezTo>
                  <a:cubicBezTo>
                    <a:pt x="263563" y="221492"/>
                    <a:pt x="262803" y="222250"/>
                    <a:pt x="262044" y="223009"/>
                  </a:cubicBezTo>
                  <a:cubicBezTo>
                    <a:pt x="255209" y="232870"/>
                    <a:pt x="244576" y="238938"/>
                    <a:pt x="232425" y="240455"/>
                  </a:cubicBezTo>
                  <a:cubicBezTo>
                    <a:pt x="231665" y="240455"/>
                    <a:pt x="230906" y="240455"/>
                    <a:pt x="230146" y="240455"/>
                  </a:cubicBezTo>
                  <a:lnTo>
                    <a:pt x="225590" y="240455"/>
                  </a:lnTo>
                  <a:cubicBezTo>
                    <a:pt x="225590" y="241214"/>
                    <a:pt x="224830" y="241214"/>
                    <a:pt x="224071" y="241214"/>
                  </a:cubicBezTo>
                  <a:cubicBezTo>
                    <a:pt x="217236" y="241214"/>
                    <a:pt x="211919" y="246524"/>
                    <a:pt x="211919" y="253350"/>
                  </a:cubicBezTo>
                  <a:lnTo>
                    <a:pt x="211919" y="518079"/>
                  </a:lnTo>
                  <a:cubicBezTo>
                    <a:pt x="211919" y="524905"/>
                    <a:pt x="217995" y="530974"/>
                    <a:pt x="224830" y="530974"/>
                  </a:cubicBezTo>
                  <a:lnTo>
                    <a:pt x="521019" y="530974"/>
                  </a:lnTo>
                  <a:cubicBezTo>
                    <a:pt x="521779" y="530974"/>
                    <a:pt x="521779" y="530215"/>
                    <a:pt x="522538" y="530215"/>
                  </a:cubicBezTo>
                  <a:cubicBezTo>
                    <a:pt x="536208" y="530215"/>
                    <a:pt x="546081" y="518837"/>
                    <a:pt x="546081" y="505942"/>
                  </a:cubicBezTo>
                  <a:cubicBezTo>
                    <a:pt x="546081" y="493047"/>
                    <a:pt x="536208" y="481669"/>
                    <a:pt x="522538" y="480910"/>
                  </a:cubicBezTo>
                  <a:cubicBezTo>
                    <a:pt x="514943" y="480910"/>
                    <a:pt x="508108" y="474084"/>
                    <a:pt x="508108" y="465740"/>
                  </a:cubicBezTo>
                  <a:cubicBezTo>
                    <a:pt x="508108" y="457396"/>
                    <a:pt x="514943" y="450569"/>
                    <a:pt x="523298" y="450569"/>
                  </a:cubicBezTo>
                  <a:cubicBezTo>
                    <a:pt x="536968" y="450569"/>
                    <a:pt x="548360" y="439191"/>
                    <a:pt x="548360" y="425537"/>
                  </a:cubicBezTo>
                  <a:cubicBezTo>
                    <a:pt x="548360" y="411884"/>
                    <a:pt x="536968" y="401264"/>
                    <a:pt x="523298" y="401264"/>
                  </a:cubicBezTo>
                  <a:cubicBezTo>
                    <a:pt x="514943" y="401264"/>
                    <a:pt x="508108" y="394438"/>
                    <a:pt x="508108" y="386094"/>
                  </a:cubicBezTo>
                  <a:cubicBezTo>
                    <a:pt x="508108" y="377750"/>
                    <a:pt x="514943" y="370923"/>
                    <a:pt x="523298" y="370923"/>
                  </a:cubicBezTo>
                  <a:cubicBezTo>
                    <a:pt x="536968" y="370923"/>
                    <a:pt x="548360" y="359545"/>
                    <a:pt x="548360" y="345891"/>
                  </a:cubicBezTo>
                  <a:cubicBezTo>
                    <a:pt x="548360" y="332238"/>
                    <a:pt x="536968" y="320860"/>
                    <a:pt x="523298" y="320860"/>
                  </a:cubicBezTo>
                  <a:cubicBezTo>
                    <a:pt x="514943" y="320860"/>
                    <a:pt x="508108" y="314033"/>
                    <a:pt x="508108" y="305689"/>
                  </a:cubicBezTo>
                  <a:cubicBezTo>
                    <a:pt x="508108" y="297345"/>
                    <a:pt x="514943" y="290518"/>
                    <a:pt x="523298" y="290518"/>
                  </a:cubicBezTo>
                  <a:cubicBezTo>
                    <a:pt x="536968" y="290518"/>
                    <a:pt x="548360" y="279140"/>
                    <a:pt x="548360" y="265487"/>
                  </a:cubicBezTo>
                  <a:cubicBezTo>
                    <a:pt x="548360" y="251833"/>
                    <a:pt x="536968" y="240455"/>
                    <a:pt x="523298" y="240455"/>
                  </a:cubicBezTo>
                  <a:lnTo>
                    <a:pt x="373684" y="240455"/>
                  </a:lnTo>
                  <a:cubicBezTo>
                    <a:pt x="369127" y="240455"/>
                    <a:pt x="363811" y="238180"/>
                    <a:pt x="361533" y="234387"/>
                  </a:cubicBezTo>
                  <a:cubicBezTo>
                    <a:pt x="358495" y="229836"/>
                    <a:pt x="357735" y="224526"/>
                    <a:pt x="360014" y="219975"/>
                  </a:cubicBezTo>
                  <a:cubicBezTo>
                    <a:pt x="401784" y="120607"/>
                    <a:pt x="349381" y="50822"/>
                    <a:pt x="343306" y="42478"/>
                  </a:cubicBezTo>
                  <a:cubicBezTo>
                    <a:pt x="342546" y="42478"/>
                    <a:pt x="341787" y="41719"/>
                    <a:pt x="341787" y="40961"/>
                  </a:cubicBezTo>
                  <a:cubicBezTo>
                    <a:pt x="336471" y="34134"/>
                    <a:pt x="329635" y="30341"/>
                    <a:pt x="321281" y="30341"/>
                  </a:cubicBezTo>
                  <a:close/>
                  <a:moveTo>
                    <a:pt x="321281" y="0"/>
                  </a:moveTo>
                  <a:cubicBezTo>
                    <a:pt x="338749" y="0"/>
                    <a:pt x="354698" y="8344"/>
                    <a:pt x="365330" y="21997"/>
                  </a:cubicBezTo>
                  <a:cubicBezTo>
                    <a:pt x="368368" y="25032"/>
                    <a:pt x="431403" y="99368"/>
                    <a:pt x="395708" y="210114"/>
                  </a:cubicBezTo>
                  <a:lnTo>
                    <a:pt x="523298" y="210114"/>
                  </a:lnTo>
                  <a:cubicBezTo>
                    <a:pt x="538487" y="210114"/>
                    <a:pt x="552157" y="216182"/>
                    <a:pt x="562789" y="226802"/>
                  </a:cubicBezTo>
                  <a:cubicBezTo>
                    <a:pt x="572662" y="237421"/>
                    <a:pt x="578738" y="251075"/>
                    <a:pt x="578738" y="265487"/>
                  </a:cubicBezTo>
                  <a:cubicBezTo>
                    <a:pt x="578738" y="281416"/>
                    <a:pt x="571903" y="295828"/>
                    <a:pt x="561270" y="305689"/>
                  </a:cubicBezTo>
                  <a:cubicBezTo>
                    <a:pt x="571903" y="315550"/>
                    <a:pt x="578738" y="329962"/>
                    <a:pt x="578738" y="345891"/>
                  </a:cubicBezTo>
                  <a:cubicBezTo>
                    <a:pt x="578738" y="361821"/>
                    <a:pt x="571903" y="375474"/>
                    <a:pt x="561270" y="386094"/>
                  </a:cubicBezTo>
                  <a:cubicBezTo>
                    <a:pt x="571903" y="395955"/>
                    <a:pt x="578738" y="410367"/>
                    <a:pt x="578738" y="425537"/>
                  </a:cubicBezTo>
                  <a:cubicBezTo>
                    <a:pt x="578738" y="442225"/>
                    <a:pt x="571903" y="456637"/>
                    <a:pt x="560511" y="466498"/>
                  </a:cubicBezTo>
                  <a:cubicBezTo>
                    <a:pt x="570384" y="477118"/>
                    <a:pt x="576460" y="490771"/>
                    <a:pt x="576460" y="505942"/>
                  </a:cubicBezTo>
                  <a:cubicBezTo>
                    <a:pt x="576460" y="534008"/>
                    <a:pt x="555195" y="557522"/>
                    <a:pt x="527095" y="560556"/>
                  </a:cubicBezTo>
                  <a:cubicBezTo>
                    <a:pt x="525576" y="560556"/>
                    <a:pt x="524816" y="561315"/>
                    <a:pt x="523298" y="561315"/>
                  </a:cubicBezTo>
                  <a:lnTo>
                    <a:pt x="224830" y="561315"/>
                  </a:lnTo>
                  <a:cubicBezTo>
                    <a:pt x="201287" y="561315"/>
                    <a:pt x="181541" y="541593"/>
                    <a:pt x="181541" y="518079"/>
                  </a:cubicBezTo>
                  <a:lnTo>
                    <a:pt x="181541" y="253350"/>
                  </a:lnTo>
                  <a:cubicBezTo>
                    <a:pt x="181541" y="230594"/>
                    <a:pt x="199768" y="211631"/>
                    <a:pt x="222552" y="210872"/>
                  </a:cubicBezTo>
                  <a:cubicBezTo>
                    <a:pt x="223311" y="210872"/>
                    <a:pt x="224071" y="210114"/>
                    <a:pt x="224830" y="210114"/>
                  </a:cubicBezTo>
                  <a:lnTo>
                    <a:pt x="229387" y="210114"/>
                  </a:lnTo>
                  <a:cubicBezTo>
                    <a:pt x="232425" y="210114"/>
                    <a:pt x="235463" y="208597"/>
                    <a:pt x="237741" y="205563"/>
                  </a:cubicBezTo>
                  <a:cubicBezTo>
                    <a:pt x="238500" y="203287"/>
                    <a:pt x="240019" y="201011"/>
                    <a:pt x="240779" y="198736"/>
                  </a:cubicBezTo>
                  <a:cubicBezTo>
                    <a:pt x="255209" y="170670"/>
                    <a:pt x="277233" y="115297"/>
                    <a:pt x="266600" y="66751"/>
                  </a:cubicBezTo>
                  <a:cubicBezTo>
                    <a:pt x="265841" y="65234"/>
                    <a:pt x="265841" y="62958"/>
                    <a:pt x="266600" y="60683"/>
                  </a:cubicBezTo>
                  <a:cubicBezTo>
                    <a:pt x="265841" y="59166"/>
                    <a:pt x="265841" y="56890"/>
                    <a:pt x="265841" y="55373"/>
                  </a:cubicBezTo>
                  <a:cubicBezTo>
                    <a:pt x="265841" y="25032"/>
                    <a:pt x="290903" y="0"/>
                    <a:pt x="3212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415088" y="4862517"/>
            <a:ext cx="4405312" cy="1165225"/>
            <a:chOff x="6415088" y="4862513"/>
            <a:chExt cx="4405312" cy="1165225"/>
          </a:xfrm>
        </p:grpSpPr>
        <p:sp>
          <p:nvSpPr>
            <p:cNvPr id="7" name="矩形 6"/>
            <p:cNvSpPr/>
            <p:nvPr/>
          </p:nvSpPr>
          <p:spPr>
            <a:xfrm>
              <a:off x="6415088" y="4862513"/>
              <a:ext cx="4405312" cy="116522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流程图: 手动输入 12"/>
            <p:cNvSpPr/>
            <p:nvPr/>
          </p:nvSpPr>
          <p:spPr>
            <a:xfrm>
              <a:off x="10006013" y="5394325"/>
              <a:ext cx="814387" cy="630238"/>
            </a:xfrm>
            <a:prstGeom prst="flowChartManualInpu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9475" name="组合 28"/>
            <p:cNvGrpSpPr/>
            <p:nvPr/>
          </p:nvGrpSpPr>
          <p:grpSpPr bwMode="auto">
            <a:xfrm>
              <a:off x="6734175" y="4967285"/>
              <a:ext cx="2976563" cy="954748"/>
              <a:chOff x="4806949" y="4254292"/>
              <a:chExt cx="2975842" cy="953381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4806949" y="4562267"/>
                <a:ext cx="2975842" cy="645406"/>
              </a:xfrm>
              <a:prstGeom prst="rect">
                <a:avLst/>
              </a:prstGeom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er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creative, and copyrights belong to Bao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tu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internet.</a:t>
                </a:r>
                <a:endPara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806949" y="4254292"/>
                <a:ext cx="2301875" cy="369332"/>
              </a:xfrm>
              <a:prstGeom prst="rect">
                <a:avLst/>
              </a:prstGeom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您的文字添加</a:t>
                </a:r>
                <a:endPara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43" name="椭圆 36"/>
            <p:cNvSpPr/>
            <p:nvPr/>
          </p:nvSpPr>
          <p:spPr>
            <a:xfrm>
              <a:off x="10245725" y="5580063"/>
              <a:ext cx="357188" cy="328612"/>
            </a:xfrm>
            <a:custGeom>
              <a:avLst/>
              <a:gdLst>
                <a:gd name="connsiteX0" fmla="*/ 186302 w 608697"/>
                <a:gd name="connsiteY0" fmla="*/ 63862 h 562124"/>
                <a:gd name="connsiteX1" fmla="*/ 204357 w 608697"/>
                <a:gd name="connsiteY1" fmla="*/ 81889 h 562124"/>
                <a:gd name="connsiteX2" fmla="*/ 186302 w 608697"/>
                <a:gd name="connsiteY2" fmla="*/ 99991 h 562124"/>
                <a:gd name="connsiteX3" fmla="*/ 99759 w 608697"/>
                <a:gd name="connsiteY3" fmla="*/ 186326 h 562124"/>
                <a:gd name="connsiteX4" fmla="*/ 81705 w 608697"/>
                <a:gd name="connsiteY4" fmla="*/ 204428 h 562124"/>
                <a:gd name="connsiteX5" fmla="*/ 63650 w 608697"/>
                <a:gd name="connsiteY5" fmla="*/ 186326 h 562124"/>
                <a:gd name="connsiteX6" fmla="*/ 186302 w 608697"/>
                <a:gd name="connsiteY6" fmla="*/ 63862 h 562124"/>
                <a:gd name="connsiteX7" fmla="*/ 175448 w 608697"/>
                <a:gd name="connsiteY7" fmla="*/ 36129 h 562124"/>
                <a:gd name="connsiteX8" fmla="*/ 36179 w 608697"/>
                <a:gd name="connsiteY8" fmla="*/ 175282 h 562124"/>
                <a:gd name="connsiteX9" fmla="*/ 276226 w 608697"/>
                <a:gd name="connsiteY9" fmla="*/ 490611 h 562124"/>
                <a:gd name="connsiteX10" fmla="*/ 276972 w 608697"/>
                <a:gd name="connsiteY10" fmla="*/ 491356 h 562124"/>
                <a:gd name="connsiteX11" fmla="*/ 304349 w 608697"/>
                <a:gd name="connsiteY11" fmla="*/ 518546 h 562124"/>
                <a:gd name="connsiteX12" fmla="*/ 331725 w 608697"/>
                <a:gd name="connsiteY12" fmla="*/ 491356 h 562124"/>
                <a:gd name="connsiteX13" fmla="*/ 332471 w 608697"/>
                <a:gd name="connsiteY13" fmla="*/ 490611 h 562124"/>
                <a:gd name="connsiteX14" fmla="*/ 572518 w 608697"/>
                <a:gd name="connsiteY14" fmla="*/ 175282 h 562124"/>
                <a:gd name="connsiteX15" fmla="*/ 433249 w 608697"/>
                <a:gd name="connsiteY15" fmla="*/ 36129 h 562124"/>
                <a:gd name="connsiteX16" fmla="*/ 318149 w 608697"/>
                <a:gd name="connsiteY16" fmla="*/ 89764 h 562124"/>
                <a:gd name="connsiteX17" fmla="*/ 304349 w 608697"/>
                <a:gd name="connsiteY17" fmla="*/ 96170 h 562124"/>
                <a:gd name="connsiteX18" fmla="*/ 290548 w 608697"/>
                <a:gd name="connsiteY18" fmla="*/ 89764 h 562124"/>
                <a:gd name="connsiteX19" fmla="*/ 175448 w 608697"/>
                <a:gd name="connsiteY19" fmla="*/ 36129 h 562124"/>
                <a:gd name="connsiteX20" fmla="*/ 175448 w 608697"/>
                <a:gd name="connsiteY20" fmla="*/ 0 h 562124"/>
                <a:gd name="connsiteX21" fmla="*/ 304349 w 608697"/>
                <a:gd name="connsiteY21" fmla="*/ 51847 h 562124"/>
                <a:gd name="connsiteX22" fmla="*/ 433249 w 608697"/>
                <a:gd name="connsiteY22" fmla="*/ 0 h 562124"/>
                <a:gd name="connsiteX23" fmla="*/ 608697 w 608697"/>
                <a:gd name="connsiteY23" fmla="*/ 175282 h 562124"/>
                <a:gd name="connsiteX24" fmla="*/ 537309 w 608697"/>
                <a:gd name="connsiteY24" fmla="*/ 342593 h 562124"/>
                <a:gd name="connsiteX25" fmla="*/ 356864 w 608697"/>
                <a:gd name="connsiteY25" fmla="*/ 517354 h 562124"/>
                <a:gd name="connsiteX26" fmla="*/ 317104 w 608697"/>
                <a:gd name="connsiteY26" fmla="*/ 556835 h 562124"/>
                <a:gd name="connsiteX27" fmla="*/ 304349 w 608697"/>
                <a:gd name="connsiteY27" fmla="*/ 562124 h 562124"/>
                <a:gd name="connsiteX28" fmla="*/ 291593 w 608697"/>
                <a:gd name="connsiteY28" fmla="*/ 556835 h 562124"/>
                <a:gd name="connsiteX29" fmla="*/ 251834 w 608697"/>
                <a:gd name="connsiteY29" fmla="*/ 517354 h 562124"/>
                <a:gd name="connsiteX30" fmla="*/ 71388 w 608697"/>
                <a:gd name="connsiteY30" fmla="*/ 342593 h 562124"/>
                <a:gd name="connsiteX31" fmla="*/ 0 w 608697"/>
                <a:gd name="connsiteY31" fmla="*/ 175282 h 562124"/>
                <a:gd name="connsiteX32" fmla="*/ 175448 w 608697"/>
                <a:gd name="connsiteY32" fmla="*/ 0 h 56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8697" h="562124">
                  <a:moveTo>
                    <a:pt x="186302" y="63862"/>
                  </a:moveTo>
                  <a:cubicBezTo>
                    <a:pt x="196225" y="63862"/>
                    <a:pt x="204357" y="71907"/>
                    <a:pt x="204357" y="81889"/>
                  </a:cubicBezTo>
                  <a:cubicBezTo>
                    <a:pt x="204357" y="91871"/>
                    <a:pt x="196300" y="99991"/>
                    <a:pt x="186302" y="99991"/>
                  </a:cubicBezTo>
                  <a:cubicBezTo>
                    <a:pt x="137808" y="99991"/>
                    <a:pt x="99759" y="137907"/>
                    <a:pt x="99759" y="186326"/>
                  </a:cubicBezTo>
                  <a:cubicBezTo>
                    <a:pt x="99759" y="196308"/>
                    <a:pt x="91702" y="204428"/>
                    <a:pt x="81705" y="204428"/>
                  </a:cubicBezTo>
                  <a:cubicBezTo>
                    <a:pt x="71708" y="204428"/>
                    <a:pt x="63650" y="196308"/>
                    <a:pt x="63650" y="186326"/>
                  </a:cubicBezTo>
                  <a:cubicBezTo>
                    <a:pt x="63650" y="117645"/>
                    <a:pt x="117516" y="63862"/>
                    <a:pt x="186302" y="63862"/>
                  </a:cubicBezTo>
                  <a:close/>
                  <a:moveTo>
                    <a:pt x="175448" y="36129"/>
                  </a:moveTo>
                  <a:cubicBezTo>
                    <a:pt x="97347" y="36129"/>
                    <a:pt x="36179" y="97213"/>
                    <a:pt x="36179" y="175282"/>
                  </a:cubicBezTo>
                  <a:cubicBezTo>
                    <a:pt x="36179" y="273687"/>
                    <a:pt x="122933" y="355182"/>
                    <a:pt x="276226" y="490611"/>
                  </a:cubicBezTo>
                  <a:cubicBezTo>
                    <a:pt x="276450" y="490834"/>
                    <a:pt x="276748" y="491132"/>
                    <a:pt x="276972" y="491356"/>
                  </a:cubicBezTo>
                  <a:lnTo>
                    <a:pt x="304349" y="518546"/>
                  </a:lnTo>
                  <a:lnTo>
                    <a:pt x="331725" y="491356"/>
                  </a:lnTo>
                  <a:cubicBezTo>
                    <a:pt x="331949" y="491132"/>
                    <a:pt x="332247" y="490834"/>
                    <a:pt x="332471" y="490611"/>
                  </a:cubicBezTo>
                  <a:cubicBezTo>
                    <a:pt x="485764" y="355182"/>
                    <a:pt x="572518" y="273762"/>
                    <a:pt x="572518" y="175282"/>
                  </a:cubicBezTo>
                  <a:cubicBezTo>
                    <a:pt x="572518" y="97213"/>
                    <a:pt x="511350" y="36129"/>
                    <a:pt x="433249" y="36129"/>
                  </a:cubicBezTo>
                  <a:cubicBezTo>
                    <a:pt x="390282" y="36129"/>
                    <a:pt x="346196" y="56689"/>
                    <a:pt x="318149" y="89764"/>
                  </a:cubicBezTo>
                  <a:cubicBezTo>
                    <a:pt x="314717" y="93861"/>
                    <a:pt x="309645" y="96170"/>
                    <a:pt x="304349" y="96170"/>
                  </a:cubicBezTo>
                  <a:cubicBezTo>
                    <a:pt x="299052" y="96170"/>
                    <a:pt x="293980" y="93861"/>
                    <a:pt x="290548" y="89764"/>
                  </a:cubicBezTo>
                  <a:cubicBezTo>
                    <a:pt x="262501" y="56689"/>
                    <a:pt x="218415" y="36129"/>
                    <a:pt x="175448" y="36129"/>
                  </a:cubicBezTo>
                  <a:close/>
                  <a:moveTo>
                    <a:pt x="175448" y="0"/>
                  </a:moveTo>
                  <a:cubicBezTo>
                    <a:pt x="222891" y="0"/>
                    <a:pt x="269736" y="19145"/>
                    <a:pt x="304349" y="51847"/>
                  </a:cubicBezTo>
                  <a:cubicBezTo>
                    <a:pt x="338961" y="19145"/>
                    <a:pt x="385807" y="0"/>
                    <a:pt x="433249" y="0"/>
                  </a:cubicBezTo>
                  <a:cubicBezTo>
                    <a:pt x="531640" y="0"/>
                    <a:pt x="608697" y="77026"/>
                    <a:pt x="608697" y="175282"/>
                  </a:cubicBezTo>
                  <a:cubicBezTo>
                    <a:pt x="608697" y="230258"/>
                    <a:pt x="586020" y="283446"/>
                    <a:pt x="537309" y="342593"/>
                  </a:cubicBezTo>
                  <a:cubicBezTo>
                    <a:pt x="494865" y="394291"/>
                    <a:pt x="435711" y="447628"/>
                    <a:pt x="356864" y="517354"/>
                  </a:cubicBezTo>
                  <a:lnTo>
                    <a:pt x="317104" y="556835"/>
                  </a:lnTo>
                  <a:cubicBezTo>
                    <a:pt x="313598" y="560336"/>
                    <a:pt x="308973" y="562124"/>
                    <a:pt x="304349" y="562124"/>
                  </a:cubicBezTo>
                  <a:cubicBezTo>
                    <a:pt x="299724" y="562124"/>
                    <a:pt x="295099" y="560336"/>
                    <a:pt x="291593" y="556835"/>
                  </a:cubicBezTo>
                  <a:lnTo>
                    <a:pt x="251834" y="517354"/>
                  </a:lnTo>
                  <a:cubicBezTo>
                    <a:pt x="172986" y="447628"/>
                    <a:pt x="113832" y="394291"/>
                    <a:pt x="71388" y="342593"/>
                  </a:cubicBezTo>
                  <a:cubicBezTo>
                    <a:pt x="22677" y="283446"/>
                    <a:pt x="0" y="230258"/>
                    <a:pt x="0" y="175282"/>
                  </a:cubicBezTo>
                  <a:cubicBezTo>
                    <a:pt x="0" y="77026"/>
                    <a:pt x="77057" y="0"/>
                    <a:pt x="1754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4" name="菱形 43"/>
          <p:cNvSpPr/>
          <p:nvPr/>
        </p:nvSpPr>
        <p:spPr>
          <a:xfrm>
            <a:off x="-828675" y="0"/>
            <a:ext cx="1284288" cy="1284288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5" name="组合 44"/>
          <p:cNvGrpSpPr/>
          <p:nvPr/>
        </p:nvGrpSpPr>
        <p:grpSpPr bwMode="auto">
          <a:xfrm>
            <a:off x="581027" y="293693"/>
            <a:ext cx="4364039" cy="752131"/>
            <a:chOff x="4806948" y="4254292"/>
            <a:chExt cx="3988122" cy="751079"/>
          </a:xfrm>
        </p:grpSpPr>
        <p:sp>
          <p:nvSpPr>
            <p:cNvPr id="46" name="矩形 45"/>
            <p:cNvSpPr/>
            <p:nvPr/>
          </p:nvSpPr>
          <p:spPr>
            <a:xfrm>
              <a:off x="4806948" y="4759494"/>
              <a:ext cx="3988122" cy="2458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4806949" y="4254292"/>
              <a:ext cx="2301875" cy="58477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领航未来</a:t>
              </a:r>
              <a:endParaRPr lang="zh-CN" altLang="en-US" sz="32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22" name="任意多边形: 形状 21"/>
          <p:cNvSpPr/>
          <p:nvPr/>
        </p:nvSpPr>
        <p:spPr>
          <a:xfrm>
            <a:off x="0" y="3390900"/>
            <a:ext cx="12192000" cy="3467100"/>
          </a:xfrm>
          <a:custGeom>
            <a:avLst/>
            <a:gdLst>
              <a:gd name="connsiteX0" fmla="*/ 6096001 w 12192000"/>
              <a:gd name="connsiteY0" fmla="*/ 0 h 3467101"/>
              <a:gd name="connsiteX1" fmla="*/ 11826257 w 12192000"/>
              <a:gd name="connsiteY1" fmla="*/ 946752 h 3467101"/>
              <a:gd name="connsiteX2" fmla="*/ 12192000 w 12192000"/>
              <a:gd name="connsiteY2" fmla="*/ 1087430 h 3467101"/>
              <a:gd name="connsiteX3" fmla="*/ 12192000 w 12192000"/>
              <a:gd name="connsiteY3" fmla="*/ 3467101 h 3467101"/>
              <a:gd name="connsiteX4" fmla="*/ 0 w 12192000"/>
              <a:gd name="connsiteY4" fmla="*/ 3467101 h 3467101"/>
              <a:gd name="connsiteX5" fmla="*/ 0 w 12192000"/>
              <a:gd name="connsiteY5" fmla="*/ 1087431 h 3467101"/>
              <a:gd name="connsiteX6" fmla="*/ 365743 w 12192000"/>
              <a:gd name="connsiteY6" fmla="*/ 946752 h 3467101"/>
              <a:gd name="connsiteX7" fmla="*/ 6096001 w 12192000"/>
              <a:gd name="connsiteY7" fmla="*/ 0 h 34671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467101">
                <a:moveTo>
                  <a:pt x="6096001" y="0"/>
                </a:moveTo>
                <a:cubicBezTo>
                  <a:pt x="8218617" y="0"/>
                  <a:pt x="10190522" y="349022"/>
                  <a:pt x="11826257" y="946752"/>
                </a:cubicBezTo>
                <a:lnTo>
                  <a:pt x="12192000" y="1087430"/>
                </a:lnTo>
                <a:lnTo>
                  <a:pt x="12192000" y="3467101"/>
                </a:lnTo>
                <a:lnTo>
                  <a:pt x="0" y="3467101"/>
                </a:lnTo>
                <a:lnTo>
                  <a:pt x="0" y="1087431"/>
                </a:lnTo>
                <a:lnTo>
                  <a:pt x="365743" y="946752"/>
                </a:lnTo>
                <a:cubicBezTo>
                  <a:pt x="2001478" y="349022"/>
                  <a:pt x="3973385" y="0"/>
                  <a:pt x="6096001" y="0"/>
                </a:cubicBezTo>
                <a:close/>
              </a:path>
            </a:pathLst>
          </a:custGeom>
          <a:gradFill>
            <a:gsLst>
              <a:gs pos="0">
                <a:schemeClr val="accent2"/>
              </a:gs>
              <a:gs pos="99000">
                <a:schemeClr val="tx1">
                  <a:alpha val="62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73" name="组合 72"/>
          <p:cNvGrpSpPr/>
          <p:nvPr/>
        </p:nvGrpSpPr>
        <p:grpSpPr bwMode="auto">
          <a:xfrm>
            <a:off x="1722439" y="2852738"/>
            <a:ext cx="1536700" cy="1536700"/>
            <a:chOff x="6685870" y="4125011"/>
            <a:chExt cx="904981" cy="905102"/>
          </a:xfrm>
        </p:grpSpPr>
        <p:sp>
          <p:nvSpPr>
            <p:cNvPr id="83" name="椭圆 82"/>
            <p:cNvSpPr/>
            <p:nvPr/>
          </p:nvSpPr>
          <p:spPr>
            <a:xfrm>
              <a:off x="6685870" y="4125011"/>
              <a:ext cx="904981" cy="90510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椭圆 3"/>
            <p:cNvSpPr/>
            <p:nvPr/>
          </p:nvSpPr>
          <p:spPr>
            <a:xfrm>
              <a:off x="6912173" y="4343806"/>
              <a:ext cx="452373" cy="467511"/>
            </a:xfrm>
            <a:custGeom>
              <a:avLst/>
              <a:gdLst>
                <a:gd name="T0" fmla="*/ 743 w 743"/>
                <a:gd name="T1" fmla="*/ 27 h 769"/>
                <a:gd name="T2" fmla="*/ 736 w 743"/>
                <a:gd name="T3" fmla="*/ 8 h 769"/>
                <a:gd name="T4" fmla="*/ 717 w 743"/>
                <a:gd name="T5" fmla="*/ 0 h 769"/>
                <a:gd name="T6" fmla="*/ 599 w 743"/>
                <a:gd name="T7" fmla="*/ 0 h 769"/>
                <a:gd name="T8" fmla="*/ 591 w 743"/>
                <a:gd name="T9" fmla="*/ 1 h 769"/>
                <a:gd name="T10" fmla="*/ 569 w 743"/>
                <a:gd name="T11" fmla="*/ 1 h 769"/>
                <a:gd name="T12" fmla="*/ 555 w 743"/>
                <a:gd name="T13" fmla="*/ 2 h 769"/>
                <a:gd name="T14" fmla="*/ 184 w 743"/>
                <a:gd name="T15" fmla="*/ 2 h 769"/>
                <a:gd name="T16" fmla="*/ 171 w 743"/>
                <a:gd name="T17" fmla="*/ 1 h 769"/>
                <a:gd name="T18" fmla="*/ 152 w 743"/>
                <a:gd name="T19" fmla="*/ 1 h 769"/>
                <a:gd name="T20" fmla="*/ 144 w 743"/>
                <a:gd name="T21" fmla="*/ 0 h 769"/>
                <a:gd name="T22" fmla="*/ 26 w 743"/>
                <a:gd name="T23" fmla="*/ 0 h 769"/>
                <a:gd name="T24" fmla="*/ 8 w 743"/>
                <a:gd name="T25" fmla="*/ 8 h 769"/>
                <a:gd name="T26" fmla="*/ 0 w 743"/>
                <a:gd name="T27" fmla="*/ 27 h 769"/>
                <a:gd name="T28" fmla="*/ 118 w 743"/>
                <a:gd name="T29" fmla="*/ 266 h 769"/>
                <a:gd name="T30" fmla="*/ 118 w 743"/>
                <a:gd name="T31" fmla="*/ 267 h 769"/>
                <a:gd name="T32" fmla="*/ 118 w 743"/>
                <a:gd name="T33" fmla="*/ 270 h 769"/>
                <a:gd name="T34" fmla="*/ 342 w 743"/>
                <a:gd name="T35" fmla="*/ 511 h 769"/>
                <a:gd name="T36" fmla="*/ 342 w 743"/>
                <a:gd name="T37" fmla="*/ 713 h 769"/>
                <a:gd name="T38" fmla="*/ 242 w 743"/>
                <a:gd name="T39" fmla="*/ 713 h 769"/>
                <a:gd name="T40" fmla="*/ 228 w 743"/>
                <a:gd name="T41" fmla="*/ 727 h 769"/>
                <a:gd name="T42" fmla="*/ 228 w 743"/>
                <a:gd name="T43" fmla="*/ 756 h 769"/>
                <a:gd name="T44" fmla="*/ 242 w 743"/>
                <a:gd name="T45" fmla="*/ 769 h 769"/>
                <a:gd name="T46" fmla="*/ 498 w 743"/>
                <a:gd name="T47" fmla="*/ 769 h 769"/>
                <a:gd name="T48" fmla="*/ 511 w 743"/>
                <a:gd name="T49" fmla="*/ 756 h 769"/>
                <a:gd name="T50" fmla="*/ 511 w 743"/>
                <a:gd name="T51" fmla="*/ 727 h 769"/>
                <a:gd name="T52" fmla="*/ 498 w 743"/>
                <a:gd name="T53" fmla="*/ 713 h 769"/>
                <a:gd name="T54" fmla="*/ 398 w 743"/>
                <a:gd name="T55" fmla="*/ 713 h 769"/>
                <a:gd name="T56" fmla="*/ 398 w 743"/>
                <a:gd name="T57" fmla="*/ 511 h 769"/>
                <a:gd name="T58" fmla="*/ 621 w 743"/>
                <a:gd name="T59" fmla="*/ 279 h 769"/>
                <a:gd name="T60" fmla="*/ 623 w 743"/>
                <a:gd name="T61" fmla="*/ 271 h 769"/>
                <a:gd name="T62" fmla="*/ 623 w 743"/>
                <a:gd name="T63" fmla="*/ 266 h 769"/>
                <a:gd name="T64" fmla="*/ 743 w 743"/>
                <a:gd name="T65" fmla="*/ 27 h 769"/>
                <a:gd name="T66" fmla="*/ 370 w 743"/>
                <a:gd name="T67" fmla="*/ 457 h 769"/>
                <a:gd name="T68" fmla="*/ 174 w 743"/>
                <a:gd name="T69" fmla="*/ 261 h 769"/>
                <a:gd name="T70" fmla="*/ 174 w 743"/>
                <a:gd name="T71" fmla="*/ 58 h 769"/>
                <a:gd name="T72" fmla="*/ 566 w 743"/>
                <a:gd name="T73" fmla="*/ 58 h 769"/>
                <a:gd name="T74" fmla="*/ 566 w 743"/>
                <a:gd name="T75" fmla="*/ 261 h 769"/>
                <a:gd name="T76" fmla="*/ 370 w 743"/>
                <a:gd name="T77" fmla="*/ 457 h 769"/>
                <a:gd name="T78" fmla="*/ 118 w 743"/>
                <a:gd name="T79" fmla="*/ 209 h 769"/>
                <a:gd name="T80" fmla="*/ 55 w 743"/>
                <a:gd name="T81" fmla="*/ 53 h 769"/>
                <a:gd name="T82" fmla="*/ 118 w 743"/>
                <a:gd name="T83" fmla="*/ 53 h 769"/>
                <a:gd name="T84" fmla="*/ 118 w 743"/>
                <a:gd name="T85" fmla="*/ 209 h 769"/>
                <a:gd name="T86" fmla="*/ 626 w 743"/>
                <a:gd name="T87" fmla="*/ 209 h 769"/>
                <a:gd name="T88" fmla="*/ 626 w 743"/>
                <a:gd name="T89" fmla="*/ 53 h 769"/>
                <a:gd name="T90" fmla="*/ 688 w 743"/>
                <a:gd name="T91" fmla="*/ 53 h 769"/>
                <a:gd name="T92" fmla="*/ 626 w 743"/>
                <a:gd name="T93" fmla="*/ 20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43" h="769">
                  <a:moveTo>
                    <a:pt x="743" y="27"/>
                  </a:moveTo>
                  <a:cubicBezTo>
                    <a:pt x="743" y="20"/>
                    <a:pt x="741" y="13"/>
                    <a:pt x="736" y="8"/>
                  </a:cubicBezTo>
                  <a:cubicBezTo>
                    <a:pt x="731" y="3"/>
                    <a:pt x="724" y="0"/>
                    <a:pt x="717" y="0"/>
                  </a:cubicBezTo>
                  <a:lnTo>
                    <a:pt x="599" y="0"/>
                  </a:lnTo>
                  <a:cubicBezTo>
                    <a:pt x="596" y="0"/>
                    <a:pt x="594" y="0"/>
                    <a:pt x="591" y="1"/>
                  </a:cubicBezTo>
                  <a:lnTo>
                    <a:pt x="569" y="1"/>
                  </a:lnTo>
                  <a:cubicBezTo>
                    <a:pt x="565" y="1"/>
                    <a:pt x="560" y="1"/>
                    <a:pt x="555" y="2"/>
                  </a:cubicBezTo>
                  <a:lnTo>
                    <a:pt x="184" y="2"/>
                  </a:lnTo>
                  <a:cubicBezTo>
                    <a:pt x="179" y="1"/>
                    <a:pt x="175" y="1"/>
                    <a:pt x="171" y="1"/>
                  </a:cubicBezTo>
                  <a:lnTo>
                    <a:pt x="152" y="1"/>
                  </a:lnTo>
                  <a:cubicBezTo>
                    <a:pt x="149" y="0"/>
                    <a:pt x="147" y="0"/>
                    <a:pt x="144" y="0"/>
                  </a:cubicBezTo>
                  <a:lnTo>
                    <a:pt x="26" y="0"/>
                  </a:lnTo>
                  <a:cubicBezTo>
                    <a:pt x="19" y="0"/>
                    <a:pt x="13" y="3"/>
                    <a:pt x="8" y="8"/>
                  </a:cubicBezTo>
                  <a:cubicBezTo>
                    <a:pt x="2" y="13"/>
                    <a:pt x="0" y="20"/>
                    <a:pt x="0" y="27"/>
                  </a:cubicBezTo>
                  <a:cubicBezTo>
                    <a:pt x="0" y="36"/>
                    <a:pt x="3" y="239"/>
                    <a:pt x="118" y="266"/>
                  </a:cubicBezTo>
                  <a:lnTo>
                    <a:pt x="118" y="267"/>
                  </a:lnTo>
                  <a:cubicBezTo>
                    <a:pt x="118" y="268"/>
                    <a:pt x="118" y="269"/>
                    <a:pt x="118" y="270"/>
                  </a:cubicBezTo>
                  <a:cubicBezTo>
                    <a:pt x="123" y="394"/>
                    <a:pt x="220" y="497"/>
                    <a:pt x="342" y="511"/>
                  </a:cubicBezTo>
                  <a:lnTo>
                    <a:pt x="342" y="713"/>
                  </a:lnTo>
                  <a:lnTo>
                    <a:pt x="242" y="713"/>
                  </a:lnTo>
                  <a:cubicBezTo>
                    <a:pt x="234" y="713"/>
                    <a:pt x="228" y="719"/>
                    <a:pt x="228" y="727"/>
                  </a:cubicBezTo>
                  <a:lnTo>
                    <a:pt x="228" y="756"/>
                  </a:lnTo>
                  <a:cubicBezTo>
                    <a:pt x="228" y="763"/>
                    <a:pt x="234" y="769"/>
                    <a:pt x="242" y="769"/>
                  </a:cubicBezTo>
                  <a:lnTo>
                    <a:pt x="498" y="769"/>
                  </a:lnTo>
                  <a:cubicBezTo>
                    <a:pt x="505" y="769"/>
                    <a:pt x="511" y="763"/>
                    <a:pt x="511" y="756"/>
                  </a:cubicBezTo>
                  <a:lnTo>
                    <a:pt x="511" y="727"/>
                  </a:lnTo>
                  <a:cubicBezTo>
                    <a:pt x="511" y="719"/>
                    <a:pt x="505" y="713"/>
                    <a:pt x="498" y="713"/>
                  </a:cubicBezTo>
                  <a:lnTo>
                    <a:pt x="398" y="713"/>
                  </a:lnTo>
                  <a:lnTo>
                    <a:pt x="398" y="511"/>
                  </a:lnTo>
                  <a:cubicBezTo>
                    <a:pt x="519" y="498"/>
                    <a:pt x="612" y="401"/>
                    <a:pt x="621" y="279"/>
                  </a:cubicBezTo>
                  <a:cubicBezTo>
                    <a:pt x="622" y="277"/>
                    <a:pt x="623" y="274"/>
                    <a:pt x="623" y="271"/>
                  </a:cubicBezTo>
                  <a:lnTo>
                    <a:pt x="623" y="266"/>
                  </a:lnTo>
                  <a:cubicBezTo>
                    <a:pt x="740" y="242"/>
                    <a:pt x="743" y="36"/>
                    <a:pt x="743" y="27"/>
                  </a:cubicBezTo>
                  <a:close/>
                  <a:moveTo>
                    <a:pt x="370" y="457"/>
                  </a:moveTo>
                  <a:cubicBezTo>
                    <a:pt x="262" y="457"/>
                    <a:pt x="174" y="369"/>
                    <a:pt x="174" y="261"/>
                  </a:cubicBezTo>
                  <a:lnTo>
                    <a:pt x="174" y="58"/>
                  </a:lnTo>
                  <a:lnTo>
                    <a:pt x="566" y="58"/>
                  </a:lnTo>
                  <a:lnTo>
                    <a:pt x="566" y="261"/>
                  </a:lnTo>
                  <a:cubicBezTo>
                    <a:pt x="566" y="369"/>
                    <a:pt x="478" y="457"/>
                    <a:pt x="370" y="457"/>
                  </a:cubicBezTo>
                  <a:close/>
                  <a:moveTo>
                    <a:pt x="118" y="209"/>
                  </a:moveTo>
                  <a:cubicBezTo>
                    <a:pt x="73" y="184"/>
                    <a:pt x="59" y="98"/>
                    <a:pt x="55" y="53"/>
                  </a:cubicBezTo>
                  <a:lnTo>
                    <a:pt x="118" y="53"/>
                  </a:lnTo>
                  <a:lnTo>
                    <a:pt x="118" y="209"/>
                  </a:lnTo>
                  <a:close/>
                  <a:moveTo>
                    <a:pt x="626" y="209"/>
                  </a:moveTo>
                  <a:lnTo>
                    <a:pt x="626" y="53"/>
                  </a:lnTo>
                  <a:lnTo>
                    <a:pt x="688" y="53"/>
                  </a:lnTo>
                  <a:cubicBezTo>
                    <a:pt x="684" y="98"/>
                    <a:pt x="670" y="184"/>
                    <a:pt x="626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4" name="组合 73"/>
          <p:cNvGrpSpPr/>
          <p:nvPr/>
        </p:nvGrpSpPr>
        <p:grpSpPr bwMode="auto">
          <a:xfrm>
            <a:off x="4127502" y="2852738"/>
            <a:ext cx="1536700" cy="1536700"/>
            <a:chOff x="6686222" y="4125011"/>
            <a:chExt cx="904981" cy="905102"/>
          </a:xfrm>
        </p:grpSpPr>
        <p:sp>
          <p:nvSpPr>
            <p:cNvPr id="81" name="椭圆 80"/>
            <p:cNvSpPr/>
            <p:nvPr/>
          </p:nvSpPr>
          <p:spPr>
            <a:xfrm>
              <a:off x="6686222" y="4125011"/>
              <a:ext cx="904981" cy="90510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椭圆 42"/>
            <p:cNvSpPr/>
            <p:nvPr/>
          </p:nvSpPr>
          <p:spPr>
            <a:xfrm>
              <a:off x="6908283" y="4343806"/>
              <a:ext cx="460857" cy="467511"/>
            </a:xfrm>
            <a:custGeom>
              <a:avLst/>
              <a:gdLst>
                <a:gd name="T0" fmla="*/ 375 w 500"/>
                <a:gd name="T1" fmla="*/ 188 h 508"/>
                <a:gd name="T2" fmla="*/ 188 w 500"/>
                <a:gd name="T3" fmla="*/ 0 h 508"/>
                <a:gd name="T4" fmla="*/ 0 w 500"/>
                <a:gd name="T5" fmla="*/ 188 h 508"/>
                <a:gd name="T6" fmla="*/ 188 w 500"/>
                <a:gd name="T7" fmla="*/ 375 h 508"/>
                <a:gd name="T8" fmla="*/ 375 w 500"/>
                <a:gd name="T9" fmla="*/ 188 h 508"/>
                <a:gd name="T10" fmla="*/ 188 w 500"/>
                <a:gd name="T11" fmla="*/ 328 h 508"/>
                <a:gd name="T12" fmla="*/ 47 w 500"/>
                <a:gd name="T13" fmla="*/ 188 h 508"/>
                <a:gd name="T14" fmla="*/ 188 w 500"/>
                <a:gd name="T15" fmla="*/ 47 h 508"/>
                <a:gd name="T16" fmla="*/ 328 w 500"/>
                <a:gd name="T17" fmla="*/ 188 h 508"/>
                <a:gd name="T18" fmla="*/ 188 w 500"/>
                <a:gd name="T19" fmla="*/ 328 h 508"/>
                <a:gd name="T20" fmla="*/ 500 w 500"/>
                <a:gd name="T21" fmla="*/ 466 h 508"/>
                <a:gd name="T22" fmla="*/ 458 w 500"/>
                <a:gd name="T23" fmla="*/ 508 h 508"/>
                <a:gd name="T24" fmla="*/ 314 w 500"/>
                <a:gd name="T25" fmla="*/ 364 h 508"/>
                <a:gd name="T26" fmla="*/ 356 w 500"/>
                <a:gd name="T27" fmla="*/ 322 h 508"/>
                <a:gd name="T28" fmla="*/ 500 w 500"/>
                <a:gd name="T29" fmla="*/ 466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00" h="508">
                  <a:moveTo>
                    <a:pt x="375" y="188"/>
                  </a:moveTo>
                  <a:cubicBezTo>
                    <a:pt x="375" y="84"/>
                    <a:pt x="291" y="0"/>
                    <a:pt x="188" y="0"/>
                  </a:cubicBezTo>
                  <a:cubicBezTo>
                    <a:pt x="84" y="0"/>
                    <a:pt x="0" y="84"/>
                    <a:pt x="0" y="188"/>
                  </a:cubicBezTo>
                  <a:cubicBezTo>
                    <a:pt x="0" y="291"/>
                    <a:pt x="84" y="375"/>
                    <a:pt x="188" y="375"/>
                  </a:cubicBezTo>
                  <a:cubicBezTo>
                    <a:pt x="291" y="375"/>
                    <a:pt x="375" y="291"/>
                    <a:pt x="375" y="188"/>
                  </a:cubicBezTo>
                  <a:close/>
                  <a:moveTo>
                    <a:pt x="188" y="328"/>
                  </a:moveTo>
                  <a:cubicBezTo>
                    <a:pt x="110" y="328"/>
                    <a:pt x="47" y="265"/>
                    <a:pt x="47" y="188"/>
                  </a:cubicBezTo>
                  <a:cubicBezTo>
                    <a:pt x="47" y="110"/>
                    <a:pt x="110" y="47"/>
                    <a:pt x="188" y="47"/>
                  </a:cubicBezTo>
                  <a:cubicBezTo>
                    <a:pt x="265" y="47"/>
                    <a:pt x="328" y="110"/>
                    <a:pt x="328" y="188"/>
                  </a:cubicBezTo>
                  <a:cubicBezTo>
                    <a:pt x="328" y="265"/>
                    <a:pt x="265" y="328"/>
                    <a:pt x="188" y="328"/>
                  </a:cubicBezTo>
                  <a:close/>
                  <a:moveTo>
                    <a:pt x="500" y="466"/>
                  </a:moveTo>
                  <a:lnTo>
                    <a:pt x="458" y="508"/>
                  </a:lnTo>
                  <a:lnTo>
                    <a:pt x="314" y="364"/>
                  </a:lnTo>
                  <a:lnTo>
                    <a:pt x="356" y="322"/>
                  </a:lnTo>
                  <a:lnTo>
                    <a:pt x="500" y="4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5" name="组合 74"/>
          <p:cNvGrpSpPr/>
          <p:nvPr/>
        </p:nvGrpSpPr>
        <p:grpSpPr bwMode="auto">
          <a:xfrm>
            <a:off x="6530975" y="2852738"/>
            <a:ext cx="1536700" cy="1536700"/>
            <a:chOff x="6685638" y="4125011"/>
            <a:chExt cx="904981" cy="905102"/>
          </a:xfrm>
        </p:grpSpPr>
        <p:sp>
          <p:nvSpPr>
            <p:cNvPr id="79" name="椭圆 78"/>
            <p:cNvSpPr/>
            <p:nvPr/>
          </p:nvSpPr>
          <p:spPr>
            <a:xfrm>
              <a:off x="6685638" y="4125011"/>
              <a:ext cx="904981" cy="90510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椭圆 53"/>
            <p:cNvSpPr/>
            <p:nvPr/>
          </p:nvSpPr>
          <p:spPr>
            <a:xfrm>
              <a:off x="6904373" y="4350843"/>
              <a:ext cx="467511" cy="453436"/>
            </a:xfrm>
            <a:custGeom>
              <a:avLst/>
              <a:gdLst>
                <a:gd name="connsiteX0" fmla="*/ 35700 w 578738"/>
                <a:gd name="connsiteY0" fmla="*/ 243554 h 561315"/>
                <a:gd name="connsiteX1" fmla="*/ 30383 w 578738"/>
                <a:gd name="connsiteY1" fmla="*/ 254930 h 561315"/>
                <a:gd name="connsiteX2" fmla="*/ 30383 w 578738"/>
                <a:gd name="connsiteY2" fmla="*/ 519604 h 561315"/>
                <a:gd name="connsiteX3" fmla="*/ 35700 w 578738"/>
                <a:gd name="connsiteY3" fmla="*/ 530980 h 561315"/>
                <a:gd name="connsiteX4" fmla="*/ 132926 w 578738"/>
                <a:gd name="connsiteY4" fmla="*/ 530980 h 561315"/>
                <a:gd name="connsiteX5" fmla="*/ 138243 w 578738"/>
                <a:gd name="connsiteY5" fmla="*/ 519604 h 561315"/>
                <a:gd name="connsiteX6" fmla="*/ 138243 w 578738"/>
                <a:gd name="connsiteY6" fmla="*/ 254930 h 561315"/>
                <a:gd name="connsiteX7" fmla="*/ 132926 w 578738"/>
                <a:gd name="connsiteY7" fmla="*/ 243554 h 561315"/>
                <a:gd name="connsiteX8" fmla="*/ 35700 w 578738"/>
                <a:gd name="connsiteY8" fmla="*/ 213219 h 561315"/>
                <a:gd name="connsiteX9" fmla="*/ 132926 w 578738"/>
                <a:gd name="connsiteY9" fmla="*/ 213219 h 561315"/>
                <a:gd name="connsiteX10" fmla="*/ 168626 w 578738"/>
                <a:gd name="connsiteY10" fmla="*/ 254930 h 561315"/>
                <a:gd name="connsiteX11" fmla="*/ 168626 w 578738"/>
                <a:gd name="connsiteY11" fmla="*/ 519604 h 561315"/>
                <a:gd name="connsiteX12" fmla="*/ 132926 w 578738"/>
                <a:gd name="connsiteY12" fmla="*/ 561315 h 561315"/>
                <a:gd name="connsiteX13" fmla="*/ 35700 w 578738"/>
                <a:gd name="connsiteY13" fmla="*/ 561315 h 561315"/>
                <a:gd name="connsiteX14" fmla="*/ 0 w 578738"/>
                <a:gd name="connsiteY14" fmla="*/ 519604 h 561315"/>
                <a:gd name="connsiteX15" fmla="*/ 0 w 578738"/>
                <a:gd name="connsiteY15" fmla="*/ 254930 h 561315"/>
                <a:gd name="connsiteX16" fmla="*/ 35700 w 578738"/>
                <a:gd name="connsiteY16" fmla="*/ 213219 h 561315"/>
                <a:gd name="connsiteX17" fmla="*/ 321281 w 578738"/>
                <a:gd name="connsiteY17" fmla="*/ 30341 h 561315"/>
                <a:gd name="connsiteX18" fmla="*/ 296219 w 578738"/>
                <a:gd name="connsiteY18" fmla="*/ 55373 h 561315"/>
                <a:gd name="connsiteX19" fmla="*/ 296979 w 578738"/>
                <a:gd name="connsiteY19" fmla="*/ 60683 h 561315"/>
                <a:gd name="connsiteX20" fmla="*/ 296979 w 578738"/>
                <a:gd name="connsiteY20" fmla="*/ 65992 h 561315"/>
                <a:gd name="connsiteX21" fmla="*/ 268119 w 578738"/>
                <a:gd name="connsiteY21" fmla="*/ 212389 h 561315"/>
                <a:gd name="connsiteX22" fmla="*/ 263563 w 578738"/>
                <a:gd name="connsiteY22" fmla="*/ 221492 h 561315"/>
                <a:gd name="connsiteX23" fmla="*/ 262044 w 578738"/>
                <a:gd name="connsiteY23" fmla="*/ 223009 h 561315"/>
                <a:gd name="connsiteX24" fmla="*/ 232425 w 578738"/>
                <a:gd name="connsiteY24" fmla="*/ 240455 h 561315"/>
                <a:gd name="connsiteX25" fmla="*/ 230146 w 578738"/>
                <a:gd name="connsiteY25" fmla="*/ 240455 h 561315"/>
                <a:gd name="connsiteX26" fmla="*/ 225590 w 578738"/>
                <a:gd name="connsiteY26" fmla="*/ 240455 h 561315"/>
                <a:gd name="connsiteX27" fmla="*/ 224071 w 578738"/>
                <a:gd name="connsiteY27" fmla="*/ 241214 h 561315"/>
                <a:gd name="connsiteX28" fmla="*/ 211919 w 578738"/>
                <a:gd name="connsiteY28" fmla="*/ 253350 h 561315"/>
                <a:gd name="connsiteX29" fmla="*/ 211919 w 578738"/>
                <a:gd name="connsiteY29" fmla="*/ 518079 h 561315"/>
                <a:gd name="connsiteX30" fmla="*/ 224830 w 578738"/>
                <a:gd name="connsiteY30" fmla="*/ 530974 h 561315"/>
                <a:gd name="connsiteX31" fmla="*/ 521019 w 578738"/>
                <a:gd name="connsiteY31" fmla="*/ 530974 h 561315"/>
                <a:gd name="connsiteX32" fmla="*/ 522538 w 578738"/>
                <a:gd name="connsiteY32" fmla="*/ 530215 h 561315"/>
                <a:gd name="connsiteX33" fmla="*/ 546081 w 578738"/>
                <a:gd name="connsiteY33" fmla="*/ 505942 h 561315"/>
                <a:gd name="connsiteX34" fmla="*/ 522538 w 578738"/>
                <a:gd name="connsiteY34" fmla="*/ 480910 h 561315"/>
                <a:gd name="connsiteX35" fmla="*/ 508108 w 578738"/>
                <a:gd name="connsiteY35" fmla="*/ 465740 h 561315"/>
                <a:gd name="connsiteX36" fmla="*/ 523298 w 578738"/>
                <a:gd name="connsiteY36" fmla="*/ 450569 h 561315"/>
                <a:gd name="connsiteX37" fmla="*/ 548360 w 578738"/>
                <a:gd name="connsiteY37" fmla="*/ 425537 h 561315"/>
                <a:gd name="connsiteX38" fmla="*/ 523298 w 578738"/>
                <a:gd name="connsiteY38" fmla="*/ 401264 h 561315"/>
                <a:gd name="connsiteX39" fmla="*/ 508108 w 578738"/>
                <a:gd name="connsiteY39" fmla="*/ 386094 h 561315"/>
                <a:gd name="connsiteX40" fmla="*/ 523298 w 578738"/>
                <a:gd name="connsiteY40" fmla="*/ 370923 h 561315"/>
                <a:gd name="connsiteX41" fmla="*/ 548360 w 578738"/>
                <a:gd name="connsiteY41" fmla="*/ 345891 h 561315"/>
                <a:gd name="connsiteX42" fmla="*/ 523298 w 578738"/>
                <a:gd name="connsiteY42" fmla="*/ 320860 h 561315"/>
                <a:gd name="connsiteX43" fmla="*/ 508108 w 578738"/>
                <a:gd name="connsiteY43" fmla="*/ 305689 h 561315"/>
                <a:gd name="connsiteX44" fmla="*/ 523298 w 578738"/>
                <a:gd name="connsiteY44" fmla="*/ 290518 h 561315"/>
                <a:gd name="connsiteX45" fmla="*/ 548360 w 578738"/>
                <a:gd name="connsiteY45" fmla="*/ 265487 h 561315"/>
                <a:gd name="connsiteX46" fmla="*/ 523298 w 578738"/>
                <a:gd name="connsiteY46" fmla="*/ 240455 h 561315"/>
                <a:gd name="connsiteX47" fmla="*/ 373684 w 578738"/>
                <a:gd name="connsiteY47" fmla="*/ 240455 h 561315"/>
                <a:gd name="connsiteX48" fmla="*/ 361533 w 578738"/>
                <a:gd name="connsiteY48" fmla="*/ 234387 h 561315"/>
                <a:gd name="connsiteX49" fmla="*/ 360014 w 578738"/>
                <a:gd name="connsiteY49" fmla="*/ 219975 h 561315"/>
                <a:gd name="connsiteX50" fmla="*/ 343306 w 578738"/>
                <a:gd name="connsiteY50" fmla="*/ 42478 h 561315"/>
                <a:gd name="connsiteX51" fmla="*/ 341787 w 578738"/>
                <a:gd name="connsiteY51" fmla="*/ 40961 h 561315"/>
                <a:gd name="connsiteX52" fmla="*/ 321281 w 578738"/>
                <a:gd name="connsiteY52" fmla="*/ 30341 h 561315"/>
                <a:gd name="connsiteX53" fmla="*/ 321281 w 578738"/>
                <a:gd name="connsiteY53" fmla="*/ 0 h 561315"/>
                <a:gd name="connsiteX54" fmla="*/ 365330 w 578738"/>
                <a:gd name="connsiteY54" fmla="*/ 21997 h 561315"/>
                <a:gd name="connsiteX55" fmla="*/ 395708 w 578738"/>
                <a:gd name="connsiteY55" fmla="*/ 210114 h 561315"/>
                <a:gd name="connsiteX56" fmla="*/ 523298 w 578738"/>
                <a:gd name="connsiteY56" fmla="*/ 210114 h 561315"/>
                <a:gd name="connsiteX57" fmla="*/ 562789 w 578738"/>
                <a:gd name="connsiteY57" fmla="*/ 226802 h 561315"/>
                <a:gd name="connsiteX58" fmla="*/ 578738 w 578738"/>
                <a:gd name="connsiteY58" fmla="*/ 265487 h 561315"/>
                <a:gd name="connsiteX59" fmla="*/ 561270 w 578738"/>
                <a:gd name="connsiteY59" fmla="*/ 305689 h 561315"/>
                <a:gd name="connsiteX60" fmla="*/ 578738 w 578738"/>
                <a:gd name="connsiteY60" fmla="*/ 345891 h 561315"/>
                <a:gd name="connsiteX61" fmla="*/ 561270 w 578738"/>
                <a:gd name="connsiteY61" fmla="*/ 386094 h 561315"/>
                <a:gd name="connsiteX62" fmla="*/ 578738 w 578738"/>
                <a:gd name="connsiteY62" fmla="*/ 425537 h 561315"/>
                <a:gd name="connsiteX63" fmla="*/ 560511 w 578738"/>
                <a:gd name="connsiteY63" fmla="*/ 466498 h 561315"/>
                <a:gd name="connsiteX64" fmla="*/ 576460 w 578738"/>
                <a:gd name="connsiteY64" fmla="*/ 505942 h 561315"/>
                <a:gd name="connsiteX65" fmla="*/ 527095 w 578738"/>
                <a:gd name="connsiteY65" fmla="*/ 560556 h 561315"/>
                <a:gd name="connsiteX66" fmla="*/ 523298 w 578738"/>
                <a:gd name="connsiteY66" fmla="*/ 561315 h 561315"/>
                <a:gd name="connsiteX67" fmla="*/ 224830 w 578738"/>
                <a:gd name="connsiteY67" fmla="*/ 561315 h 561315"/>
                <a:gd name="connsiteX68" fmla="*/ 181541 w 578738"/>
                <a:gd name="connsiteY68" fmla="*/ 518079 h 561315"/>
                <a:gd name="connsiteX69" fmla="*/ 181541 w 578738"/>
                <a:gd name="connsiteY69" fmla="*/ 253350 h 561315"/>
                <a:gd name="connsiteX70" fmla="*/ 222552 w 578738"/>
                <a:gd name="connsiteY70" fmla="*/ 210872 h 561315"/>
                <a:gd name="connsiteX71" fmla="*/ 224830 w 578738"/>
                <a:gd name="connsiteY71" fmla="*/ 210114 h 561315"/>
                <a:gd name="connsiteX72" fmla="*/ 229387 w 578738"/>
                <a:gd name="connsiteY72" fmla="*/ 210114 h 561315"/>
                <a:gd name="connsiteX73" fmla="*/ 237741 w 578738"/>
                <a:gd name="connsiteY73" fmla="*/ 205563 h 561315"/>
                <a:gd name="connsiteX74" fmla="*/ 240779 w 578738"/>
                <a:gd name="connsiteY74" fmla="*/ 198736 h 561315"/>
                <a:gd name="connsiteX75" fmla="*/ 266600 w 578738"/>
                <a:gd name="connsiteY75" fmla="*/ 66751 h 561315"/>
                <a:gd name="connsiteX76" fmla="*/ 266600 w 578738"/>
                <a:gd name="connsiteY76" fmla="*/ 60683 h 561315"/>
                <a:gd name="connsiteX77" fmla="*/ 265841 w 578738"/>
                <a:gd name="connsiteY77" fmla="*/ 55373 h 561315"/>
                <a:gd name="connsiteX78" fmla="*/ 321281 w 578738"/>
                <a:gd name="connsiteY78" fmla="*/ 0 h 5613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78738" h="561315">
                  <a:moveTo>
                    <a:pt x="35700" y="243554"/>
                  </a:moveTo>
                  <a:cubicBezTo>
                    <a:pt x="34181" y="243554"/>
                    <a:pt x="30383" y="248104"/>
                    <a:pt x="30383" y="254930"/>
                  </a:cubicBezTo>
                  <a:lnTo>
                    <a:pt x="30383" y="519604"/>
                  </a:lnTo>
                  <a:cubicBezTo>
                    <a:pt x="30383" y="526430"/>
                    <a:pt x="34181" y="530980"/>
                    <a:pt x="35700" y="530980"/>
                  </a:cubicBezTo>
                  <a:lnTo>
                    <a:pt x="132926" y="530980"/>
                  </a:lnTo>
                  <a:cubicBezTo>
                    <a:pt x="134445" y="530980"/>
                    <a:pt x="138243" y="526430"/>
                    <a:pt x="138243" y="519604"/>
                  </a:cubicBezTo>
                  <a:lnTo>
                    <a:pt x="138243" y="254930"/>
                  </a:lnTo>
                  <a:cubicBezTo>
                    <a:pt x="138243" y="248104"/>
                    <a:pt x="134445" y="243554"/>
                    <a:pt x="132926" y="243554"/>
                  </a:cubicBezTo>
                  <a:close/>
                  <a:moveTo>
                    <a:pt x="35700" y="213219"/>
                  </a:moveTo>
                  <a:lnTo>
                    <a:pt x="132926" y="213219"/>
                  </a:lnTo>
                  <a:cubicBezTo>
                    <a:pt x="152675" y="213219"/>
                    <a:pt x="168626" y="231420"/>
                    <a:pt x="168626" y="254930"/>
                  </a:cubicBezTo>
                  <a:lnTo>
                    <a:pt x="168626" y="519604"/>
                  </a:lnTo>
                  <a:cubicBezTo>
                    <a:pt x="168626" y="542356"/>
                    <a:pt x="152675" y="561315"/>
                    <a:pt x="132926" y="561315"/>
                  </a:cubicBezTo>
                  <a:lnTo>
                    <a:pt x="35700" y="561315"/>
                  </a:lnTo>
                  <a:cubicBezTo>
                    <a:pt x="15951" y="561315"/>
                    <a:pt x="0" y="542356"/>
                    <a:pt x="0" y="519604"/>
                  </a:cubicBezTo>
                  <a:lnTo>
                    <a:pt x="0" y="254930"/>
                  </a:lnTo>
                  <a:cubicBezTo>
                    <a:pt x="0" y="231420"/>
                    <a:pt x="15951" y="213219"/>
                    <a:pt x="35700" y="213219"/>
                  </a:cubicBezTo>
                  <a:close/>
                  <a:moveTo>
                    <a:pt x="321281" y="30341"/>
                  </a:moveTo>
                  <a:cubicBezTo>
                    <a:pt x="307611" y="30341"/>
                    <a:pt x="296219" y="41719"/>
                    <a:pt x="296219" y="55373"/>
                  </a:cubicBezTo>
                  <a:cubicBezTo>
                    <a:pt x="296219" y="56890"/>
                    <a:pt x="296979" y="59166"/>
                    <a:pt x="296979" y="60683"/>
                  </a:cubicBezTo>
                  <a:cubicBezTo>
                    <a:pt x="297738" y="62200"/>
                    <a:pt x="297738" y="64475"/>
                    <a:pt x="296979" y="65992"/>
                  </a:cubicBezTo>
                  <a:cubicBezTo>
                    <a:pt x="306852" y="119090"/>
                    <a:pt x="287106" y="174463"/>
                    <a:pt x="268119" y="212389"/>
                  </a:cubicBezTo>
                  <a:cubicBezTo>
                    <a:pt x="266600" y="215424"/>
                    <a:pt x="265081" y="218458"/>
                    <a:pt x="263563" y="221492"/>
                  </a:cubicBezTo>
                  <a:cubicBezTo>
                    <a:pt x="263563" y="221492"/>
                    <a:pt x="262803" y="222250"/>
                    <a:pt x="262044" y="223009"/>
                  </a:cubicBezTo>
                  <a:cubicBezTo>
                    <a:pt x="255209" y="232870"/>
                    <a:pt x="244576" y="238938"/>
                    <a:pt x="232425" y="240455"/>
                  </a:cubicBezTo>
                  <a:cubicBezTo>
                    <a:pt x="231665" y="240455"/>
                    <a:pt x="230906" y="240455"/>
                    <a:pt x="230146" y="240455"/>
                  </a:cubicBezTo>
                  <a:lnTo>
                    <a:pt x="225590" y="240455"/>
                  </a:lnTo>
                  <a:cubicBezTo>
                    <a:pt x="225590" y="241214"/>
                    <a:pt x="224830" y="241214"/>
                    <a:pt x="224071" y="241214"/>
                  </a:cubicBezTo>
                  <a:cubicBezTo>
                    <a:pt x="217236" y="241214"/>
                    <a:pt x="211919" y="246524"/>
                    <a:pt x="211919" y="253350"/>
                  </a:cubicBezTo>
                  <a:lnTo>
                    <a:pt x="211919" y="518079"/>
                  </a:lnTo>
                  <a:cubicBezTo>
                    <a:pt x="211919" y="524905"/>
                    <a:pt x="217995" y="530974"/>
                    <a:pt x="224830" y="530974"/>
                  </a:cubicBezTo>
                  <a:lnTo>
                    <a:pt x="521019" y="530974"/>
                  </a:lnTo>
                  <a:cubicBezTo>
                    <a:pt x="521779" y="530974"/>
                    <a:pt x="521779" y="530215"/>
                    <a:pt x="522538" y="530215"/>
                  </a:cubicBezTo>
                  <a:cubicBezTo>
                    <a:pt x="536208" y="530215"/>
                    <a:pt x="546081" y="518837"/>
                    <a:pt x="546081" y="505942"/>
                  </a:cubicBezTo>
                  <a:cubicBezTo>
                    <a:pt x="546081" y="493047"/>
                    <a:pt x="536208" y="481669"/>
                    <a:pt x="522538" y="480910"/>
                  </a:cubicBezTo>
                  <a:cubicBezTo>
                    <a:pt x="514943" y="480910"/>
                    <a:pt x="508108" y="474084"/>
                    <a:pt x="508108" y="465740"/>
                  </a:cubicBezTo>
                  <a:cubicBezTo>
                    <a:pt x="508108" y="457396"/>
                    <a:pt x="514943" y="450569"/>
                    <a:pt x="523298" y="450569"/>
                  </a:cubicBezTo>
                  <a:cubicBezTo>
                    <a:pt x="536968" y="450569"/>
                    <a:pt x="548360" y="439191"/>
                    <a:pt x="548360" y="425537"/>
                  </a:cubicBezTo>
                  <a:cubicBezTo>
                    <a:pt x="548360" y="411884"/>
                    <a:pt x="536968" y="401264"/>
                    <a:pt x="523298" y="401264"/>
                  </a:cubicBezTo>
                  <a:cubicBezTo>
                    <a:pt x="514943" y="401264"/>
                    <a:pt x="508108" y="394438"/>
                    <a:pt x="508108" y="386094"/>
                  </a:cubicBezTo>
                  <a:cubicBezTo>
                    <a:pt x="508108" y="377750"/>
                    <a:pt x="514943" y="370923"/>
                    <a:pt x="523298" y="370923"/>
                  </a:cubicBezTo>
                  <a:cubicBezTo>
                    <a:pt x="536968" y="370923"/>
                    <a:pt x="548360" y="359545"/>
                    <a:pt x="548360" y="345891"/>
                  </a:cubicBezTo>
                  <a:cubicBezTo>
                    <a:pt x="548360" y="332238"/>
                    <a:pt x="536968" y="320860"/>
                    <a:pt x="523298" y="320860"/>
                  </a:cubicBezTo>
                  <a:cubicBezTo>
                    <a:pt x="514943" y="320860"/>
                    <a:pt x="508108" y="314033"/>
                    <a:pt x="508108" y="305689"/>
                  </a:cubicBezTo>
                  <a:cubicBezTo>
                    <a:pt x="508108" y="297345"/>
                    <a:pt x="514943" y="290518"/>
                    <a:pt x="523298" y="290518"/>
                  </a:cubicBezTo>
                  <a:cubicBezTo>
                    <a:pt x="536968" y="290518"/>
                    <a:pt x="548360" y="279140"/>
                    <a:pt x="548360" y="265487"/>
                  </a:cubicBezTo>
                  <a:cubicBezTo>
                    <a:pt x="548360" y="251833"/>
                    <a:pt x="536968" y="240455"/>
                    <a:pt x="523298" y="240455"/>
                  </a:cubicBezTo>
                  <a:lnTo>
                    <a:pt x="373684" y="240455"/>
                  </a:lnTo>
                  <a:cubicBezTo>
                    <a:pt x="369127" y="240455"/>
                    <a:pt x="363811" y="238180"/>
                    <a:pt x="361533" y="234387"/>
                  </a:cubicBezTo>
                  <a:cubicBezTo>
                    <a:pt x="358495" y="229836"/>
                    <a:pt x="357735" y="224526"/>
                    <a:pt x="360014" y="219975"/>
                  </a:cubicBezTo>
                  <a:cubicBezTo>
                    <a:pt x="401784" y="120607"/>
                    <a:pt x="349381" y="50822"/>
                    <a:pt x="343306" y="42478"/>
                  </a:cubicBezTo>
                  <a:cubicBezTo>
                    <a:pt x="342546" y="42478"/>
                    <a:pt x="341787" y="41719"/>
                    <a:pt x="341787" y="40961"/>
                  </a:cubicBezTo>
                  <a:cubicBezTo>
                    <a:pt x="336471" y="34134"/>
                    <a:pt x="329635" y="30341"/>
                    <a:pt x="321281" y="30341"/>
                  </a:cubicBezTo>
                  <a:close/>
                  <a:moveTo>
                    <a:pt x="321281" y="0"/>
                  </a:moveTo>
                  <a:cubicBezTo>
                    <a:pt x="338749" y="0"/>
                    <a:pt x="354698" y="8344"/>
                    <a:pt x="365330" y="21997"/>
                  </a:cubicBezTo>
                  <a:cubicBezTo>
                    <a:pt x="368368" y="25032"/>
                    <a:pt x="431403" y="99368"/>
                    <a:pt x="395708" y="210114"/>
                  </a:cubicBezTo>
                  <a:lnTo>
                    <a:pt x="523298" y="210114"/>
                  </a:lnTo>
                  <a:cubicBezTo>
                    <a:pt x="538487" y="210114"/>
                    <a:pt x="552157" y="216182"/>
                    <a:pt x="562789" y="226802"/>
                  </a:cubicBezTo>
                  <a:cubicBezTo>
                    <a:pt x="572662" y="237421"/>
                    <a:pt x="578738" y="251075"/>
                    <a:pt x="578738" y="265487"/>
                  </a:cubicBezTo>
                  <a:cubicBezTo>
                    <a:pt x="578738" y="281416"/>
                    <a:pt x="571903" y="295828"/>
                    <a:pt x="561270" y="305689"/>
                  </a:cubicBezTo>
                  <a:cubicBezTo>
                    <a:pt x="571903" y="315550"/>
                    <a:pt x="578738" y="329962"/>
                    <a:pt x="578738" y="345891"/>
                  </a:cubicBezTo>
                  <a:cubicBezTo>
                    <a:pt x="578738" y="361821"/>
                    <a:pt x="571903" y="375474"/>
                    <a:pt x="561270" y="386094"/>
                  </a:cubicBezTo>
                  <a:cubicBezTo>
                    <a:pt x="571903" y="395955"/>
                    <a:pt x="578738" y="410367"/>
                    <a:pt x="578738" y="425537"/>
                  </a:cubicBezTo>
                  <a:cubicBezTo>
                    <a:pt x="578738" y="442225"/>
                    <a:pt x="571903" y="456637"/>
                    <a:pt x="560511" y="466498"/>
                  </a:cubicBezTo>
                  <a:cubicBezTo>
                    <a:pt x="570384" y="477118"/>
                    <a:pt x="576460" y="490771"/>
                    <a:pt x="576460" y="505942"/>
                  </a:cubicBezTo>
                  <a:cubicBezTo>
                    <a:pt x="576460" y="534008"/>
                    <a:pt x="555195" y="557522"/>
                    <a:pt x="527095" y="560556"/>
                  </a:cubicBezTo>
                  <a:cubicBezTo>
                    <a:pt x="525576" y="560556"/>
                    <a:pt x="524816" y="561315"/>
                    <a:pt x="523298" y="561315"/>
                  </a:cubicBezTo>
                  <a:lnTo>
                    <a:pt x="224830" y="561315"/>
                  </a:lnTo>
                  <a:cubicBezTo>
                    <a:pt x="201287" y="561315"/>
                    <a:pt x="181541" y="541593"/>
                    <a:pt x="181541" y="518079"/>
                  </a:cubicBezTo>
                  <a:lnTo>
                    <a:pt x="181541" y="253350"/>
                  </a:lnTo>
                  <a:cubicBezTo>
                    <a:pt x="181541" y="230594"/>
                    <a:pt x="199768" y="211631"/>
                    <a:pt x="222552" y="210872"/>
                  </a:cubicBezTo>
                  <a:cubicBezTo>
                    <a:pt x="223311" y="210872"/>
                    <a:pt x="224071" y="210114"/>
                    <a:pt x="224830" y="210114"/>
                  </a:cubicBezTo>
                  <a:lnTo>
                    <a:pt x="229387" y="210114"/>
                  </a:lnTo>
                  <a:cubicBezTo>
                    <a:pt x="232425" y="210114"/>
                    <a:pt x="235463" y="208597"/>
                    <a:pt x="237741" y="205563"/>
                  </a:cubicBezTo>
                  <a:cubicBezTo>
                    <a:pt x="238500" y="203287"/>
                    <a:pt x="240019" y="201011"/>
                    <a:pt x="240779" y="198736"/>
                  </a:cubicBezTo>
                  <a:cubicBezTo>
                    <a:pt x="255209" y="170670"/>
                    <a:pt x="277233" y="115297"/>
                    <a:pt x="266600" y="66751"/>
                  </a:cubicBezTo>
                  <a:cubicBezTo>
                    <a:pt x="265841" y="65234"/>
                    <a:pt x="265841" y="62958"/>
                    <a:pt x="266600" y="60683"/>
                  </a:cubicBezTo>
                  <a:cubicBezTo>
                    <a:pt x="265841" y="59166"/>
                    <a:pt x="265841" y="56890"/>
                    <a:pt x="265841" y="55373"/>
                  </a:cubicBezTo>
                  <a:cubicBezTo>
                    <a:pt x="265841" y="25032"/>
                    <a:pt x="290903" y="0"/>
                    <a:pt x="3212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6" name="组合 75"/>
          <p:cNvGrpSpPr/>
          <p:nvPr/>
        </p:nvGrpSpPr>
        <p:grpSpPr bwMode="auto">
          <a:xfrm>
            <a:off x="8936039" y="2852738"/>
            <a:ext cx="1536700" cy="1536700"/>
            <a:chOff x="6685991" y="4125011"/>
            <a:chExt cx="904981" cy="905102"/>
          </a:xfrm>
        </p:grpSpPr>
        <p:sp>
          <p:nvSpPr>
            <p:cNvPr id="77" name="椭圆 76"/>
            <p:cNvSpPr/>
            <p:nvPr/>
          </p:nvSpPr>
          <p:spPr>
            <a:xfrm>
              <a:off x="6685991" y="4125011"/>
              <a:ext cx="904981" cy="90510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椭圆 64"/>
            <p:cNvSpPr/>
            <p:nvPr/>
          </p:nvSpPr>
          <p:spPr>
            <a:xfrm>
              <a:off x="6904726" y="4355081"/>
              <a:ext cx="467511" cy="444960"/>
            </a:xfrm>
            <a:custGeom>
              <a:avLst/>
              <a:gdLst>
                <a:gd name="connsiteX0" fmla="*/ 430076 w 607539"/>
                <a:gd name="connsiteY0" fmla="*/ 475990 h 578234"/>
                <a:gd name="connsiteX1" fmla="*/ 444051 w 607539"/>
                <a:gd name="connsiteY1" fmla="*/ 485857 h 578234"/>
                <a:gd name="connsiteX2" fmla="*/ 445119 w 607539"/>
                <a:gd name="connsiteY2" fmla="*/ 492524 h 578234"/>
                <a:gd name="connsiteX3" fmla="*/ 435238 w 607539"/>
                <a:gd name="connsiteY3" fmla="*/ 506481 h 578234"/>
                <a:gd name="connsiteX4" fmla="*/ 433191 w 607539"/>
                <a:gd name="connsiteY4" fmla="*/ 506659 h 578234"/>
                <a:gd name="connsiteX5" fmla="*/ 421263 w 607539"/>
                <a:gd name="connsiteY5" fmla="*/ 496614 h 578234"/>
                <a:gd name="connsiteX6" fmla="*/ 420106 w 607539"/>
                <a:gd name="connsiteY6" fmla="*/ 489946 h 578234"/>
                <a:gd name="connsiteX7" fmla="*/ 430076 w 607539"/>
                <a:gd name="connsiteY7" fmla="*/ 475990 h 578234"/>
                <a:gd name="connsiteX8" fmla="*/ 414552 w 607539"/>
                <a:gd name="connsiteY8" fmla="*/ 385313 h 578234"/>
                <a:gd name="connsiteX9" fmla="*/ 428527 w 607539"/>
                <a:gd name="connsiteY9" fmla="*/ 395179 h 578234"/>
                <a:gd name="connsiteX10" fmla="*/ 437428 w 607539"/>
                <a:gd name="connsiteY10" fmla="*/ 447083 h 578234"/>
                <a:gd name="connsiteX11" fmla="*/ 427547 w 607539"/>
                <a:gd name="connsiteY11" fmla="*/ 461126 h 578234"/>
                <a:gd name="connsiteX12" fmla="*/ 425500 w 607539"/>
                <a:gd name="connsiteY12" fmla="*/ 461215 h 578234"/>
                <a:gd name="connsiteX13" fmla="*/ 413572 w 607539"/>
                <a:gd name="connsiteY13" fmla="*/ 451172 h 578234"/>
                <a:gd name="connsiteX14" fmla="*/ 404582 w 607539"/>
                <a:gd name="connsiteY14" fmla="*/ 399267 h 578234"/>
                <a:gd name="connsiteX15" fmla="*/ 414552 w 607539"/>
                <a:gd name="connsiteY15" fmla="*/ 385313 h 578234"/>
                <a:gd name="connsiteX16" fmla="*/ 303725 w 607539"/>
                <a:gd name="connsiteY16" fmla="*/ 39458 h 578234"/>
                <a:gd name="connsiteX17" fmla="*/ 224517 w 607539"/>
                <a:gd name="connsiteY17" fmla="*/ 199869 h 578234"/>
                <a:gd name="connsiteX18" fmla="*/ 215350 w 607539"/>
                <a:gd name="connsiteY18" fmla="*/ 206445 h 578234"/>
                <a:gd name="connsiteX19" fmla="*/ 38066 w 607539"/>
                <a:gd name="connsiteY19" fmla="*/ 232129 h 578234"/>
                <a:gd name="connsiteX20" fmla="*/ 166401 w 607539"/>
                <a:gd name="connsiteY20" fmla="*/ 356991 h 578234"/>
                <a:gd name="connsiteX21" fmla="*/ 169872 w 607539"/>
                <a:gd name="connsiteY21" fmla="*/ 367745 h 578234"/>
                <a:gd name="connsiteX22" fmla="*/ 139524 w 607539"/>
                <a:gd name="connsiteY22" fmla="*/ 544063 h 578234"/>
                <a:gd name="connsiteX23" fmla="*/ 298118 w 607539"/>
                <a:gd name="connsiteY23" fmla="*/ 460792 h 578234"/>
                <a:gd name="connsiteX24" fmla="*/ 303725 w 607539"/>
                <a:gd name="connsiteY24" fmla="*/ 459370 h 578234"/>
                <a:gd name="connsiteX25" fmla="*/ 309421 w 607539"/>
                <a:gd name="connsiteY25" fmla="*/ 460792 h 578234"/>
                <a:gd name="connsiteX26" fmla="*/ 467926 w 607539"/>
                <a:gd name="connsiteY26" fmla="*/ 544063 h 578234"/>
                <a:gd name="connsiteX27" fmla="*/ 437667 w 607539"/>
                <a:gd name="connsiteY27" fmla="*/ 367745 h 578234"/>
                <a:gd name="connsiteX28" fmla="*/ 441138 w 607539"/>
                <a:gd name="connsiteY28" fmla="*/ 356991 h 578234"/>
                <a:gd name="connsiteX29" fmla="*/ 569384 w 607539"/>
                <a:gd name="connsiteY29" fmla="*/ 232129 h 578234"/>
                <a:gd name="connsiteX30" fmla="*/ 392189 w 607539"/>
                <a:gd name="connsiteY30" fmla="*/ 206445 h 578234"/>
                <a:gd name="connsiteX31" fmla="*/ 383022 w 607539"/>
                <a:gd name="connsiteY31" fmla="*/ 199869 h 578234"/>
                <a:gd name="connsiteX32" fmla="*/ 303725 w 607539"/>
                <a:gd name="connsiteY32" fmla="*/ 0 h 578234"/>
                <a:gd name="connsiteX33" fmla="*/ 314583 w 607539"/>
                <a:gd name="connsiteY33" fmla="*/ 6754 h 578234"/>
                <a:gd name="connsiteX34" fmla="*/ 401890 w 607539"/>
                <a:gd name="connsiteY34" fmla="*/ 183428 h 578234"/>
                <a:gd name="connsiteX35" fmla="*/ 597151 w 607539"/>
                <a:gd name="connsiteY35" fmla="*/ 211778 h 578234"/>
                <a:gd name="connsiteX36" fmla="*/ 606941 w 607539"/>
                <a:gd name="connsiteY36" fmla="*/ 220042 h 578234"/>
                <a:gd name="connsiteX37" fmla="*/ 603915 w 607539"/>
                <a:gd name="connsiteY37" fmla="*/ 232395 h 578234"/>
                <a:gd name="connsiteX38" fmla="*/ 462586 w 607539"/>
                <a:gd name="connsiteY38" fmla="*/ 369878 h 578234"/>
                <a:gd name="connsiteX39" fmla="*/ 495961 w 607539"/>
                <a:gd name="connsiteY39" fmla="*/ 564059 h 578234"/>
                <a:gd name="connsiteX40" fmla="*/ 491155 w 607539"/>
                <a:gd name="connsiteY40" fmla="*/ 575879 h 578234"/>
                <a:gd name="connsiteX41" fmla="*/ 484035 w 607539"/>
                <a:gd name="connsiteY41" fmla="*/ 578189 h 578234"/>
                <a:gd name="connsiteX42" fmla="*/ 478428 w 607539"/>
                <a:gd name="connsiteY42" fmla="*/ 576856 h 578234"/>
                <a:gd name="connsiteX43" fmla="*/ 303725 w 607539"/>
                <a:gd name="connsiteY43" fmla="*/ 485142 h 578234"/>
                <a:gd name="connsiteX44" fmla="*/ 129111 w 607539"/>
                <a:gd name="connsiteY44" fmla="*/ 576856 h 578234"/>
                <a:gd name="connsiteX45" fmla="*/ 116384 w 607539"/>
                <a:gd name="connsiteY45" fmla="*/ 575879 h 578234"/>
                <a:gd name="connsiteX46" fmla="*/ 111578 w 607539"/>
                <a:gd name="connsiteY46" fmla="*/ 564059 h 578234"/>
                <a:gd name="connsiteX47" fmla="*/ 144953 w 607539"/>
                <a:gd name="connsiteY47" fmla="*/ 369878 h 578234"/>
                <a:gd name="connsiteX48" fmla="*/ 3624 w 607539"/>
                <a:gd name="connsiteY48" fmla="*/ 232395 h 578234"/>
                <a:gd name="connsiteX49" fmla="*/ 598 w 607539"/>
                <a:gd name="connsiteY49" fmla="*/ 220042 h 578234"/>
                <a:gd name="connsiteX50" fmla="*/ 10299 w 607539"/>
                <a:gd name="connsiteY50" fmla="*/ 211778 h 578234"/>
                <a:gd name="connsiteX51" fmla="*/ 205560 w 607539"/>
                <a:gd name="connsiteY51" fmla="*/ 183428 h 578234"/>
                <a:gd name="connsiteX52" fmla="*/ 292867 w 607539"/>
                <a:gd name="connsiteY52" fmla="*/ 6754 h 578234"/>
                <a:gd name="connsiteX53" fmla="*/ 303725 w 607539"/>
                <a:gd name="connsiteY53" fmla="*/ 0 h 5782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</a:cxnLst>
              <a:rect l="l" t="t" r="r" b="b"/>
              <a:pathLst>
                <a:path w="607539" h="578234">
                  <a:moveTo>
                    <a:pt x="430076" y="475990"/>
                  </a:moveTo>
                  <a:cubicBezTo>
                    <a:pt x="436663" y="474834"/>
                    <a:pt x="442894" y="479279"/>
                    <a:pt x="444051" y="485857"/>
                  </a:cubicBezTo>
                  <a:lnTo>
                    <a:pt x="445119" y="492524"/>
                  </a:lnTo>
                  <a:cubicBezTo>
                    <a:pt x="446276" y="499103"/>
                    <a:pt x="441825" y="505326"/>
                    <a:pt x="435238" y="506481"/>
                  </a:cubicBezTo>
                  <a:cubicBezTo>
                    <a:pt x="434615" y="506659"/>
                    <a:pt x="433903" y="506659"/>
                    <a:pt x="433191" y="506659"/>
                  </a:cubicBezTo>
                  <a:cubicBezTo>
                    <a:pt x="427405" y="506659"/>
                    <a:pt x="422331" y="502481"/>
                    <a:pt x="421263" y="496614"/>
                  </a:cubicBezTo>
                  <a:lnTo>
                    <a:pt x="420106" y="489946"/>
                  </a:lnTo>
                  <a:cubicBezTo>
                    <a:pt x="419038" y="483368"/>
                    <a:pt x="423400" y="477056"/>
                    <a:pt x="430076" y="475990"/>
                  </a:cubicBezTo>
                  <a:close/>
                  <a:moveTo>
                    <a:pt x="414552" y="385313"/>
                  </a:moveTo>
                  <a:cubicBezTo>
                    <a:pt x="421139" y="384158"/>
                    <a:pt x="427369" y="388602"/>
                    <a:pt x="428527" y="395179"/>
                  </a:cubicBezTo>
                  <a:lnTo>
                    <a:pt x="437428" y="447083"/>
                  </a:lnTo>
                  <a:cubicBezTo>
                    <a:pt x="438585" y="453749"/>
                    <a:pt x="434134" y="459971"/>
                    <a:pt x="427547" y="461126"/>
                  </a:cubicBezTo>
                  <a:cubicBezTo>
                    <a:pt x="426835" y="461215"/>
                    <a:pt x="426123" y="461215"/>
                    <a:pt x="425500" y="461215"/>
                  </a:cubicBezTo>
                  <a:cubicBezTo>
                    <a:pt x="419714" y="461215"/>
                    <a:pt x="414552" y="457127"/>
                    <a:pt x="413572" y="451172"/>
                  </a:cubicBezTo>
                  <a:lnTo>
                    <a:pt x="404582" y="399267"/>
                  </a:lnTo>
                  <a:cubicBezTo>
                    <a:pt x="403514" y="392690"/>
                    <a:pt x="407965" y="386380"/>
                    <a:pt x="414552" y="385313"/>
                  </a:cubicBezTo>
                  <a:close/>
                  <a:moveTo>
                    <a:pt x="303725" y="39458"/>
                  </a:moveTo>
                  <a:lnTo>
                    <a:pt x="224517" y="199869"/>
                  </a:lnTo>
                  <a:cubicBezTo>
                    <a:pt x="222737" y="203424"/>
                    <a:pt x="219266" y="205912"/>
                    <a:pt x="215350" y="206445"/>
                  </a:cubicBezTo>
                  <a:lnTo>
                    <a:pt x="38066" y="232129"/>
                  </a:lnTo>
                  <a:lnTo>
                    <a:pt x="166401" y="356991"/>
                  </a:lnTo>
                  <a:cubicBezTo>
                    <a:pt x="169249" y="359835"/>
                    <a:pt x="170495" y="363834"/>
                    <a:pt x="169872" y="367745"/>
                  </a:cubicBezTo>
                  <a:lnTo>
                    <a:pt x="139524" y="544063"/>
                  </a:lnTo>
                  <a:lnTo>
                    <a:pt x="298118" y="460792"/>
                  </a:lnTo>
                  <a:cubicBezTo>
                    <a:pt x="299898" y="459903"/>
                    <a:pt x="301856" y="459370"/>
                    <a:pt x="303725" y="459370"/>
                  </a:cubicBezTo>
                  <a:cubicBezTo>
                    <a:pt x="305683" y="459370"/>
                    <a:pt x="307641" y="459903"/>
                    <a:pt x="309421" y="460792"/>
                  </a:cubicBezTo>
                  <a:lnTo>
                    <a:pt x="467926" y="544063"/>
                  </a:lnTo>
                  <a:lnTo>
                    <a:pt x="437667" y="367745"/>
                  </a:lnTo>
                  <a:cubicBezTo>
                    <a:pt x="436955" y="363834"/>
                    <a:pt x="438290" y="359835"/>
                    <a:pt x="441138" y="356991"/>
                  </a:cubicBezTo>
                  <a:lnTo>
                    <a:pt x="569384" y="232129"/>
                  </a:lnTo>
                  <a:lnTo>
                    <a:pt x="392189" y="206445"/>
                  </a:lnTo>
                  <a:cubicBezTo>
                    <a:pt x="388184" y="205912"/>
                    <a:pt x="384802" y="203424"/>
                    <a:pt x="383022" y="199869"/>
                  </a:cubicBezTo>
                  <a:close/>
                  <a:moveTo>
                    <a:pt x="303725" y="0"/>
                  </a:moveTo>
                  <a:cubicBezTo>
                    <a:pt x="308353" y="0"/>
                    <a:pt x="312536" y="2666"/>
                    <a:pt x="314583" y="6754"/>
                  </a:cubicBezTo>
                  <a:lnTo>
                    <a:pt x="401890" y="183428"/>
                  </a:lnTo>
                  <a:lnTo>
                    <a:pt x="597151" y="211778"/>
                  </a:lnTo>
                  <a:cubicBezTo>
                    <a:pt x="601690" y="212400"/>
                    <a:pt x="605517" y="215599"/>
                    <a:pt x="606941" y="220042"/>
                  </a:cubicBezTo>
                  <a:cubicBezTo>
                    <a:pt x="608365" y="224397"/>
                    <a:pt x="607208" y="229196"/>
                    <a:pt x="603915" y="232395"/>
                  </a:cubicBezTo>
                  <a:lnTo>
                    <a:pt x="462586" y="369878"/>
                  </a:lnTo>
                  <a:lnTo>
                    <a:pt x="495961" y="564059"/>
                  </a:lnTo>
                  <a:cubicBezTo>
                    <a:pt x="496762" y="568591"/>
                    <a:pt x="494893" y="573212"/>
                    <a:pt x="491155" y="575879"/>
                  </a:cubicBezTo>
                  <a:cubicBezTo>
                    <a:pt x="489019" y="577389"/>
                    <a:pt x="486527" y="578189"/>
                    <a:pt x="484035" y="578189"/>
                  </a:cubicBezTo>
                  <a:cubicBezTo>
                    <a:pt x="482077" y="578189"/>
                    <a:pt x="480119" y="577745"/>
                    <a:pt x="478428" y="576856"/>
                  </a:cubicBezTo>
                  <a:lnTo>
                    <a:pt x="303725" y="485142"/>
                  </a:lnTo>
                  <a:lnTo>
                    <a:pt x="129111" y="576856"/>
                  </a:lnTo>
                  <a:cubicBezTo>
                    <a:pt x="125017" y="578989"/>
                    <a:pt x="120122" y="578633"/>
                    <a:pt x="116384" y="575879"/>
                  </a:cubicBezTo>
                  <a:cubicBezTo>
                    <a:pt x="112646" y="573212"/>
                    <a:pt x="110777" y="568591"/>
                    <a:pt x="111578" y="564059"/>
                  </a:cubicBezTo>
                  <a:lnTo>
                    <a:pt x="144953" y="369878"/>
                  </a:lnTo>
                  <a:lnTo>
                    <a:pt x="3624" y="232395"/>
                  </a:lnTo>
                  <a:cubicBezTo>
                    <a:pt x="331" y="229196"/>
                    <a:pt x="-826" y="224397"/>
                    <a:pt x="598" y="220042"/>
                  </a:cubicBezTo>
                  <a:cubicBezTo>
                    <a:pt x="2022" y="215599"/>
                    <a:pt x="5760" y="212400"/>
                    <a:pt x="10299" y="211778"/>
                  </a:cubicBezTo>
                  <a:lnTo>
                    <a:pt x="205560" y="183428"/>
                  </a:lnTo>
                  <a:lnTo>
                    <a:pt x="292867" y="6754"/>
                  </a:lnTo>
                  <a:cubicBezTo>
                    <a:pt x="294914" y="2666"/>
                    <a:pt x="299186" y="0"/>
                    <a:pt x="30372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293" name="组合 22"/>
          <p:cNvGrpSpPr/>
          <p:nvPr/>
        </p:nvGrpSpPr>
        <p:grpSpPr bwMode="auto">
          <a:xfrm>
            <a:off x="1339852" y="4597407"/>
            <a:ext cx="2301875" cy="1025230"/>
            <a:chOff x="6361977" y="4282000"/>
            <a:chExt cx="2301875" cy="1024801"/>
          </a:xfrm>
        </p:grpSpPr>
        <p:sp>
          <p:nvSpPr>
            <p:cNvPr id="24" name="矩形 23"/>
            <p:cNvSpPr/>
            <p:nvPr/>
          </p:nvSpPr>
          <p:spPr>
            <a:xfrm>
              <a:off x="6438302" y="4599211"/>
              <a:ext cx="2149224" cy="707590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000" dirty="0" err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6361977" y="4282000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294" name="组合 25"/>
          <p:cNvGrpSpPr/>
          <p:nvPr/>
        </p:nvGrpSpPr>
        <p:grpSpPr bwMode="auto">
          <a:xfrm>
            <a:off x="3744913" y="4597407"/>
            <a:ext cx="2301875" cy="1025230"/>
            <a:chOff x="6361977" y="4282000"/>
            <a:chExt cx="2301875" cy="1024801"/>
          </a:xfrm>
        </p:grpSpPr>
        <p:sp>
          <p:nvSpPr>
            <p:cNvPr id="27" name="矩形 26"/>
            <p:cNvSpPr/>
            <p:nvPr/>
          </p:nvSpPr>
          <p:spPr>
            <a:xfrm>
              <a:off x="6438302" y="4599211"/>
              <a:ext cx="2149224" cy="707590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000" dirty="0" err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6361977" y="4282000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295" name="组合 28"/>
          <p:cNvGrpSpPr/>
          <p:nvPr/>
        </p:nvGrpSpPr>
        <p:grpSpPr bwMode="auto">
          <a:xfrm>
            <a:off x="6148389" y="4597407"/>
            <a:ext cx="2301875" cy="1025230"/>
            <a:chOff x="6361977" y="4282000"/>
            <a:chExt cx="2301875" cy="1024801"/>
          </a:xfrm>
        </p:grpSpPr>
        <p:sp>
          <p:nvSpPr>
            <p:cNvPr id="30" name="矩形 29"/>
            <p:cNvSpPr/>
            <p:nvPr/>
          </p:nvSpPr>
          <p:spPr>
            <a:xfrm>
              <a:off x="6438302" y="4599211"/>
              <a:ext cx="2149224" cy="707590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000" dirty="0" err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6361977" y="4282000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2296" name="组合 31"/>
          <p:cNvGrpSpPr/>
          <p:nvPr/>
        </p:nvGrpSpPr>
        <p:grpSpPr bwMode="auto">
          <a:xfrm>
            <a:off x="8553452" y="4597407"/>
            <a:ext cx="2301875" cy="1025230"/>
            <a:chOff x="6361977" y="4282000"/>
            <a:chExt cx="2301875" cy="1024801"/>
          </a:xfrm>
        </p:grpSpPr>
        <p:sp>
          <p:nvSpPr>
            <p:cNvPr id="33" name="矩形 32"/>
            <p:cNvSpPr/>
            <p:nvPr/>
          </p:nvSpPr>
          <p:spPr>
            <a:xfrm>
              <a:off x="6438302" y="4599211"/>
              <a:ext cx="2149224" cy="707590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000" dirty="0" err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0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0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361977" y="4282000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29" name="菱形 28"/>
          <p:cNvSpPr/>
          <p:nvPr/>
        </p:nvSpPr>
        <p:spPr>
          <a:xfrm>
            <a:off x="-828675" y="0"/>
            <a:ext cx="1284288" cy="1284288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 bwMode="auto">
          <a:xfrm>
            <a:off x="581027" y="293693"/>
            <a:ext cx="4364039" cy="752131"/>
            <a:chOff x="4806948" y="4254292"/>
            <a:chExt cx="3988122" cy="751079"/>
          </a:xfrm>
        </p:grpSpPr>
        <p:sp>
          <p:nvSpPr>
            <p:cNvPr id="35" name="矩形 34"/>
            <p:cNvSpPr/>
            <p:nvPr/>
          </p:nvSpPr>
          <p:spPr>
            <a:xfrm>
              <a:off x="4806948" y="4759494"/>
              <a:ext cx="3988122" cy="2458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4806949" y="4254292"/>
              <a:ext cx="2301875" cy="58477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领航未来</a:t>
              </a:r>
              <a:endParaRPr lang="zh-CN" altLang="en-US" sz="32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08200" y="2444414"/>
            <a:ext cx="8534400" cy="144655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8800" b="1" dirty="0">
                <a:pattFill prst="ltUpDiag">
                  <a:fgClr>
                    <a:schemeClr val="tx1">
                      <a:lumMod val="85000"/>
                      <a:lumOff val="15000"/>
                    </a:schemeClr>
                  </a:fgClr>
                  <a:bgClr>
                    <a:schemeClr val="tx1"/>
                  </a:bgClr>
                </a:pattFill>
                <a:latin typeface="+mn-lt"/>
                <a:ea typeface="+mn-ea"/>
                <a:cs typeface="+mn-ea"/>
                <a:sym typeface="+mn-lt"/>
              </a:rPr>
              <a:t>感谢您的观看</a:t>
            </a:r>
            <a:endParaRPr lang="zh-CN" altLang="en-US" sz="8800" b="1" dirty="0">
              <a:pattFill prst="ltUpDiag">
                <a:fgClr>
                  <a:schemeClr val="tx1">
                    <a:lumMod val="85000"/>
                    <a:lumOff val="15000"/>
                  </a:schemeClr>
                </a:fgClr>
                <a:bgClr>
                  <a:schemeClr val="tx1"/>
                </a:bgClr>
              </a:patt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98600" y="4053795"/>
            <a:ext cx="9194800" cy="523220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i="1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Building a high performance team</a:t>
            </a:r>
            <a:endParaRPr lang="zh-CN" altLang="en-US" sz="2800" i="1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108200" y="3890963"/>
            <a:ext cx="79756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菱形 14"/>
          <p:cNvSpPr/>
          <p:nvPr/>
        </p:nvSpPr>
        <p:spPr>
          <a:xfrm>
            <a:off x="-1160464" y="-65088"/>
            <a:ext cx="2320927" cy="232251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11031539" y="5956304"/>
            <a:ext cx="2320925" cy="232251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菱形 19"/>
          <p:cNvSpPr/>
          <p:nvPr/>
        </p:nvSpPr>
        <p:spPr>
          <a:xfrm>
            <a:off x="11031539" y="3446463"/>
            <a:ext cx="2320925" cy="2322512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940678" y="393187"/>
            <a:ext cx="3811625" cy="369332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公司介绍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产品宣传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工作汇报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菱形 21"/>
          <p:cNvSpPr/>
          <p:nvPr/>
        </p:nvSpPr>
        <p:spPr>
          <a:xfrm>
            <a:off x="11820525" y="-65088"/>
            <a:ext cx="1284288" cy="1285876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003427" y="1772776"/>
            <a:ext cx="2857500" cy="461665"/>
            <a:chOff x="2003425" y="1772776"/>
            <a:chExt cx="2857500" cy="461665"/>
          </a:xfrm>
        </p:grpSpPr>
        <p:sp>
          <p:nvSpPr>
            <p:cNvPr id="23" name="平行四边形 22"/>
            <p:cNvSpPr/>
            <p:nvPr/>
          </p:nvSpPr>
          <p:spPr>
            <a:xfrm>
              <a:off x="2003425" y="1778000"/>
              <a:ext cx="2857500" cy="454025"/>
            </a:xfrm>
            <a:prstGeom prst="parallelogram">
              <a:avLst>
                <a:gd name="adj" fmla="val 53731"/>
              </a:avLst>
            </a:prstGeom>
            <a:solidFill>
              <a:srgbClr val="FF6E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2269862" y="1772776"/>
              <a:ext cx="2316655" cy="46166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dist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企业培训计划</a:t>
              </a:r>
              <a:endParaRPr lang="zh-CN" altLang="en-US" sz="2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9" name="图片占位符 8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pic>
        <p:nvPicPr>
          <p:cNvPr id="17" name="图片占位符 16"/>
          <p:cNvPicPr>
            <a:picLocks noGrp="1" noChangeAspect="1"/>
          </p:cNvPicPr>
          <p:nvPr>
            <p:ph type="pic" sz="quarter" idx="11"/>
          </p:nvPr>
        </p:nvPicPr>
        <p:blipFill>
          <a:blip r:embed="rId2" cstate="screen"/>
          <a:srcRect/>
          <a:stretch>
            <a:fillRect/>
          </a:stretch>
        </p:blipFill>
        <p:spPr/>
      </p:pic>
      <p:sp>
        <p:nvSpPr>
          <p:cNvPr id="18" name="矩形 17"/>
          <p:cNvSpPr/>
          <p:nvPr/>
        </p:nvSpPr>
        <p:spPr>
          <a:xfrm>
            <a:off x="4586516" y="5956630"/>
            <a:ext cx="2715984" cy="36830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XXX   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2030.12.12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15" grpId="0" animBg="1"/>
      <p:bldP spid="19" grpId="0" animBg="1"/>
      <p:bldP spid="20" grpId="0" animBg="1"/>
      <p:bldP spid="21" grpId="0"/>
      <p:bldP spid="22" grpId="0" animBg="1"/>
      <p:bldP spid="1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2533651" y="4314825"/>
            <a:ext cx="71247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23" name="组合 6"/>
          <p:cNvGrpSpPr/>
          <p:nvPr/>
        </p:nvGrpSpPr>
        <p:grpSpPr bwMode="auto">
          <a:xfrm>
            <a:off x="3117853" y="1385888"/>
            <a:ext cx="6115115" cy="3154710"/>
            <a:chOff x="3162300" y="1447800"/>
            <a:chExt cx="7018732" cy="3621225"/>
          </a:xfrm>
        </p:grpSpPr>
        <p:sp>
          <p:nvSpPr>
            <p:cNvPr id="5133" name="文本框 4"/>
            <p:cNvSpPr txBox="1">
              <a:spLocks noChangeArrowheads="1"/>
            </p:cNvSpPr>
            <p:nvPr/>
          </p:nvSpPr>
          <p:spPr bwMode="auto">
            <a:xfrm>
              <a:off x="3162300" y="1447800"/>
              <a:ext cx="2003992" cy="362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9900" i="1" dirty="0">
                  <a:latin typeface="+mn-lt"/>
                  <a:ea typeface="+mn-ea"/>
                  <a:cs typeface="+mn-ea"/>
                  <a:sym typeface="+mn-lt"/>
                </a:rPr>
                <a:t>P</a:t>
              </a:r>
              <a:endParaRPr lang="zh-CN" altLang="en-US" sz="19900" i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34" name="文本框 5"/>
            <p:cNvSpPr txBox="1">
              <a:spLocks noChangeArrowheads="1"/>
            </p:cNvSpPr>
            <p:nvPr/>
          </p:nvSpPr>
          <p:spPr bwMode="auto">
            <a:xfrm>
              <a:off x="6532192" y="1447800"/>
              <a:ext cx="3648840" cy="362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9900" i="1" dirty="0"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19900" i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35" name="文本框 7"/>
            <p:cNvSpPr txBox="1">
              <a:spLocks noChangeArrowheads="1"/>
            </p:cNvSpPr>
            <p:nvPr/>
          </p:nvSpPr>
          <p:spPr bwMode="auto">
            <a:xfrm>
              <a:off x="3837442" y="3276403"/>
              <a:ext cx="1630498" cy="1377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7200" i="1">
                  <a:latin typeface="+mn-lt"/>
                  <a:ea typeface="+mn-ea"/>
                  <a:cs typeface="+mn-ea"/>
                  <a:sym typeface="+mn-lt"/>
                </a:rPr>
                <a:t>art</a:t>
              </a:r>
              <a:endParaRPr lang="zh-CN" altLang="en-US" sz="7200" i="1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533651" y="4613884"/>
            <a:ext cx="7124700" cy="5847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This template is exclusively designed by Fei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er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creative, and copyrights belong to Bao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tu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internet.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菱形 17"/>
          <p:cNvSpPr/>
          <p:nvPr/>
        </p:nvSpPr>
        <p:spPr bwMode="auto">
          <a:xfrm flipH="1" flipV="1">
            <a:off x="-1177925" y="3429004"/>
            <a:ext cx="2322513" cy="232251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菱形 18"/>
          <p:cNvSpPr/>
          <p:nvPr/>
        </p:nvSpPr>
        <p:spPr bwMode="auto">
          <a:xfrm flipH="1" flipV="1">
            <a:off x="-1177925" y="5938838"/>
            <a:ext cx="2322513" cy="2322512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菱形 11"/>
          <p:cNvSpPr/>
          <p:nvPr/>
        </p:nvSpPr>
        <p:spPr bwMode="auto">
          <a:xfrm>
            <a:off x="9818688" y="-4763"/>
            <a:ext cx="2322512" cy="232251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菱形 12"/>
          <p:cNvSpPr/>
          <p:nvPr/>
        </p:nvSpPr>
        <p:spPr bwMode="auto">
          <a:xfrm>
            <a:off x="11029953" y="1257300"/>
            <a:ext cx="2322513" cy="232251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菱形 13"/>
          <p:cNvSpPr/>
          <p:nvPr/>
        </p:nvSpPr>
        <p:spPr bwMode="auto">
          <a:xfrm>
            <a:off x="11029953" y="-1252538"/>
            <a:ext cx="2322513" cy="232251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>
            <a:grayscl/>
          </a:blip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 animBg="1"/>
      <p:bldP spid="19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2841625" y="4856163"/>
            <a:ext cx="0" cy="10287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435" name="组合 5"/>
          <p:cNvGrpSpPr/>
          <p:nvPr/>
        </p:nvGrpSpPr>
        <p:grpSpPr bwMode="auto">
          <a:xfrm>
            <a:off x="3017841" y="4875213"/>
            <a:ext cx="7913687" cy="969962"/>
            <a:chOff x="4806948" y="4486067"/>
            <a:chExt cx="6443802" cy="970274"/>
          </a:xfrm>
        </p:grpSpPr>
        <p:sp>
          <p:nvSpPr>
            <p:cNvPr id="7" name="矩形 6"/>
            <p:cNvSpPr/>
            <p:nvPr/>
          </p:nvSpPr>
          <p:spPr>
            <a:xfrm>
              <a:off x="4806948" y="4486067"/>
              <a:ext cx="6443802" cy="46166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171450" indent="-1714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4806948" y="4994676"/>
              <a:ext cx="6443802" cy="46166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marL="171450" indent="-171450" eaLnBrk="1" fontAlgn="auto" hangingPunct="1">
                <a:spcBef>
                  <a:spcPts val="0"/>
                </a:spcBef>
                <a:spcAft>
                  <a:spcPts val="0"/>
                </a:spcAft>
                <a:buFont typeface="Wingdings" panose="05000000000000000000" pitchFamily="2" charset="2"/>
                <a:buChar char="l"/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1117603" y="4920772"/>
            <a:ext cx="1547959" cy="830997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您的文字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添加此处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菱形 7"/>
          <p:cNvSpPr/>
          <p:nvPr/>
        </p:nvSpPr>
        <p:spPr>
          <a:xfrm>
            <a:off x="-828675" y="0"/>
            <a:ext cx="1284288" cy="1284288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" name="组合 22"/>
          <p:cNvGrpSpPr/>
          <p:nvPr/>
        </p:nvGrpSpPr>
        <p:grpSpPr bwMode="auto">
          <a:xfrm>
            <a:off x="581027" y="293693"/>
            <a:ext cx="4364039" cy="752131"/>
            <a:chOff x="4806948" y="4254292"/>
            <a:chExt cx="3988122" cy="751079"/>
          </a:xfrm>
        </p:grpSpPr>
        <p:sp>
          <p:nvSpPr>
            <p:cNvPr id="11" name="矩形 10"/>
            <p:cNvSpPr/>
            <p:nvPr/>
          </p:nvSpPr>
          <p:spPr>
            <a:xfrm>
              <a:off x="4806948" y="4759494"/>
              <a:ext cx="3988122" cy="2458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4806949" y="4254292"/>
              <a:ext cx="2301875" cy="58477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创新拼搏</a:t>
              </a:r>
              <a:endParaRPr lang="zh-CN" altLang="en-US" sz="32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019175" y="1989138"/>
            <a:ext cx="2171700" cy="3455987"/>
            <a:chOff x="1019175" y="1989138"/>
            <a:chExt cx="2171700" cy="3455987"/>
          </a:xfrm>
        </p:grpSpPr>
        <p:sp>
          <p:nvSpPr>
            <p:cNvPr id="2" name="矩形 1"/>
            <p:cNvSpPr/>
            <p:nvPr/>
          </p:nvSpPr>
          <p:spPr>
            <a:xfrm>
              <a:off x="1019175" y="1989138"/>
              <a:ext cx="2171700" cy="345598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1606550" y="2354263"/>
              <a:ext cx="996950" cy="9969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椭圆 9"/>
            <p:cNvSpPr/>
            <p:nvPr/>
          </p:nvSpPr>
          <p:spPr>
            <a:xfrm>
              <a:off x="1851025" y="2643188"/>
              <a:ext cx="508000" cy="419100"/>
            </a:xfrm>
            <a:custGeom>
              <a:avLst/>
              <a:gdLst>
                <a:gd name="connsiteX0" fmla="*/ 440068 w 607497"/>
                <a:gd name="connsiteY0" fmla="*/ 391268 h 499744"/>
                <a:gd name="connsiteX1" fmla="*/ 440068 w 607497"/>
                <a:gd name="connsiteY1" fmla="*/ 469334 h 499744"/>
                <a:gd name="connsiteX2" fmla="*/ 577038 w 607497"/>
                <a:gd name="connsiteY2" fmla="*/ 469334 h 499744"/>
                <a:gd name="connsiteX3" fmla="*/ 577038 w 607497"/>
                <a:gd name="connsiteY3" fmla="*/ 391268 h 499744"/>
                <a:gd name="connsiteX4" fmla="*/ 508507 w 607497"/>
                <a:gd name="connsiteY4" fmla="*/ 291692 h 499744"/>
                <a:gd name="connsiteX5" fmla="*/ 467462 w 607497"/>
                <a:gd name="connsiteY5" fmla="*/ 332672 h 499744"/>
                <a:gd name="connsiteX6" fmla="*/ 467462 w 607497"/>
                <a:gd name="connsiteY6" fmla="*/ 361043 h 499744"/>
                <a:gd name="connsiteX7" fmla="*/ 549644 w 607497"/>
                <a:gd name="connsiteY7" fmla="*/ 361043 h 499744"/>
                <a:gd name="connsiteX8" fmla="*/ 549644 w 607497"/>
                <a:gd name="connsiteY8" fmla="*/ 332672 h 499744"/>
                <a:gd name="connsiteX9" fmla="*/ 508507 w 607497"/>
                <a:gd name="connsiteY9" fmla="*/ 291692 h 499744"/>
                <a:gd name="connsiteX10" fmla="*/ 508507 w 607497"/>
                <a:gd name="connsiteY10" fmla="*/ 261374 h 499744"/>
                <a:gd name="connsiteX11" fmla="*/ 580010 w 607497"/>
                <a:gd name="connsiteY11" fmla="*/ 332672 h 499744"/>
                <a:gd name="connsiteX12" fmla="*/ 580010 w 607497"/>
                <a:gd name="connsiteY12" fmla="*/ 361228 h 499744"/>
                <a:gd name="connsiteX13" fmla="*/ 607497 w 607497"/>
                <a:gd name="connsiteY13" fmla="*/ 390804 h 499744"/>
                <a:gd name="connsiteX14" fmla="*/ 607497 w 607497"/>
                <a:gd name="connsiteY14" fmla="*/ 469890 h 499744"/>
                <a:gd name="connsiteX15" fmla="*/ 577596 w 607497"/>
                <a:gd name="connsiteY15" fmla="*/ 499744 h 499744"/>
                <a:gd name="connsiteX16" fmla="*/ 439603 w 607497"/>
                <a:gd name="connsiteY16" fmla="*/ 499744 h 499744"/>
                <a:gd name="connsiteX17" fmla="*/ 409702 w 607497"/>
                <a:gd name="connsiteY17" fmla="*/ 469890 h 499744"/>
                <a:gd name="connsiteX18" fmla="*/ 409702 w 607497"/>
                <a:gd name="connsiteY18" fmla="*/ 390804 h 499744"/>
                <a:gd name="connsiteX19" fmla="*/ 437096 w 607497"/>
                <a:gd name="connsiteY19" fmla="*/ 361228 h 499744"/>
                <a:gd name="connsiteX20" fmla="*/ 437096 w 607497"/>
                <a:gd name="connsiteY20" fmla="*/ 332672 h 499744"/>
                <a:gd name="connsiteX21" fmla="*/ 508507 w 607497"/>
                <a:gd name="connsiteY21" fmla="*/ 261374 h 499744"/>
                <a:gd name="connsiteX22" fmla="*/ 360977 w 607497"/>
                <a:gd name="connsiteY22" fmla="*/ 231737 h 499744"/>
                <a:gd name="connsiteX23" fmla="*/ 379077 w 607497"/>
                <a:gd name="connsiteY23" fmla="*/ 249767 h 499744"/>
                <a:gd name="connsiteX24" fmla="*/ 360977 w 607497"/>
                <a:gd name="connsiteY24" fmla="*/ 267797 h 499744"/>
                <a:gd name="connsiteX25" fmla="*/ 342877 w 607497"/>
                <a:gd name="connsiteY25" fmla="*/ 249767 h 499744"/>
                <a:gd name="connsiteX26" fmla="*/ 360977 w 607497"/>
                <a:gd name="connsiteY26" fmla="*/ 231737 h 499744"/>
                <a:gd name="connsiteX27" fmla="*/ 283108 w 607497"/>
                <a:gd name="connsiteY27" fmla="*/ 231737 h 499744"/>
                <a:gd name="connsiteX28" fmla="*/ 301173 w 607497"/>
                <a:gd name="connsiteY28" fmla="*/ 249767 h 499744"/>
                <a:gd name="connsiteX29" fmla="*/ 283108 w 607497"/>
                <a:gd name="connsiteY29" fmla="*/ 267797 h 499744"/>
                <a:gd name="connsiteX30" fmla="*/ 265043 w 607497"/>
                <a:gd name="connsiteY30" fmla="*/ 249767 h 499744"/>
                <a:gd name="connsiteX31" fmla="*/ 283108 w 607497"/>
                <a:gd name="connsiteY31" fmla="*/ 231737 h 499744"/>
                <a:gd name="connsiteX32" fmla="*/ 205240 w 607497"/>
                <a:gd name="connsiteY32" fmla="*/ 231737 h 499744"/>
                <a:gd name="connsiteX33" fmla="*/ 223270 w 607497"/>
                <a:gd name="connsiteY33" fmla="*/ 249767 h 499744"/>
                <a:gd name="connsiteX34" fmla="*/ 205240 w 607497"/>
                <a:gd name="connsiteY34" fmla="*/ 267797 h 499744"/>
                <a:gd name="connsiteX35" fmla="*/ 187210 w 607497"/>
                <a:gd name="connsiteY35" fmla="*/ 249767 h 499744"/>
                <a:gd name="connsiteX36" fmla="*/ 205240 w 607497"/>
                <a:gd name="connsiteY36" fmla="*/ 231737 h 499744"/>
                <a:gd name="connsiteX37" fmla="*/ 283279 w 607497"/>
                <a:gd name="connsiteY37" fmla="*/ 0 h 499744"/>
                <a:gd name="connsiteX38" fmla="*/ 564608 w 607497"/>
                <a:gd name="connsiteY38" fmla="*/ 221726 h 499744"/>
                <a:gd name="connsiteX39" fmla="*/ 551516 w 607497"/>
                <a:gd name="connsiteY39" fmla="*/ 238689 h 499744"/>
                <a:gd name="connsiteX40" fmla="*/ 534525 w 607497"/>
                <a:gd name="connsiteY40" fmla="*/ 225526 h 499744"/>
                <a:gd name="connsiteX41" fmla="*/ 283093 w 607497"/>
                <a:gd name="connsiteY41" fmla="*/ 30033 h 499744"/>
                <a:gd name="connsiteX42" fmla="*/ 30176 w 607497"/>
                <a:gd name="connsiteY42" fmla="*/ 249534 h 499744"/>
                <a:gd name="connsiteX43" fmla="*/ 85791 w 607497"/>
                <a:gd name="connsiteY43" fmla="*/ 386723 h 499744"/>
                <a:gd name="connsiteX44" fmla="*/ 88855 w 607497"/>
                <a:gd name="connsiteY44" fmla="*/ 402295 h 499744"/>
                <a:gd name="connsiteX45" fmla="*/ 56823 w 607497"/>
                <a:gd name="connsiteY45" fmla="*/ 451609 h 499744"/>
                <a:gd name="connsiteX46" fmla="*/ 129708 w 607497"/>
                <a:gd name="connsiteY46" fmla="*/ 433533 h 499744"/>
                <a:gd name="connsiteX47" fmla="*/ 145121 w 607497"/>
                <a:gd name="connsiteY47" fmla="*/ 433441 h 499744"/>
                <a:gd name="connsiteX48" fmla="*/ 283279 w 607497"/>
                <a:gd name="connsiteY48" fmla="*/ 469128 h 499744"/>
                <a:gd name="connsiteX49" fmla="*/ 361735 w 607497"/>
                <a:gd name="connsiteY49" fmla="*/ 458376 h 499744"/>
                <a:gd name="connsiteX50" fmla="*/ 380398 w 607497"/>
                <a:gd name="connsiteY50" fmla="*/ 468943 h 499744"/>
                <a:gd name="connsiteX51" fmla="*/ 369999 w 607497"/>
                <a:gd name="connsiteY51" fmla="*/ 487574 h 499744"/>
                <a:gd name="connsiteX52" fmla="*/ 283279 w 607497"/>
                <a:gd name="connsiteY52" fmla="*/ 499532 h 499744"/>
                <a:gd name="connsiteX53" fmla="*/ 137693 w 607497"/>
                <a:gd name="connsiteY53" fmla="*/ 464123 h 499744"/>
                <a:gd name="connsiteX54" fmla="*/ 33054 w 607497"/>
                <a:gd name="connsiteY54" fmla="*/ 480252 h 499744"/>
                <a:gd name="connsiteX55" fmla="*/ 14206 w 607497"/>
                <a:gd name="connsiteY55" fmla="*/ 463103 h 499744"/>
                <a:gd name="connsiteX56" fmla="*/ 24048 w 607497"/>
                <a:gd name="connsiteY56" fmla="*/ 439280 h 499744"/>
                <a:gd name="connsiteX57" fmla="*/ 57101 w 607497"/>
                <a:gd name="connsiteY57" fmla="*/ 400163 h 499744"/>
                <a:gd name="connsiteX58" fmla="*/ 0 w 607497"/>
                <a:gd name="connsiteY58" fmla="*/ 249812 h 499744"/>
                <a:gd name="connsiteX59" fmla="*/ 283279 w 607497"/>
                <a:gd name="connsiteY59" fmla="*/ 0 h 499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607497" h="499744">
                  <a:moveTo>
                    <a:pt x="440068" y="391268"/>
                  </a:moveTo>
                  <a:lnTo>
                    <a:pt x="440068" y="469334"/>
                  </a:lnTo>
                  <a:lnTo>
                    <a:pt x="577038" y="469334"/>
                  </a:lnTo>
                  <a:lnTo>
                    <a:pt x="577038" y="391268"/>
                  </a:lnTo>
                  <a:close/>
                  <a:moveTo>
                    <a:pt x="508507" y="291692"/>
                  </a:moveTo>
                  <a:cubicBezTo>
                    <a:pt x="485848" y="291692"/>
                    <a:pt x="467462" y="310049"/>
                    <a:pt x="467462" y="332672"/>
                  </a:cubicBezTo>
                  <a:lnTo>
                    <a:pt x="467462" y="361043"/>
                  </a:lnTo>
                  <a:lnTo>
                    <a:pt x="549644" y="361043"/>
                  </a:lnTo>
                  <a:lnTo>
                    <a:pt x="549644" y="332672"/>
                  </a:lnTo>
                  <a:cubicBezTo>
                    <a:pt x="549644" y="310049"/>
                    <a:pt x="531165" y="291692"/>
                    <a:pt x="508507" y="291692"/>
                  </a:cubicBezTo>
                  <a:close/>
                  <a:moveTo>
                    <a:pt x="508507" y="261374"/>
                  </a:moveTo>
                  <a:cubicBezTo>
                    <a:pt x="547880" y="261374"/>
                    <a:pt x="580010" y="293361"/>
                    <a:pt x="580010" y="332672"/>
                  </a:cubicBezTo>
                  <a:lnTo>
                    <a:pt x="580010" y="361228"/>
                  </a:lnTo>
                  <a:cubicBezTo>
                    <a:pt x="595239" y="362526"/>
                    <a:pt x="607311" y="375228"/>
                    <a:pt x="607497" y="390804"/>
                  </a:cubicBezTo>
                  <a:lnTo>
                    <a:pt x="607497" y="469890"/>
                  </a:lnTo>
                  <a:cubicBezTo>
                    <a:pt x="607497" y="486393"/>
                    <a:pt x="594125" y="499744"/>
                    <a:pt x="577596" y="499744"/>
                  </a:cubicBezTo>
                  <a:lnTo>
                    <a:pt x="439603" y="499744"/>
                  </a:lnTo>
                  <a:cubicBezTo>
                    <a:pt x="423074" y="499744"/>
                    <a:pt x="409702" y="486393"/>
                    <a:pt x="409702" y="469890"/>
                  </a:cubicBezTo>
                  <a:lnTo>
                    <a:pt x="409702" y="390804"/>
                  </a:lnTo>
                  <a:cubicBezTo>
                    <a:pt x="409702" y="375228"/>
                    <a:pt x="421867" y="362526"/>
                    <a:pt x="437096" y="361228"/>
                  </a:cubicBezTo>
                  <a:lnTo>
                    <a:pt x="437096" y="332672"/>
                  </a:lnTo>
                  <a:cubicBezTo>
                    <a:pt x="437096" y="293361"/>
                    <a:pt x="469133" y="261374"/>
                    <a:pt x="508507" y="261374"/>
                  </a:cubicBezTo>
                  <a:close/>
                  <a:moveTo>
                    <a:pt x="360977" y="231737"/>
                  </a:moveTo>
                  <a:cubicBezTo>
                    <a:pt x="370973" y="231737"/>
                    <a:pt x="379077" y="239809"/>
                    <a:pt x="379077" y="249767"/>
                  </a:cubicBezTo>
                  <a:cubicBezTo>
                    <a:pt x="379077" y="259725"/>
                    <a:pt x="370973" y="267797"/>
                    <a:pt x="360977" y="267797"/>
                  </a:cubicBezTo>
                  <a:cubicBezTo>
                    <a:pt x="350981" y="267797"/>
                    <a:pt x="342877" y="259725"/>
                    <a:pt x="342877" y="249767"/>
                  </a:cubicBezTo>
                  <a:cubicBezTo>
                    <a:pt x="342877" y="239809"/>
                    <a:pt x="350981" y="231737"/>
                    <a:pt x="360977" y="231737"/>
                  </a:cubicBezTo>
                  <a:close/>
                  <a:moveTo>
                    <a:pt x="283108" y="231737"/>
                  </a:moveTo>
                  <a:cubicBezTo>
                    <a:pt x="293085" y="231737"/>
                    <a:pt x="301173" y="239809"/>
                    <a:pt x="301173" y="249767"/>
                  </a:cubicBezTo>
                  <a:cubicBezTo>
                    <a:pt x="301173" y="259725"/>
                    <a:pt x="293085" y="267797"/>
                    <a:pt x="283108" y="267797"/>
                  </a:cubicBezTo>
                  <a:cubicBezTo>
                    <a:pt x="273131" y="267797"/>
                    <a:pt x="265043" y="259725"/>
                    <a:pt x="265043" y="249767"/>
                  </a:cubicBezTo>
                  <a:cubicBezTo>
                    <a:pt x="265043" y="239809"/>
                    <a:pt x="273131" y="231737"/>
                    <a:pt x="283108" y="231737"/>
                  </a:cubicBezTo>
                  <a:close/>
                  <a:moveTo>
                    <a:pt x="205240" y="231737"/>
                  </a:moveTo>
                  <a:cubicBezTo>
                    <a:pt x="215198" y="231737"/>
                    <a:pt x="223270" y="239809"/>
                    <a:pt x="223270" y="249767"/>
                  </a:cubicBezTo>
                  <a:cubicBezTo>
                    <a:pt x="223270" y="259725"/>
                    <a:pt x="215198" y="267797"/>
                    <a:pt x="205240" y="267797"/>
                  </a:cubicBezTo>
                  <a:cubicBezTo>
                    <a:pt x="195282" y="267797"/>
                    <a:pt x="187210" y="259725"/>
                    <a:pt x="187210" y="249767"/>
                  </a:cubicBezTo>
                  <a:cubicBezTo>
                    <a:pt x="187210" y="239809"/>
                    <a:pt x="195282" y="231737"/>
                    <a:pt x="205240" y="231737"/>
                  </a:cubicBezTo>
                  <a:close/>
                  <a:moveTo>
                    <a:pt x="283279" y="0"/>
                  </a:moveTo>
                  <a:cubicBezTo>
                    <a:pt x="427843" y="0"/>
                    <a:pt x="548917" y="95568"/>
                    <a:pt x="564608" y="221726"/>
                  </a:cubicBezTo>
                  <a:cubicBezTo>
                    <a:pt x="565722" y="229976"/>
                    <a:pt x="559780" y="237669"/>
                    <a:pt x="551516" y="238689"/>
                  </a:cubicBezTo>
                  <a:cubicBezTo>
                    <a:pt x="543253" y="239801"/>
                    <a:pt x="535546" y="233869"/>
                    <a:pt x="534525" y="225526"/>
                  </a:cubicBezTo>
                  <a:cubicBezTo>
                    <a:pt x="520598" y="114107"/>
                    <a:pt x="412523" y="30033"/>
                    <a:pt x="283093" y="30033"/>
                  </a:cubicBezTo>
                  <a:cubicBezTo>
                    <a:pt x="143636" y="30033"/>
                    <a:pt x="30176" y="128568"/>
                    <a:pt x="30176" y="249534"/>
                  </a:cubicBezTo>
                  <a:cubicBezTo>
                    <a:pt x="30176" y="299960"/>
                    <a:pt x="49395" y="347420"/>
                    <a:pt x="85791" y="386723"/>
                  </a:cubicBezTo>
                  <a:cubicBezTo>
                    <a:pt x="89598" y="390894"/>
                    <a:pt x="90898" y="397012"/>
                    <a:pt x="88855" y="402295"/>
                  </a:cubicBezTo>
                  <a:cubicBezTo>
                    <a:pt x="81613" y="421947"/>
                    <a:pt x="70843" y="438539"/>
                    <a:pt x="56823" y="451609"/>
                  </a:cubicBezTo>
                  <a:cubicBezTo>
                    <a:pt x="77342" y="451980"/>
                    <a:pt x="104454" y="448643"/>
                    <a:pt x="129708" y="433533"/>
                  </a:cubicBezTo>
                  <a:cubicBezTo>
                    <a:pt x="134444" y="430845"/>
                    <a:pt x="140386" y="430753"/>
                    <a:pt x="145121" y="433441"/>
                  </a:cubicBezTo>
                  <a:cubicBezTo>
                    <a:pt x="186346" y="456800"/>
                    <a:pt x="234069" y="469128"/>
                    <a:pt x="283279" y="469128"/>
                  </a:cubicBezTo>
                  <a:cubicBezTo>
                    <a:pt x="310112" y="469128"/>
                    <a:pt x="336481" y="465606"/>
                    <a:pt x="361735" y="458376"/>
                  </a:cubicBezTo>
                  <a:cubicBezTo>
                    <a:pt x="369813" y="456151"/>
                    <a:pt x="378169" y="460878"/>
                    <a:pt x="380398" y="468943"/>
                  </a:cubicBezTo>
                  <a:cubicBezTo>
                    <a:pt x="382812" y="476915"/>
                    <a:pt x="378076" y="485257"/>
                    <a:pt x="369999" y="487574"/>
                  </a:cubicBezTo>
                  <a:cubicBezTo>
                    <a:pt x="342051" y="495639"/>
                    <a:pt x="312804" y="499532"/>
                    <a:pt x="283279" y="499532"/>
                  </a:cubicBezTo>
                  <a:cubicBezTo>
                    <a:pt x="231748" y="499532"/>
                    <a:pt x="181610" y="487296"/>
                    <a:pt x="137693" y="464123"/>
                  </a:cubicBezTo>
                  <a:cubicBezTo>
                    <a:pt x="97305" y="485072"/>
                    <a:pt x="55337" y="483403"/>
                    <a:pt x="33054" y="480252"/>
                  </a:cubicBezTo>
                  <a:cubicBezTo>
                    <a:pt x="23676" y="479047"/>
                    <a:pt x="16341" y="472280"/>
                    <a:pt x="14206" y="463103"/>
                  </a:cubicBezTo>
                  <a:cubicBezTo>
                    <a:pt x="12256" y="453834"/>
                    <a:pt x="15970" y="444471"/>
                    <a:pt x="24048" y="439280"/>
                  </a:cubicBezTo>
                  <a:cubicBezTo>
                    <a:pt x="38346" y="429826"/>
                    <a:pt x="49395" y="416756"/>
                    <a:pt x="57101" y="400163"/>
                  </a:cubicBezTo>
                  <a:cubicBezTo>
                    <a:pt x="20148" y="357060"/>
                    <a:pt x="0" y="304039"/>
                    <a:pt x="0" y="249812"/>
                  </a:cubicBezTo>
                  <a:cubicBezTo>
                    <a:pt x="0" y="112068"/>
                    <a:pt x="127016" y="0"/>
                    <a:pt x="28327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254" name="组合 13"/>
            <p:cNvGrpSpPr/>
            <p:nvPr/>
          </p:nvGrpSpPr>
          <p:grpSpPr bwMode="auto">
            <a:xfrm>
              <a:off x="1227138" y="3668713"/>
              <a:ext cx="1773237" cy="1323602"/>
              <a:chOff x="4806948" y="4254292"/>
              <a:chExt cx="1773384" cy="1323759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4806948" y="4562267"/>
                <a:ext cx="1773383" cy="1015784"/>
              </a:xfrm>
              <a:prstGeom prst="rect">
                <a:avLst/>
              </a:prstGeom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er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creative, and copyrights belong to Bao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tu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internet.</a:t>
                </a:r>
                <a:endPara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4806949" y="4254292"/>
                <a:ext cx="1773383" cy="369376"/>
              </a:xfrm>
              <a:prstGeom prst="rect">
                <a:avLst/>
              </a:prstGeom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您的文字添加</a:t>
                </a:r>
                <a:endPara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3679827" y="1989138"/>
            <a:ext cx="2171700" cy="3455987"/>
            <a:chOff x="3679825" y="1989138"/>
            <a:chExt cx="2171700" cy="3455987"/>
          </a:xfrm>
        </p:grpSpPr>
        <p:sp>
          <p:nvSpPr>
            <p:cNvPr id="3" name="矩形 2"/>
            <p:cNvSpPr/>
            <p:nvPr/>
          </p:nvSpPr>
          <p:spPr>
            <a:xfrm>
              <a:off x="3679825" y="1989138"/>
              <a:ext cx="2171700" cy="34559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4267200" y="2354263"/>
              <a:ext cx="996950" cy="9969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椭圆 10"/>
            <p:cNvSpPr/>
            <p:nvPr/>
          </p:nvSpPr>
          <p:spPr>
            <a:xfrm>
              <a:off x="4511675" y="2624138"/>
              <a:ext cx="508000" cy="457200"/>
            </a:xfrm>
            <a:custGeom>
              <a:avLst/>
              <a:gdLst>
                <a:gd name="connsiteX0" fmla="*/ 266188 w 606580"/>
                <a:gd name="connsiteY0" fmla="*/ 225315 h 545612"/>
                <a:gd name="connsiteX1" fmla="*/ 340370 w 606580"/>
                <a:gd name="connsiteY1" fmla="*/ 225315 h 545612"/>
                <a:gd name="connsiteX2" fmla="*/ 393755 w 606580"/>
                <a:gd name="connsiteY2" fmla="*/ 274839 h 545612"/>
                <a:gd name="connsiteX3" fmla="*/ 393755 w 606580"/>
                <a:gd name="connsiteY3" fmla="*/ 320931 h 545612"/>
                <a:gd name="connsiteX4" fmla="*/ 212896 w 606580"/>
                <a:gd name="connsiteY4" fmla="*/ 320931 h 545612"/>
                <a:gd name="connsiteX5" fmla="*/ 212896 w 606580"/>
                <a:gd name="connsiteY5" fmla="*/ 274839 h 545612"/>
                <a:gd name="connsiteX6" fmla="*/ 266188 w 606580"/>
                <a:gd name="connsiteY6" fmla="*/ 225315 h 545612"/>
                <a:gd name="connsiteX7" fmla="*/ 303290 w 606580"/>
                <a:gd name="connsiteY7" fmla="*/ 101191 h 545612"/>
                <a:gd name="connsiteX8" fmla="*/ 355720 w 606580"/>
                <a:gd name="connsiteY8" fmla="*/ 153304 h 545612"/>
                <a:gd name="connsiteX9" fmla="*/ 303290 w 606580"/>
                <a:gd name="connsiteY9" fmla="*/ 205417 h 545612"/>
                <a:gd name="connsiteX10" fmla="*/ 250860 w 606580"/>
                <a:gd name="connsiteY10" fmla="*/ 153304 h 545612"/>
                <a:gd name="connsiteX11" fmla="*/ 303290 w 606580"/>
                <a:gd name="connsiteY11" fmla="*/ 101191 h 545612"/>
                <a:gd name="connsiteX12" fmla="*/ 37882 w 606580"/>
                <a:gd name="connsiteY12" fmla="*/ 37820 h 545612"/>
                <a:gd name="connsiteX13" fmla="*/ 37882 w 606580"/>
                <a:gd name="connsiteY13" fmla="*/ 384784 h 545612"/>
                <a:gd name="connsiteX14" fmla="*/ 174184 w 606580"/>
                <a:gd name="connsiteY14" fmla="*/ 384784 h 545612"/>
                <a:gd name="connsiteX15" fmla="*/ 174184 w 606580"/>
                <a:gd name="connsiteY15" fmla="*/ 465986 h 545612"/>
                <a:gd name="connsiteX16" fmla="*/ 274089 w 606580"/>
                <a:gd name="connsiteY16" fmla="*/ 384784 h 545612"/>
                <a:gd name="connsiteX17" fmla="*/ 568698 w 606580"/>
                <a:gd name="connsiteY17" fmla="*/ 384784 h 545612"/>
                <a:gd name="connsiteX18" fmla="*/ 568698 w 606580"/>
                <a:gd name="connsiteY18" fmla="*/ 37820 h 545612"/>
                <a:gd name="connsiteX19" fmla="*/ 0 w 606580"/>
                <a:gd name="connsiteY19" fmla="*/ 0 h 545612"/>
                <a:gd name="connsiteX20" fmla="*/ 606580 w 606580"/>
                <a:gd name="connsiteY20" fmla="*/ 0 h 545612"/>
                <a:gd name="connsiteX21" fmla="*/ 606580 w 606580"/>
                <a:gd name="connsiteY21" fmla="*/ 422604 h 545612"/>
                <a:gd name="connsiteX22" fmla="*/ 287645 w 606580"/>
                <a:gd name="connsiteY22" fmla="*/ 422604 h 545612"/>
                <a:gd name="connsiteX23" fmla="*/ 136302 w 606580"/>
                <a:gd name="connsiteY23" fmla="*/ 545612 h 545612"/>
                <a:gd name="connsiteX24" fmla="*/ 136302 w 606580"/>
                <a:gd name="connsiteY24" fmla="*/ 422604 h 545612"/>
                <a:gd name="connsiteX25" fmla="*/ 0 w 606580"/>
                <a:gd name="connsiteY25" fmla="*/ 422604 h 5456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06580" h="545612">
                  <a:moveTo>
                    <a:pt x="266188" y="225315"/>
                  </a:moveTo>
                  <a:lnTo>
                    <a:pt x="340370" y="225315"/>
                  </a:lnTo>
                  <a:cubicBezTo>
                    <a:pt x="340370" y="225315"/>
                    <a:pt x="393755" y="226242"/>
                    <a:pt x="393755" y="274839"/>
                  </a:cubicBezTo>
                  <a:lnTo>
                    <a:pt x="393755" y="320931"/>
                  </a:lnTo>
                  <a:lnTo>
                    <a:pt x="212896" y="320931"/>
                  </a:lnTo>
                  <a:lnTo>
                    <a:pt x="212896" y="274839"/>
                  </a:lnTo>
                  <a:cubicBezTo>
                    <a:pt x="212896" y="225964"/>
                    <a:pt x="266188" y="225315"/>
                    <a:pt x="266188" y="225315"/>
                  </a:cubicBezTo>
                  <a:close/>
                  <a:moveTo>
                    <a:pt x="303290" y="101191"/>
                  </a:moveTo>
                  <a:cubicBezTo>
                    <a:pt x="332246" y="101191"/>
                    <a:pt x="355720" y="124523"/>
                    <a:pt x="355720" y="153304"/>
                  </a:cubicBezTo>
                  <a:cubicBezTo>
                    <a:pt x="355720" y="182085"/>
                    <a:pt x="332246" y="205417"/>
                    <a:pt x="303290" y="205417"/>
                  </a:cubicBezTo>
                  <a:cubicBezTo>
                    <a:pt x="274334" y="205417"/>
                    <a:pt x="250860" y="182085"/>
                    <a:pt x="250860" y="153304"/>
                  </a:cubicBezTo>
                  <a:cubicBezTo>
                    <a:pt x="250860" y="124523"/>
                    <a:pt x="274334" y="101191"/>
                    <a:pt x="303290" y="101191"/>
                  </a:cubicBezTo>
                  <a:close/>
                  <a:moveTo>
                    <a:pt x="37882" y="37820"/>
                  </a:moveTo>
                  <a:lnTo>
                    <a:pt x="37882" y="384784"/>
                  </a:lnTo>
                  <a:lnTo>
                    <a:pt x="174184" y="384784"/>
                  </a:lnTo>
                  <a:lnTo>
                    <a:pt x="174184" y="465986"/>
                  </a:lnTo>
                  <a:lnTo>
                    <a:pt x="274089" y="384784"/>
                  </a:lnTo>
                  <a:lnTo>
                    <a:pt x="568698" y="384784"/>
                  </a:lnTo>
                  <a:lnTo>
                    <a:pt x="568698" y="37820"/>
                  </a:lnTo>
                  <a:close/>
                  <a:moveTo>
                    <a:pt x="0" y="0"/>
                  </a:moveTo>
                  <a:lnTo>
                    <a:pt x="606580" y="0"/>
                  </a:lnTo>
                  <a:lnTo>
                    <a:pt x="606580" y="422604"/>
                  </a:lnTo>
                  <a:lnTo>
                    <a:pt x="287645" y="422604"/>
                  </a:lnTo>
                  <a:lnTo>
                    <a:pt x="136302" y="545612"/>
                  </a:lnTo>
                  <a:lnTo>
                    <a:pt x="136302" y="422604"/>
                  </a:lnTo>
                  <a:lnTo>
                    <a:pt x="0" y="42260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255" name="组合 16"/>
            <p:cNvGrpSpPr/>
            <p:nvPr/>
          </p:nvGrpSpPr>
          <p:grpSpPr bwMode="auto">
            <a:xfrm>
              <a:off x="3878263" y="3668713"/>
              <a:ext cx="1774825" cy="1323602"/>
              <a:chOff x="4806948" y="4254292"/>
              <a:chExt cx="1773384" cy="1323759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4806948" y="4562267"/>
                <a:ext cx="1773383" cy="1015784"/>
              </a:xfrm>
              <a:prstGeom prst="rect">
                <a:avLst/>
              </a:prstGeom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er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creative, and copyrights belong to Bao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tu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internet.</a:t>
                </a:r>
                <a:endPara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4806951" y="4254292"/>
                <a:ext cx="1773381" cy="369376"/>
              </a:xfrm>
              <a:prstGeom prst="rect">
                <a:avLst/>
              </a:prstGeom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您的文字添加</a:t>
                </a:r>
                <a:endPara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6340475" y="1989138"/>
            <a:ext cx="2171700" cy="3455987"/>
            <a:chOff x="6340475" y="1989138"/>
            <a:chExt cx="2171700" cy="3455987"/>
          </a:xfrm>
        </p:grpSpPr>
        <p:sp>
          <p:nvSpPr>
            <p:cNvPr id="4" name="矩形 3"/>
            <p:cNvSpPr/>
            <p:nvPr/>
          </p:nvSpPr>
          <p:spPr>
            <a:xfrm>
              <a:off x="6340475" y="1989138"/>
              <a:ext cx="2171700" cy="345598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6927850" y="2354263"/>
              <a:ext cx="996950" cy="9969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椭圆 11"/>
            <p:cNvSpPr/>
            <p:nvPr/>
          </p:nvSpPr>
          <p:spPr>
            <a:xfrm>
              <a:off x="7189788" y="2598738"/>
              <a:ext cx="473075" cy="508000"/>
            </a:xfrm>
            <a:custGeom>
              <a:avLst/>
              <a:gdLst>
                <a:gd name="connsiteX0" fmla="*/ 124858 w 561080"/>
                <a:gd name="connsiteY0" fmla="*/ 205981 h 601147"/>
                <a:gd name="connsiteX1" fmla="*/ 327396 w 561080"/>
                <a:gd name="connsiteY1" fmla="*/ 205981 h 601147"/>
                <a:gd name="connsiteX2" fmla="*/ 347252 w 561080"/>
                <a:gd name="connsiteY2" fmla="*/ 225810 h 601147"/>
                <a:gd name="connsiteX3" fmla="*/ 327396 w 561080"/>
                <a:gd name="connsiteY3" fmla="*/ 245639 h 601147"/>
                <a:gd name="connsiteX4" fmla="*/ 124858 w 561080"/>
                <a:gd name="connsiteY4" fmla="*/ 245639 h 601147"/>
                <a:gd name="connsiteX5" fmla="*/ 105001 w 561080"/>
                <a:gd name="connsiteY5" fmla="*/ 225810 h 601147"/>
                <a:gd name="connsiteX6" fmla="*/ 124858 w 561080"/>
                <a:gd name="connsiteY6" fmla="*/ 205981 h 601147"/>
                <a:gd name="connsiteX7" fmla="*/ 226158 w 561080"/>
                <a:gd name="connsiteY7" fmla="*/ 39653 h 601147"/>
                <a:gd name="connsiteX8" fmla="*/ 39711 w 561080"/>
                <a:gd name="connsiteY8" fmla="*/ 225827 h 601147"/>
                <a:gd name="connsiteX9" fmla="*/ 226158 w 561080"/>
                <a:gd name="connsiteY9" fmla="*/ 412000 h 601147"/>
                <a:gd name="connsiteX10" fmla="*/ 412605 w 561080"/>
                <a:gd name="connsiteY10" fmla="*/ 225827 h 601147"/>
                <a:gd name="connsiteX11" fmla="*/ 226158 w 561080"/>
                <a:gd name="connsiteY11" fmla="*/ 39653 h 601147"/>
                <a:gd name="connsiteX12" fmla="*/ 226158 w 561080"/>
                <a:gd name="connsiteY12" fmla="*/ 0 h 601147"/>
                <a:gd name="connsiteX13" fmla="*/ 452317 w 561080"/>
                <a:gd name="connsiteY13" fmla="*/ 225827 h 601147"/>
                <a:gd name="connsiteX14" fmla="*/ 383020 w 561080"/>
                <a:gd name="connsiteY14" fmla="*/ 388406 h 601147"/>
                <a:gd name="connsiteX15" fmla="*/ 555567 w 561080"/>
                <a:gd name="connsiteY15" fmla="*/ 567640 h 601147"/>
                <a:gd name="connsiteX16" fmla="*/ 554971 w 561080"/>
                <a:gd name="connsiteY16" fmla="*/ 595596 h 601147"/>
                <a:gd name="connsiteX17" fmla="*/ 541271 w 561080"/>
                <a:gd name="connsiteY17" fmla="*/ 601147 h 601147"/>
                <a:gd name="connsiteX18" fmla="*/ 526975 w 561080"/>
                <a:gd name="connsiteY18" fmla="*/ 595001 h 601147"/>
                <a:gd name="connsiteX19" fmla="*/ 352045 w 561080"/>
                <a:gd name="connsiteY19" fmla="*/ 413388 h 601147"/>
                <a:gd name="connsiteX20" fmla="*/ 226158 w 561080"/>
                <a:gd name="connsiteY20" fmla="*/ 451653 h 601147"/>
                <a:gd name="connsiteX21" fmla="*/ 0 w 561080"/>
                <a:gd name="connsiteY21" fmla="*/ 225827 h 601147"/>
                <a:gd name="connsiteX22" fmla="*/ 226158 w 561080"/>
                <a:gd name="connsiteY22" fmla="*/ 0 h 60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1080" h="601147">
                  <a:moveTo>
                    <a:pt x="124858" y="205981"/>
                  </a:moveTo>
                  <a:lnTo>
                    <a:pt x="327396" y="205981"/>
                  </a:lnTo>
                  <a:cubicBezTo>
                    <a:pt x="338317" y="205981"/>
                    <a:pt x="347252" y="214904"/>
                    <a:pt x="347252" y="225810"/>
                  </a:cubicBezTo>
                  <a:cubicBezTo>
                    <a:pt x="347252" y="236716"/>
                    <a:pt x="338317" y="245639"/>
                    <a:pt x="327396" y="245639"/>
                  </a:cubicBezTo>
                  <a:lnTo>
                    <a:pt x="124858" y="245639"/>
                  </a:lnTo>
                  <a:cubicBezTo>
                    <a:pt x="113937" y="245639"/>
                    <a:pt x="105001" y="236716"/>
                    <a:pt x="105001" y="225810"/>
                  </a:cubicBezTo>
                  <a:cubicBezTo>
                    <a:pt x="105001" y="214904"/>
                    <a:pt x="113937" y="205981"/>
                    <a:pt x="124858" y="205981"/>
                  </a:cubicBezTo>
                  <a:close/>
                  <a:moveTo>
                    <a:pt x="226158" y="39653"/>
                  </a:moveTo>
                  <a:cubicBezTo>
                    <a:pt x="123305" y="39653"/>
                    <a:pt x="39711" y="123124"/>
                    <a:pt x="39711" y="225827"/>
                  </a:cubicBezTo>
                  <a:cubicBezTo>
                    <a:pt x="39711" y="328529"/>
                    <a:pt x="123305" y="412000"/>
                    <a:pt x="226158" y="412000"/>
                  </a:cubicBezTo>
                  <a:cubicBezTo>
                    <a:pt x="329012" y="412000"/>
                    <a:pt x="412605" y="328529"/>
                    <a:pt x="412605" y="225827"/>
                  </a:cubicBezTo>
                  <a:cubicBezTo>
                    <a:pt x="412605" y="123124"/>
                    <a:pt x="329012" y="39653"/>
                    <a:pt x="226158" y="39653"/>
                  </a:cubicBezTo>
                  <a:close/>
                  <a:moveTo>
                    <a:pt x="226158" y="0"/>
                  </a:moveTo>
                  <a:cubicBezTo>
                    <a:pt x="350853" y="0"/>
                    <a:pt x="452317" y="101315"/>
                    <a:pt x="452317" y="225827"/>
                  </a:cubicBezTo>
                  <a:cubicBezTo>
                    <a:pt x="452317" y="289669"/>
                    <a:pt x="425710" y="347365"/>
                    <a:pt x="383020" y="388406"/>
                  </a:cubicBezTo>
                  <a:lnTo>
                    <a:pt x="555567" y="567640"/>
                  </a:lnTo>
                  <a:cubicBezTo>
                    <a:pt x="563112" y="575571"/>
                    <a:pt x="562914" y="588061"/>
                    <a:pt x="554971" y="595596"/>
                  </a:cubicBezTo>
                  <a:cubicBezTo>
                    <a:pt x="551199" y="599363"/>
                    <a:pt x="546235" y="601147"/>
                    <a:pt x="541271" y="601147"/>
                  </a:cubicBezTo>
                  <a:cubicBezTo>
                    <a:pt x="536108" y="601147"/>
                    <a:pt x="530747" y="599164"/>
                    <a:pt x="526975" y="595001"/>
                  </a:cubicBezTo>
                  <a:lnTo>
                    <a:pt x="352045" y="413388"/>
                  </a:lnTo>
                  <a:cubicBezTo>
                    <a:pt x="316105" y="437576"/>
                    <a:pt x="272820" y="451653"/>
                    <a:pt x="226158" y="451653"/>
                  </a:cubicBezTo>
                  <a:cubicBezTo>
                    <a:pt x="101463" y="451653"/>
                    <a:pt x="0" y="350339"/>
                    <a:pt x="0" y="225827"/>
                  </a:cubicBezTo>
                  <a:cubicBezTo>
                    <a:pt x="0" y="101315"/>
                    <a:pt x="101463" y="0"/>
                    <a:pt x="226158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256" name="组合 19"/>
            <p:cNvGrpSpPr/>
            <p:nvPr/>
          </p:nvGrpSpPr>
          <p:grpSpPr bwMode="auto">
            <a:xfrm>
              <a:off x="6538913" y="3668713"/>
              <a:ext cx="1774825" cy="1323602"/>
              <a:chOff x="4806948" y="4254292"/>
              <a:chExt cx="1773384" cy="1323759"/>
            </a:xfrm>
          </p:grpSpPr>
          <p:sp>
            <p:nvSpPr>
              <p:cNvPr id="21" name="矩形 20"/>
              <p:cNvSpPr/>
              <p:nvPr/>
            </p:nvSpPr>
            <p:spPr>
              <a:xfrm>
                <a:off x="4806948" y="4562267"/>
                <a:ext cx="1773383" cy="1015784"/>
              </a:xfrm>
              <a:prstGeom prst="rect">
                <a:avLst/>
              </a:prstGeom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er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creative, and copyrights belong to Bao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tu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internet.</a:t>
                </a:r>
                <a:endPara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4806951" y="4254292"/>
                <a:ext cx="1773381" cy="369376"/>
              </a:xfrm>
              <a:prstGeom prst="rect">
                <a:avLst/>
              </a:prstGeom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您的文字添加</a:t>
                </a:r>
                <a:endPara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9001127" y="1989138"/>
            <a:ext cx="2171700" cy="3455987"/>
            <a:chOff x="9001125" y="1989138"/>
            <a:chExt cx="2171700" cy="3455987"/>
          </a:xfrm>
        </p:grpSpPr>
        <p:sp>
          <p:nvSpPr>
            <p:cNvPr id="5" name="矩形 4"/>
            <p:cNvSpPr/>
            <p:nvPr/>
          </p:nvSpPr>
          <p:spPr>
            <a:xfrm>
              <a:off x="9001125" y="1989138"/>
              <a:ext cx="2171700" cy="34559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9588500" y="2354263"/>
              <a:ext cx="996950" cy="9969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椭圆 12"/>
            <p:cNvSpPr/>
            <p:nvPr/>
          </p:nvSpPr>
          <p:spPr>
            <a:xfrm>
              <a:off x="9832975" y="2601913"/>
              <a:ext cx="508000" cy="501650"/>
            </a:xfrm>
            <a:custGeom>
              <a:avLst/>
              <a:gdLst>
                <a:gd name="connsiteX0" fmla="*/ 84102 w 605058"/>
                <a:gd name="connsiteY0" fmla="*/ 462071 h 596625"/>
                <a:gd name="connsiteX1" fmla="*/ 136115 w 605058"/>
                <a:gd name="connsiteY1" fmla="*/ 462071 h 596625"/>
                <a:gd name="connsiteX2" fmla="*/ 155668 w 605058"/>
                <a:gd name="connsiteY2" fmla="*/ 481600 h 596625"/>
                <a:gd name="connsiteX3" fmla="*/ 136115 w 605058"/>
                <a:gd name="connsiteY3" fmla="*/ 501129 h 596625"/>
                <a:gd name="connsiteX4" fmla="*/ 129858 w 605058"/>
                <a:gd name="connsiteY4" fmla="*/ 501129 h 596625"/>
                <a:gd name="connsiteX5" fmla="*/ 244246 w 605058"/>
                <a:gd name="connsiteY5" fmla="*/ 553662 h 596625"/>
                <a:gd name="connsiteX6" fmla="*/ 477326 w 605058"/>
                <a:gd name="connsiteY6" fmla="*/ 469102 h 596625"/>
                <a:gd name="connsiteX7" fmla="*/ 504896 w 605058"/>
                <a:gd name="connsiteY7" fmla="*/ 466563 h 596625"/>
                <a:gd name="connsiteX8" fmla="*/ 507243 w 605058"/>
                <a:gd name="connsiteY8" fmla="*/ 494099 h 596625"/>
                <a:gd name="connsiteX9" fmla="*/ 286873 w 605058"/>
                <a:gd name="connsiteY9" fmla="*/ 596625 h 596625"/>
                <a:gd name="connsiteX10" fmla="*/ 237403 w 605058"/>
                <a:gd name="connsiteY10" fmla="*/ 592133 h 596625"/>
                <a:gd name="connsiteX11" fmla="*/ 101700 w 605058"/>
                <a:gd name="connsiteY11" fmla="*/ 528665 h 596625"/>
                <a:gd name="connsiteX12" fmla="*/ 101700 w 605058"/>
                <a:gd name="connsiteY12" fmla="*/ 535500 h 596625"/>
                <a:gd name="connsiteX13" fmla="*/ 82147 w 605058"/>
                <a:gd name="connsiteY13" fmla="*/ 555029 h 596625"/>
                <a:gd name="connsiteX14" fmla="*/ 62593 w 605058"/>
                <a:gd name="connsiteY14" fmla="*/ 535500 h 596625"/>
                <a:gd name="connsiteX15" fmla="*/ 62593 w 605058"/>
                <a:gd name="connsiteY15" fmla="*/ 481600 h 596625"/>
                <a:gd name="connsiteX16" fmla="*/ 62593 w 605058"/>
                <a:gd name="connsiteY16" fmla="*/ 481405 h 596625"/>
                <a:gd name="connsiteX17" fmla="*/ 62789 w 605058"/>
                <a:gd name="connsiteY17" fmla="*/ 479647 h 596625"/>
                <a:gd name="connsiteX18" fmla="*/ 69632 w 605058"/>
                <a:gd name="connsiteY18" fmla="*/ 466563 h 596625"/>
                <a:gd name="connsiteX19" fmla="*/ 84102 w 605058"/>
                <a:gd name="connsiteY19" fmla="*/ 462071 h 596625"/>
                <a:gd name="connsiteX20" fmla="*/ 337122 w 605058"/>
                <a:gd name="connsiteY20" fmla="*/ 27227 h 596625"/>
                <a:gd name="connsiteX21" fmla="*/ 522516 w 605058"/>
                <a:gd name="connsiteY21" fmla="*/ 145178 h 596625"/>
                <a:gd name="connsiteX22" fmla="*/ 570037 w 605058"/>
                <a:gd name="connsiteY22" fmla="*/ 359600 h 596625"/>
                <a:gd name="connsiteX23" fmla="*/ 569255 w 605058"/>
                <a:gd name="connsiteY23" fmla="*/ 363701 h 596625"/>
                <a:gd name="connsiteX24" fmla="*/ 575709 w 605058"/>
                <a:gd name="connsiteY24" fmla="*/ 359991 h 596625"/>
                <a:gd name="connsiteX25" fmla="*/ 602501 w 605058"/>
                <a:gd name="connsiteY25" fmla="*/ 367216 h 596625"/>
                <a:gd name="connsiteX26" fmla="*/ 595265 w 605058"/>
                <a:gd name="connsiteY26" fmla="*/ 393775 h 596625"/>
                <a:gd name="connsiteX27" fmla="*/ 548526 w 605058"/>
                <a:gd name="connsiteY27" fmla="*/ 420724 h 596625"/>
                <a:gd name="connsiteX28" fmla="*/ 538747 w 605058"/>
                <a:gd name="connsiteY28" fmla="*/ 423458 h 596625"/>
                <a:gd name="connsiteX29" fmla="*/ 533663 w 605058"/>
                <a:gd name="connsiteY29" fmla="*/ 422677 h 596625"/>
                <a:gd name="connsiteX30" fmla="*/ 521929 w 605058"/>
                <a:gd name="connsiteY30" fmla="*/ 413694 h 596625"/>
                <a:gd name="connsiteX31" fmla="*/ 494941 w 605058"/>
                <a:gd name="connsiteY31" fmla="*/ 367021 h 596625"/>
                <a:gd name="connsiteX32" fmla="*/ 502177 w 605058"/>
                <a:gd name="connsiteY32" fmla="*/ 340267 h 596625"/>
                <a:gd name="connsiteX33" fmla="*/ 528774 w 605058"/>
                <a:gd name="connsiteY33" fmla="*/ 347492 h 596625"/>
                <a:gd name="connsiteX34" fmla="*/ 531707 w 605058"/>
                <a:gd name="connsiteY34" fmla="*/ 352375 h 596625"/>
                <a:gd name="connsiteX35" fmla="*/ 490443 w 605058"/>
                <a:gd name="connsiteY35" fmla="*/ 167636 h 596625"/>
                <a:gd name="connsiteX36" fmla="*/ 330278 w 605058"/>
                <a:gd name="connsiteY36" fmla="*/ 65698 h 596625"/>
                <a:gd name="connsiteX37" fmla="*/ 314437 w 605058"/>
                <a:gd name="connsiteY37" fmla="*/ 43240 h 596625"/>
                <a:gd name="connsiteX38" fmla="*/ 337122 w 605058"/>
                <a:gd name="connsiteY38" fmla="*/ 27227 h 596625"/>
                <a:gd name="connsiteX39" fmla="*/ 191663 w 605058"/>
                <a:gd name="connsiteY39" fmla="*/ 687 h 596625"/>
                <a:gd name="connsiteX40" fmla="*/ 206526 w 605058"/>
                <a:gd name="connsiteY40" fmla="*/ 2639 h 596625"/>
                <a:gd name="connsiteX41" fmla="*/ 253073 w 605058"/>
                <a:gd name="connsiteY41" fmla="*/ 29586 h 596625"/>
                <a:gd name="connsiteX42" fmla="*/ 262265 w 605058"/>
                <a:gd name="connsiteY42" fmla="*/ 41498 h 596625"/>
                <a:gd name="connsiteX43" fmla="*/ 260309 w 605058"/>
                <a:gd name="connsiteY43" fmla="*/ 56338 h 596625"/>
                <a:gd name="connsiteX44" fmla="*/ 233320 w 605058"/>
                <a:gd name="connsiteY44" fmla="*/ 102811 h 596625"/>
                <a:gd name="connsiteX45" fmla="*/ 216305 w 605058"/>
                <a:gd name="connsiteY45" fmla="*/ 112575 h 596625"/>
                <a:gd name="connsiteX46" fmla="*/ 206722 w 605058"/>
                <a:gd name="connsiteY46" fmla="*/ 110036 h 596625"/>
                <a:gd name="connsiteX47" fmla="*/ 199486 w 605058"/>
                <a:gd name="connsiteY47" fmla="*/ 83285 h 596625"/>
                <a:gd name="connsiteX48" fmla="*/ 203397 w 605058"/>
                <a:gd name="connsiteY48" fmla="*/ 76645 h 596625"/>
                <a:gd name="connsiteX49" fmla="*/ 42830 w 605058"/>
                <a:gd name="connsiteY49" fmla="*/ 266835 h 596625"/>
                <a:gd name="connsiteX50" fmla="*/ 53978 w 605058"/>
                <a:gd name="connsiteY50" fmla="*/ 394539 h 596625"/>
                <a:gd name="connsiteX51" fmla="*/ 42439 w 605058"/>
                <a:gd name="connsiteY51" fmla="*/ 419533 h 596625"/>
                <a:gd name="connsiteX52" fmla="*/ 35594 w 605058"/>
                <a:gd name="connsiteY52" fmla="*/ 420705 h 596625"/>
                <a:gd name="connsiteX53" fmla="*/ 17210 w 605058"/>
                <a:gd name="connsiteY53" fmla="*/ 407817 h 596625"/>
                <a:gd name="connsiteX54" fmla="*/ 4302 w 605058"/>
                <a:gd name="connsiteY54" fmla="*/ 260001 h 596625"/>
                <a:gd name="connsiteX55" fmla="*/ 191858 w 605058"/>
                <a:gd name="connsiteY55" fmla="*/ 39350 h 596625"/>
                <a:gd name="connsiteX56" fmla="*/ 186969 w 605058"/>
                <a:gd name="connsiteY56" fmla="*/ 36421 h 596625"/>
                <a:gd name="connsiteX57" fmla="*/ 179733 w 605058"/>
                <a:gd name="connsiteY57" fmla="*/ 9864 h 596625"/>
                <a:gd name="connsiteX58" fmla="*/ 191663 w 605058"/>
                <a:gd name="connsiteY58" fmla="*/ 687 h 596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</a:cxnLst>
              <a:rect l="l" t="t" r="r" b="b"/>
              <a:pathLst>
                <a:path w="605058" h="596625">
                  <a:moveTo>
                    <a:pt x="84102" y="462071"/>
                  </a:moveTo>
                  <a:lnTo>
                    <a:pt x="136115" y="462071"/>
                  </a:lnTo>
                  <a:cubicBezTo>
                    <a:pt x="146869" y="462071"/>
                    <a:pt x="155668" y="470859"/>
                    <a:pt x="155668" y="481600"/>
                  </a:cubicBezTo>
                  <a:cubicBezTo>
                    <a:pt x="155668" y="492341"/>
                    <a:pt x="146869" y="501129"/>
                    <a:pt x="136115" y="501129"/>
                  </a:cubicBezTo>
                  <a:lnTo>
                    <a:pt x="129858" y="501129"/>
                  </a:lnTo>
                  <a:cubicBezTo>
                    <a:pt x="162512" y="528079"/>
                    <a:pt x="202010" y="546241"/>
                    <a:pt x="244246" y="553662"/>
                  </a:cubicBezTo>
                  <a:cubicBezTo>
                    <a:pt x="331064" y="569089"/>
                    <a:pt x="420425" y="536672"/>
                    <a:pt x="477326" y="469102"/>
                  </a:cubicBezTo>
                  <a:cubicBezTo>
                    <a:pt x="484365" y="460704"/>
                    <a:pt x="496684" y="459728"/>
                    <a:pt x="504896" y="466563"/>
                  </a:cubicBezTo>
                  <a:cubicBezTo>
                    <a:pt x="513109" y="473593"/>
                    <a:pt x="514282" y="485897"/>
                    <a:pt x="507243" y="494099"/>
                  </a:cubicBezTo>
                  <a:cubicBezTo>
                    <a:pt x="452297" y="559520"/>
                    <a:pt x="370954" y="596625"/>
                    <a:pt x="286873" y="596625"/>
                  </a:cubicBezTo>
                  <a:cubicBezTo>
                    <a:pt x="270448" y="596625"/>
                    <a:pt x="253828" y="595063"/>
                    <a:pt x="237403" y="592133"/>
                  </a:cubicBezTo>
                  <a:cubicBezTo>
                    <a:pt x="187150" y="583345"/>
                    <a:pt x="140221" y="561278"/>
                    <a:pt x="101700" y="528665"/>
                  </a:cubicBezTo>
                  <a:lnTo>
                    <a:pt x="101700" y="535500"/>
                  </a:lnTo>
                  <a:cubicBezTo>
                    <a:pt x="101700" y="546241"/>
                    <a:pt x="92901" y="555029"/>
                    <a:pt x="82147" y="555029"/>
                  </a:cubicBezTo>
                  <a:cubicBezTo>
                    <a:pt x="71392" y="555029"/>
                    <a:pt x="62593" y="546241"/>
                    <a:pt x="62593" y="535500"/>
                  </a:cubicBezTo>
                  <a:lnTo>
                    <a:pt x="62593" y="481600"/>
                  </a:lnTo>
                  <a:cubicBezTo>
                    <a:pt x="62593" y="481600"/>
                    <a:pt x="62593" y="481405"/>
                    <a:pt x="62593" y="481405"/>
                  </a:cubicBezTo>
                  <a:cubicBezTo>
                    <a:pt x="62593" y="480819"/>
                    <a:pt x="62593" y="480233"/>
                    <a:pt x="62789" y="479647"/>
                  </a:cubicBezTo>
                  <a:cubicBezTo>
                    <a:pt x="63180" y="474765"/>
                    <a:pt x="65526" y="470078"/>
                    <a:pt x="69632" y="466563"/>
                  </a:cubicBezTo>
                  <a:cubicBezTo>
                    <a:pt x="73739" y="463048"/>
                    <a:pt x="79018" y="461681"/>
                    <a:pt x="84102" y="462071"/>
                  </a:cubicBezTo>
                  <a:close/>
                  <a:moveTo>
                    <a:pt x="337122" y="27227"/>
                  </a:moveTo>
                  <a:cubicBezTo>
                    <a:pt x="412610" y="40506"/>
                    <a:pt x="478514" y="82492"/>
                    <a:pt x="522516" y="145178"/>
                  </a:cubicBezTo>
                  <a:cubicBezTo>
                    <a:pt x="566517" y="208060"/>
                    <a:pt x="583531" y="284220"/>
                    <a:pt x="570037" y="359600"/>
                  </a:cubicBezTo>
                  <a:cubicBezTo>
                    <a:pt x="569842" y="360967"/>
                    <a:pt x="569646" y="362334"/>
                    <a:pt x="569255" y="363701"/>
                  </a:cubicBezTo>
                  <a:lnTo>
                    <a:pt x="575709" y="359991"/>
                  </a:lnTo>
                  <a:cubicBezTo>
                    <a:pt x="585096" y="354718"/>
                    <a:pt x="597025" y="357843"/>
                    <a:pt x="602501" y="367216"/>
                  </a:cubicBezTo>
                  <a:cubicBezTo>
                    <a:pt x="607781" y="376590"/>
                    <a:pt x="604652" y="388502"/>
                    <a:pt x="595265" y="393775"/>
                  </a:cubicBezTo>
                  <a:lnTo>
                    <a:pt x="548526" y="420724"/>
                  </a:lnTo>
                  <a:cubicBezTo>
                    <a:pt x="545592" y="422482"/>
                    <a:pt x="542268" y="423458"/>
                    <a:pt x="538747" y="423458"/>
                  </a:cubicBezTo>
                  <a:cubicBezTo>
                    <a:pt x="537183" y="423458"/>
                    <a:pt x="535423" y="423067"/>
                    <a:pt x="533663" y="422677"/>
                  </a:cubicBezTo>
                  <a:cubicBezTo>
                    <a:pt x="528774" y="421310"/>
                    <a:pt x="524471" y="418185"/>
                    <a:pt x="521929" y="413694"/>
                  </a:cubicBezTo>
                  <a:lnTo>
                    <a:pt x="494941" y="367021"/>
                  </a:lnTo>
                  <a:cubicBezTo>
                    <a:pt x="489466" y="357647"/>
                    <a:pt x="492790" y="345735"/>
                    <a:pt x="502177" y="340267"/>
                  </a:cubicBezTo>
                  <a:cubicBezTo>
                    <a:pt x="511369" y="334994"/>
                    <a:pt x="523494" y="338119"/>
                    <a:pt x="528774" y="347492"/>
                  </a:cubicBezTo>
                  <a:lnTo>
                    <a:pt x="531707" y="352375"/>
                  </a:lnTo>
                  <a:cubicBezTo>
                    <a:pt x="543050" y="287345"/>
                    <a:pt x="528383" y="221730"/>
                    <a:pt x="490443" y="167636"/>
                  </a:cubicBezTo>
                  <a:cubicBezTo>
                    <a:pt x="452504" y="113347"/>
                    <a:pt x="395596" y="77219"/>
                    <a:pt x="330278" y="65698"/>
                  </a:cubicBezTo>
                  <a:cubicBezTo>
                    <a:pt x="319717" y="63940"/>
                    <a:pt x="312677" y="53785"/>
                    <a:pt x="314437" y="43240"/>
                  </a:cubicBezTo>
                  <a:cubicBezTo>
                    <a:pt x="316393" y="32499"/>
                    <a:pt x="326562" y="25469"/>
                    <a:pt x="337122" y="27227"/>
                  </a:cubicBezTo>
                  <a:close/>
                  <a:moveTo>
                    <a:pt x="191663" y="687"/>
                  </a:moveTo>
                  <a:cubicBezTo>
                    <a:pt x="196503" y="-631"/>
                    <a:pt x="201833" y="-94"/>
                    <a:pt x="206526" y="2639"/>
                  </a:cubicBezTo>
                  <a:lnTo>
                    <a:pt x="253073" y="29586"/>
                  </a:lnTo>
                  <a:cubicBezTo>
                    <a:pt x="257571" y="32125"/>
                    <a:pt x="260896" y="36421"/>
                    <a:pt x="262265" y="41498"/>
                  </a:cubicBezTo>
                  <a:cubicBezTo>
                    <a:pt x="263634" y="46379"/>
                    <a:pt x="262852" y="51847"/>
                    <a:pt x="260309" y="56338"/>
                  </a:cubicBezTo>
                  <a:lnTo>
                    <a:pt x="233320" y="102811"/>
                  </a:lnTo>
                  <a:cubicBezTo>
                    <a:pt x="229800" y="109060"/>
                    <a:pt x="223150" y="112575"/>
                    <a:pt x="216305" y="112575"/>
                  </a:cubicBezTo>
                  <a:cubicBezTo>
                    <a:pt x="213176" y="112575"/>
                    <a:pt x="209655" y="111793"/>
                    <a:pt x="206722" y="110036"/>
                  </a:cubicBezTo>
                  <a:cubicBezTo>
                    <a:pt x="197334" y="104569"/>
                    <a:pt x="194010" y="92657"/>
                    <a:pt x="199486" y="83285"/>
                  </a:cubicBezTo>
                  <a:lnTo>
                    <a:pt x="203397" y="76645"/>
                  </a:lnTo>
                  <a:cubicBezTo>
                    <a:pt x="120865" y="106326"/>
                    <a:pt x="58476" y="178575"/>
                    <a:pt x="42830" y="266835"/>
                  </a:cubicBezTo>
                  <a:cubicBezTo>
                    <a:pt x="35399" y="309598"/>
                    <a:pt x="39115" y="353729"/>
                    <a:pt x="53978" y="394539"/>
                  </a:cubicBezTo>
                  <a:cubicBezTo>
                    <a:pt x="57694" y="404693"/>
                    <a:pt x="52609" y="415823"/>
                    <a:pt x="42439" y="419533"/>
                  </a:cubicBezTo>
                  <a:cubicBezTo>
                    <a:pt x="40092" y="420314"/>
                    <a:pt x="37941" y="420705"/>
                    <a:pt x="35594" y="420705"/>
                  </a:cubicBezTo>
                  <a:cubicBezTo>
                    <a:pt x="27771" y="420705"/>
                    <a:pt x="20144" y="415823"/>
                    <a:pt x="17210" y="407817"/>
                  </a:cubicBezTo>
                  <a:cubicBezTo>
                    <a:pt x="0" y="360758"/>
                    <a:pt x="-4303" y="309598"/>
                    <a:pt x="4302" y="260001"/>
                  </a:cubicBezTo>
                  <a:cubicBezTo>
                    <a:pt x="22491" y="157291"/>
                    <a:pt x="95440" y="73326"/>
                    <a:pt x="191858" y="39350"/>
                  </a:cubicBezTo>
                  <a:lnTo>
                    <a:pt x="186969" y="36421"/>
                  </a:lnTo>
                  <a:cubicBezTo>
                    <a:pt x="177581" y="31148"/>
                    <a:pt x="174256" y="19042"/>
                    <a:pt x="179733" y="9864"/>
                  </a:cubicBezTo>
                  <a:cubicBezTo>
                    <a:pt x="182471" y="5178"/>
                    <a:pt x="186823" y="2005"/>
                    <a:pt x="191663" y="687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257" name="组合 22"/>
            <p:cNvGrpSpPr/>
            <p:nvPr/>
          </p:nvGrpSpPr>
          <p:grpSpPr bwMode="auto">
            <a:xfrm>
              <a:off x="9199563" y="3668713"/>
              <a:ext cx="1774825" cy="1323602"/>
              <a:chOff x="4806948" y="4254292"/>
              <a:chExt cx="1773384" cy="1323759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4806948" y="4562267"/>
                <a:ext cx="1773383" cy="1015784"/>
              </a:xfrm>
              <a:prstGeom prst="rect">
                <a:avLst/>
              </a:prstGeom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This template is exclusively designed by Fei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er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creative, and copyrights belong to Bao </a:t>
                </a:r>
                <a:r>
                  <a:rPr lang="en-US" altLang="zh-CN" sz="1200" dirty="0" err="1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tu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 internet.</a:t>
                </a:r>
                <a:endPara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4806951" y="4254292"/>
                <a:ext cx="1773381" cy="369376"/>
              </a:xfrm>
              <a:prstGeom prst="rect">
                <a:avLst/>
              </a:prstGeom>
            </p:spPr>
            <p:txBody>
              <a:bodyPr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b="1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您的文字添加</a:t>
                </a:r>
                <a:endPara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0" name="菱形 29"/>
          <p:cNvSpPr/>
          <p:nvPr/>
        </p:nvSpPr>
        <p:spPr>
          <a:xfrm>
            <a:off x="-828675" y="0"/>
            <a:ext cx="1284288" cy="1284288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1" name="组合 22"/>
          <p:cNvGrpSpPr/>
          <p:nvPr/>
        </p:nvGrpSpPr>
        <p:grpSpPr bwMode="auto">
          <a:xfrm>
            <a:off x="581027" y="293693"/>
            <a:ext cx="4364039" cy="752131"/>
            <a:chOff x="4806948" y="4254292"/>
            <a:chExt cx="3988122" cy="751079"/>
          </a:xfrm>
        </p:grpSpPr>
        <p:sp>
          <p:nvSpPr>
            <p:cNvPr id="32" name="矩形 31"/>
            <p:cNvSpPr/>
            <p:nvPr/>
          </p:nvSpPr>
          <p:spPr>
            <a:xfrm>
              <a:off x="4806948" y="4759494"/>
              <a:ext cx="3988122" cy="2458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4806949" y="4254292"/>
              <a:ext cx="2301875" cy="58477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创新拼搏</a:t>
              </a:r>
              <a:endParaRPr lang="zh-CN" altLang="en-US" sz="32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/>
          <a:srcRect/>
          <a:stretch>
            <a:fillRect/>
          </a:stretch>
        </p:blipFill>
        <p:spPr/>
      </p:pic>
      <p:sp>
        <p:nvSpPr>
          <p:cNvPr id="3" name="矩形 2"/>
          <p:cNvSpPr/>
          <p:nvPr/>
        </p:nvSpPr>
        <p:spPr>
          <a:xfrm>
            <a:off x="1000127" y="1698625"/>
            <a:ext cx="2462213" cy="4037013"/>
          </a:xfrm>
          <a:prstGeom prst="rect">
            <a:avLst/>
          </a:prstGeom>
          <a:solidFill>
            <a:schemeClr val="accent1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1267" name="组合 22"/>
          <p:cNvGrpSpPr/>
          <p:nvPr/>
        </p:nvGrpSpPr>
        <p:grpSpPr bwMode="auto">
          <a:xfrm>
            <a:off x="7566024" y="3994150"/>
            <a:ext cx="554039" cy="554038"/>
            <a:chOff x="6685870" y="4125011"/>
            <a:chExt cx="905102" cy="905102"/>
          </a:xfrm>
        </p:grpSpPr>
        <p:sp>
          <p:nvSpPr>
            <p:cNvPr id="24" name="椭圆 23"/>
            <p:cNvSpPr/>
            <p:nvPr/>
          </p:nvSpPr>
          <p:spPr>
            <a:xfrm>
              <a:off x="6685870" y="4125011"/>
              <a:ext cx="905102" cy="905102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椭圆 4"/>
            <p:cNvSpPr/>
            <p:nvPr/>
          </p:nvSpPr>
          <p:spPr>
            <a:xfrm>
              <a:off x="6919277" y="4342858"/>
              <a:ext cx="438288" cy="469409"/>
            </a:xfrm>
            <a:custGeom>
              <a:avLst/>
              <a:gdLst>
                <a:gd name="connsiteX0" fmla="*/ 124858 w 561080"/>
                <a:gd name="connsiteY0" fmla="*/ 205981 h 601147"/>
                <a:gd name="connsiteX1" fmla="*/ 327396 w 561080"/>
                <a:gd name="connsiteY1" fmla="*/ 205981 h 601147"/>
                <a:gd name="connsiteX2" fmla="*/ 347252 w 561080"/>
                <a:gd name="connsiteY2" fmla="*/ 225810 h 601147"/>
                <a:gd name="connsiteX3" fmla="*/ 327396 w 561080"/>
                <a:gd name="connsiteY3" fmla="*/ 245639 h 601147"/>
                <a:gd name="connsiteX4" fmla="*/ 124858 w 561080"/>
                <a:gd name="connsiteY4" fmla="*/ 245639 h 601147"/>
                <a:gd name="connsiteX5" fmla="*/ 105001 w 561080"/>
                <a:gd name="connsiteY5" fmla="*/ 225810 h 601147"/>
                <a:gd name="connsiteX6" fmla="*/ 124858 w 561080"/>
                <a:gd name="connsiteY6" fmla="*/ 205981 h 601147"/>
                <a:gd name="connsiteX7" fmla="*/ 226158 w 561080"/>
                <a:gd name="connsiteY7" fmla="*/ 39653 h 601147"/>
                <a:gd name="connsiteX8" fmla="*/ 39711 w 561080"/>
                <a:gd name="connsiteY8" fmla="*/ 225827 h 601147"/>
                <a:gd name="connsiteX9" fmla="*/ 226158 w 561080"/>
                <a:gd name="connsiteY9" fmla="*/ 412000 h 601147"/>
                <a:gd name="connsiteX10" fmla="*/ 412605 w 561080"/>
                <a:gd name="connsiteY10" fmla="*/ 225827 h 601147"/>
                <a:gd name="connsiteX11" fmla="*/ 226158 w 561080"/>
                <a:gd name="connsiteY11" fmla="*/ 39653 h 601147"/>
                <a:gd name="connsiteX12" fmla="*/ 226158 w 561080"/>
                <a:gd name="connsiteY12" fmla="*/ 0 h 601147"/>
                <a:gd name="connsiteX13" fmla="*/ 452317 w 561080"/>
                <a:gd name="connsiteY13" fmla="*/ 225827 h 601147"/>
                <a:gd name="connsiteX14" fmla="*/ 383020 w 561080"/>
                <a:gd name="connsiteY14" fmla="*/ 388406 h 601147"/>
                <a:gd name="connsiteX15" fmla="*/ 555567 w 561080"/>
                <a:gd name="connsiteY15" fmla="*/ 567640 h 601147"/>
                <a:gd name="connsiteX16" fmla="*/ 554971 w 561080"/>
                <a:gd name="connsiteY16" fmla="*/ 595596 h 601147"/>
                <a:gd name="connsiteX17" fmla="*/ 541271 w 561080"/>
                <a:gd name="connsiteY17" fmla="*/ 601147 h 601147"/>
                <a:gd name="connsiteX18" fmla="*/ 526975 w 561080"/>
                <a:gd name="connsiteY18" fmla="*/ 595001 h 601147"/>
                <a:gd name="connsiteX19" fmla="*/ 352045 w 561080"/>
                <a:gd name="connsiteY19" fmla="*/ 413388 h 601147"/>
                <a:gd name="connsiteX20" fmla="*/ 226158 w 561080"/>
                <a:gd name="connsiteY20" fmla="*/ 451653 h 601147"/>
                <a:gd name="connsiteX21" fmla="*/ 0 w 561080"/>
                <a:gd name="connsiteY21" fmla="*/ 225827 h 601147"/>
                <a:gd name="connsiteX22" fmla="*/ 226158 w 561080"/>
                <a:gd name="connsiteY22" fmla="*/ 0 h 601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1080" h="601147">
                  <a:moveTo>
                    <a:pt x="124858" y="205981"/>
                  </a:moveTo>
                  <a:lnTo>
                    <a:pt x="327396" y="205981"/>
                  </a:lnTo>
                  <a:cubicBezTo>
                    <a:pt x="338317" y="205981"/>
                    <a:pt x="347252" y="214904"/>
                    <a:pt x="347252" y="225810"/>
                  </a:cubicBezTo>
                  <a:cubicBezTo>
                    <a:pt x="347252" y="236716"/>
                    <a:pt x="338317" y="245639"/>
                    <a:pt x="327396" y="245639"/>
                  </a:cubicBezTo>
                  <a:lnTo>
                    <a:pt x="124858" y="245639"/>
                  </a:lnTo>
                  <a:cubicBezTo>
                    <a:pt x="113937" y="245639"/>
                    <a:pt x="105001" y="236716"/>
                    <a:pt x="105001" y="225810"/>
                  </a:cubicBezTo>
                  <a:cubicBezTo>
                    <a:pt x="105001" y="214904"/>
                    <a:pt x="113937" y="205981"/>
                    <a:pt x="124858" y="205981"/>
                  </a:cubicBezTo>
                  <a:close/>
                  <a:moveTo>
                    <a:pt x="226158" y="39653"/>
                  </a:moveTo>
                  <a:cubicBezTo>
                    <a:pt x="123305" y="39653"/>
                    <a:pt x="39711" y="123124"/>
                    <a:pt x="39711" y="225827"/>
                  </a:cubicBezTo>
                  <a:cubicBezTo>
                    <a:pt x="39711" y="328529"/>
                    <a:pt x="123305" y="412000"/>
                    <a:pt x="226158" y="412000"/>
                  </a:cubicBezTo>
                  <a:cubicBezTo>
                    <a:pt x="329012" y="412000"/>
                    <a:pt x="412605" y="328529"/>
                    <a:pt x="412605" y="225827"/>
                  </a:cubicBezTo>
                  <a:cubicBezTo>
                    <a:pt x="412605" y="123124"/>
                    <a:pt x="329012" y="39653"/>
                    <a:pt x="226158" y="39653"/>
                  </a:cubicBezTo>
                  <a:close/>
                  <a:moveTo>
                    <a:pt x="226158" y="0"/>
                  </a:moveTo>
                  <a:cubicBezTo>
                    <a:pt x="350853" y="0"/>
                    <a:pt x="452317" y="101315"/>
                    <a:pt x="452317" y="225827"/>
                  </a:cubicBezTo>
                  <a:cubicBezTo>
                    <a:pt x="452317" y="289669"/>
                    <a:pt x="425710" y="347365"/>
                    <a:pt x="383020" y="388406"/>
                  </a:cubicBezTo>
                  <a:lnTo>
                    <a:pt x="555567" y="567640"/>
                  </a:lnTo>
                  <a:cubicBezTo>
                    <a:pt x="563112" y="575571"/>
                    <a:pt x="562914" y="588061"/>
                    <a:pt x="554971" y="595596"/>
                  </a:cubicBezTo>
                  <a:cubicBezTo>
                    <a:pt x="551199" y="599363"/>
                    <a:pt x="546235" y="601147"/>
                    <a:pt x="541271" y="601147"/>
                  </a:cubicBezTo>
                  <a:cubicBezTo>
                    <a:pt x="536108" y="601147"/>
                    <a:pt x="530747" y="599164"/>
                    <a:pt x="526975" y="595001"/>
                  </a:cubicBezTo>
                  <a:lnTo>
                    <a:pt x="352045" y="413388"/>
                  </a:lnTo>
                  <a:cubicBezTo>
                    <a:pt x="316105" y="437576"/>
                    <a:pt x="272820" y="451653"/>
                    <a:pt x="226158" y="451653"/>
                  </a:cubicBezTo>
                  <a:cubicBezTo>
                    <a:pt x="101463" y="451653"/>
                    <a:pt x="0" y="350339"/>
                    <a:pt x="0" y="225827"/>
                  </a:cubicBezTo>
                  <a:cubicBezTo>
                    <a:pt x="0" y="101315"/>
                    <a:pt x="101463" y="0"/>
                    <a:pt x="22615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268" name="组合 25"/>
          <p:cNvGrpSpPr/>
          <p:nvPr/>
        </p:nvGrpSpPr>
        <p:grpSpPr bwMode="auto">
          <a:xfrm>
            <a:off x="7566024" y="5081592"/>
            <a:ext cx="554039" cy="554037"/>
            <a:chOff x="6685870" y="4125011"/>
            <a:chExt cx="905102" cy="905102"/>
          </a:xfrm>
        </p:grpSpPr>
        <p:sp>
          <p:nvSpPr>
            <p:cNvPr id="27" name="椭圆 26"/>
            <p:cNvSpPr/>
            <p:nvPr/>
          </p:nvSpPr>
          <p:spPr>
            <a:xfrm>
              <a:off x="6685870" y="4125011"/>
              <a:ext cx="905102" cy="90510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椭圆 8"/>
            <p:cNvSpPr/>
            <p:nvPr/>
          </p:nvSpPr>
          <p:spPr>
            <a:xfrm>
              <a:off x="6903717" y="4361011"/>
              <a:ext cx="469409" cy="433102"/>
            </a:xfrm>
            <a:custGeom>
              <a:avLst/>
              <a:gdLst>
                <a:gd name="connsiteX0" fmla="*/ 186302 w 608697"/>
                <a:gd name="connsiteY0" fmla="*/ 63862 h 562124"/>
                <a:gd name="connsiteX1" fmla="*/ 204357 w 608697"/>
                <a:gd name="connsiteY1" fmla="*/ 81889 h 562124"/>
                <a:gd name="connsiteX2" fmla="*/ 186302 w 608697"/>
                <a:gd name="connsiteY2" fmla="*/ 99991 h 562124"/>
                <a:gd name="connsiteX3" fmla="*/ 99759 w 608697"/>
                <a:gd name="connsiteY3" fmla="*/ 186326 h 562124"/>
                <a:gd name="connsiteX4" fmla="*/ 81705 w 608697"/>
                <a:gd name="connsiteY4" fmla="*/ 204428 h 562124"/>
                <a:gd name="connsiteX5" fmla="*/ 63650 w 608697"/>
                <a:gd name="connsiteY5" fmla="*/ 186326 h 562124"/>
                <a:gd name="connsiteX6" fmla="*/ 186302 w 608697"/>
                <a:gd name="connsiteY6" fmla="*/ 63862 h 562124"/>
                <a:gd name="connsiteX7" fmla="*/ 175448 w 608697"/>
                <a:gd name="connsiteY7" fmla="*/ 36129 h 562124"/>
                <a:gd name="connsiteX8" fmla="*/ 36179 w 608697"/>
                <a:gd name="connsiteY8" fmla="*/ 175282 h 562124"/>
                <a:gd name="connsiteX9" fmla="*/ 276226 w 608697"/>
                <a:gd name="connsiteY9" fmla="*/ 490611 h 562124"/>
                <a:gd name="connsiteX10" fmla="*/ 276972 w 608697"/>
                <a:gd name="connsiteY10" fmla="*/ 491356 h 562124"/>
                <a:gd name="connsiteX11" fmla="*/ 304349 w 608697"/>
                <a:gd name="connsiteY11" fmla="*/ 518546 h 562124"/>
                <a:gd name="connsiteX12" fmla="*/ 331725 w 608697"/>
                <a:gd name="connsiteY12" fmla="*/ 491356 h 562124"/>
                <a:gd name="connsiteX13" fmla="*/ 332471 w 608697"/>
                <a:gd name="connsiteY13" fmla="*/ 490611 h 562124"/>
                <a:gd name="connsiteX14" fmla="*/ 572518 w 608697"/>
                <a:gd name="connsiteY14" fmla="*/ 175282 h 562124"/>
                <a:gd name="connsiteX15" fmla="*/ 433249 w 608697"/>
                <a:gd name="connsiteY15" fmla="*/ 36129 h 562124"/>
                <a:gd name="connsiteX16" fmla="*/ 318149 w 608697"/>
                <a:gd name="connsiteY16" fmla="*/ 89764 h 562124"/>
                <a:gd name="connsiteX17" fmla="*/ 304349 w 608697"/>
                <a:gd name="connsiteY17" fmla="*/ 96170 h 562124"/>
                <a:gd name="connsiteX18" fmla="*/ 290548 w 608697"/>
                <a:gd name="connsiteY18" fmla="*/ 89764 h 562124"/>
                <a:gd name="connsiteX19" fmla="*/ 175448 w 608697"/>
                <a:gd name="connsiteY19" fmla="*/ 36129 h 562124"/>
                <a:gd name="connsiteX20" fmla="*/ 175448 w 608697"/>
                <a:gd name="connsiteY20" fmla="*/ 0 h 562124"/>
                <a:gd name="connsiteX21" fmla="*/ 304349 w 608697"/>
                <a:gd name="connsiteY21" fmla="*/ 51847 h 562124"/>
                <a:gd name="connsiteX22" fmla="*/ 433249 w 608697"/>
                <a:gd name="connsiteY22" fmla="*/ 0 h 562124"/>
                <a:gd name="connsiteX23" fmla="*/ 608697 w 608697"/>
                <a:gd name="connsiteY23" fmla="*/ 175282 h 562124"/>
                <a:gd name="connsiteX24" fmla="*/ 537309 w 608697"/>
                <a:gd name="connsiteY24" fmla="*/ 342593 h 562124"/>
                <a:gd name="connsiteX25" fmla="*/ 356864 w 608697"/>
                <a:gd name="connsiteY25" fmla="*/ 517354 h 562124"/>
                <a:gd name="connsiteX26" fmla="*/ 317104 w 608697"/>
                <a:gd name="connsiteY26" fmla="*/ 556835 h 562124"/>
                <a:gd name="connsiteX27" fmla="*/ 304349 w 608697"/>
                <a:gd name="connsiteY27" fmla="*/ 562124 h 562124"/>
                <a:gd name="connsiteX28" fmla="*/ 291593 w 608697"/>
                <a:gd name="connsiteY28" fmla="*/ 556835 h 562124"/>
                <a:gd name="connsiteX29" fmla="*/ 251834 w 608697"/>
                <a:gd name="connsiteY29" fmla="*/ 517354 h 562124"/>
                <a:gd name="connsiteX30" fmla="*/ 71388 w 608697"/>
                <a:gd name="connsiteY30" fmla="*/ 342593 h 562124"/>
                <a:gd name="connsiteX31" fmla="*/ 0 w 608697"/>
                <a:gd name="connsiteY31" fmla="*/ 175282 h 562124"/>
                <a:gd name="connsiteX32" fmla="*/ 175448 w 608697"/>
                <a:gd name="connsiteY32" fmla="*/ 0 h 5621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608697" h="562124">
                  <a:moveTo>
                    <a:pt x="186302" y="63862"/>
                  </a:moveTo>
                  <a:cubicBezTo>
                    <a:pt x="196225" y="63862"/>
                    <a:pt x="204357" y="71907"/>
                    <a:pt x="204357" y="81889"/>
                  </a:cubicBezTo>
                  <a:cubicBezTo>
                    <a:pt x="204357" y="91871"/>
                    <a:pt x="196300" y="99991"/>
                    <a:pt x="186302" y="99991"/>
                  </a:cubicBezTo>
                  <a:cubicBezTo>
                    <a:pt x="137808" y="99991"/>
                    <a:pt x="99759" y="137907"/>
                    <a:pt x="99759" y="186326"/>
                  </a:cubicBezTo>
                  <a:cubicBezTo>
                    <a:pt x="99759" y="196308"/>
                    <a:pt x="91702" y="204428"/>
                    <a:pt x="81705" y="204428"/>
                  </a:cubicBezTo>
                  <a:cubicBezTo>
                    <a:pt x="71708" y="204428"/>
                    <a:pt x="63650" y="196308"/>
                    <a:pt x="63650" y="186326"/>
                  </a:cubicBezTo>
                  <a:cubicBezTo>
                    <a:pt x="63650" y="117645"/>
                    <a:pt x="117516" y="63862"/>
                    <a:pt x="186302" y="63862"/>
                  </a:cubicBezTo>
                  <a:close/>
                  <a:moveTo>
                    <a:pt x="175448" y="36129"/>
                  </a:moveTo>
                  <a:cubicBezTo>
                    <a:pt x="97347" y="36129"/>
                    <a:pt x="36179" y="97213"/>
                    <a:pt x="36179" y="175282"/>
                  </a:cubicBezTo>
                  <a:cubicBezTo>
                    <a:pt x="36179" y="273687"/>
                    <a:pt x="122933" y="355182"/>
                    <a:pt x="276226" y="490611"/>
                  </a:cubicBezTo>
                  <a:cubicBezTo>
                    <a:pt x="276450" y="490834"/>
                    <a:pt x="276748" y="491132"/>
                    <a:pt x="276972" y="491356"/>
                  </a:cubicBezTo>
                  <a:lnTo>
                    <a:pt x="304349" y="518546"/>
                  </a:lnTo>
                  <a:lnTo>
                    <a:pt x="331725" y="491356"/>
                  </a:lnTo>
                  <a:cubicBezTo>
                    <a:pt x="331949" y="491132"/>
                    <a:pt x="332247" y="490834"/>
                    <a:pt x="332471" y="490611"/>
                  </a:cubicBezTo>
                  <a:cubicBezTo>
                    <a:pt x="485764" y="355182"/>
                    <a:pt x="572518" y="273762"/>
                    <a:pt x="572518" y="175282"/>
                  </a:cubicBezTo>
                  <a:cubicBezTo>
                    <a:pt x="572518" y="97213"/>
                    <a:pt x="511350" y="36129"/>
                    <a:pt x="433249" y="36129"/>
                  </a:cubicBezTo>
                  <a:cubicBezTo>
                    <a:pt x="390282" y="36129"/>
                    <a:pt x="346196" y="56689"/>
                    <a:pt x="318149" y="89764"/>
                  </a:cubicBezTo>
                  <a:cubicBezTo>
                    <a:pt x="314717" y="93861"/>
                    <a:pt x="309645" y="96170"/>
                    <a:pt x="304349" y="96170"/>
                  </a:cubicBezTo>
                  <a:cubicBezTo>
                    <a:pt x="299052" y="96170"/>
                    <a:pt x="293980" y="93861"/>
                    <a:pt x="290548" y="89764"/>
                  </a:cubicBezTo>
                  <a:cubicBezTo>
                    <a:pt x="262501" y="56689"/>
                    <a:pt x="218415" y="36129"/>
                    <a:pt x="175448" y="36129"/>
                  </a:cubicBezTo>
                  <a:close/>
                  <a:moveTo>
                    <a:pt x="175448" y="0"/>
                  </a:moveTo>
                  <a:cubicBezTo>
                    <a:pt x="222891" y="0"/>
                    <a:pt x="269736" y="19145"/>
                    <a:pt x="304349" y="51847"/>
                  </a:cubicBezTo>
                  <a:cubicBezTo>
                    <a:pt x="338961" y="19145"/>
                    <a:pt x="385807" y="0"/>
                    <a:pt x="433249" y="0"/>
                  </a:cubicBezTo>
                  <a:cubicBezTo>
                    <a:pt x="531640" y="0"/>
                    <a:pt x="608697" y="77026"/>
                    <a:pt x="608697" y="175282"/>
                  </a:cubicBezTo>
                  <a:cubicBezTo>
                    <a:pt x="608697" y="230258"/>
                    <a:pt x="586020" y="283446"/>
                    <a:pt x="537309" y="342593"/>
                  </a:cubicBezTo>
                  <a:cubicBezTo>
                    <a:pt x="494865" y="394291"/>
                    <a:pt x="435711" y="447628"/>
                    <a:pt x="356864" y="517354"/>
                  </a:cubicBezTo>
                  <a:lnTo>
                    <a:pt x="317104" y="556835"/>
                  </a:lnTo>
                  <a:cubicBezTo>
                    <a:pt x="313598" y="560336"/>
                    <a:pt x="308973" y="562124"/>
                    <a:pt x="304349" y="562124"/>
                  </a:cubicBezTo>
                  <a:cubicBezTo>
                    <a:pt x="299724" y="562124"/>
                    <a:pt x="295099" y="560336"/>
                    <a:pt x="291593" y="556835"/>
                  </a:cubicBezTo>
                  <a:lnTo>
                    <a:pt x="251834" y="517354"/>
                  </a:lnTo>
                  <a:cubicBezTo>
                    <a:pt x="172986" y="447628"/>
                    <a:pt x="113832" y="394291"/>
                    <a:pt x="71388" y="342593"/>
                  </a:cubicBezTo>
                  <a:cubicBezTo>
                    <a:pt x="22677" y="283446"/>
                    <a:pt x="0" y="230258"/>
                    <a:pt x="0" y="175282"/>
                  </a:cubicBezTo>
                  <a:cubicBezTo>
                    <a:pt x="0" y="77026"/>
                    <a:pt x="77057" y="0"/>
                    <a:pt x="1754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1269" name="组合 11"/>
          <p:cNvGrpSpPr/>
          <p:nvPr/>
        </p:nvGrpSpPr>
        <p:grpSpPr bwMode="auto">
          <a:xfrm>
            <a:off x="6826253" y="1897065"/>
            <a:ext cx="4441825" cy="1411332"/>
            <a:chOff x="4806949" y="4254292"/>
            <a:chExt cx="4441824" cy="1411471"/>
          </a:xfrm>
        </p:grpSpPr>
        <p:sp>
          <p:nvSpPr>
            <p:cNvPr id="13" name="矩形 12"/>
            <p:cNvSpPr/>
            <p:nvPr/>
          </p:nvSpPr>
          <p:spPr>
            <a:xfrm>
              <a:off x="4806949" y="4654629"/>
              <a:ext cx="4441824" cy="461710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4806949" y="4254292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806949" y="5204053"/>
              <a:ext cx="4441824" cy="461710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6" name="矩形 15"/>
          <p:cNvSpPr/>
          <p:nvPr/>
        </p:nvSpPr>
        <p:spPr>
          <a:xfrm>
            <a:off x="8197164" y="3993845"/>
            <a:ext cx="2892179" cy="55399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This template is exclusively designed by Fei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er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creative, and copyrights belong to Bao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tu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internet.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97164" y="5082077"/>
            <a:ext cx="2892179" cy="55399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This template is exclusively designed by Fei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er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creative, and copyrights belong to Bao </a:t>
            </a:r>
            <a:r>
              <a:rPr lang="en-US" altLang="zh-CN" sz="10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tu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internet.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151060" y="2146097"/>
            <a:ext cx="2145747" cy="147732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This template is exclusively designed by Fei </a:t>
            </a:r>
            <a:r>
              <a:rPr lang="en-US" altLang="zh-CN" sz="12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er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creative, and copyrights belong to Bao </a:t>
            </a:r>
            <a:r>
              <a:rPr lang="en-US" altLang="zh-CN" sz="12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tu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internet.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51060" y="3757698"/>
            <a:ext cx="2145747" cy="1477328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171450" indent="-17145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This template is exclusively designed by Fei </a:t>
            </a:r>
            <a:r>
              <a:rPr lang="en-US" altLang="zh-CN" sz="12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er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creative, and copyrights belong to Bao </a:t>
            </a:r>
            <a:r>
              <a:rPr lang="en-US" altLang="zh-CN" sz="1200" dirty="0" err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tu</a:t>
            </a:r>
            <a:r>
              <a:rPr lang="en-US" altLang="zh-CN" sz="12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internet.</a:t>
            </a:r>
            <a:endParaRPr lang="zh-CN" altLang="en-US" sz="12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菱形 17"/>
          <p:cNvSpPr/>
          <p:nvPr/>
        </p:nvSpPr>
        <p:spPr>
          <a:xfrm>
            <a:off x="-828675" y="0"/>
            <a:ext cx="1284288" cy="1284288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组合 22"/>
          <p:cNvGrpSpPr/>
          <p:nvPr/>
        </p:nvGrpSpPr>
        <p:grpSpPr bwMode="auto">
          <a:xfrm>
            <a:off x="581027" y="293693"/>
            <a:ext cx="4364039" cy="752131"/>
            <a:chOff x="4806948" y="4254292"/>
            <a:chExt cx="3988122" cy="751079"/>
          </a:xfrm>
        </p:grpSpPr>
        <p:sp>
          <p:nvSpPr>
            <p:cNvPr id="23" name="矩形 22"/>
            <p:cNvSpPr/>
            <p:nvPr/>
          </p:nvSpPr>
          <p:spPr>
            <a:xfrm>
              <a:off x="4806948" y="4759494"/>
              <a:ext cx="3988122" cy="2458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806949" y="4254292"/>
              <a:ext cx="2301875" cy="58477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创新拼搏</a:t>
              </a:r>
              <a:endParaRPr lang="zh-CN" altLang="en-US" sz="32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6" grpId="0"/>
      <p:bldP spid="19" grpId="0"/>
      <p:bldP spid="20" grpId="0"/>
      <p:bldP spid="2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7" name="组合 10"/>
          <p:cNvGrpSpPr/>
          <p:nvPr/>
        </p:nvGrpSpPr>
        <p:grpSpPr bwMode="auto">
          <a:xfrm>
            <a:off x="2748711" y="2108202"/>
            <a:ext cx="2997381" cy="990685"/>
            <a:chOff x="5806218" y="4254292"/>
            <a:chExt cx="3413394" cy="1128123"/>
          </a:xfrm>
        </p:grpSpPr>
        <p:sp>
          <p:nvSpPr>
            <p:cNvPr id="12" name="矩形 11"/>
            <p:cNvSpPr/>
            <p:nvPr/>
          </p:nvSpPr>
          <p:spPr>
            <a:xfrm>
              <a:off x="5806218" y="4646418"/>
              <a:ext cx="3413394" cy="73599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995570" y="4254292"/>
              <a:ext cx="3034691" cy="420641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418" name="组合 13"/>
          <p:cNvGrpSpPr/>
          <p:nvPr/>
        </p:nvGrpSpPr>
        <p:grpSpPr bwMode="auto">
          <a:xfrm>
            <a:off x="6445908" y="2108202"/>
            <a:ext cx="2997381" cy="990685"/>
            <a:chOff x="5806218" y="4254292"/>
            <a:chExt cx="3413394" cy="1128123"/>
          </a:xfrm>
        </p:grpSpPr>
        <p:sp>
          <p:nvSpPr>
            <p:cNvPr id="15" name="矩形 14"/>
            <p:cNvSpPr/>
            <p:nvPr/>
          </p:nvSpPr>
          <p:spPr>
            <a:xfrm>
              <a:off x="5806218" y="4646418"/>
              <a:ext cx="3413394" cy="73599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995570" y="4254292"/>
              <a:ext cx="3034691" cy="420641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419" name="组合 16"/>
          <p:cNvGrpSpPr/>
          <p:nvPr/>
        </p:nvGrpSpPr>
        <p:grpSpPr bwMode="auto">
          <a:xfrm>
            <a:off x="900115" y="4557519"/>
            <a:ext cx="2997381" cy="990685"/>
            <a:chOff x="5806218" y="4254292"/>
            <a:chExt cx="3413394" cy="1128123"/>
          </a:xfrm>
        </p:grpSpPr>
        <p:sp>
          <p:nvSpPr>
            <p:cNvPr id="18" name="矩形 17"/>
            <p:cNvSpPr/>
            <p:nvPr/>
          </p:nvSpPr>
          <p:spPr>
            <a:xfrm>
              <a:off x="5806218" y="4646418"/>
              <a:ext cx="3413394" cy="73599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5995570" y="4254292"/>
              <a:ext cx="3034691" cy="420641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420" name="组合 19"/>
          <p:cNvGrpSpPr/>
          <p:nvPr/>
        </p:nvGrpSpPr>
        <p:grpSpPr bwMode="auto">
          <a:xfrm>
            <a:off x="4597312" y="4557519"/>
            <a:ext cx="2997381" cy="990685"/>
            <a:chOff x="5806218" y="4254292"/>
            <a:chExt cx="3413394" cy="1128123"/>
          </a:xfrm>
        </p:grpSpPr>
        <p:sp>
          <p:nvSpPr>
            <p:cNvPr id="21" name="矩形 20"/>
            <p:cNvSpPr/>
            <p:nvPr/>
          </p:nvSpPr>
          <p:spPr>
            <a:xfrm>
              <a:off x="5806218" y="4646418"/>
              <a:ext cx="3413394" cy="73599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5995570" y="4254292"/>
              <a:ext cx="3034691" cy="420641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17421" name="组合 22"/>
          <p:cNvGrpSpPr/>
          <p:nvPr/>
        </p:nvGrpSpPr>
        <p:grpSpPr bwMode="auto">
          <a:xfrm>
            <a:off x="8294508" y="4557519"/>
            <a:ext cx="2997381" cy="990686"/>
            <a:chOff x="5806218" y="4254292"/>
            <a:chExt cx="3413394" cy="1128123"/>
          </a:xfrm>
        </p:grpSpPr>
        <p:sp>
          <p:nvSpPr>
            <p:cNvPr id="24" name="矩形 23"/>
            <p:cNvSpPr/>
            <p:nvPr/>
          </p:nvSpPr>
          <p:spPr>
            <a:xfrm>
              <a:off x="5806218" y="4646419"/>
              <a:ext cx="3413394" cy="735996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995570" y="4254292"/>
              <a:ext cx="3034691" cy="420641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37924" y="3127376"/>
            <a:ext cx="8916157" cy="1266825"/>
            <a:chOff x="1637922" y="3127375"/>
            <a:chExt cx="8916157" cy="1266825"/>
          </a:xfrm>
        </p:grpSpPr>
        <p:sp>
          <p:nvSpPr>
            <p:cNvPr id="6" name="等腰三角形 5"/>
            <p:cNvSpPr/>
            <p:nvPr/>
          </p:nvSpPr>
          <p:spPr bwMode="auto">
            <a:xfrm flipV="1">
              <a:off x="2203450" y="4102100"/>
              <a:ext cx="390525" cy="29210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等腰三角形 6"/>
            <p:cNvSpPr/>
            <p:nvPr/>
          </p:nvSpPr>
          <p:spPr bwMode="auto">
            <a:xfrm>
              <a:off x="4051300" y="3127375"/>
              <a:ext cx="392113" cy="29210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等腰三角形 7"/>
            <p:cNvSpPr/>
            <p:nvPr/>
          </p:nvSpPr>
          <p:spPr bwMode="auto">
            <a:xfrm flipV="1">
              <a:off x="5900738" y="4102100"/>
              <a:ext cx="390525" cy="29210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" name="等腰三角形 8"/>
            <p:cNvSpPr/>
            <p:nvPr/>
          </p:nvSpPr>
          <p:spPr bwMode="auto">
            <a:xfrm>
              <a:off x="7748588" y="3127375"/>
              <a:ext cx="392112" cy="29210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等腰三角形 9"/>
            <p:cNvSpPr/>
            <p:nvPr/>
          </p:nvSpPr>
          <p:spPr bwMode="auto">
            <a:xfrm flipV="1">
              <a:off x="9598025" y="4102100"/>
              <a:ext cx="390525" cy="292100"/>
            </a:xfrm>
            <a:prstGeom prst="triangl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7416" name="组合 4"/>
            <p:cNvGrpSpPr/>
            <p:nvPr/>
          </p:nvGrpSpPr>
          <p:grpSpPr bwMode="auto">
            <a:xfrm>
              <a:off x="1637922" y="3417435"/>
              <a:ext cx="8916157" cy="683866"/>
              <a:chOff x="1019175" y="3287426"/>
              <a:chExt cx="10153650" cy="778739"/>
            </a:xfrm>
          </p:grpSpPr>
          <p:cxnSp>
            <p:nvCxnSpPr>
              <p:cNvPr id="3" name="直接连接符 2"/>
              <p:cNvCxnSpPr/>
              <p:nvPr/>
            </p:nvCxnSpPr>
            <p:spPr>
              <a:xfrm>
                <a:off x="1019605" y="3287942"/>
                <a:ext cx="10152788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" name="直接连接符 3"/>
              <p:cNvCxnSpPr/>
              <p:nvPr/>
            </p:nvCxnSpPr>
            <p:spPr>
              <a:xfrm>
                <a:off x="1019605" y="4065268"/>
                <a:ext cx="10152788" cy="0"/>
              </a:xfrm>
              <a:prstGeom prst="line">
                <a:avLst/>
              </a:prstGeom>
              <a:ln>
                <a:solidFill>
                  <a:schemeClr val="bg1">
                    <a:lumMod val="8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6" name="矩形 25"/>
            <p:cNvSpPr/>
            <p:nvPr/>
          </p:nvSpPr>
          <p:spPr bwMode="auto">
            <a:xfrm>
              <a:off x="2048897" y="3519562"/>
              <a:ext cx="699816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zh-CN" altLang="en-US" sz="2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 bwMode="auto">
            <a:xfrm>
              <a:off x="3897494" y="3519562"/>
              <a:ext cx="699816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2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5791318" y="3519562"/>
              <a:ext cx="699816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zh-CN" altLang="en-US" sz="2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 bwMode="auto">
            <a:xfrm>
              <a:off x="7594691" y="3519562"/>
              <a:ext cx="699816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  <a:endParaRPr lang="zh-CN" altLang="en-US" sz="2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/>
            <p:nvPr/>
          </p:nvSpPr>
          <p:spPr bwMode="auto">
            <a:xfrm>
              <a:off x="9443288" y="3519562"/>
              <a:ext cx="699816" cy="4616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05</a:t>
              </a:r>
              <a:endParaRPr lang="zh-CN" altLang="en-US" sz="2400" b="1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31" name="菱形 30"/>
          <p:cNvSpPr/>
          <p:nvPr/>
        </p:nvSpPr>
        <p:spPr>
          <a:xfrm>
            <a:off x="-828675" y="0"/>
            <a:ext cx="1284288" cy="1284288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2" name="组合 22"/>
          <p:cNvGrpSpPr/>
          <p:nvPr/>
        </p:nvGrpSpPr>
        <p:grpSpPr bwMode="auto">
          <a:xfrm>
            <a:off x="581027" y="293693"/>
            <a:ext cx="4364039" cy="752131"/>
            <a:chOff x="4806948" y="4254292"/>
            <a:chExt cx="3988122" cy="751079"/>
          </a:xfrm>
        </p:grpSpPr>
        <p:sp>
          <p:nvSpPr>
            <p:cNvPr id="33" name="矩形 32"/>
            <p:cNvSpPr/>
            <p:nvPr/>
          </p:nvSpPr>
          <p:spPr>
            <a:xfrm>
              <a:off x="4806948" y="4759494"/>
              <a:ext cx="3988122" cy="2458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806949" y="4254292"/>
              <a:ext cx="2301875" cy="58477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创新拼搏</a:t>
              </a:r>
              <a:endParaRPr lang="zh-CN" altLang="en-US" sz="32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74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4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74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4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219" name="组合 15"/>
          <p:cNvGrpSpPr/>
          <p:nvPr/>
        </p:nvGrpSpPr>
        <p:grpSpPr bwMode="auto">
          <a:xfrm>
            <a:off x="6232527" y="2305052"/>
            <a:ext cx="4737100" cy="769124"/>
            <a:chOff x="4806949" y="4254292"/>
            <a:chExt cx="4737390" cy="770415"/>
          </a:xfrm>
        </p:grpSpPr>
        <p:sp>
          <p:nvSpPr>
            <p:cNvPr id="17" name="矩形 16"/>
            <p:cNvSpPr/>
            <p:nvPr/>
          </p:nvSpPr>
          <p:spPr>
            <a:xfrm>
              <a:off x="4806949" y="4562267"/>
              <a:ext cx="4737390" cy="462440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4806949" y="4254292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220" name="组合 18"/>
          <p:cNvGrpSpPr/>
          <p:nvPr/>
        </p:nvGrpSpPr>
        <p:grpSpPr bwMode="auto">
          <a:xfrm>
            <a:off x="6232527" y="3654426"/>
            <a:ext cx="4737100" cy="769760"/>
            <a:chOff x="4806949" y="4254292"/>
            <a:chExt cx="4737390" cy="769462"/>
          </a:xfrm>
        </p:grpSpPr>
        <p:sp>
          <p:nvSpPr>
            <p:cNvPr id="20" name="矩形 19"/>
            <p:cNvSpPr/>
            <p:nvPr/>
          </p:nvSpPr>
          <p:spPr>
            <a:xfrm>
              <a:off x="4806949" y="4562267"/>
              <a:ext cx="4737390" cy="46148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806949" y="4254292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221" name="组合 21"/>
          <p:cNvGrpSpPr/>
          <p:nvPr/>
        </p:nvGrpSpPr>
        <p:grpSpPr bwMode="auto">
          <a:xfrm>
            <a:off x="6232527" y="5005392"/>
            <a:ext cx="4737100" cy="769759"/>
            <a:chOff x="4806949" y="4254292"/>
            <a:chExt cx="4737390" cy="769462"/>
          </a:xfrm>
        </p:grpSpPr>
        <p:sp>
          <p:nvSpPr>
            <p:cNvPr id="23" name="矩形 22"/>
            <p:cNvSpPr/>
            <p:nvPr/>
          </p:nvSpPr>
          <p:spPr>
            <a:xfrm>
              <a:off x="4806949" y="4562267"/>
              <a:ext cx="4737390" cy="46148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creative, and copyrights belong to Bao </a:t>
              </a:r>
              <a:r>
                <a:rPr lang="en-US" altLang="zh-CN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tu</a:t>
              </a:r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internet.</a:t>
              </a:r>
              <a:endPara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4806949" y="4254292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20837" y="1887538"/>
            <a:ext cx="3814763" cy="4144962"/>
            <a:chOff x="1620838" y="1887538"/>
            <a:chExt cx="3814762" cy="4144962"/>
          </a:xfrm>
        </p:grpSpPr>
        <p:grpSp>
          <p:nvGrpSpPr>
            <p:cNvPr id="9218" name="组合 14"/>
            <p:cNvGrpSpPr/>
            <p:nvPr/>
          </p:nvGrpSpPr>
          <p:grpSpPr bwMode="auto">
            <a:xfrm>
              <a:off x="1620838" y="1887538"/>
              <a:ext cx="3814762" cy="4144962"/>
              <a:chOff x="802258" y="1988345"/>
              <a:chExt cx="3455986" cy="3754438"/>
            </a:xfrm>
          </p:grpSpPr>
          <p:sp>
            <p:nvSpPr>
              <p:cNvPr id="12" name="任意多边形: 形状 11"/>
              <p:cNvSpPr/>
              <p:nvPr/>
            </p:nvSpPr>
            <p:spPr>
              <a:xfrm rot="1800000">
                <a:off x="1624906" y="1988345"/>
                <a:ext cx="606919" cy="3455348"/>
              </a:xfrm>
              <a:custGeom>
                <a:avLst/>
                <a:gdLst>
                  <a:gd name="connsiteX0" fmla="*/ 0 w 606880"/>
                  <a:gd name="connsiteY0" fmla="*/ 350382 h 3455986"/>
                  <a:gd name="connsiteX1" fmla="*/ 606880 w 606880"/>
                  <a:gd name="connsiteY1" fmla="*/ 0 h 3455986"/>
                  <a:gd name="connsiteX2" fmla="*/ 606880 w 606880"/>
                  <a:gd name="connsiteY2" fmla="*/ 3105606 h 3455986"/>
                  <a:gd name="connsiteX3" fmla="*/ 3 w 606880"/>
                  <a:gd name="connsiteY3" fmla="*/ 3455986 h 3455986"/>
                  <a:gd name="connsiteX4" fmla="*/ 0 w 606880"/>
                  <a:gd name="connsiteY4" fmla="*/ 3455986 h 3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880" h="3455986">
                    <a:moveTo>
                      <a:pt x="0" y="350382"/>
                    </a:moveTo>
                    <a:lnTo>
                      <a:pt x="606880" y="0"/>
                    </a:lnTo>
                    <a:lnTo>
                      <a:pt x="606880" y="3105606"/>
                    </a:lnTo>
                    <a:lnTo>
                      <a:pt x="3" y="3455986"/>
                    </a:lnTo>
                    <a:lnTo>
                      <a:pt x="0" y="3455986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 rot="5400000">
                <a:off x="2226847" y="3622235"/>
                <a:ext cx="606807" cy="3455986"/>
              </a:xfrm>
              <a:custGeom>
                <a:avLst/>
                <a:gdLst>
                  <a:gd name="connsiteX0" fmla="*/ 0 w 606880"/>
                  <a:gd name="connsiteY0" fmla="*/ 350382 h 3455986"/>
                  <a:gd name="connsiteX1" fmla="*/ 606880 w 606880"/>
                  <a:gd name="connsiteY1" fmla="*/ 0 h 3455986"/>
                  <a:gd name="connsiteX2" fmla="*/ 606880 w 606880"/>
                  <a:gd name="connsiteY2" fmla="*/ 3105606 h 3455986"/>
                  <a:gd name="connsiteX3" fmla="*/ 3 w 606880"/>
                  <a:gd name="connsiteY3" fmla="*/ 3455986 h 3455986"/>
                  <a:gd name="connsiteX4" fmla="*/ 0 w 606880"/>
                  <a:gd name="connsiteY4" fmla="*/ 3455986 h 3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880" h="3455986">
                    <a:moveTo>
                      <a:pt x="0" y="350382"/>
                    </a:moveTo>
                    <a:lnTo>
                      <a:pt x="606880" y="0"/>
                    </a:lnTo>
                    <a:lnTo>
                      <a:pt x="606880" y="3105606"/>
                    </a:lnTo>
                    <a:lnTo>
                      <a:pt x="3" y="3455986"/>
                    </a:lnTo>
                    <a:lnTo>
                      <a:pt x="0" y="345598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9000000">
                <a:off x="3343551" y="2287435"/>
                <a:ext cx="606919" cy="3455348"/>
              </a:xfrm>
              <a:custGeom>
                <a:avLst/>
                <a:gdLst>
                  <a:gd name="connsiteX0" fmla="*/ 0 w 606880"/>
                  <a:gd name="connsiteY0" fmla="*/ 350382 h 3455986"/>
                  <a:gd name="connsiteX1" fmla="*/ 606880 w 606880"/>
                  <a:gd name="connsiteY1" fmla="*/ 0 h 3455986"/>
                  <a:gd name="connsiteX2" fmla="*/ 606880 w 606880"/>
                  <a:gd name="connsiteY2" fmla="*/ 3105606 h 3455986"/>
                  <a:gd name="connsiteX3" fmla="*/ 3 w 606880"/>
                  <a:gd name="connsiteY3" fmla="*/ 3455986 h 3455986"/>
                  <a:gd name="connsiteX4" fmla="*/ 0 w 606880"/>
                  <a:gd name="connsiteY4" fmla="*/ 3455986 h 34559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06880" h="3455986">
                    <a:moveTo>
                      <a:pt x="0" y="350382"/>
                    </a:moveTo>
                    <a:lnTo>
                      <a:pt x="606880" y="0"/>
                    </a:lnTo>
                    <a:lnTo>
                      <a:pt x="606880" y="3105606"/>
                    </a:lnTo>
                    <a:lnTo>
                      <a:pt x="3" y="3455986"/>
                    </a:lnTo>
                    <a:lnTo>
                      <a:pt x="0" y="3455986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5" name="矩形 24"/>
            <p:cNvSpPr/>
            <p:nvPr/>
          </p:nvSpPr>
          <p:spPr>
            <a:xfrm>
              <a:off x="2574636" y="5445125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8008149">
              <a:off x="1713652" y="3618412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 rot="3598919">
              <a:off x="3502559" y="3730605"/>
              <a:ext cx="2301875" cy="369332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您的文字添加</a:t>
              </a:r>
              <a:endParaRPr lang="zh-CN" altLang="en-US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9" name="菱形 18"/>
          <p:cNvSpPr/>
          <p:nvPr/>
        </p:nvSpPr>
        <p:spPr>
          <a:xfrm>
            <a:off x="-828675" y="0"/>
            <a:ext cx="1284288" cy="1284288"/>
          </a:xfrm>
          <a:prstGeom prst="diamond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组合 22"/>
          <p:cNvGrpSpPr/>
          <p:nvPr/>
        </p:nvGrpSpPr>
        <p:grpSpPr bwMode="auto">
          <a:xfrm>
            <a:off x="581027" y="293693"/>
            <a:ext cx="4364039" cy="752131"/>
            <a:chOff x="4806948" y="4254292"/>
            <a:chExt cx="3988122" cy="751079"/>
          </a:xfrm>
        </p:grpSpPr>
        <p:sp>
          <p:nvSpPr>
            <p:cNvPr id="28" name="矩形 27"/>
            <p:cNvSpPr/>
            <p:nvPr/>
          </p:nvSpPr>
          <p:spPr>
            <a:xfrm>
              <a:off x="4806948" y="4759494"/>
              <a:ext cx="3988122" cy="245877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This template is exclusively designed by Fei </a:t>
              </a:r>
              <a:r>
                <a:rPr lang="en-US" altLang="zh-CN" sz="1000" dirty="0" err="1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er</a:t>
              </a:r>
              <a:r>
                <a:rPr lang="en-US" altLang="zh-CN" sz="1000" dirty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 creative</a:t>
              </a:r>
              <a:endParaRPr lang="zh-CN" altLang="en-US" sz="1000" dirty="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4806949" y="4254292"/>
              <a:ext cx="2301875" cy="584775"/>
            </a:xfrm>
            <a:prstGeom prst="rect">
              <a:avLst/>
            </a:prstGeom>
          </p:spPr>
          <p:txBody>
            <a:bodyPr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创新拼搏</a:t>
              </a:r>
              <a:endParaRPr lang="zh-CN" altLang="en-US" sz="3200" b="1" dirty="0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2533651" y="4314825"/>
            <a:ext cx="71247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23" name="组合 6"/>
          <p:cNvGrpSpPr/>
          <p:nvPr/>
        </p:nvGrpSpPr>
        <p:grpSpPr bwMode="auto">
          <a:xfrm>
            <a:off x="3117851" y="1385888"/>
            <a:ext cx="6115117" cy="3154710"/>
            <a:chOff x="3162300" y="1447800"/>
            <a:chExt cx="7018736" cy="3621225"/>
          </a:xfrm>
        </p:grpSpPr>
        <p:sp>
          <p:nvSpPr>
            <p:cNvPr id="5133" name="文本框 4"/>
            <p:cNvSpPr txBox="1">
              <a:spLocks noChangeArrowheads="1"/>
            </p:cNvSpPr>
            <p:nvPr/>
          </p:nvSpPr>
          <p:spPr bwMode="auto">
            <a:xfrm>
              <a:off x="3162300" y="1447800"/>
              <a:ext cx="2003993" cy="362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9900" i="1" dirty="0">
                  <a:latin typeface="+mn-lt"/>
                  <a:ea typeface="+mn-ea"/>
                  <a:cs typeface="+mn-ea"/>
                  <a:sym typeface="+mn-lt"/>
                </a:rPr>
                <a:t>P</a:t>
              </a:r>
              <a:endParaRPr lang="zh-CN" altLang="en-US" sz="19900" i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34" name="文本框 5"/>
            <p:cNvSpPr txBox="1">
              <a:spLocks noChangeArrowheads="1"/>
            </p:cNvSpPr>
            <p:nvPr/>
          </p:nvSpPr>
          <p:spPr bwMode="auto">
            <a:xfrm>
              <a:off x="6532195" y="1447800"/>
              <a:ext cx="3648841" cy="362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19900" i="1" dirty="0"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zh-CN" altLang="en-US" sz="19900" i="1" dirty="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135" name="文本框 7"/>
            <p:cNvSpPr txBox="1">
              <a:spLocks noChangeArrowheads="1"/>
            </p:cNvSpPr>
            <p:nvPr/>
          </p:nvSpPr>
          <p:spPr bwMode="auto">
            <a:xfrm>
              <a:off x="3837442" y="3276403"/>
              <a:ext cx="1630499" cy="13778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pPr eaLnBrk="1" hangingPunct="1"/>
              <a:r>
                <a:rPr lang="en-US" altLang="zh-CN" sz="7200" i="1">
                  <a:latin typeface="+mn-lt"/>
                  <a:ea typeface="+mn-ea"/>
                  <a:cs typeface="+mn-ea"/>
                  <a:sym typeface="+mn-lt"/>
                </a:rPr>
                <a:t>art</a:t>
              </a:r>
              <a:endParaRPr lang="zh-CN" altLang="en-US" sz="7200" i="1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2533651" y="4613884"/>
            <a:ext cx="7124700" cy="584775"/>
          </a:xfrm>
          <a:prstGeom prst="rect">
            <a:avLst/>
          </a:prstGeom>
        </p:spPr>
        <p:txBody>
          <a:bodyPr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This template is exclusively designed by Fei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er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creative, and copyrights belong to Bao </a:t>
            </a:r>
            <a:r>
              <a:rPr lang="en-US" altLang="zh-CN" sz="1600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tu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 internet.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菱形 17"/>
          <p:cNvSpPr/>
          <p:nvPr/>
        </p:nvSpPr>
        <p:spPr bwMode="auto">
          <a:xfrm flipH="1" flipV="1">
            <a:off x="-1177925" y="3429004"/>
            <a:ext cx="2322513" cy="232251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菱形 18"/>
          <p:cNvSpPr/>
          <p:nvPr/>
        </p:nvSpPr>
        <p:spPr bwMode="auto">
          <a:xfrm flipH="1" flipV="1">
            <a:off x="-1177925" y="5938838"/>
            <a:ext cx="2322513" cy="2322512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菱形 11"/>
          <p:cNvSpPr/>
          <p:nvPr/>
        </p:nvSpPr>
        <p:spPr bwMode="auto">
          <a:xfrm>
            <a:off x="9818688" y="-4763"/>
            <a:ext cx="2322512" cy="232251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菱形 12"/>
          <p:cNvSpPr/>
          <p:nvPr/>
        </p:nvSpPr>
        <p:spPr bwMode="auto">
          <a:xfrm>
            <a:off x="11029953" y="1257300"/>
            <a:ext cx="2322513" cy="232251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菱形 13"/>
          <p:cNvSpPr/>
          <p:nvPr/>
        </p:nvSpPr>
        <p:spPr bwMode="auto">
          <a:xfrm>
            <a:off x="11029953" y="-1252538"/>
            <a:ext cx="2322513" cy="2322513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10"/>
          </p:nvPr>
        </p:nvPicPr>
        <p:blipFill>
          <a:blip r:embed="rId1" cstate="screen">
            <a:grayscl/>
          </a:blip>
          <a:srcRect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8" grpId="0" animBg="1"/>
      <p:bldP spid="19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ISPRING_PRESENTATION_TITLE" val="PowerPoint 演示文稿"/>
  <p:tag name="ISPRING_SCORM_RATE_SLIDES" val="0"/>
  <p:tag name="ISPRING_SCORM_PASSING_SCORE" val="0.000000"/>
  <p:tag name="ISPRING_ULTRA_SCORM_COURSE_ID" val="083A1A37-E27C-47A0-BE3E-BA4A97F6227A"/>
  <p:tag name="ISPRINGONLINEFOLDERID" val="0"/>
  <p:tag name="ISPRINGONLINEFOLDERPATH" val="内容列表"/>
  <p:tag name="ISPRINGCLOUDFOLDERID" val="0"/>
  <p:tag name="ISPRINGCLOUDFOLDERPATH" val="资源库"/>
  <p:tag name="ISPRING_OUTPUT_FOLDER" val="D:\ppt\第12批\683310"/>
  <p:tag name="ISPRING_FIRST_PUBLISH" val="1"/>
  <p:tag name="ISPRING_SCORM_RATE_QUIZZES" val="0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打造高绩效团队">
  <a:themeElements>
    <a:clrScheme name="自定义 423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A6E39"/>
      </a:accent1>
      <a:accent2>
        <a:srgbClr val="262626"/>
      </a:accent2>
      <a:accent3>
        <a:srgbClr val="FA6E39"/>
      </a:accent3>
      <a:accent4>
        <a:srgbClr val="262626"/>
      </a:accent4>
      <a:accent5>
        <a:srgbClr val="FA6E39"/>
      </a:accent5>
      <a:accent6>
        <a:srgbClr val="262626"/>
      </a:accent6>
      <a:hlink>
        <a:srgbClr val="FA6E39"/>
      </a:hlink>
      <a:folHlink>
        <a:srgbClr val="BFBFBF"/>
      </a:folHlink>
    </a:clrScheme>
    <a:fontScheme name="n5qyoso0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包图主题2</Template>
  <TotalTime>0</TotalTime>
  <Words>9282</Words>
  <Application>WPS 演示</Application>
  <PresentationFormat>自定义</PresentationFormat>
  <Paragraphs>409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Calibri</vt:lpstr>
      <vt:lpstr>字魂59号-创粗黑</vt:lpstr>
      <vt:lpstr>黑体</vt:lpstr>
      <vt:lpstr>Arial Unicode MS</vt:lpstr>
      <vt:lpstr>汉仪中圆简</vt:lpstr>
      <vt:lpstr>Arial</vt:lpstr>
      <vt:lpstr>打造高绩效团队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第一PPT，www.1ppt.com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打造高绩效团队</dc:title>
  <dc:creator>第一PPT</dc:creator>
  <cp:keywords>www.1ppt.com</cp:keywords>
  <dc:description>www.1ppt.com</dc:description>
  <cp:lastModifiedBy>铭</cp:lastModifiedBy>
  <cp:revision>93</cp:revision>
  <dcterms:created xsi:type="dcterms:W3CDTF">2017-08-18T03:02:00Z</dcterms:created>
  <dcterms:modified xsi:type="dcterms:W3CDTF">2022-03-03T07:24:39Z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4F2707BEF30A4617A9F3521E34D2532A</vt:lpwstr>
  </property>
</Properties>
</file>