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271780"/>
            <a:ext cx="8190230" cy="420370"/>
          </a:xfrm>
        </p:spPr>
        <p:txBody>
          <a:bodyPr>
            <a:normAutofit/>
          </a:bodyPr>
          <a:p>
            <a:r>
              <a:rPr lang="zh-CN" altLang="en-US" sz="2000"/>
              <a:t>白嫖教程</a:t>
            </a:r>
            <a:endParaRPr lang="zh-CN" altLang="en-US" sz="200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62330" y="852170"/>
            <a:ext cx="9805670" cy="4405630"/>
          </a:xfrm>
        </p:spPr>
        <p:txBody>
          <a:bodyPr/>
          <a:p>
            <a:r>
              <a:rPr lang="en-US" altLang="zh-CN" sz="1400" b="1"/>
              <a:t>                                                                          </a:t>
            </a:r>
            <a:r>
              <a:rPr lang="zh-CN" altLang="en-US" sz="1400" b="1"/>
              <a:t>第一步：打开微信</a:t>
            </a:r>
            <a:r>
              <a:rPr lang="en-US" altLang="zh-CN" sz="1400" b="1"/>
              <a:t>———</a:t>
            </a:r>
            <a:r>
              <a:rPr lang="zh-CN" altLang="en-US" sz="1400" b="1"/>
              <a:t>添加朋友</a:t>
            </a:r>
            <a:r>
              <a:rPr lang="en-US" altLang="zh-CN" sz="1400" b="1"/>
              <a:t>———</a:t>
            </a:r>
            <a:r>
              <a:rPr lang="zh-CN" altLang="en-US" sz="1400" b="1"/>
              <a:t>点击公公众号</a:t>
            </a:r>
            <a:endParaRPr lang="zh-CN" altLang="en-US" sz="1400" b="1"/>
          </a:p>
        </p:txBody>
      </p:sp>
      <p:pic>
        <p:nvPicPr>
          <p:cNvPr id="4" name="图片 3" descr="2XO2]}L)9%[G2G2[PDP@(A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2330" y="852170"/>
            <a:ext cx="3301365" cy="44837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1675" y="442595"/>
            <a:ext cx="10583545" cy="672465"/>
          </a:xfrm>
        </p:spPr>
        <p:txBody>
          <a:bodyPr>
            <a:normAutofit fontScale="90000"/>
          </a:bodyPr>
          <a:p>
            <a:r>
              <a:rPr lang="en-US" altLang="zh-CN" sz="2220"/>
              <a:t>                                    </a:t>
            </a:r>
            <a:r>
              <a:rPr lang="zh-CN" altLang="en-US" sz="2220"/>
              <a:t>第二步：微信公众号搜索：墨香阁楼；第三步：打开会员专享</a:t>
            </a:r>
            <a:r>
              <a:rPr lang="en-US" altLang="zh-CN" sz="2220"/>
              <a:t>---</a:t>
            </a:r>
            <a:r>
              <a:rPr lang="zh-CN" altLang="en-US" sz="2220"/>
              <a:t>点击授权码  获取</a:t>
            </a:r>
            <a:endParaRPr lang="zh-CN" altLang="en-US" sz="2220"/>
          </a:p>
        </p:txBody>
      </p:sp>
      <p:pic>
        <p:nvPicPr>
          <p:cNvPr id="4" name="内容占位符 3" descr="E8$_KYSV4Z3O)8EQV%[H}XI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4980" y="1398905"/>
            <a:ext cx="3320415" cy="4600575"/>
          </a:xfrm>
          <a:prstGeom prst="rect">
            <a:avLst/>
          </a:prstGeom>
        </p:spPr>
      </p:pic>
      <p:pic>
        <p:nvPicPr>
          <p:cNvPr id="5" name="图片 4" descr="BSS]BSEN[PP_0QINCHTWF1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0345" y="1450975"/>
            <a:ext cx="3408045" cy="468312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REFSHAPE" val="549883388"/>
  <p:tag name="KSO_WM_UNIT_PLACING_PICTURE_USER_VIEWPORT" val="{&quot;height&quot;:8558,&quot;width&quot;:4863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</Words>
  <Application>WPS 演示</Application>
  <PresentationFormat>宽屏</PresentationFormat>
  <Paragraphs>6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Arial</vt:lpstr>
      <vt:lpstr>宋体</vt:lpstr>
      <vt:lpstr>Wingdings</vt:lpstr>
      <vt:lpstr>Arial Unicode MS</vt:lpstr>
      <vt:lpstr>Calibri</vt:lpstr>
      <vt:lpstr>微软雅黑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Stand-up</cp:lastModifiedBy>
  <cp:revision>2</cp:revision>
  <dcterms:created xsi:type="dcterms:W3CDTF">2020-01-29T21:04:01Z</dcterms:created>
  <dcterms:modified xsi:type="dcterms:W3CDTF">2020-01-29T21:11:57Z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