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handoutMasterIdLst>
    <p:handoutMasterId r:id="rId24"/>
  </p:handoutMasterIdLst>
  <p:sldIdLst>
    <p:sldId id="259" r:id="rId3"/>
    <p:sldId id="260" r:id="rId4"/>
    <p:sldId id="261" r:id="rId5"/>
    <p:sldId id="263" r:id="rId6"/>
    <p:sldId id="264" r:id="rId7"/>
    <p:sldId id="267" r:id="rId8"/>
    <p:sldId id="268" r:id="rId9"/>
    <p:sldId id="269" r:id="rId10"/>
    <p:sldId id="270" r:id="rId11"/>
    <p:sldId id="266" r:id="rId12"/>
    <p:sldId id="265" r:id="rId13"/>
    <p:sldId id="271" r:id="rId14"/>
    <p:sldId id="262" r:id="rId15"/>
    <p:sldId id="273" r:id="rId16"/>
    <p:sldId id="274" r:id="rId17"/>
    <p:sldId id="276" r:id="rId18"/>
    <p:sldId id="275" r:id="rId19"/>
    <p:sldId id="281" r:id="rId20"/>
    <p:sldId id="282" r:id="rId21"/>
    <p:sldId id="283"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9000"/>
    <a:srgbClr val="496BD5"/>
    <a:srgbClr val="9F84D3"/>
    <a:srgbClr val="272263"/>
    <a:srgbClr val="FFC000"/>
    <a:srgbClr val="EA6C80"/>
    <a:srgbClr val="35316D"/>
    <a:srgbClr val="3D5696"/>
    <a:srgbClr val="E87E70"/>
    <a:srgbClr val="D3E1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黑简" panose="02010600000101010101" charset="-122"/>
              <a:ea typeface="汉仪中黑简" panose="02010600000101010101" charset="-122"/>
              <a:cs typeface="汉仪中黑简" panose="0201060000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汉仪中黑简" panose="02010600000101010101" charset="-122"/>
              </a:rPr>
            </a:fld>
            <a:endParaRPr lang="zh-CN" altLang="en-US">
              <a:cs typeface="汉仪中黑简" panose="0201060000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黑简" panose="02010600000101010101" charset="-122"/>
              <a:ea typeface="汉仪中黑简" panose="02010600000101010101" charset="-122"/>
              <a:cs typeface="汉仪中黑简" panose="0201060000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汉仪中黑简" panose="02010600000101010101" charset="-122"/>
              </a:rPr>
            </a:fld>
            <a:endParaRPr lang="zh-CN" altLang="en-US">
              <a:cs typeface="汉仪中黑简" panose="0201060000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中黑简" panose="02010600000101010101" charset="-122"/>
                <a:ea typeface="汉仪中黑简" panose="02010600000101010101" charset="-122"/>
                <a:cs typeface="汉仪中黑简" panose="0201060000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中黑简" panose="02010600000101010101" charset="-122"/>
                <a:ea typeface="汉仪中黑简" panose="02010600000101010101" charset="-122"/>
                <a:cs typeface="汉仪中黑简" panose="0201060000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中黑简" panose="02010600000101010101" charset="-122"/>
                <a:ea typeface="汉仪中黑简" panose="02010600000101010101" charset="-122"/>
                <a:cs typeface="汉仪中黑简" panose="0201060000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中黑简" panose="02010600000101010101" charset="-122"/>
                <a:ea typeface="汉仪中黑简" panose="02010600000101010101" charset="-122"/>
                <a:cs typeface="汉仪中黑简" panose="0201060000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中黑简" panose="02010600000101010101" charset="-122"/>
        <a:ea typeface="汉仪中黑简" panose="02010600000101010101" charset="-122"/>
        <a:cs typeface="汉仪中黑简" panose="02010600000101010101" charset="-122"/>
      </a:defRPr>
    </a:lvl1pPr>
    <a:lvl2pPr marL="457200" algn="l" defTabSz="914400" rtl="0" eaLnBrk="1" latinLnBrk="0" hangingPunct="1">
      <a:defRPr sz="1200" kern="1200">
        <a:solidFill>
          <a:schemeClr val="tx1"/>
        </a:solidFill>
        <a:latin typeface="汉仪中黑简" panose="02010600000101010101" charset="-122"/>
        <a:ea typeface="汉仪中黑简" panose="02010600000101010101" charset="-122"/>
        <a:cs typeface="汉仪中黑简" panose="02010600000101010101" charset="-122"/>
      </a:defRPr>
    </a:lvl2pPr>
    <a:lvl3pPr marL="914400" algn="l" defTabSz="914400" rtl="0" eaLnBrk="1" latinLnBrk="0" hangingPunct="1">
      <a:defRPr sz="1200" kern="1200">
        <a:solidFill>
          <a:schemeClr val="tx1"/>
        </a:solidFill>
        <a:latin typeface="汉仪中黑简" panose="02010600000101010101" charset="-122"/>
        <a:ea typeface="汉仪中黑简" panose="02010600000101010101" charset="-122"/>
        <a:cs typeface="汉仪中黑简" panose="02010600000101010101" charset="-122"/>
      </a:defRPr>
    </a:lvl3pPr>
    <a:lvl4pPr marL="1371600" algn="l" defTabSz="914400" rtl="0" eaLnBrk="1" latinLnBrk="0" hangingPunct="1">
      <a:defRPr sz="1200" kern="1200">
        <a:solidFill>
          <a:schemeClr val="tx1"/>
        </a:solidFill>
        <a:latin typeface="汉仪中黑简" panose="02010600000101010101" charset="-122"/>
        <a:ea typeface="汉仪中黑简" panose="02010600000101010101" charset="-122"/>
        <a:cs typeface="汉仪中黑简" panose="02010600000101010101" charset="-122"/>
      </a:defRPr>
    </a:lvl4pPr>
    <a:lvl5pPr marL="1828800" algn="l" defTabSz="914400" rtl="0" eaLnBrk="1" latinLnBrk="0" hangingPunct="1">
      <a:defRPr sz="1200" kern="1200">
        <a:solidFill>
          <a:schemeClr val="tx1"/>
        </a:solidFill>
        <a:latin typeface="汉仪中黑简" panose="02010600000101010101" charset="-122"/>
        <a:ea typeface="汉仪中黑简" panose="02010600000101010101" charset="-122"/>
        <a:cs typeface="汉仪中黑简" panose="0201060000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77780" y="381168"/>
            <a:ext cx="10515600" cy="956174"/>
          </a:xfrm>
        </p:spPr>
        <p:txBody>
          <a:bodyPr>
            <a:normAutofit/>
          </a:bodyPr>
          <a:lstStyle>
            <a:lvl1pPr>
              <a:defRPr sz="2000" b="0">
                <a:solidFill>
                  <a:srgbClr val="FC611F"/>
                </a:solidFill>
                <a:latin typeface="汉仪中黑简" panose="02010600000101010101" charset="-122"/>
                <a:ea typeface="汉仪中黑简" panose="02010600000101010101" charset="-122"/>
              </a:defRPr>
            </a:lvl1pPr>
          </a:lstStyle>
          <a:p>
            <a:r>
              <a:rPr lang="zh-CN" altLang="en-US" smtClean="0"/>
              <a:t>单击此处编辑母版标题样式</a:t>
            </a:r>
            <a:endParaRPr lang="zh-CN" altLang="en-US"/>
          </a:p>
        </p:txBody>
      </p:sp>
      <p:sp>
        <p:nvSpPr>
          <p:cNvPr id="6" name="矩形 5"/>
          <p:cNvSpPr/>
          <p:nvPr userDrawn="1"/>
        </p:nvSpPr>
        <p:spPr>
          <a:xfrm>
            <a:off x="269152" y="564037"/>
            <a:ext cx="186566" cy="548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74073" tIns="37036" rIns="74073" bIns="37036" rtlCol="0" anchor="ctr"/>
          <a:lstStyle/>
          <a:p>
            <a:pPr algn="ctr"/>
            <a:endParaRPr lang="zh-CN" altLang="en-US" sz="1820">
              <a:cs typeface="汉仪中黑简" panose="02010600000101010101" charset="-122"/>
            </a:endParaRPr>
          </a:p>
        </p:txBody>
      </p:sp>
      <p:sp>
        <p:nvSpPr>
          <p:cNvPr id="7" name="矩形 6"/>
          <p:cNvSpPr/>
          <p:nvPr userDrawn="1"/>
        </p:nvSpPr>
        <p:spPr>
          <a:xfrm>
            <a:off x="518410" y="564037"/>
            <a:ext cx="54871" cy="548719"/>
          </a:xfrm>
          <a:prstGeom prst="rect">
            <a:avLst/>
          </a:prstGeom>
          <a:solidFill>
            <a:srgbClr val="FC611F"/>
          </a:solidFill>
          <a:ln>
            <a:noFill/>
          </a:ln>
        </p:spPr>
        <p:style>
          <a:lnRef idx="2">
            <a:schemeClr val="accent1">
              <a:shade val="50000"/>
            </a:schemeClr>
          </a:lnRef>
          <a:fillRef idx="1">
            <a:schemeClr val="accent1"/>
          </a:fillRef>
          <a:effectRef idx="0">
            <a:schemeClr val="accent1"/>
          </a:effectRef>
          <a:fontRef idx="minor">
            <a:schemeClr val="lt1"/>
          </a:fontRef>
        </p:style>
        <p:txBody>
          <a:bodyPr lIns="74073" tIns="37036" rIns="74073" bIns="37036" rtlCol="0" anchor="ctr"/>
          <a:lstStyle/>
          <a:p>
            <a:pPr algn="ctr"/>
            <a:endParaRPr lang="zh-CN" altLang="en-US" sz="1820">
              <a:cs typeface="汉仪中黑简" panose="02010600000101010101" charset="-122"/>
            </a:endParaRPr>
          </a:p>
        </p:txBody>
      </p:sp>
      <p:sp>
        <p:nvSpPr>
          <p:cNvPr id="10" name="内容占位符 9"/>
          <p:cNvSpPr>
            <a:spLocks noGrp="1"/>
          </p:cNvSpPr>
          <p:nvPr>
            <p:ph sz="quarter" idx="10"/>
          </p:nvPr>
        </p:nvSpPr>
        <p:spPr>
          <a:xfrm>
            <a:off x="677863" y="1667633"/>
            <a:ext cx="10515600" cy="2422525"/>
          </a:xfrm>
        </p:spPr>
        <p:txBody>
          <a:bodyPr>
            <a:normAutofit/>
          </a:bodyPr>
          <a:lstStyle>
            <a:lvl1pPr marL="0" indent="0">
              <a:lnSpc>
                <a:spcPct val="120000"/>
              </a:lnSpc>
              <a:spcBef>
                <a:spcPts val="0"/>
              </a:spcBef>
              <a:buNone/>
              <a:defRPr sz="1800">
                <a:latin typeface="汉仪中黑简" panose="02010600000101010101" charset="-122"/>
                <a:ea typeface="汉仪中黑简" panose="02010600000101010101" charset="-122"/>
              </a:defRPr>
            </a:lvl1pPr>
            <a:lvl2pPr>
              <a:lnSpc>
                <a:spcPct val="120000"/>
              </a:lnSpc>
              <a:spcBef>
                <a:spcPts val="0"/>
              </a:spcBef>
              <a:defRPr sz="1350">
                <a:latin typeface="微软雅黑" panose="020B0503020204020204" charset="-122"/>
                <a:ea typeface="微软雅黑" panose="020B0503020204020204" charset="-122"/>
              </a:defRPr>
            </a:lvl2pPr>
            <a:lvl3pPr>
              <a:lnSpc>
                <a:spcPct val="120000"/>
              </a:lnSpc>
              <a:spcBef>
                <a:spcPts val="0"/>
              </a:spcBef>
              <a:defRPr sz="1350">
                <a:latin typeface="微软雅黑" panose="020B0503020204020204" charset="-122"/>
                <a:ea typeface="微软雅黑" panose="020B0503020204020204" charset="-122"/>
              </a:defRPr>
            </a:lvl3pPr>
            <a:lvl4pPr>
              <a:lnSpc>
                <a:spcPct val="120000"/>
              </a:lnSpc>
              <a:spcBef>
                <a:spcPts val="0"/>
              </a:spcBef>
              <a:defRPr sz="1350">
                <a:latin typeface="微软雅黑" panose="020B0503020204020204" charset="-122"/>
                <a:ea typeface="微软雅黑" panose="020B0503020204020204" charset="-122"/>
              </a:defRPr>
            </a:lvl4pPr>
            <a:lvl5pPr>
              <a:lnSpc>
                <a:spcPct val="120000"/>
              </a:lnSpc>
              <a:spcBef>
                <a:spcPts val="0"/>
              </a:spcBef>
              <a:defRPr sz="1350">
                <a:latin typeface="微软雅黑" panose="020B0503020204020204" charset="-122"/>
                <a:ea typeface="微软雅黑" panose="020B0503020204020204" charset="-122"/>
              </a:defRPr>
            </a:lvl5pPr>
          </a:lstStyle>
          <a:p>
            <a:pPr lvl="0"/>
            <a:r>
              <a:rPr lang="zh-CN" altLang="en-US" dirty="0" smtClean="0"/>
              <a:t>单击此处编辑母版文本样式</a:t>
            </a:r>
            <a:endParaRPr lang="zh-CN" altLang="en-US" dirty="0" smtClean="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grpSp>
        <p:nvGrpSpPr>
          <p:cNvPr id="12" name="组合 11"/>
          <p:cNvGrpSpPr/>
          <p:nvPr userDrawn="1"/>
        </p:nvGrpSpPr>
        <p:grpSpPr>
          <a:xfrm>
            <a:off x="330835" y="256540"/>
            <a:ext cx="406400" cy="431800"/>
            <a:chOff x="1119" y="8350"/>
            <a:chExt cx="1803" cy="1561"/>
          </a:xfrm>
        </p:grpSpPr>
        <p:sp>
          <p:nvSpPr>
            <p:cNvPr id="7" name="矩形 6"/>
            <p:cNvSpPr/>
            <p:nvPr/>
          </p:nvSpPr>
          <p:spPr>
            <a:xfrm rot="10800000" flipV="1">
              <a:off x="1119" y="8775"/>
              <a:ext cx="1346" cy="1136"/>
            </a:xfrm>
            <a:prstGeom prst="rect">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sp>
          <p:nvSpPr>
            <p:cNvPr id="9" name="矩形 8"/>
            <p:cNvSpPr/>
            <p:nvPr/>
          </p:nvSpPr>
          <p:spPr>
            <a:xfrm rot="10800000" flipH="1" flipV="1">
              <a:off x="1576" y="8350"/>
              <a:ext cx="1346" cy="11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grpSp>
      <p:grpSp>
        <p:nvGrpSpPr>
          <p:cNvPr id="8" name="组合 7"/>
          <p:cNvGrpSpPr/>
          <p:nvPr userDrawn="1"/>
        </p:nvGrpSpPr>
        <p:grpSpPr>
          <a:xfrm>
            <a:off x="11557635" y="6263640"/>
            <a:ext cx="406400" cy="431800"/>
            <a:chOff x="1119" y="8350"/>
            <a:chExt cx="1803" cy="1561"/>
          </a:xfrm>
        </p:grpSpPr>
        <p:sp>
          <p:nvSpPr>
            <p:cNvPr id="10" name="矩形 9"/>
            <p:cNvSpPr/>
            <p:nvPr/>
          </p:nvSpPr>
          <p:spPr>
            <a:xfrm rot="10800000" flipV="1">
              <a:off x="1119" y="8775"/>
              <a:ext cx="1346" cy="1136"/>
            </a:xfrm>
            <a:prstGeom prst="rect">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sp>
          <p:nvSpPr>
            <p:cNvPr id="11" name="矩形 10"/>
            <p:cNvSpPr/>
            <p:nvPr/>
          </p:nvSpPr>
          <p:spPr>
            <a:xfrm rot="10800000" flipH="1" flipV="1">
              <a:off x="1576" y="8350"/>
              <a:ext cx="1346" cy="11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汉仪中黑简" panose="02010600000101010101" charset="-122"/>
                <a:ea typeface="汉仪中黑简" panose="02010600000101010101" charset="-122"/>
                <a:cs typeface="汉仪中黑简" panose="02010600000101010101"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汉仪中黑简" panose="02010600000101010101" charset="-122"/>
                <a:ea typeface="汉仪中黑简" panose="02010600000101010101" charset="-122"/>
                <a:cs typeface="汉仪中黑简" panose="0201060000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汉仪中黑简" panose="02010600000101010101" charset="-122"/>
                <a:ea typeface="汉仪中黑简" panose="02010600000101010101" charset="-122"/>
                <a:cs typeface="汉仪中黑简" panose="02010600000101010101"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汉仪中黑简" panose="02010600000101010101" charset="-122"/>
          <a:ea typeface="汉仪中黑简" panose="02010600000101010101" charset="-122"/>
          <a:cs typeface="汉仪中黑简" panose="0201060000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汉仪中黑简" panose="02010600000101010101" charset="-122"/>
          <a:ea typeface="汉仪中黑简" panose="02010600000101010101" charset="-122"/>
          <a:cs typeface="汉仪中黑简" panose="0201060000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汉仪中黑简" panose="02010600000101010101" charset="-122"/>
          <a:ea typeface="汉仪中黑简" panose="02010600000101010101" charset="-122"/>
          <a:cs typeface="汉仪中黑简" panose="0201060000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汉仪中黑简" panose="02010600000101010101" charset="-122"/>
          <a:ea typeface="汉仪中黑简" panose="02010600000101010101" charset="-122"/>
          <a:cs typeface="汉仪中黑简" panose="0201060000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汉仪中黑简" panose="02010600000101010101" charset="-122"/>
          <a:ea typeface="汉仪中黑简" panose="02010600000101010101" charset="-122"/>
          <a:cs typeface="汉仪中黑简" panose="0201060000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汉仪中黑简" panose="02010600000101010101" charset="-122"/>
          <a:ea typeface="汉仪中黑简" panose="02010600000101010101" charset="-122"/>
          <a:cs typeface="汉仪中黑简" panose="0201060000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6" Type="http://schemas.openxmlformats.org/officeDocument/2006/relationships/slideLayout" Target="../slideLayouts/slideLayout2.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svg"/><Relationship Id="rId3" Type="http://schemas.openxmlformats.org/officeDocument/2006/relationships/image" Target="../media/image9.png"/><Relationship Id="rId2" Type="http://schemas.openxmlformats.org/officeDocument/2006/relationships/image" Target="../media/image1.sv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5" Type="http://schemas.openxmlformats.org/officeDocument/2006/relationships/slideLayout" Target="../slideLayouts/slideLayout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0" Type="http://schemas.openxmlformats.org/officeDocument/2006/relationships/slideLayout" Target="../slideLayouts/slideLayout2.xml"/><Relationship Id="rId1" Type="http://schemas.openxmlformats.org/officeDocument/2006/relationships/tags" Target="../tags/tag6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5" Type="http://schemas.openxmlformats.org/officeDocument/2006/relationships/slideLayout" Target="../slideLayouts/slideLayout2.xml"/><Relationship Id="rId24" Type="http://schemas.openxmlformats.org/officeDocument/2006/relationships/tags" Target="../tags/tag32.xml"/><Relationship Id="rId23" Type="http://schemas.openxmlformats.org/officeDocument/2006/relationships/tags" Target="../tags/tag31.xml"/><Relationship Id="rId22" Type="http://schemas.openxmlformats.org/officeDocument/2006/relationships/tags" Target="../tags/tag30.xml"/><Relationship Id="rId21" Type="http://schemas.openxmlformats.org/officeDocument/2006/relationships/tags" Target="../tags/tag29.xml"/><Relationship Id="rId20" Type="http://schemas.openxmlformats.org/officeDocument/2006/relationships/tags" Target="../tags/tag28.xml"/><Relationship Id="rId2" Type="http://schemas.openxmlformats.org/officeDocument/2006/relationships/tags" Target="../tags/tag10.xml"/><Relationship Id="rId19" Type="http://schemas.openxmlformats.org/officeDocument/2006/relationships/tags" Target="../tags/tag27.xml"/><Relationship Id="rId18" Type="http://schemas.openxmlformats.org/officeDocument/2006/relationships/tags" Target="../tags/tag26.xml"/><Relationship Id="rId17" Type="http://schemas.openxmlformats.org/officeDocument/2006/relationships/tags" Target="../tags/tag25.xml"/><Relationship Id="rId16" Type="http://schemas.openxmlformats.org/officeDocument/2006/relationships/tags" Target="../tags/tag24.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9.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 name="矩形 69"/>
          <p:cNvSpPr/>
          <p:nvPr/>
        </p:nvSpPr>
        <p:spPr>
          <a:xfrm>
            <a:off x="5031740" y="4476750"/>
            <a:ext cx="6927215" cy="15005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grpSp>
        <p:nvGrpSpPr>
          <p:cNvPr id="12" name="组合 11"/>
          <p:cNvGrpSpPr/>
          <p:nvPr/>
        </p:nvGrpSpPr>
        <p:grpSpPr>
          <a:xfrm>
            <a:off x="532765" y="5454650"/>
            <a:ext cx="1144905" cy="991235"/>
            <a:chOff x="1119" y="8350"/>
            <a:chExt cx="1803" cy="1561"/>
          </a:xfrm>
        </p:grpSpPr>
        <p:sp>
          <p:nvSpPr>
            <p:cNvPr id="7" name="矩形 6"/>
            <p:cNvSpPr/>
            <p:nvPr/>
          </p:nvSpPr>
          <p:spPr>
            <a:xfrm rot="10800000" flipV="1">
              <a:off x="1119" y="8775"/>
              <a:ext cx="1346" cy="1136"/>
            </a:xfrm>
            <a:prstGeom prst="rect">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sp>
          <p:nvSpPr>
            <p:cNvPr id="9" name="矩形 8"/>
            <p:cNvSpPr/>
            <p:nvPr/>
          </p:nvSpPr>
          <p:spPr>
            <a:xfrm rot="10800000" flipH="1" flipV="1">
              <a:off x="1576" y="8350"/>
              <a:ext cx="1346" cy="11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grpSp>
      <p:grpSp>
        <p:nvGrpSpPr>
          <p:cNvPr id="11" name="组合 10"/>
          <p:cNvGrpSpPr/>
          <p:nvPr/>
        </p:nvGrpSpPr>
        <p:grpSpPr>
          <a:xfrm>
            <a:off x="6296660" y="4347210"/>
            <a:ext cx="4884420" cy="1815021"/>
            <a:chOff x="9916" y="6846"/>
            <a:chExt cx="7692" cy="2858"/>
          </a:xfrm>
        </p:grpSpPr>
        <p:sp>
          <p:nvSpPr>
            <p:cNvPr id="4" name="文本框 3"/>
            <p:cNvSpPr txBox="1"/>
            <p:nvPr/>
          </p:nvSpPr>
          <p:spPr>
            <a:xfrm>
              <a:off x="9916" y="6846"/>
              <a:ext cx="7593" cy="1404"/>
            </a:xfrm>
            <a:prstGeom prst="rect">
              <a:avLst/>
            </a:prstGeom>
            <a:noFill/>
          </p:spPr>
          <p:txBody>
            <a:bodyPr wrap="square" rtlCol="0">
              <a:spAutoFit/>
            </a:bodyPr>
            <a:p>
              <a:pPr algn="dist"/>
              <a:r>
                <a:rPr lang="zh-CN" altLang="en-US" sz="5200">
                  <a:latin typeface="汉仪醒示体简" panose="02010600000101010101" charset="-122"/>
                  <a:ea typeface="汉仪醒示体简" panose="02010600000101010101" charset="-122"/>
                  <a:cs typeface="汉仪中黑简" panose="02010600000101010101" charset="-122"/>
                </a:rPr>
                <a:t>非暴力沟通</a:t>
              </a:r>
              <a:endParaRPr lang="zh-CN" altLang="en-US" sz="5200">
                <a:latin typeface="汉仪醒示体简" panose="02010600000101010101" charset="-122"/>
                <a:ea typeface="汉仪醒示体简" panose="02010600000101010101" charset="-122"/>
                <a:cs typeface="汉仪中黑简" panose="02010600000101010101" charset="-122"/>
              </a:endParaRPr>
            </a:p>
          </p:txBody>
        </p:sp>
        <p:sp>
          <p:nvSpPr>
            <p:cNvPr id="71" name="文本框 70"/>
            <p:cNvSpPr txBox="1"/>
            <p:nvPr/>
          </p:nvSpPr>
          <p:spPr>
            <a:xfrm>
              <a:off x="10068" y="8370"/>
              <a:ext cx="7289" cy="580"/>
            </a:xfrm>
            <a:prstGeom prst="rect">
              <a:avLst/>
            </a:prstGeom>
            <a:noFill/>
          </p:spPr>
          <p:txBody>
            <a:bodyPr wrap="square" rtlCol="0">
              <a:spAutoFit/>
            </a:bodyPr>
            <a:p>
              <a:pPr algn="dist"/>
              <a:r>
                <a:rPr lang="zh-CN" altLang="en-US">
                  <a:latin typeface="汉仪中黑简" panose="02010600000101010101" charset="-122"/>
                  <a:ea typeface="汉仪中黑简" panose="02010600000101010101" charset="-122"/>
                  <a:cs typeface="汉仪中黑简" panose="02010600000101010101" charset="-122"/>
                </a:rPr>
                <a:t>Nonviolent communication</a:t>
              </a:r>
              <a:endParaRPr lang="zh-CN" altLang="en-US">
                <a:latin typeface="汉仪中黑简" panose="02010600000101010101" charset="-122"/>
                <a:ea typeface="汉仪中黑简" panose="02010600000101010101" charset="-122"/>
                <a:cs typeface="汉仪中黑简" panose="02010600000101010101" charset="-122"/>
              </a:endParaRPr>
            </a:p>
          </p:txBody>
        </p:sp>
        <p:cxnSp>
          <p:nvCxnSpPr>
            <p:cNvPr id="5" name="直接连接符 4"/>
            <p:cNvCxnSpPr/>
            <p:nvPr/>
          </p:nvCxnSpPr>
          <p:spPr>
            <a:xfrm>
              <a:off x="10068" y="8190"/>
              <a:ext cx="754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10095" y="9173"/>
              <a:ext cx="2048" cy="531"/>
            </a:xfrm>
            <a:prstGeom prst="rect">
              <a:avLst/>
            </a:prstGeom>
            <a:noFill/>
          </p:spPr>
          <p:txBody>
            <a:bodyPr wrap="none" rtlCol="0">
              <a:spAutoFit/>
            </a:bodyPr>
            <a:p>
              <a:r>
                <a:rPr lang="zh-CN" altLang="en-US" sz="1600" dirty="0">
                  <a:solidFill>
                    <a:srgbClr val="404042"/>
                  </a:solidFill>
                  <a:latin typeface="汉仪中黑简" panose="02010600000101010101" charset="-122"/>
                  <a:ea typeface="汉仪中黑简" panose="02010600000101010101" charset="-122"/>
                  <a:cs typeface="汉仪中黑简" panose="02010600000101010101" charset="-122"/>
                </a:rPr>
                <a:t>演讲人：</a:t>
              </a:r>
              <a:r>
                <a:rPr lang="en-US" altLang="zh-CN" sz="1600" dirty="0">
                  <a:solidFill>
                    <a:srgbClr val="404042"/>
                  </a:solidFill>
                  <a:latin typeface="汉仪中黑简" panose="02010600000101010101" charset="-122"/>
                  <a:ea typeface="汉仪中黑简" panose="02010600000101010101" charset="-122"/>
                  <a:cs typeface="汉仪中黑简" panose="02010600000101010101" charset="-122"/>
                </a:rPr>
                <a:t>XXX</a:t>
              </a:r>
              <a:endParaRPr lang="en-US" altLang="zh-CN" sz="1600" dirty="0">
                <a:solidFill>
                  <a:srgbClr val="404042"/>
                </a:solidFill>
                <a:latin typeface="汉仪中黑简" panose="02010600000101010101" charset="-122"/>
                <a:ea typeface="汉仪中黑简" panose="02010600000101010101" charset="-122"/>
                <a:cs typeface="汉仪中黑简" panose="02010600000101010101" charset="-122"/>
              </a:endParaRPr>
            </a:p>
          </p:txBody>
        </p:sp>
        <p:sp>
          <p:nvSpPr>
            <p:cNvPr id="33" name="文本框 32"/>
            <p:cNvSpPr txBox="1"/>
            <p:nvPr/>
          </p:nvSpPr>
          <p:spPr>
            <a:xfrm>
              <a:off x="14764" y="9173"/>
              <a:ext cx="2744" cy="531"/>
            </a:xfrm>
            <a:prstGeom prst="rect">
              <a:avLst/>
            </a:prstGeom>
            <a:noFill/>
          </p:spPr>
          <p:txBody>
            <a:bodyPr wrap="none" rtlCol="0">
              <a:spAutoFit/>
            </a:bodyPr>
            <a:p>
              <a:r>
                <a:rPr lang="zh-CN" altLang="en-US" sz="1600" dirty="0">
                  <a:solidFill>
                    <a:srgbClr val="404042"/>
                  </a:solidFill>
                  <a:latin typeface="汉仪中黑简" panose="02010600000101010101" charset="-122"/>
                  <a:ea typeface="汉仪中黑简" panose="02010600000101010101" charset="-122"/>
                  <a:cs typeface="汉仪中黑简" panose="02010600000101010101" charset="-122"/>
                </a:rPr>
                <a:t>时 间：</a:t>
              </a:r>
              <a:r>
                <a:rPr lang="en-US" altLang="zh-CN" sz="1600" dirty="0">
                  <a:solidFill>
                    <a:srgbClr val="404042"/>
                  </a:solidFill>
                  <a:latin typeface="汉仪中黑简" panose="02010600000101010101" charset="-122"/>
                  <a:ea typeface="汉仪中黑简" panose="02010600000101010101" charset="-122"/>
                  <a:cs typeface="汉仪中黑简" panose="02010600000101010101" charset="-122"/>
                </a:rPr>
                <a:t>20XX/XX</a:t>
              </a:r>
              <a:endParaRPr lang="zh-CN" altLang="en-US" sz="1600" dirty="0">
                <a:solidFill>
                  <a:srgbClr val="404042"/>
                </a:solidFill>
                <a:latin typeface="汉仪中黑简" panose="02010600000101010101" charset="-122"/>
                <a:ea typeface="汉仪中黑简" panose="02010600000101010101" charset="-122"/>
                <a:cs typeface="汉仪中黑简" panose="02010600000101010101" charset="-122"/>
              </a:endParaRPr>
            </a:p>
          </p:txBody>
        </p:sp>
      </p:grpSp>
      <p:pic>
        <p:nvPicPr>
          <p:cNvPr id="3" name="图片 2"/>
          <p:cNvPicPr>
            <a:picLocks noChangeAspect="1"/>
          </p:cNvPicPr>
          <p:nvPr/>
        </p:nvPicPr>
        <p:blipFill>
          <a:blip r:embed="rId1"/>
          <a:stretch>
            <a:fillRect/>
          </a:stretch>
        </p:blipFill>
        <p:spPr>
          <a:xfrm>
            <a:off x="-55880" y="47625"/>
            <a:ext cx="12220575" cy="424815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a:stretch>
            <a:fillRect/>
          </a:stretch>
        </p:blipFill>
        <p:spPr>
          <a:xfrm>
            <a:off x="762000" y="1683385"/>
            <a:ext cx="4894580" cy="3263265"/>
          </a:xfrm>
          <a:prstGeom prst="rect">
            <a:avLst/>
          </a:prstGeom>
        </p:spPr>
      </p:pic>
      <p:cxnSp>
        <p:nvCxnSpPr>
          <p:cNvPr id="32" name="直接连接符 31"/>
          <p:cNvCxnSpPr/>
          <p:nvPr/>
        </p:nvCxnSpPr>
        <p:spPr>
          <a:xfrm>
            <a:off x="6493510" y="4206240"/>
            <a:ext cx="4266565" cy="63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7336155" y="2649220"/>
            <a:ext cx="1808480" cy="583565"/>
          </a:xfrm>
          <a:prstGeom prst="rect">
            <a:avLst/>
          </a:prstGeom>
          <a:solidFill>
            <a:schemeClr val="accent4">
              <a:lumMod val="20000"/>
              <a:lumOff val="80000"/>
            </a:schemeClr>
          </a:solidFill>
        </p:spPr>
        <p:txBody>
          <a:bodyPr wrap="none" rtlCol="0">
            <a:spAutoFit/>
          </a:bodyPr>
          <a:p>
            <a:r>
              <a:rPr lang="zh-CN" altLang="en-US" sz="3200">
                <a:cs typeface="汉仪中黑简" panose="02010600000101010101" charset="-122"/>
              </a:rPr>
              <a:t>第二部分</a:t>
            </a:r>
            <a:endParaRPr lang="zh-CN" altLang="en-US" sz="3200">
              <a:cs typeface="汉仪中黑简" panose="02010600000101010101" charset="-122"/>
            </a:endParaRPr>
          </a:p>
        </p:txBody>
      </p:sp>
      <p:grpSp>
        <p:nvGrpSpPr>
          <p:cNvPr id="12" name="组合 11"/>
          <p:cNvGrpSpPr/>
          <p:nvPr/>
        </p:nvGrpSpPr>
        <p:grpSpPr>
          <a:xfrm>
            <a:off x="6718935" y="2783840"/>
            <a:ext cx="406400" cy="431800"/>
            <a:chOff x="1119" y="8350"/>
            <a:chExt cx="1803" cy="1561"/>
          </a:xfrm>
        </p:grpSpPr>
        <p:sp>
          <p:nvSpPr>
            <p:cNvPr id="7" name="矩形 6"/>
            <p:cNvSpPr/>
            <p:nvPr/>
          </p:nvSpPr>
          <p:spPr>
            <a:xfrm rot="10800000" flipV="1">
              <a:off x="1119" y="8775"/>
              <a:ext cx="1346" cy="1136"/>
            </a:xfrm>
            <a:prstGeom prst="rect">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sp>
          <p:nvSpPr>
            <p:cNvPr id="9" name="矩形 8"/>
            <p:cNvSpPr/>
            <p:nvPr/>
          </p:nvSpPr>
          <p:spPr>
            <a:xfrm rot="10800000" flipH="1" flipV="1">
              <a:off x="1576" y="8350"/>
              <a:ext cx="1346" cy="11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grpSp>
      <p:sp>
        <p:nvSpPr>
          <p:cNvPr id="21" name="文本框 20"/>
          <p:cNvSpPr txBox="1"/>
          <p:nvPr/>
        </p:nvSpPr>
        <p:spPr>
          <a:xfrm>
            <a:off x="6631305" y="3521710"/>
            <a:ext cx="4128770" cy="675640"/>
          </a:xfrm>
          <a:prstGeom prst="rect">
            <a:avLst/>
          </a:prstGeom>
          <a:noFill/>
        </p:spPr>
        <p:txBody>
          <a:bodyPr wrap="square" rtlCol="0">
            <a:spAutoFit/>
          </a:bodyPr>
          <a:p>
            <a:pPr algn="dist"/>
            <a:r>
              <a:rPr lang="zh-CN" altLang="en-US" sz="3800">
                <a:latin typeface="汉仪中黑简" panose="02010600000101010101" charset="-122"/>
                <a:ea typeface="汉仪中黑简" panose="02010600000101010101" charset="-122"/>
                <a:cs typeface="汉仪中黑简" panose="02010600000101010101" charset="-122"/>
              </a:rPr>
              <a:t>非暴力沟通要素</a:t>
            </a:r>
            <a:endParaRPr lang="zh-CN" altLang="en-US" sz="3800">
              <a:latin typeface="汉仪中黑简" panose="02010600000101010101" charset="-122"/>
              <a:ea typeface="汉仪中黑简" panose="02010600000101010101" charset="-122"/>
              <a:cs typeface="汉仪中黑简" panose="02010600000101010101" charset="-122"/>
            </a:endParaRPr>
          </a:p>
        </p:txBody>
      </p:sp>
      <p:sp>
        <p:nvSpPr>
          <p:cNvPr id="30" name="文本框 29"/>
          <p:cNvSpPr txBox="1"/>
          <p:nvPr/>
        </p:nvSpPr>
        <p:spPr>
          <a:xfrm>
            <a:off x="6631305" y="4197350"/>
            <a:ext cx="4128770" cy="306705"/>
          </a:xfrm>
          <a:prstGeom prst="rect">
            <a:avLst/>
          </a:prstGeom>
          <a:noFill/>
        </p:spPr>
        <p:txBody>
          <a:bodyPr wrap="square" rtlCol="0">
            <a:spAutoFit/>
          </a:bodyPr>
          <a:p>
            <a:pPr algn="dist"/>
            <a:r>
              <a:rPr lang="zh-CN" altLang="en-US" sz="1400">
                <a:latin typeface="汉仪中黑简" panose="02010600000101010101" charset="-122"/>
                <a:ea typeface="汉仪中黑简" panose="02010600000101010101" charset="-122"/>
                <a:cs typeface="汉仪中黑简" panose="02010600000101010101" charset="-122"/>
              </a:rPr>
              <a:t>Elements of non-violent communication</a:t>
            </a:r>
            <a:endParaRPr lang="zh-CN" altLang="en-US" sz="1400">
              <a:latin typeface="汉仪中黑简" panose="02010600000101010101" charset="-122"/>
              <a:ea typeface="汉仪中黑简" panose="02010600000101010101" charset="-122"/>
              <a:cs typeface="汉仪中黑简" panose="02010600000101010101"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83310" y="310515"/>
            <a:ext cx="4185285" cy="645160"/>
          </a:xfrm>
          <a:prstGeom prst="rect">
            <a:avLst/>
          </a:prstGeom>
          <a:noFill/>
        </p:spPr>
        <p:txBody>
          <a:bodyPr wrap="square" rtlCol="0">
            <a:spAutoFit/>
          </a:bodyPr>
          <a:p>
            <a:pPr algn="l"/>
            <a:r>
              <a:rPr lang="zh-CN" altLang="en-US" sz="3600">
                <a:latin typeface="汉仪中黑简" panose="02010600000101010101" charset="-122"/>
                <a:ea typeface="汉仪中黑简" panose="02010600000101010101" charset="-122"/>
                <a:cs typeface="汉仪中黑简" panose="02010600000101010101" charset="-122"/>
                <a:sym typeface="+mn-ea"/>
              </a:rPr>
              <a:t>非暴力沟通</a:t>
            </a:r>
            <a:r>
              <a:rPr lang="zh-CN" altLang="en-US" sz="3600">
                <a:solidFill>
                  <a:schemeClr val="bg1"/>
                </a:solidFill>
                <a:latin typeface="汉仪中黑简" panose="02010600000101010101" charset="-122"/>
                <a:ea typeface="汉仪中黑简" panose="02010600000101010101" charset="-122"/>
                <a:cs typeface="汉仪中黑简" panose="02010600000101010101" charset="-122"/>
                <a:sym typeface="+mn-ea"/>
              </a:rPr>
              <a:t>五</a:t>
            </a:r>
            <a:r>
              <a:rPr lang="zh-CN" altLang="en-US" sz="3600">
                <a:latin typeface="汉仪中黑简" panose="02010600000101010101" charset="-122"/>
                <a:ea typeface="汉仪中黑简" panose="02010600000101010101" charset="-122"/>
                <a:cs typeface="汉仪中黑简" panose="02010600000101010101" charset="-122"/>
                <a:sym typeface="+mn-ea"/>
              </a:rPr>
              <a:t>要素</a:t>
            </a:r>
            <a:endParaRPr lang="zh-CN" altLang="en-US" sz="3600">
              <a:latin typeface="汉仪中黑简" panose="02010600000101010101" charset="-122"/>
              <a:ea typeface="汉仪中黑简" panose="02010600000101010101" charset="-122"/>
              <a:cs typeface="汉仪中黑简" panose="02010600000101010101" charset="-122"/>
            </a:endParaRPr>
          </a:p>
        </p:txBody>
      </p:sp>
      <p:sp>
        <p:nvSpPr>
          <p:cNvPr id="3" name="文本框 2"/>
          <p:cNvSpPr txBox="1"/>
          <p:nvPr/>
        </p:nvSpPr>
        <p:spPr>
          <a:xfrm>
            <a:off x="3460750" y="218440"/>
            <a:ext cx="538480" cy="829945"/>
          </a:xfrm>
          <a:prstGeom prst="rect">
            <a:avLst/>
          </a:prstGeom>
          <a:noFill/>
        </p:spPr>
        <p:txBody>
          <a:bodyPr wrap="square" rtlCol="0">
            <a:spAutoFit/>
          </a:bodyPr>
          <a:p>
            <a:r>
              <a:rPr lang="en-US" altLang="zh-CN" sz="4800">
                <a:gradFill>
                  <a:gsLst>
                    <a:gs pos="0">
                      <a:schemeClr val="accent4"/>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atin typeface="汉仪中黑简" panose="02010600000101010101" charset="-122"/>
                <a:ea typeface="汉仪中黑简" panose="02010600000101010101" charset="-122"/>
                <a:cs typeface="汉仪中黑简" panose="02010600000101010101" charset="-122"/>
              </a:rPr>
              <a:t>4</a:t>
            </a:r>
            <a:endParaRPr lang="en-US" altLang="zh-CN" sz="4800">
              <a:gradFill>
                <a:gsLst>
                  <a:gs pos="0">
                    <a:schemeClr val="accent4"/>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atin typeface="汉仪中黑简" panose="02010600000101010101" charset="-122"/>
              <a:ea typeface="汉仪中黑简" panose="02010600000101010101" charset="-122"/>
              <a:cs typeface="汉仪中黑简" panose="02010600000101010101" charset="-122"/>
            </a:endParaRPr>
          </a:p>
        </p:txBody>
      </p:sp>
      <p:sp>
        <p:nvSpPr>
          <p:cNvPr id="7" name="任意多边形: 形状 6"/>
          <p:cNvSpPr/>
          <p:nvPr>
            <p:custDataLst>
              <p:tags r:id="rId1"/>
            </p:custDataLst>
          </p:nvPr>
        </p:nvSpPr>
        <p:spPr>
          <a:xfrm rot="21078724">
            <a:off x="1602573" y="3400384"/>
            <a:ext cx="1819746" cy="733331"/>
          </a:xfrm>
          <a:custGeom>
            <a:avLst/>
            <a:gdLst>
              <a:gd name="connsiteX0" fmla="*/ 251989 w 1819746"/>
              <a:gd name="connsiteY0" fmla="*/ 167490 h 733331"/>
              <a:gd name="connsiteX1" fmla="*/ 185596 w 1819746"/>
              <a:gd name="connsiteY1" fmla="*/ 233883 h 733331"/>
              <a:gd name="connsiteX2" fmla="*/ 185596 w 1819746"/>
              <a:gd name="connsiteY2" fmla="*/ 499448 h 733331"/>
              <a:gd name="connsiteX3" fmla="*/ 251989 w 1819746"/>
              <a:gd name="connsiteY3" fmla="*/ 565841 h 733331"/>
              <a:gd name="connsiteX4" fmla="*/ 1567757 w 1819746"/>
              <a:gd name="connsiteY4" fmla="*/ 565841 h 733331"/>
              <a:gd name="connsiteX5" fmla="*/ 1634150 w 1819746"/>
              <a:gd name="connsiteY5" fmla="*/ 499448 h 733331"/>
              <a:gd name="connsiteX6" fmla="*/ 1634150 w 1819746"/>
              <a:gd name="connsiteY6" fmla="*/ 233883 h 733331"/>
              <a:gd name="connsiteX7" fmla="*/ 1567757 w 1819746"/>
              <a:gd name="connsiteY7" fmla="*/ 167490 h 733331"/>
              <a:gd name="connsiteX8" fmla="*/ 122224 w 1819746"/>
              <a:gd name="connsiteY8" fmla="*/ 0 h 733331"/>
              <a:gd name="connsiteX9" fmla="*/ 1697522 w 1819746"/>
              <a:gd name="connsiteY9" fmla="*/ 0 h 733331"/>
              <a:gd name="connsiteX10" fmla="*/ 1819746 w 1819746"/>
              <a:gd name="connsiteY10" fmla="*/ 122224 h 733331"/>
              <a:gd name="connsiteX11" fmla="*/ 1819746 w 1819746"/>
              <a:gd name="connsiteY11" fmla="*/ 611107 h 733331"/>
              <a:gd name="connsiteX12" fmla="*/ 1697522 w 1819746"/>
              <a:gd name="connsiteY12" fmla="*/ 733331 h 733331"/>
              <a:gd name="connsiteX13" fmla="*/ 122224 w 1819746"/>
              <a:gd name="connsiteY13" fmla="*/ 733331 h 733331"/>
              <a:gd name="connsiteX14" fmla="*/ 0 w 1819746"/>
              <a:gd name="connsiteY14" fmla="*/ 611107 h 733331"/>
              <a:gd name="connsiteX15" fmla="*/ 0 w 1819746"/>
              <a:gd name="connsiteY15" fmla="*/ 122224 h 733331"/>
              <a:gd name="connsiteX16" fmla="*/ 122224 w 1819746"/>
              <a:gd name="connsiteY16" fmla="*/ 0 h 733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19746" h="733331">
                <a:moveTo>
                  <a:pt x="251989" y="167490"/>
                </a:moveTo>
                <a:cubicBezTo>
                  <a:pt x="215321" y="167490"/>
                  <a:pt x="185596" y="197215"/>
                  <a:pt x="185596" y="233883"/>
                </a:cubicBezTo>
                <a:lnTo>
                  <a:pt x="185596" y="499448"/>
                </a:lnTo>
                <a:cubicBezTo>
                  <a:pt x="185596" y="536116"/>
                  <a:pt x="215321" y="565841"/>
                  <a:pt x="251989" y="565841"/>
                </a:cubicBezTo>
                <a:lnTo>
                  <a:pt x="1567757" y="565841"/>
                </a:lnTo>
                <a:cubicBezTo>
                  <a:pt x="1604425" y="565841"/>
                  <a:pt x="1634150" y="536116"/>
                  <a:pt x="1634150" y="499448"/>
                </a:cubicBezTo>
                <a:lnTo>
                  <a:pt x="1634150" y="233883"/>
                </a:lnTo>
                <a:cubicBezTo>
                  <a:pt x="1634150" y="197215"/>
                  <a:pt x="1604425" y="167490"/>
                  <a:pt x="1567757" y="167490"/>
                </a:cubicBezTo>
                <a:close/>
                <a:moveTo>
                  <a:pt x="122224" y="0"/>
                </a:moveTo>
                <a:lnTo>
                  <a:pt x="1697522" y="0"/>
                </a:lnTo>
                <a:cubicBezTo>
                  <a:pt x="1765024" y="0"/>
                  <a:pt x="1819746" y="54722"/>
                  <a:pt x="1819746" y="122224"/>
                </a:cubicBezTo>
                <a:lnTo>
                  <a:pt x="1819746" y="611107"/>
                </a:lnTo>
                <a:cubicBezTo>
                  <a:pt x="1819746" y="678609"/>
                  <a:pt x="1765024" y="733331"/>
                  <a:pt x="1697522" y="733331"/>
                </a:cubicBezTo>
                <a:lnTo>
                  <a:pt x="122224" y="733331"/>
                </a:lnTo>
                <a:cubicBezTo>
                  <a:pt x="54722" y="733331"/>
                  <a:pt x="0" y="678609"/>
                  <a:pt x="0" y="611107"/>
                </a:cubicBezTo>
                <a:lnTo>
                  <a:pt x="0" y="122224"/>
                </a:lnTo>
                <a:cubicBezTo>
                  <a:pt x="0" y="54722"/>
                  <a:pt x="54722" y="0"/>
                  <a:pt x="122224" y="0"/>
                </a:cubicBezTo>
                <a:close/>
              </a:path>
            </a:pathLst>
          </a:custGeom>
          <a:solidFill>
            <a:srgbClr val="272263"/>
          </a:solidFill>
          <a:ln>
            <a:noFill/>
          </a:ln>
        </p:spPr>
        <p:style>
          <a:lnRef idx="2">
            <a:srgbClr val="ED5229">
              <a:shade val="50000"/>
            </a:srgbClr>
          </a:lnRef>
          <a:fillRef idx="1">
            <a:srgbClr val="ED5229"/>
          </a:fillRef>
          <a:effectRef idx="0">
            <a:srgbClr val="ED5229"/>
          </a:effectRef>
          <a:fontRef idx="minor">
            <a:sysClr val="window" lastClr="FFFFFF"/>
          </a:fontRef>
        </p:style>
        <p:txBody>
          <a:bodyPr rtlCol="0" anchor="ctr"/>
          <a:p>
            <a:pPr algn="ctr"/>
            <a:r>
              <a:rPr lang="zh-CN" altLang="en-US" dirty="0">
                <a:solidFill>
                  <a:sysClr val="windowText" lastClr="000000"/>
                </a:solidFill>
                <a:cs typeface="汉仪中黑简" panose="02010600000101010101" charset="-122"/>
              </a:rPr>
              <a:t>观察</a:t>
            </a:r>
            <a:endParaRPr lang="zh-CN" altLang="en-US" dirty="0">
              <a:solidFill>
                <a:sysClr val="windowText" lastClr="000000"/>
              </a:solidFill>
              <a:cs typeface="汉仪中黑简" panose="02010600000101010101" charset="-122"/>
            </a:endParaRPr>
          </a:p>
        </p:txBody>
      </p:sp>
      <p:sp>
        <p:nvSpPr>
          <p:cNvPr id="9" name="任意多边形: 形状 8"/>
          <p:cNvSpPr/>
          <p:nvPr>
            <p:custDataLst>
              <p:tags r:id="rId2"/>
            </p:custDataLst>
          </p:nvPr>
        </p:nvSpPr>
        <p:spPr>
          <a:xfrm rot="624455">
            <a:off x="4069642" y="3400383"/>
            <a:ext cx="1819746" cy="733331"/>
          </a:xfrm>
          <a:custGeom>
            <a:avLst/>
            <a:gdLst>
              <a:gd name="connsiteX0" fmla="*/ 251989 w 1819746"/>
              <a:gd name="connsiteY0" fmla="*/ 167490 h 733331"/>
              <a:gd name="connsiteX1" fmla="*/ 185596 w 1819746"/>
              <a:gd name="connsiteY1" fmla="*/ 233883 h 733331"/>
              <a:gd name="connsiteX2" fmla="*/ 185596 w 1819746"/>
              <a:gd name="connsiteY2" fmla="*/ 499448 h 733331"/>
              <a:gd name="connsiteX3" fmla="*/ 251989 w 1819746"/>
              <a:gd name="connsiteY3" fmla="*/ 565841 h 733331"/>
              <a:gd name="connsiteX4" fmla="*/ 1567757 w 1819746"/>
              <a:gd name="connsiteY4" fmla="*/ 565841 h 733331"/>
              <a:gd name="connsiteX5" fmla="*/ 1634150 w 1819746"/>
              <a:gd name="connsiteY5" fmla="*/ 499448 h 733331"/>
              <a:gd name="connsiteX6" fmla="*/ 1634150 w 1819746"/>
              <a:gd name="connsiteY6" fmla="*/ 233883 h 733331"/>
              <a:gd name="connsiteX7" fmla="*/ 1567757 w 1819746"/>
              <a:gd name="connsiteY7" fmla="*/ 167490 h 733331"/>
              <a:gd name="connsiteX8" fmla="*/ 122224 w 1819746"/>
              <a:gd name="connsiteY8" fmla="*/ 0 h 733331"/>
              <a:gd name="connsiteX9" fmla="*/ 1697522 w 1819746"/>
              <a:gd name="connsiteY9" fmla="*/ 0 h 733331"/>
              <a:gd name="connsiteX10" fmla="*/ 1819746 w 1819746"/>
              <a:gd name="connsiteY10" fmla="*/ 122224 h 733331"/>
              <a:gd name="connsiteX11" fmla="*/ 1819746 w 1819746"/>
              <a:gd name="connsiteY11" fmla="*/ 611107 h 733331"/>
              <a:gd name="connsiteX12" fmla="*/ 1697522 w 1819746"/>
              <a:gd name="connsiteY12" fmla="*/ 733331 h 733331"/>
              <a:gd name="connsiteX13" fmla="*/ 122224 w 1819746"/>
              <a:gd name="connsiteY13" fmla="*/ 733331 h 733331"/>
              <a:gd name="connsiteX14" fmla="*/ 0 w 1819746"/>
              <a:gd name="connsiteY14" fmla="*/ 611107 h 733331"/>
              <a:gd name="connsiteX15" fmla="*/ 0 w 1819746"/>
              <a:gd name="connsiteY15" fmla="*/ 122224 h 733331"/>
              <a:gd name="connsiteX16" fmla="*/ 122224 w 1819746"/>
              <a:gd name="connsiteY16" fmla="*/ 0 h 733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19746" h="733331">
                <a:moveTo>
                  <a:pt x="251989" y="167490"/>
                </a:moveTo>
                <a:cubicBezTo>
                  <a:pt x="215321" y="167490"/>
                  <a:pt x="185596" y="197215"/>
                  <a:pt x="185596" y="233883"/>
                </a:cubicBezTo>
                <a:lnTo>
                  <a:pt x="185596" y="499448"/>
                </a:lnTo>
                <a:cubicBezTo>
                  <a:pt x="185596" y="536116"/>
                  <a:pt x="215321" y="565841"/>
                  <a:pt x="251989" y="565841"/>
                </a:cubicBezTo>
                <a:lnTo>
                  <a:pt x="1567757" y="565841"/>
                </a:lnTo>
                <a:cubicBezTo>
                  <a:pt x="1604425" y="565841"/>
                  <a:pt x="1634150" y="536116"/>
                  <a:pt x="1634150" y="499448"/>
                </a:cubicBezTo>
                <a:lnTo>
                  <a:pt x="1634150" y="233883"/>
                </a:lnTo>
                <a:cubicBezTo>
                  <a:pt x="1634150" y="197215"/>
                  <a:pt x="1604425" y="167490"/>
                  <a:pt x="1567757" y="167490"/>
                </a:cubicBezTo>
                <a:close/>
                <a:moveTo>
                  <a:pt x="122224" y="0"/>
                </a:moveTo>
                <a:lnTo>
                  <a:pt x="1697522" y="0"/>
                </a:lnTo>
                <a:cubicBezTo>
                  <a:pt x="1765024" y="0"/>
                  <a:pt x="1819746" y="54722"/>
                  <a:pt x="1819746" y="122224"/>
                </a:cubicBezTo>
                <a:lnTo>
                  <a:pt x="1819746" y="611107"/>
                </a:lnTo>
                <a:cubicBezTo>
                  <a:pt x="1819746" y="678609"/>
                  <a:pt x="1765024" y="733331"/>
                  <a:pt x="1697522" y="733331"/>
                </a:cubicBezTo>
                <a:lnTo>
                  <a:pt x="122224" y="733331"/>
                </a:lnTo>
                <a:cubicBezTo>
                  <a:pt x="54722" y="733331"/>
                  <a:pt x="0" y="678609"/>
                  <a:pt x="0" y="611107"/>
                </a:cubicBezTo>
                <a:lnTo>
                  <a:pt x="0" y="122224"/>
                </a:lnTo>
                <a:cubicBezTo>
                  <a:pt x="0" y="54722"/>
                  <a:pt x="54722" y="0"/>
                  <a:pt x="122224" y="0"/>
                </a:cubicBezTo>
                <a:close/>
              </a:path>
            </a:pathLst>
          </a:custGeom>
          <a:solidFill>
            <a:srgbClr val="9F84D3"/>
          </a:solidFill>
          <a:ln>
            <a:noFill/>
          </a:ln>
        </p:spPr>
        <p:style>
          <a:lnRef idx="2">
            <a:srgbClr val="E98812">
              <a:shade val="50000"/>
            </a:srgbClr>
          </a:lnRef>
          <a:fillRef idx="1">
            <a:srgbClr val="E98812"/>
          </a:fillRef>
          <a:effectRef idx="0">
            <a:srgbClr val="E98812"/>
          </a:effectRef>
          <a:fontRef idx="minor">
            <a:sysClr val="window" lastClr="FFFFFF"/>
          </a:fontRef>
        </p:style>
        <p:txBody>
          <a:bodyPr rtlCol="0" anchor="ctr"/>
          <a:p>
            <a:pPr algn="ctr"/>
            <a:r>
              <a:rPr lang="zh-CN" altLang="en-US" dirty="0">
                <a:solidFill>
                  <a:sysClr val="windowText" lastClr="000000"/>
                </a:solidFill>
                <a:cs typeface="汉仪中黑简" panose="02010600000101010101" charset="-122"/>
              </a:rPr>
              <a:t>感受</a:t>
            </a:r>
            <a:endParaRPr lang="zh-CN" altLang="en-US" dirty="0">
              <a:solidFill>
                <a:sysClr val="windowText" lastClr="000000"/>
              </a:solidFill>
              <a:cs typeface="汉仪中黑简" panose="02010600000101010101" charset="-122"/>
            </a:endParaRPr>
          </a:p>
        </p:txBody>
      </p:sp>
      <p:sp>
        <p:nvSpPr>
          <p:cNvPr id="8" name="矩形: 圆角 7"/>
          <p:cNvSpPr/>
          <p:nvPr>
            <p:custDataLst>
              <p:tags r:id="rId3"/>
            </p:custDataLst>
          </p:nvPr>
        </p:nvSpPr>
        <p:spPr>
          <a:xfrm>
            <a:off x="3096394" y="3587179"/>
            <a:ext cx="1358021" cy="179870"/>
          </a:xfrm>
          <a:prstGeom prst="roundRect">
            <a:avLst>
              <a:gd name="adj" fmla="val 50000"/>
            </a:avLst>
          </a:prstGeom>
          <a:solidFill>
            <a:srgbClr val="3D5696"/>
          </a:solidFill>
          <a:ln>
            <a:noFill/>
          </a:ln>
        </p:spPr>
        <p:style>
          <a:lnRef idx="2">
            <a:srgbClr val="81948C">
              <a:shade val="50000"/>
            </a:srgbClr>
          </a:lnRef>
          <a:fillRef idx="1">
            <a:srgbClr val="81948C"/>
          </a:fillRef>
          <a:effectRef idx="0">
            <a:srgbClr val="81948C"/>
          </a:effectRef>
          <a:fontRef idx="minor">
            <a:sysClr val="window" lastClr="FFFFFF"/>
          </a:fontRef>
        </p:style>
        <p:txBody>
          <a:bodyPr rtlCol="0" anchor="ctr"/>
          <a:p>
            <a:pPr algn="ctr"/>
            <a:endParaRPr lang="zh-CN" altLang="en-US">
              <a:cs typeface="汉仪中黑简" panose="02010600000101010101" charset="-122"/>
            </a:endParaRPr>
          </a:p>
        </p:txBody>
      </p:sp>
      <p:sp>
        <p:nvSpPr>
          <p:cNvPr id="11" name="任意多边形: 形状 10"/>
          <p:cNvSpPr/>
          <p:nvPr>
            <p:custDataLst>
              <p:tags r:id="rId4"/>
            </p:custDataLst>
          </p:nvPr>
        </p:nvSpPr>
        <p:spPr>
          <a:xfrm rot="21078724">
            <a:off x="6536239" y="3401019"/>
            <a:ext cx="1819746" cy="733331"/>
          </a:xfrm>
          <a:custGeom>
            <a:avLst/>
            <a:gdLst>
              <a:gd name="connsiteX0" fmla="*/ 251989 w 1819746"/>
              <a:gd name="connsiteY0" fmla="*/ 167490 h 733331"/>
              <a:gd name="connsiteX1" fmla="*/ 185596 w 1819746"/>
              <a:gd name="connsiteY1" fmla="*/ 233883 h 733331"/>
              <a:gd name="connsiteX2" fmla="*/ 185596 w 1819746"/>
              <a:gd name="connsiteY2" fmla="*/ 499448 h 733331"/>
              <a:gd name="connsiteX3" fmla="*/ 251989 w 1819746"/>
              <a:gd name="connsiteY3" fmla="*/ 565841 h 733331"/>
              <a:gd name="connsiteX4" fmla="*/ 1567757 w 1819746"/>
              <a:gd name="connsiteY4" fmla="*/ 565841 h 733331"/>
              <a:gd name="connsiteX5" fmla="*/ 1634150 w 1819746"/>
              <a:gd name="connsiteY5" fmla="*/ 499448 h 733331"/>
              <a:gd name="connsiteX6" fmla="*/ 1634150 w 1819746"/>
              <a:gd name="connsiteY6" fmla="*/ 233883 h 733331"/>
              <a:gd name="connsiteX7" fmla="*/ 1567757 w 1819746"/>
              <a:gd name="connsiteY7" fmla="*/ 167490 h 733331"/>
              <a:gd name="connsiteX8" fmla="*/ 122224 w 1819746"/>
              <a:gd name="connsiteY8" fmla="*/ 0 h 733331"/>
              <a:gd name="connsiteX9" fmla="*/ 1697522 w 1819746"/>
              <a:gd name="connsiteY9" fmla="*/ 0 h 733331"/>
              <a:gd name="connsiteX10" fmla="*/ 1819746 w 1819746"/>
              <a:gd name="connsiteY10" fmla="*/ 122224 h 733331"/>
              <a:gd name="connsiteX11" fmla="*/ 1819746 w 1819746"/>
              <a:gd name="connsiteY11" fmla="*/ 611107 h 733331"/>
              <a:gd name="connsiteX12" fmla="*/ 1697522 w 1819746"/>
              <a:gd name="connsiteY12" fmla="*/ 733331 h 733331"/>
              <a:gd name="connsiteX13" fmla="*/ 122224 w 1819746"/>
              <a:gd name="connsiteY13" fmla="*/ 733331 h 733331"/>
              <a:gd name="connsiteX14" fmla="*/ 0 w 1819746"/>
              <a:gd name="connsiteY14" fmla="*/ 611107 h 733331"/>
              <a:gd name="connsiteX15" fmla="*/ 0 w 1819746"/>
              <a:gd name="connsiteY15" fmla="*/ 122224 h 733331"/>
              <a:gd name="connsiteX16" fmla="*/ 122224 w 1819746"/>
              <a:gd name="connsiteY16" fmla="*/ 0 h 733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19746" h="733331">
                <a:moveTo>
                  <a:pt x="251989" y="167490"/>
                </a:moveTo>
                <a:cubicBezTo>
                  <a:pt x="215321" y="167490"/>
                  <a:pt x="185596" y="197215"/>
                  <a:pt x="185596" y="233883"/>
                </a:cubicBezTo>
                <a:lnTo>
                  <a:pt x="185596" y="499448"/>
                </a:lnTo>
                <a:cubicBezTo>
                  <a:pt x="185596" y="536116"/>
                  <a:pt x="215321" y="565841"/>
                  <a:pt x="251989" y="565841"/>
                </a:cubicBezTo>
                <a:lnTo>
                  <a:pt x="1567757" y="565841"/>
                </a:lnTo>
                <a:cubicBezTo>
                  <a:pt x="1604425" y="565841"/>
                  <a:pt x="1634150" y="536116"/>
                  <a:pt x="1634150" y="499448"/>
                </a:cubicBezTo>
                <a:lnTo>
                  <a:pt x="1634150" y="233883"/>
                </a:lnTo>
                <a:cubicBezTo>
                  <a:pt x="1634150" y="197215"/>
                  <a:pt x="1604425" y="167490"/>
                  <a:pt x="1567757" y="167490"/>
                </a:cubicBezTo>
                <a:close/>
                <a:moveTo>
                  <a:pt x="122224" y="0"/>
                </a:moveTo>
                <a:lnTo>
                  <a:pt x="1697522" y="0"/>
                </a:lnTo>
                <a:cubicBezTo>
                  <a:pt x="1765024" y="0"/>
                  <a:pt x="1819746" y="54722"/>
                  <a:pt x="1819746" y="122224"/>
                </a:cubicBezTo>
                <a:lnTo>
                  <a:pt x="1819746" y="611107"/>
                </a:lnTo>
                <a:cubicBezTo>
                  <a:pt x="1819746" y="678609"/>
                  <a:pt x="1765024" y="733331"/>
                  <a:pt x="1697522" y="733331"/>
                </a:cubicBezTo>
                <a:lnTo>
                  <a:pt x="122224" y="733331"/>
                </a:lnTo>
                <a:cubicBezTo>
                  <a:pt x="54722" y="733331"/>
                  <a:pt x="0" y="678609"/>
                  <a:pt x="0" y="611107"/>
                </a:cubicBezTo>
                <a:lnTo>
                  <a:pt x="0" y="122224"/>
                </a:lnTo>
                <a:cubicBezTo>
                  <a:pt x="0" y="54722"/>
                  <a:pt x="54722" y="0"/>
                  <a:pt x="122224" y="0"/>
                </a:cubicBezTo>
                <a:close/>
              </a:path>
            </a:pathLst>
          </a:custGeom>
          <a:solidFill>
            <a:srgbClr val="496BD5"/>
          </a:solidFill>
          <a:ln>
            <a:noFill/>
          </a:ln>
        </p:spPr>
        <p:style>
          <a:lnRef idx="2">
            <a:srgbClr val="70AD47">
              <a:shade val="50000"/>
            </a:srgbClr>
          </a:lnRef>
          <a:fillRef idx="1">
            <a:srgbClr val="70AD47"/>
          </a:fillRef>
          <a:effectRef idx="0">
            <a:srgbClr val="70AD47"/>
          </a:effectRef>
          <a:fontRef idx="minor">
            <a:sysClr val="window" lastClr="FFFFFF"/>
          </a:fontRef>
        </p:style>
        <p:txBody>
          <a:bodyPr rtlCol="0" anchor="ctr"/>
          <a:p>
            <a:pPr algn="ctr"/>
            <a:r>
              <a:rPr lang="zh-CN" altLang="en-US" dirty="0">
                <a:solidFill>
                  <a:sysClr val="windowText" lastClr="000000"/>
                </a:solidFill>
                <a:cs typeface="汉仪中黑简" panose="02010600000101010101" charset="-122"/>
              </a:rPr>
              <a:t>需求</a:t>
            </a:r>
            <a:endParaRPr lang="zh-CN" altLang="en-US" dirty="0">
              <a:solidFill>
                <a:sysClr val="windowText" lastClr="000000"/>
              </a:solidFill>
              <a:cs typeface="汉仪中黑简" panose="02010600000101010101" charset="-122"/>
            </a:endParaRPr>
          </a:p>
        </p:txBody>
      </p:sp>
      <p:sp>
        <p:nvSpPr>
          <p:cNvPr id="10" name="矩形: 圆角 9"/>
          <p:cNvSpPr/>
          <p:nvPr>
            <p:custDataLst>
              <p:tags r:id="rId5"/>
            </p:custDataLst>
          </p:nvPr>
        </p:nvSpPr>
        <p:spPr>
          <a:xfrm>
            <a:off x="5513668" y="3803862"/>
            <a:ext cx="1358021" cy="179870"/>
          </a:xfrm>
          <a:prstGeom prst="roundRect">
            <a:avLst>
              <a:gd name="adj" fmla="val 50000"/>
            </a:avLst>
          </a:prstGeom>
          <a:solidFill>
            <a:srgbClr val="3D5696"/>
          </a:solidFill>
          <a:ln>
            <a:noFill/>
          </a:ln>
        </p:spPr>
        <p:style>
          <a:lnRef idx="2">
            <a:srgbClr val="81948C">
              <a:shade val="50000"/>
            </a:srgbClr>
          </a:lnRef>
          <a:fillRef idx="1">
            <a:srgbClr val="81948C"/>
          </a:fillRef>
          <a:effectRef idx="0">
            <a:srgbClr val="81948C"/>
          </a:effectRef>
          <a:fontRef idx="minor">
            <a:sysClr val="window" lastClr="FFFFFF"/>
          </a:fontRef>
        </p:style>
        <p:txBody>
          <a:bodyPr rtlCol="0" anchor="ctr"/>
          <a:p>
            <a:pPr algn="ctr"/>
            <a:endParaRPr lang="zh-CN" altLang="en-US">
              <a:cs typeface="汉仪中黑简" panose="02010600000101010101" charset="-122"/>
            </a:endParaRPr>
          </a:p>
        </p:txBody>
      </p:sp>
      <p:sp>
        <p:nvSpPr>
          <p:cNvPr id="13" name="任意多边形: 形状 12"/>
          <p:cNvSpPr/>
          <p:nvPr>
            <p:custDataLst>
              <p:tags r:id="rId6"/>
            </p:custDataLst>
          </p:nvPr>
        </p:nvSpPr>
        <p:spPr>
          <a:xfrm rot="624455">
            <a:off x="8922081" y="3400383"/>
            <a:ext cx="1819746" cy="733331"/>
          </a:xfrm>
          <a:custGeom>
            <a:avLst/>
            <a:gdLst>
              <a:gd name="connsiteX0" fmla="*/ 251989 w 1819746"/>
              <a:gd name="connsiteY0" fmla="*/ 167490 h 733331"/>
              <a:gd name="connsiteX1" fmla="*/ 185596 w 1819746"/>
              <a:gd name="connsiteY1" fmla="*/ 233883 h 733331"/>
              <a:gd name="connsiteX2" fmla="*/ 185596 w 1819746"/>
              <a:gd name="connsiteY2" fmla="*/ 499448 h 733331"/>
              <a:gd name="connsiteX3" fmla="*/ 251989 w 1819746"/>
              <a:gd name="connsiteY3" fmla="*/ 565841 h 733331"/>
              <a:gd name="connsiteX4" fmla="*/ 1567757 w 1819746"/>
              <a:gd name="connsiteY4" fmla="*/ 565841 h 733331"/>
              <a:gd name="connsiteX5" fmla="*/ 1634150 w 1819746"/>
              <a:gd name="connsiteY5" fmla="*/ 499448 h 733331"/>
              <a:gd name="connsiteX6" fmla="*/ 1634150 w 1819746"/>
              <a:gd name="connsiteY6" fmla="*/ 233883 h 733331"/>
              <a:gd name="connsiteX7" fmla="*/ 1567757 w 1819746"/>
              <a:gd name="connsiteY7" fmla="*/ 167490 h 733331"/>
              <a:gd name="connsiteX8" fmla="*/ 122224 w 1819746"/>
              <a:gd name="connsiteY8" fmla="*/ 0 h 733331"/>
              <a:gd name="connsiteX9" fmla="*/ 1697522 w 1819746"/>
              <a:gd name="connsiteY9" fmla="*/ 0 h 733331"/>
              <a:gd name="connsiteX10" fmla="*/ 1819746 w 1819746"/>
              <a:gd name="connsiteY10" fmla="*/ 122224 h 733331"/>
              <a:gd name="connsiteX11" fmla="*/ 1819746 w 1819746"/>
              <a:gd name="connsiteY11" fmla="*/ 611107 h 733331"/>
              <a:gd name="connsiteX12" fmla="*/ 1697522 w 1819746"/>
              <a:gd name="connsiteY12" fmla="*/ 733331 h 733331"/>
              <a:gd name="connsiteX13" fmla="*/ 122224 w 1819746"/>
              <a:gd name="connsiteY13" fmla="*/ 733331 h 733331"/>
              <a:gd name="connsiteX14" fmla="*/ 0 w 1819746"/>
              <a:gd name="connsiteY14" fmla="*/ 611107 h 733331"/>
              <a:gd name="connsiteX15" fmla="*/ 0 w 1819746"/>
              <a:gd name="connsiteY15" fmla="*/ 122224 h 733331"/>
              <a:gd name="connsiteX16" fmla="*/ 122224 w 1819746"/>
              <a:gd name="connsiteY16" fmla="*/ 0 h 733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19746" h="733331">
                <a:moveTo>
                  <a:pt x="251989" y="167490"/>
                </a:moveTo>
                <a:cubicBezTo>
                  <a:pt x="215321" y="167490"/>
                  <a:pt x="185596" y="197215"/>
                  <a:pt x="185596" y="233883"/>
                </a:cubicBezTo>
                <a:lnTo>
                  <a:pt x="185596" y="499448"/>
                </a:lnTo>
                <a:cubicBezTo>
                  <a:pt x="185596" y="536116"/>
                  <a:pt x="215321" y="565841"/>
                  <a:pt x="251989" y="565841"/>
                </a:cubicBezTo>
                <a:lnTo>
                  <a:pt x="1567757" y="565841"/>
                </a:lnTo>
                <a:cubicBezTo>
                  <a:pt x="1604425" y="565841"/>
                  <a:pt x="1634150" y="536116"/>
                  <a:pt x="1634150" y="499448"/>
                </a:cubicBezTo>
                <a:lnTo>
                  <a:pt x="1634150" y="233883"/>
                </a:lnTo>
                <a:cubicBezTo>
                  <a:pt x="1634150" y="197215"/>
                  <a:pt x="1604425" y="167490"/>
                  <a:pt x="1567757" y="167490"/>
                </a:cubicBezTo>
                <a:close/>
                <a:moveTo>
                  <a:pt x="122224" y="0"/>
                </a:moveTo>
                <a:lnTo>
                  <a:pt x="1697522" y="0"/>
                </a:lnTo>
                <a:cubicBezTo>
                  <a:pt x="1765024" y="0"/>
                  <a:pt x="1819746" y="54722"/>
                  <a:pt x="1819746" y="122224"/>
                </a:cubicBezTo>
                <a:lnTo>
                  <a:pt x="1819746" y="611107"/>
                </a:lnTo>
                <a:cubicBezTo>
                  <a:pt x="1819746" y="678609"/>
                  <a:pt x="1765024" y="733331"/>
                  <a:pt x="1697522" y="733331"/>
                </a:cubicBezTo>
                <a:lnTo>
                  <a:pt x="122224" y="733331"/>
                </a:lnTo>
                <a:cubicBezTo>
                  <a:pt x="54722" y="733331"/>
                  <a:pt x="0" y="678609"/>
                  <a:pt x="0" y="611107"/>
                </a:cubicBezTo>
                <a:lnTo>
                  <a:pt x="0" y="122224"/>
                </a:lnTo>
                <a:cubicBezTo>
                  <a:pt x="0" y="54722"/>
                  <a:pt x="54722" y="0"/>
                  <a:pt x="122224" y="0"/>
                </a:cubicBezTo>
                <a:close/>
              </a:path>
            </a:pathLst>
          </a:custGeom>
          <a:solidFill>
            <a:schemeClr val="accent4"/>
          </a:solidFill>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r>
              <a:rPr lang="zh-CN" altLang="en-US" dirty="0">
                <a:solidFill>
                  <a:sysClr val="windowText" lastClr="000000"/>
                </a:solidFill>
                <a:cs typeface="汉仪中黑简" panose="02010600000101010101" charset="-122"/>
              </a:rPr>
              <a:t>请求</a:t>
            </a:r>
            <a:endParaRPr lang="zh-CN" altLang="en-US" dirty="0">
              <a:solidFill>
                <a:sysClr val="windowText" lastClr="000000"/>
              </a:solidFill>
              <a:cs typeface="汉仪中黑简" panose="02010600000101010101" charset="-122"/>
            </a:endParaRPr>
          </a:p>
        </p:txBody>
      </p:sp>
      <p:sp>
        <p:nvSpPr>
          <p:cNvPr id="12" name="矩形: 圆角 11"/>
          <p:cNvSpPr/>
          <p:nvPr>
            <p:custDataLst>
              <p:tags r:id="rId7"/>
            </p:custDataLst>
          </p:nvPr>
        </p:nvSpPr>
        <p:spPr>
          <a:xfrm>
            <a:off x="7958104" y="3587178"/>
            <a:ext cx="1358021" cy="179870"/>
          </a:xfrm>
          <a:prstGeom prst="roundRect">
            <a:avLst>
              <a:gd name="adj" fmla="val 50000"/>
            </a:avLst>
          </a:prstGeom>
          <a:solidFill>
            <a:srgbClr val="3D5696"/>
          </a:solidFill>
          <a:ln>
            <a:noFill/>
          </a:ln>
        </p:spPr>
        <p:style>
          <a:lnRef idx="2">
            <a:srgbClr val="81948C">
              <a:shade val="50000"/>
            </a:srgbClr>
          </a:lnRef>
          <a:fillRef idx="1">
            <a:srgbClr val="81948C"/>
          </a:fillRef>
          <a:effectRef idx="0">
            <a:srgbClr val="81948C"/>
          </a:effectRef>
          <a:fontRef idx="minor">
            <a:sysClr val="window" lastClr="FFFFFF"/>
          </a:fontRef>
        </p:style>
        <p:txBody>
          <a:bodyPr rtlCol="0" anchor="ctr"/>
          <a:p>
            <a:pPr algn="ctr"/>
            <a:endParaRPr lang="zh-CN" altLang="en-US">
              <a:cs typeface="汉仪中黑简" panose="02010600000101010101" charset="-122"/>
            </a:endParaRPr>
          </a:p>
        </p:txBody>
      </p:sp>
      <p:sp>
        <p:nvSpPr>
          <p:cNvPr id="17" name="文本框 16"/>
          <p:cNvSpPr txBox="1"/>
          <p:nvPr>
            <p:custDataLst>
              <p:tags r:id="rId8"/>
            </p:custDataLst>
          </p:nvPr>
        </p:nvSpPr>
        <p:spPr>
          <a:xfrm>
            <a:off x="1674205" y="4919881"/>
            <a:ext cx="1792587" cy="922020"/>
          </a:xfrm>
          <a:prstGeom prst="rect">
            <a:avLst/>
          </a:prstGeom>
          <a:noFill/>
        </p:spPr>
        <p:txBody>
          <a:bodyPr wrap="square" rtlCol="0">
            <a:spAutoFit/>
          </a:bodyPr>
          <a:p>
            <a:r>
              <a:rPr lang="zh-CN" altLang="en-US">
                <a:cs typeface="汉仪中黑简" panose="02010600000101010101" charset="-122"/>
                <a:sym typeface="+mn-ea"/>
              </a:rPr>
              <a:t>留意发生的事情</a:t>
            </a:r>
            <a:r>
              <a:rPr lang="en-US" altLang="zh-CN">
                <a:cs typeface="汉仪中黑简" panose="02010600000101010101" charset="-122"/>
                <a:sym typeface="+mn-ea"/>
              </a:rPr>
              <a:t>,</a:t>
            </a:r>
            <a:r>
              <a:rPr lang="zh-CN" altLang="en-US">
                <a:cs typeface="汉仪中黑简" panose="02010600000101010101" charset="-122"/>
                <a:sym typeface="+mn-ea"/>
              </a:rPr>
              <a:t>我们此刻观察到什么</a:t>
            </a:r>
            <a:endParaRPr lang="zh-CN" altLang="en-US" dirty="0">
              <a:cs typeface="汉仪中黑简" panose="02010600000101010101" charset="-122"/>
            </a:endParaRPr>
          </a:p>
        </p:txBody>
      </p:sp>
      <p:sp>
        <p:nvSpPr>
          <p:cNvPr id="19" name="文本框 18"/>
          <p:cNvSpPr txBox="1"/>
          <p:nvPr>
            <p:custDataLst>
              <p:tags r:id="rId9"/>
            </p:custDataLst>
          </p:nvPr>
        </p:nvSpPr>
        <p:spPr>
          <a:xfrm>
            <a:off x="4244709" y="1649780"/>
            <a:ext cx="1792587" cy="922020"/>
          </a:xfrm>
          <a:prstGeom prst="rect">
            <a:avLst/>
          </a:prstGeom>
          <a:noFill/>
        </p:spPr>
        <p:txBody>
          <a:bodyPr wrap="square" rtlCol="0">
            <a:spAutoFit/>
          </a:bodyPr>
          <a:p>
            <a:r>
              <a:rPr lang="zh-CN" altLang="en-US">
                <a:cs typeface="汉仪中黑简" panose="02010600000101010101" charset="-122"/>
                <a:sym typeface="+mn-ea"/>
              </a:rPr>
              <a:t>此刻，我的感受如何</a:t>
            </a:r>
            <a:endParaRPr lang="zh-CN" altLang="en-US">
              <a:cs typeface="汉仪中黑简" panose="02010600000101010101" charset="-122"/>
            </a:endParaRPr>
          </a:p>
          <a:p>
            <a:endParaRPr lang="zh-CN" altLang="en-US" dirty="0">
              <a:cs typeface="汉仪中黑简" panose="02010600000101010101" charset="-122"/>
            </a:endParaRPr>
          </a:p>
        </p:txBody>
      </p:sp>
      <p:sp>
        <p:nvSpPr>
          <p:cNvPr id="21" name="文本框 20"/>
          <p:cNvSpPr txBox="1"/>
          <p:nvPr>
            <p:custDataLst>
              <p:tags r:id="rId10"/>
            </p:custDataLst>
          </p:nvPr>
        </p:nvSpPr>
        <p:spPr>
          <a:xfrm>
            <a:off x="6636284" y="4919881"/>
            <a:ext cx="1792587" cy="1476375"/>
          </a:xfrm>
          <a:prstGeom prst="rect">
            <a:avLst/>
          </a:prstGeom>
          <a:noFill/>
        </p:spPr>
        <p:txBody>
          <a:bodyPr wrap="square" rtlCol="0">
            <a:spAutoFit/>
          </a:bodyPr>
          <a:p>
            <a:r>
              <a:rPr lang="zh-CN" altLang="en-US">
                <a:cs typeface="汉仪中黑简" panose="02010600000101010101" charset="-122"/>
                <a:sym typeface="+mn-ea"/>
              </a:rPr>
              <a:t>说出哪些需求（或价值、愿望等）导致怎样的感受</a:t>
            </a:r>
            <a:endParaRPr lang="zh-CN" altLang="en-US">
              <a:cs typeface="汉仪中黑简" panose="02010600000101010101" charset="-122"/>
            </a:endParaRPr>
          </a:p>
          <a:p>
            <a:endParaRPr lang="zh-CN" altLang="en-US" dirty="0">
              <a:cs typeface="汉仪中黑简" panose="02010600000101010101" charset="-122"/>
            </a:endParaRPr>
          </a:p>
        </p:txBody>
      </p:sp>
      <p:sp>
        <p:nvSpPr>
          <p:cNvPr id="23" name="文本框 22"/>
          <p:cNvSpPr txBox="1"/>
          <p:nvPr>
            <p:custDataLst>
              <p:tags r:id="rId11"/>
            </p:custDataLst>
          </p:nvPr>
        </p:nvSpPr>
        <p:spPr>
          <a:xfrm>
            <a:off x="8934404" y="1649780"/>
            <a:ext cx="1792587" cy="645160"/>
          </a:xfrm>
          <a:prstGeom prst="rect">
            <a:avLst/>
          </a:prstGeom>
          <a:noFill/>
        </p:spPr>
        <p:txBody>
          <a:bodyPr wrap="square" rtlCol="0">
            <a:spAutoFit/>
          </a:bodyPr>
          <a:p>
            <a:r>
              <a:rPr lang="zh-CN" altLang="en-US">
                <a:cs typeface="汉仪中黑简" panose="02010600000101010101" charset="-122"/>
                <a:sym typeface="+mn-ea"/>
              </a:rPr>
              <a:t>为了改善生活，我的请求是什么</a:t>
            </a:r>
            <a:endParaRPr lang="zh-CN" altLang="en-US" dirty="0">
              <a:cs typeface="汉仪中黑简" panose="02010600000101010101" charset="-122"/>
            </a:endParaRPr>
          </a:p>
        </p:txBody>
      </p:sp>
      <p:cxnSp>
        <p:nvCxnSpPr>
          <p:cNvPr id="28" name="直接连接符 27"/>
          <p:cNvCxnSpPr/>
          <p:nvPr>
            <p:custDataLst>
              <p:tags r:id="rId12"/>
            </p:custDataLst>
          </p:nvPr>
        </p:nvCxnSpPr>
        <p:spPr>
          <a:xfrm>
            <a:off x="2616561" y="4266947"/>
            <a:ext cx="0" cy="532018"/>
          </a:xfrm>
          <a:prstGeom prst="line">
            <a:avLst/>
          </a:prstGeom>
          <a:ln>
            <a:solidFill>
              <a:srgbClr val="272263"/>
            </a:solidFill>
          </a:ln>
        </p:spPr>
        <p:style>
          <a:lnRef idx="1">
            <a:srgbClr val="ED5229"/>
          </a:lnRef>
          <a:fillRef idx="0">
            <a:srgbClr val="ED5229"/>
          </a:fillRef>
          <a:effectRef idx="0">
            <a:srgbClr val="ED5229"/>
          </a:effectRef>
          <a:fontRef idx="minor">
            <a:sysClr val="windowText" lastClr="000000"/>
          </a:fontRef>
        </p:style>
      </p:cxnSp>
      <p:cxnSp>
        <p:nvCxnSpPr>
          <p:cNvPr id="29" name="直接连接符 28"/>
          <p:cNvCxnSpPr/>
          <p:nvPr>
            <p:custDataLst>
              <p:tags r:id="rId13"/>
            </p:custDataLst>
          </p:nvPr>
        </p:nvCxnSpPr>
        <p:spPr>
          <a:xfrm>
            <a:off x="7532592" y="4266947"/>
            <a:ext cx="0" cy="532018"/>
          </a:xfrm>
          <a:prstGeom prst="line">
            <a:avLst/>
          </a:prstGeom>
          <a:ln>
            <a:solidFill>
              <a:srgbClr val="496BD5"/>
            </a:solidFill>
          </a:ln>
        </p:spPr>
        <p:style>
          <a:lnRef idx="1">
            <a:srgbClr val="70AD47"/>
          </a:lnRef>
          <a:fillRef idx="0">
            <a:srgbClr val="70AD47"/>
          </a:fillRef>
          <a:effectRef idx="0">
            <a:srgbClr val="70AD47"/>
          </a:effectRef>
          <a:fontRef idx="minor">
            <a:sysClr val="windowText" lastClr="000000"/>
          </a:fontRef>
        </p:style>
      </p:cxnSp>
      <p:cxnSp>
        <p:nvCxnSpPr>
          <p:cNvPr id="31" name="直接连接符 30"/>
          <p:cNvCxnSpPr/>
          <p:nvPr>
            <p:custDataLst>
              <p:tags r:id="rId14"/>
            </p:custDataLst>
          </p:nvPr>
        </p:nvCxnSpPr>
        <p:spPr>
          <a:xfrm>
            <a:off x="5124370" y="2671758"/>
            <a:ext cx="0" cy="532018"/>
          </a:xfrm>
          <a:prstGeom prst="line">
            <a:avLst/>
          </a:prstGeom>
          <a:ln>
            <a:solidFill>
              <a:srgbClr val="9F84D3"/>
            </a:solidFill>
          </a:ln>
        </p:spPr>
        <p:style>
          <a:lnRef idx="1">
            <a:srgbClr val="E98812"/>
          </a:lnRef>
          <a:fillRef idx="0">
            <a:srgbClr val="E98812"/>
          </a:fillRef>
          <a:effectRef idx="0">
            <a:srgbClr val="E98812"/>
          </a:effectRef>
          <a:fontRef idx="minor">
            <a:sysClr val="windowText" lastClr="000000"/>
          </a:fontRef>
        </p:style>
      </p:cxnSp>
      <p:cxnSp>
        <p:nvCxnSpPr>
          <p:cNvPr id="32" name="直接连接符 31"/>
          <p:cNvCxnSpPr/>
          <p:nvPr>
            <p:custDataLst>
              <p:tags r:id="rId15"/>
            </p:custDataLst>
          </p:nvPr>
        </p:nvCxnSpPr>
        <p:spPr>
          <a:xfrm>
            <a:off x="9877439" y="2671758"/>
            <a:ext cx="0" cy="532018"/>
          </a:xfrm>
          <a:prstGeom prst="line">
            <a:avLst/>
          </a:prstGeom>
          <a:ln>
            <a:solidFill>
              <a:srgbClr val="FFC000"/>
            </a:solidFill>
          </a:ln>
        </p:spPr>
        <p:style>
          <a:lnRef idx="1">
            <a:srgbClr val="FFC000"/>
          </a:lnRef>
          <a:fillRef idx="0">
            <a:srgbClr val="FFC000"/>
          </a:fillRef>
          <a:effectRef idx="0">
            <a:srgbClr val="FFC000"/>
          </a:effectRef>
          <a:fontRef idx="minor">
            <a:sysClr val="windowText" lastClr="000000"/>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83310" y="310515"/>
            <a:ext cx="5810250" cy="645160"/>
          </a:xfrm>
          <a:prstGeom prst="rect">
            <a:avLst/>
          </a:prstGeom>
          <a:noFill/>
        </p:spPr>
        <p:txBody>
          <a:bodyPr wrap="square" rtlCol="0">
            <a:spAutoFit/>
          </a:bodyPr>
          <a:p>
            <a:pPr algn="l"/>
            <a:r>
              <a:rPr lang="zh-CN" altLang="en-US" sz="3600">
                <a:latin typeface="汉仪中黑简" panose="02010600000101010101" charset="-122"/>
                <a:ea typeface="汉仪中黑简" panose="02010600000101010101" charset="-122"/>
                <a:cs typeface="汉仪中黑简" panose="02010600000101010101" charset="-122"/>
                <a:sym typeface="+mn-ea"/>
              </a:rPr>
              <a:t>非暴力沟通</a:t>
            </a:r>
            <a:r>
              <a:rPr lang="zh-CN" altLang="en-US" sz="3600">
                <a:solidFill>
                  <a:schemeClr val="bg1"/>
                </a:solidFill>
                <a:latin typeface="汉仪中黑简" panose="02010600000101010101" charset="-122"/>
                <a:ea typeface="汉仪中黑简" panose="02010600000101010101" charset="-122"/>
                <a:cs typeface="汉仪中黑简" panose="02010600000101010101" charset="-122"/>
                <a:sym typeface="+mn-ea"/>
              </a:rPr>
              <a:t>五</a:t>
            </a:r>
            <a:r>
              <a:rPr lang="zh-CN" altLang="en-US" sz="3600">
                <a:latin typeface="汉仪中黑简" panose="02010600000101010101" charset="-122"/>
                <a:ea typeface="汉仪中黑简" panose="02010600000101010101" charset="-122"/>
                <a:cs typeface="汉仪中黑简" panose="02010600000101010101" charset="-122"/>
                <a:sym typeface="+mn-ea"/>
              </a:rPr>
              <a:t>要素（观察）</a:t>
            </a:r>
            <a:endParaRPr lang="zh-CN" altLang="en-US" sz="3600">
              <a:latin typeface="汉仪中黑简" panose="02010600000101010101" charset="-122"/>
              <a:ea typeface="汉仪中黑简" panose="02010600000101010101" charset="-122"/>
              <a:cs typeface="汉仪中黑简" panose="02010600000101010101" charset="-122"/>
            </a:endParaRPr>
          </a:p>
        </p:txBody>
      </p:sp>
      <p:sp>
        <p:nvSpPr>
          <p:cNvPr id="3" name="文本框 2"/>
          <p:cNvSpPr txBox="1"/>
          <p:nvPr/>
        </p:nvSpPr>
        <p:spPr>
          <a:xfrm>
            <a:off x="3460750" y="218440"/>
            <a:ext cx="538480" cy="829945"/>
          </a:xfrm>
          <a:prstGeom prst="rect">
            <a:avLst/>
          </a:prstGeom>
          <a:noFill/>
        </p:spPr>
        <p:txBody>
          <a:bodyPr wrap="square" rtlCol="0">
            <a:spAutoFit/>
          </a:bodyPr>
          <a:p>
            <a:r>
              <a:rPr lang="en-US" altLang="zh-CN" sz="4800">
                <a:gradFill>
                  <a:gsLst>
                    <a:gs pos="0">
                      <a:schemeClr val="accent4"/>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atin typeface="汉仪中黑简" panose="02010600000101010101" charset="-122"/>
                <a:ea typeface="汉仪中黑简" panose="02010600000101010101" charset="-122"/>
                <a:cs typeface="汉仪中黑简" panose="02010600000101010101" charset="-122"/>
              </a:rPr>
              <a:t>4</a:t>
            </a:r>
            <a:endParaRPr lang="en-US" altLang="zh-CN" sz="4800">
              <a:gradFill>
                <a:gsLst>
                  <a:gs pos="0">
                    <a:schemeClr val="accent4"/>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atin typeface="汉仪中黑简" panose="02010600000101010101" charset="-122"/>
              <a:ea typeface="汉仪中黑简" panose="02010600000101010101" charset="-122"/>
              <a:cs typeface="汉仪中黑简" panose="02010600000101010101" charset="-122"/>
            </a:endParaRPr>
          </a:p>
        </p:txBody>
      </p:sp>
      <p:sp>
        <p:nvSpPr>
          <p:cNvPr id="4" name="文本框 3"/>
          <p:cNvSpPr txBox="1"/>
          <p:nvPr/>
        </p:nvSpPr>
        <p:spPr>
          <a:xfrm>
            <a:off x="1341755" y="3904615"/>
            <a:ext cx="8140700" cy="2168525"/>
          </a:xfrm>
          <a:prstGeom prst="rect">
            <a:avLst/>
          </a:prstGeom>
          <a:noFill/>
        </p:spPr>
        <p:txBody>
          <a:bodyPr wrap="square" rtlCol="0" anchor="t">
            <a:spAutoFit/>
          </a:bodyPr>
          <a:p>
            <a:pPr indent="0" algn="l">
              <a:lnSpc>
                <a:spcPct val="150000"/>
              </a:lnSpc>
              <a:buFont typeface="汉仪中黑简" panose="02010600000101010101" charset="-122"/>
              <a:buNone/>
            </a:pPr>
            <a:r>
              <a:rPr lang="zh-CN" altLang="en-US" b="1" dirty="0" smtClean="0">
                <a:cs typeface="汉仪中黑简" panose="02010600000101010101" charset="-122"/>
                <a:sym typeface="+mn-ea"/>
              </a:rPr>
              <a:t>非暴力沟通不要求完全客观而不做任何评论，只强调</a:t>
            </a:r>
            <a:r>
              <a:rPr lang="zh-CN" altLang="en-US" b="1" dirty="0" smtClean="0">
                <a:solidFill>
                  <a:schemeClr val="accent4"/>
                </a:solidFill>
                <a:cs typeface="汉仪中黑简" panose="02010600000101010101" charset="-122"/>
                <a:sym typeface="+mn-ea"/>
              </a:rPr>
              <a:t>区分</a:t>
            </a:r>
            <a:r>
              <a:rPr lang="zh-CN" altLang="en-US" b="1" dirty="0" smtClean="0">
                <a:cs typeface="汉仪中黑简" panose="02010600000101010101" charset="-122"/>
                <a:sym typeface="+mn-ea"/>
              </a:rPr>
              <a:t>两者的</a:t>
            </a:r>
            <a:r>
              <a:rPr lang="zh-CN" altLang="en-US" b="1" dirty="0" smtClean="0">
                <a:solidFill>
                  <a:schemeClr val="accent4"/>
                </a:solidFill>
                <a:cs typeface="汉仪中黑简" panose="02010600000101010101" charset="-122"/>
                <a:sym typeface="+mn-ea"/>
              </a:rPr>
              <a:t>重要性</a:t>
            </a:r>
            <a:r>
              <a:rPr lang="zh-CN" altLang="en-US" b="1" dirty="0" smtClean="0">
                <a:cs typeface="汉仪中黑简" panose="02010600000101010101" charset="-122"/>
                <a:sym typeface="+mn-ea"/>
              </a:rPr>
              <a:t>。</a:t>
            </a:r>
            <a:endParaRPr lang="zh-CN" altLang="en-US" b="1" dirty="0" smtClean="0">
              <a:cs typeface="汉仪中黑简" panose="02010600000101010101" charset="-122"/>
              <a:sym typeface="+mn-ea"/>
            </a:endParaRPr>
          </a:p>
          <a:p>
            <a:pPr indent="0" algn="l">
              <a:lnSpc>
                <a:spcPct val="150000"/>
              </a:lnSpc>
              <a:buFont typeface="汉仪中黑简" panose="02010600000101010101" charset="-122"/>
              <a:buNone/>
            </a:pPr>
            <a:r>
              <a:rPr lang="zh-CN" altLang="en-US" b="1" dirty="0" smtClean="0">
                <a:solidFill>
                  <a:schemeClr val="accent4"/>
                </a:solidFill>
                <a:cs typeface="汉仪中黑简" panose="02010600000101010101" charset="-122"/>
                <a:sym typeface="+mn-ea"/>
              </a:rPr>
              <a:t>提倡：</a:t>
            </a:r>
            <a:r>
              <a:rPr lang="zh-CN" altLang="en-US" b="1" dirty="0" smtClean="0">
                <a:cs typeface="汉仪中黑简" panose="02010600000101010101" charset="-122"/>
                <a:sym typeface="+mn-ea"/>
              </a:rPr>
              <a:t>在特定的时间和情形中进行观察，并清楚的描述观察的结果，</a:t>
            </a:r>
            <a:endParaRPr lang="zh-CN" altLang="en-US" b="1" dirty="0" smtClean="0">
              <a:cs typeface="汉仪中黑简" panose="02010600000101010101" charset="-122"/>
              <a:sym typeface="+mn-ea"/>
            </a:endParaRPr>
          </a:p>
          <a:p>
            <a:pPr indent="0" algn="l">
              <a:lnSpc>
                <a:spcPct val="150000"/>
              </a:lnSpc>
              <a:buFont typeface="汉仪中黑简" panose="02010600000101010101" charset="-122"/>
              <a:buNone/>
            </a:pPr>
            <a:r>
              <a:rPr lang="zh-CN" altLang="en-US" b="1" dirty="0" smtClean="0">
                <a:solidFill>
                  <a:schemeClr val="accent4"/>
                </a:solidFill>
                <a:cs typeface="汉仪中黑简" panose="02010600000101010101" charset="-122"/>
                <a:sym typeface="+mn-ea"/>
              </a:rPr>
              <a:t>原因：</a:t>
            </a:r>
            <a:r>
              <a:rPr lang="zh-CN" altLang="en-US" b="1" dirty="0" smtClean="0">
                <a:cs typeface="汉仪中黑简" panose="02010600000101010101" charset="-122"/>
                <a:sym typeface="+mn-ea"/>
              </a:rPr>
              <a:t>将观察和评论混为一体，人们将倾向于听到批评，甚至会产生逆反心理并反驳。</a:t>
            </a:r>
            <a:endParaRPr lang="zh-CN" altLang="en-US" b="1" dirty="0">
              <a:cs typeface="汉仪中黑简" panose="02010600000101010101" charset="-122"/>
            </a:endParaRPr>
          </a:p>
          <a:p>
            <a:pPr marL="285750" indent="-285750" algn="l">
              <a:lnSpc>
                <a:spcPct val="150000"/>
              </a:lnSpc>
              <a:buFont typeface="汉仪中黑简" panose="02010600000101010101" charset="-122"/>
              <a:buChar char="Ø"/>
            </a:pPr>
            <a:endParaRPr lang="zh-CN" altLang="en-US">
              <a:cs typeface="汉仪中黑简" panose="02010600000101010101" charset="-122"/>
            </a:endParaRPr>
          </a:p>
        </p:txBody>
      </p:sp>
      <p:sp>
        <p:nvSpPr>
          <p:cNvPr id="5" name="文本框 4"/>
          <p:cNvSpPr txBox="1"/>
          <p:nvPr/>
        </p:nvSpPr>
        <p:spPr>
          <a:xfrm>
            <a:off x="1659255" y="1602105"/>
            <a:ext cx="8270875" cy="1106805"/>
          </a:xfrm>
          <a:prstGeom prst="rect">
            <a:avLst/>
          </a:prstGeom>
          <a:noFill/>
        </p:spPr>
        <p:txBody>
          <a:bodyPr wrap="square" rtlCol="0">
            <a:spAutoFit/>
          </a:bodyPr>
          <a:p>
            <a:pPr algn="l">
              <a:lnSpc>
                <a:spcPct val="150000"/>
              </a:lnSpc>
            </a:pPr>
            <a:r>
              <a:rPr lang="zh-CN" altLang="en-US" sz="2200">
                <a:cs typeface="汉仪中黑简" panose="02010600000101010101" charset="-122"/>
                <a:sym typeface="+mn-ea"/>
              </a:rPr>
              <a:t>不带评论的观察是人类智慧的最高形式。</a:t>
            </a:r>
            <a:endParaRPr lang="zh-CN" altLang="en-US" sz="2200">
              <a:cs typeface="汉仪中黑简" panose="02010600000101010101" charset="-122"/>
            </a:endParaRPr>
          </a:p>
          <a:p>
            <a:pPr algn="l">
              <a:lnSpc>
                <a:spcPct val="150000"/>
              </a:lnSpc>
            </a:pPr>
            <a:r>
              <a:rPr lang="zh-CN" altLang="en-US" sz="2200">
                <a:cs typeface="汉仪中黑简" panose="02010600000101010101" charset="-122"/>
                <a:sym typeface="+mn-ea"/>
              </a:rPr>
              <a:t>                                    —克里希那穆提</a:t>
            </a:r>
            <a:endParaRPr lang="zh-CN" altLang="en-US" sz="2200">
              <a:cs typeface="汉仪中黑简" panose="02010600000101010101" charset="-122"/>
            </a:endParaRPr>
          </a:p>
        </p:txBody>
      </p:sp>
      <p:pic>
        <p:nvPicPr>
          <p:cNvPr id="6" name="图片 5" descr="32313538333630343b32313538333539303bb7c5b4f3beb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482455" y="3673475"/>
            <a:ext cx="2425700" cy="2425700"/>
          </a:xfrm>
          <a:prstGeom prst="rect">
            <a:avLst/>
          </a:prstGeom>
        </p:spPr>
      </p:pic>
      <p:pic>
        <p:nvPicPr>
          <p:cNvPr id="7" name="图片 6" descr="333438303936363b333633343234333bb6d4bbb0bff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3310" y="966470"/>
            <a:ext cx="8609965" cy="27178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3" name="直接连接符 2"/>
          <p:cNvCxnSpPr>
            <a:stCxn id="45" idx="2"/>
            <a:endCxn id="46" idx="2"/>
          </p:cNvCxnSpPr>
          <p:nvPr/>
        </p:nvCxnSpPr>
        <p:spPr>
          <a:xfrm flipV="1">
            <a:off x="1026160" y="1303655"/>
            <a:ext cx="10132695" cy="450786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1"/>
          <a:stretch>
            <a:fillRect/>
          </a:stretch>
        </p:blipFill>
        <p:spPr>
          <a:xfrm>
            <a:off x="8123555" y="2085975"/>
            <a:ext cx="2695575" cy="3571875"/>
          </a:xfrm>
          <a:prstGeom prst="rect">
            <a:avLst/>
          </a:prstGeom>
        </p:spPr>
      </p:pic>
      <p:pic>
        <p:nvPicPr>
          <p:cNvPr id="11" name="图片 10"/>
          <p:cNvPicPr>
            <a:picLocks noChangeAspect="1"/>
          </p:cNvPicPr>
          <p:nvPr/>
        </p:nvPicPr>
        <p:blipFill>
          <a:blip r:embed="rId1"/>
          <a:stretch>
            <a:fillRect/>
          </a:stretch>
        </p:blipFill>
        <p:spPr>
          <a:xfrm flipV="1">
            <a:off x="1561465" y="1476375"/>
            <a:ext cx="2695575" cy="3571875"/>
          </a:xfrm>
          <a:prstGeom prst="rect">
            <a:avLst/>
          </a:prstGeom>
        </p:spPr>
      </p:pic>
      <p:sp>
        <p:nvSpPr>
          <p:cNvPr id="45" name="直角三角形 44"/>
          <p:cNvSpPr/>
          <p:nvPr/>
        </p:nvSpPr>
        <p:spPr>
          <a:xfrm rot="20174935">
            <a:off x="939165" y="5399405"/>
            <a:ext cx="561340" cy="312420"/>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汉仪中黑简" panose="02010600000101010101" charset="-122"/>
            </a:endParaRPr>
          </a:p>
        </p:txBody>
      </p:sp>
      <p:sp>
        <p:nvSpPr>
          <p:cNvPr id="46" name="直角三角形 45"/>
          <p:cNvSpPr/>
          <p:nvPr/>
        </p:nvSpPr>
        <p:spPr>
          <a:xfrm rot="20151682" flipH="1">
            <a:off x="10558145" y="1119505"/>
            <a:ext cx="561340" cy="312420"/>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cs typeface="汉仪中黑简" panose="02010600000101010101" charset="-122"/>
            </a:endParaRPr>
          </a:p>
        </p:txBody>
      </p:sp>
      <p:sp>
        <p:nvSpPr>
          <p:cNvPr id="50" name="文本框 49"/>
          <p:cNvSpPr txBox="1"/>
          <p:nvPr/>
        </p:nvSpPr>
        <p:spPr>
          <a:xfrm>
            <a:off x="1919597" y="1823660"/>
            <a:ext cx="1978805" cy="397510"/>
          </a:xfrm>
          <a:prstGeom prst="rect">
            <a:avLst/>
          </a:prstGeom>
          <a:noFill/>
        </p:spPr>
        <p:txBody>
          <a:bodyPr wrap="square" lIns="91412" tIns="45706" rIns="91412" bIns="45706" rtlCol="0">
            <a:spAutoFit/>
          </a:bodyPr>
          <a:lstStyle/>
          <a:p>
            <a:pPr algn="ctr"/>
            <a:r>
              <a:rPr lang="zh-CN" altLang="en-US" sz="2000" dirty="0">
                <a:latin typeface="汉仪中黑简" panose="02010600000101010101" charset="-122"/>
                <a:ea typeface="汉仪中黑简" panose="02010600000101010101" charset="-122"/>
                <a:cs typeface="汉仪中黑简" panose="02010600000101010101" charset="-122"/>
                <a:sym typeface="+mn-ea"/>
              </a:rPr>
              <a:t>感受的起因</a:t>
            </a:r>
            <a:endParaRPr lang="zh-CN" altLang="en-US" sz="2000" b="1" dirty="0">
              <a:solidFill>
                <a:schemeClr val="tx1">
                  <a:lumMod val="75000"/>
                  <a:lumOff val="25000"/>
                </a:schemeClr>
              </a:solidFill>
              <a:latin typeface="汉仪中黑简" panose="02010600000101010101" charset="-122"/>
              <a:ea typeface="汉仪中黑简" panose="02010600000101010101" charset="-122"/>
              <a:cs typeface="+mn-ea"/>
              <a:sym typeface="+mn-ea"/>
            </a:endParaRPr>
          </a:p>
        </p:txBody>
      </p:sp>
      <p:sp>
        <p:nvSpPr>
          <p:cNvPr id="51" name="文本框 50"/>
          <p:cNvSpPr txBox="1"/>
          <p:nvPr/>
        </p:nvSpPr>
        <p:spPr>
          <a:xfrm>
            <a:off x="1552575" y="2409190"/>
            <a:ext cx="2696210" cy="1630045"/>
          </a:xfrm>
          <a:prstGeom prst="rect">
            <a:avLst/>
          </a:prstGeom>
        </p:spPr>
        <p:txBody>
          <a:bodyPr wrap="square">
            <a:spAutoFit/>
          </a:bodyPr>
          <a:lstStyle>
            <a:defPPr>
              <a:defRPr lang="zh-CN"/>
            </a:defPPr>
            <a:lvl1pPr algn="ctr">
              <a:lnSpc>
                <a:spcPct val="120000"/>
              </a:lnSpc>
              <a:defRPr sz="1600">
                <a:solidFill>
                  <a:schemeClr val="tx1">
                    <a:lumMod val="85000"/>
                    <a:lumOff val="15000"/>
                  </a:schemeClr>
                </a:solidFill>
                <a:latin typeface="微软雅黑" panose="020B0503020204020204" charset="-122"/>
                <a:ea typeface="微软雅黑" panose="020B0503020204020204" charset="-122"/>
              </a:defRPr>
            </a:lvl1pPr>
          </a:lstStyle>
          <a:p>
            <a:pPr algn="l">
              <a:lnSpc>
                <a:spcPct val="125000"/>
              </a:lnSpc>
              <a:defRPr/>
            </a:pPr>
            <a:r>
              <a:rPr lang="zh-CN" altLang="en-US" sz="2000" dirty="0">
                <a:latin typeface="汉仪中黑简" panose="02010600000101010101" charset="-122"/>
                <a:ea typeface="汉仪中黑简" panose="02010600000101010101" charset="-122"/>
                <a:cs typeface="汉仪中黑简" panose="02010600000101010101" charset="-122"/>
                <a:sym typeface="+mn-ea"/>
              </a:rPr>
              <a:t>他人的言行也许和我们的感受有关，但并不是我们感受的起因。</a:t>
            </a:r>
            <a:endParaRPr lang="zh-CN" altLang="en-US" sz="2000" dirty="0">
              <a:latin typeface="汉仪中黑简" panose="02010600000101010101" charset="-122"/>
              <a:ea typeface="汉仪中黑简" panose="02010600000101010101" charset="-122"/>
              <a:cs typeface="汉仪中黑简" panose="02010600000101010101" charset="-122"/>
            </a:endParaRPr>
          </a:p>
          <a:p>
            <a:pPr>
              <a:lnSpc>
                <a:spcPct val="125000"/>
              </a:lnSpc>
              <a:defRPr/>
            </a:pPr>
            <a:endParaRPr lang="zh-CN" altLang="en-US" sz="2000" dirty="0">
              <a:solidFill>
                <a:schemeClr val="tx1">
                  <a:lumMod val="75000"/>
                  <a:lumOff val="25000"/>
                </a:schemeClr>
              </a:solidFill>
              <a:latin typeface="+mn-ea"/>
              <a:ea typeface="+mn-ea"/>
              <a:cs typeface="汉仪中黑简" panose="02010600000101010101" charset="-122"/>
            </a:endParaRPr>
          </a:p>
        </p:txBody>
      </p:sp>
      <p:cxnSp>
        <p:nvCxnSpPr>
          <p:cNvPr id="52" name="直接连接符 51"/>
          <p:cNvCxnSpPr/>
          <p:nvPr/>
        </p:nvCxnSpPr>
        <p:spPr>
          <a:xfrm>
            <a:off x="2498085" y="2255792"/>
            <a:ext cx="821829"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8333105" y="2675890"/>
            <a:ext cx="2270125" cy="397510"/>
          </a:xfrm>
          <a:prstGeom prst="rect">
            <a:avLst/>
          </a:prstGeom>
          <a:noFill/>
        </p:spPr>
        <p:txBody>
          <a:bodyPr wrap="square" lIns="91412" tIns="45706" rIns="91412" bIns="45706" rtlCol="0">
            <a:spAutoFit/>
          </a:bodyPr>
          <a:lstStyle/>
          <a:p>
            <a:pPr algn="ctr"/>
            <a:r>
              <a:rPr lang="zh-CN" altLang="en-US" sz="2000" dirty="0">
                <a:latin typeface="汉仪中黑简" panose="02010600000101010101" charset="-122"/>
                <a:ea typeface="汉仪中黑简" panose="02010600000101010101" charset="-122"/>
                <a:cs typeface="汉仪中黑简" panose="02010600000101010101" charset="-122"/>
                <a:sym typeface="+mn-ea"/>
              </a:rPr>
              <a:t>区分感受与想法</a:t>
            </a:r>
            <a:endParaRPr lang="zh-CN" altLang="en-US" sz="2000" b="1" dirty="0">
              <a:solidFill>
                <a:schemeClr val="tx1">
                  <a:lumMod val="75000"/>
                  <a:lumOff val="25000"/>
                </a:schemeClr>
              </a:solidFill>
              <a:latin typeface="汉仪中黑简" panose="02010600000101010101" charset="-122"/>
              <a:ea typeface="汉仪中黑简" panose="02010600000101010101" charset="-122"/>
              <a:cs typeface="+mn-ea"/>
              <a:sym typeface="+mn-ea"/>
            </a:endParaRPr>
          </a:p>
        </p:txBody>
      </p:sp>
      <p:sp>
        <p:nvSpPr>
          <p:cNvPr id="54" name="文本框 53"/>
          <p:cNvSpPr txBox="1"/>
          <p:nvPr/>
        </p:nvSpPr>
        <p:spPr>
          <a:xfrm>
            <a:off x="8199755" y="3181350"/>
            <a:ext cx="2660650" cy="2399665"/>
          </a:xfrm>
          <a:prstGeom prst="rect">
            <a:avLst/>
          </a:prstGeom>
        </p:spPr>
        <p:txBody>
          <a:bodyPr wrap="square">
            <a:spAutoFit/>
          </a:bodyPr>
          <a:lstStyle>
            <a:defPPr>
              <a:defRPr lang="zh-CN"/>
            </a:defPPr>
            <a:lvl1pPr algn="ctr">
              <a:lnSpc>
                <a:spcPct val="120000"/>
              </a:lnSpc>
              <a:defRPr sz="1600">
                <a:solidFill>
                  <a:schemeClr val="tx1">
                    <a:lumMod val="85000"/>
                    <a:lumOff val="15000"/>
                  </a:schemeClr>
                </a:solidFill>
                <a:latin typeface="微软雅黑" panose="020B0503020204020204" charset="-122"/>
                <a:ea typeface="微软雅黑" panose="020B0503020204020204" charset="-122"/>
              </a:defRPr>
            </a:lvl1pPr>
          </a:lstStyle>
          <a:p>
            <a:pPr algn="l">
              <a:lnSpc>
                <a:spcPct val="150000"/>
              </a:lnSpc>
            </a:pPr>
            <a:r>
              <a:rPr lang="zh-CN" altLang="en-US" sz="2000" dirty="0">
                <a:latin typeface="汉仪中黑简" panose="02010600000101010101" charset="-122"/>
                <a:ea typeface="汉仪中黑简" panose="02010600000101010101" charset="-122"/>
                <a:cs typeface="汉仪中黑简" panose="02010600000101010101" charset="-122"/>
                <a:sym typeface="+mn-ea"/>
              </a:rPr>
              <a:t>我觉得你不爱我。”  </a:t>
            </a:r>
            <a:endParaRPr lang="zh-CN" altLang="en-US" sz="2000" dirty="0">
              <a:latin typeface="汉仪中黑简" panose="02010600000101010101" charset="-122"/>
              <a:ea typeface="汉仪中黑简" panose="02010600000101010101" charset="-122"/>
              <a:cs typeface="汉仪中黑简" panose="02010600000101010101" charset="-122"/>
              <a:sym typeface="+mn-ea"/>
            </a:endParaRPr>
          </a:p>
          <a:p>
            <a:pPr algn="l">
              <a:lnSpc>
                <a:spcPct val="150000"/>
              </a:lnSpc>
            </a:pPr>
            <a:r>
              <a:rPr lang="zh-CN" altLang="en-US" sz="2000" dirty="0">
                <a:latin typeface="汉仪中黑简" panose="02010600000101010101" charset="-122"/>
                <a:ea typeface="汉仪中黑简" panose="02010600000101010101" charset="-122"/>
                <a:cs typeface="汉仪中黑简" panose="02010600000101010101" charset="-122"/>
                <a:sym typeface="+mn-ea"/>
              </a:rPr>
              <a:t>你要离开，我很难过。”   </a:t>
            </a:r>
            <a:endParaRPr lang="zh-CN" altLang="en-US" sz="2000" dirty="0">
              <a:latin typeface="汉仪中黑简" panose="02010600000101010101" charset="-122"/>
              <a:ea typeface="汉仪中黑简" panose="02010600000101010101" charset="-122"/>
              <a:cs typeface="汉仪中黑简" panose="02010600000101010101" charset="-122"/>
              <a:sym typeface="+mn-ea"/>
            </a:endParaRPr>
          </a:p>
          <a:p>
            <a:pPr algn="l">
              <a:lnSpc>
                <a:spcPct val="150000"/>
              </a:lnSpc>
            </a:pPr>
            <a:r>
              <a:rPr lang="zh-CN" altLang="en-US" sz="2000" dirty="0">
                <a:latin typeface="汉仪中黑简" panose="02010600000101010101" charset="-122"/>
                <a:ea typeface="汉仪中黑简" panose="02010600000101010101" charset="-122"/>
                <a:cs typeface="汉仪中黑简" panose="02010600000101010101" charset="-122"/>
                <a:sym typeface="+mn-ea"/>
              </a:rPr>
              <a:t>你真可恶。（想法）</a:t>
            </a:r>
            <a:endParaRPr lang="zh-CN" altLang="en-US" sz="2000" dirty="0">
              <a:latin typeface="汉仪中黑简" panose="02010600000101010101" charset="-122"/>
              <a:ea typeface="汉仪中黑简" panose="02010600000101010101" charset="-122"/>
              <a:cs typeface="汉仪中黑简" panose="02010600000101010101" charset="-122"/>
              <a:sym typeface="+mn-ea"/>
            </a:endParaRPr>
          </a:p>
          <a:p>
            <a:pPr algn="l">
              <a:lnSpc>
                <a:spcPct val="150000"/>
              </a:lnSpc>
            </a:pPr>
            <a:r>
              <a:rPr lang="zh-CN" altLang="en-US" sz="2000" dirty="0">
                <a:latin typeface="汉仪中黑简" panose="02010600000101010101" charset="-122"/>
                <a:ea typeface="汉仪中黑简" panose="02010600000101010101" charset="-122"/>
                <a:cs typeface="汉仪中黑简" panose="02010600000101010101" charset="-122"/>
                <a:sym typeface="+mn-ea"/>
              </a:rPr>
              <a:t>我想打你。（想法）</a:t>
            </a:r>
            <a:endParaRPr lang="zh-CN" altLang="en-US" sz="2000" dirty="0">
              <a:solidFill>
                <a:schemeClr val="tx1">
                  <a:lumMod val="75000"/>
                  <a:lumOff val="25000"/>
                </a:schemeClr>
              </a:solidFill>
              <a:latin typeface="+mn-ea"/>
              <a:ea typeface="+mn-ea"/>
              <a:cs typeface="汉仪中黑简" panose="02010600000101010101" charset="-122"/>
            </a:endParaRPr>
          </a:p>
        </p:txBody>
      </p:sp>
      <p:cxnSp>
        <p:nvCxnSpPr>
          <p:cNvPr id="55" name="直接连接符 54"/>
          <p:cNvCxnSpPr/>
          <p:nvPr/>
        </p:nvCxnSpPr>
        <p:spPr>
          <a:xfrm>
            <a:off x="9062586" y="3222250"/>
            <a:ext cx="821829"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a:off x="5092700" y="2509520"/>
            <a:ext cx="2006600" cy="2006600"/>
          </a:xfrm>
          <a:prstGeom prst="ellipse">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中黑简" panose="02010600000101010101" charset="-122"/>
            </a:endParaRPr>
          </a:p>
        </p:txBody>
      </p:sp>
      <p:sp>
        <p:nvSpPr>
          <p:cNvPr id="17" name="文本框 16"/>
          <p:cNvSpPr txBox="1"/>
          <p:nvPr/>
        </p:nvSpPr>
        <p:spPr>
          <a:xfrm>
            <a:off x="1028700" y="208280"/>
            <a:ext cx="5810250" cy="645160"/>
          </a:xfrm>
          <a:prstGeom prst="rect">
            <a:avLst/>
          </a:prstGeom>
          <a:noFill/>
        </p:spPr>
        <p:txBody>
          <a:bodyPr wrap="square" rtlCol="0">
            <a:spAutoFit/>
          </a:bodyPr>
          <a:p>
            <a:pPr algn="l"/>
            <a:r>
              <a:rPr lang="zh-CN" altLang="en-US" sz="3600">
                <a:latin typeface="汉仪中黑简" panose="02010600000101010101" charset="-122"/>
                <a:ea typeface="汉仪中黑简" panose="02010600000101010101" charset="-122"/>
                <a:cs typeface="汉仪中黑简" panose="02010600000101010101" charset="-122"/>
                <a:sym typeface="+mn-ea"/>
              </a:rPr>
              <a:t>非暴力沟通</a:t>
            </a:r>
            <a:r>
              <a:rPr lang="zh-CN" altLang="en-US" sz="3600">
                <a:solidFill>
                  <a:schemeClr val="bg1"/>
                </a:solidFill>
                <a:latin typeface="汉仪中黑简" panose="02010600000101010101" charset="-122"/>
                <a:ea typeface="汉仪中黑简" panose="02010600000101010101" charset="-122"/>
                <a:cs typeface="汉仪中黑简" panose="02010600000101010101" charset="-122"/>
                <a:sym typeface="+mn-ea"/>
              </a:rPr>
              <a:t>五</a:t>
            </a:r>
            <a:r>
              <a:rPr lang="zh-CN" altLang="en-US" sz="3600">
                <a:latin typeface="汉仪中黑简" panose="02010600000101010101" charset="-122"/>
                <a:ea typeface="汉仪中黑简" panose="02010600000101010101" charset="-122"/>
                <a:cs typeface="汉仪中黑简" panose="02010600000101010101" charset="-122"/>
                <a:sym typeface="+mn-ea"/>
              </a:rPr>
              <a:t>要素（</a:t>
            </a:r>
            <a:r>
              <a:rPr lang="zh-CN" altLang="en-US" sz="3600" dirty="0">
                <a:latin typeface="汉仪中黑简" panose="02010600000101010101" charset="-122"/>
                <a:ea typeface="汉仪中黑简" panose="02010600000101010101" charset="-122"/>
                <a:cs typeface="汉仪中黑简" panose="02010600000101010101" charset="-122"/>
                <a:sym typeface="+mn-ea"/>
              </a:rPr>
              <a:t>感受</a:t>
            </a:r>
            <a:r>
              <a:rPr lang="zh-CN" altLang="en-US" sz="3600">
                <a:latin typeface="汉仪中黑简" panose="02010600000101010101" charset="-122"/>
                <a:ea typeface="汉仪中黑简" panose="02010600000101010101" charset="-122"/>
                <a:cs typeface="汉仪中黑简" panose="02010600000101010101" charset="-122"/>
                <a:sym typeface="+mn-ea"/>
              </a:rPr>
              <a:t>）</a:t>
            </a:r>
            <a:endParaRPr lang="zh-CN" altLang="en-US" sz="3600">
              <a:latin typeface="汉仪中黑简" panose="02010600000101010101" charset="-122"/>
              <a:ea typeface="汉仪中黑简" panose="02010600000101010101" charset="-122"/>
              <a:cs typeface="汉仪中黑简" panose="02010600000101010101" charset="-122"/>
            </a:endParaRPr>
          </a:p>
        </p:txBody>
      </p:sp>
      <p:sp>
        <p:nvSpPr>
          <p:cNvPr id="18" name="文本框 17"/>
          <p:cNvSpPr txBox="1"/>
          <p:nvPr/>
        </p:nvSpPr>
        <p:spPr>
          <a:xfrm>
            <a:off x="3406140" y="116205"/>
            <a:ext cx="538480" cy="829945"/>
          </a:xfrm>
          <a:prstGeom prst="rect">
            <a:avLst/>
          </a:prstGeom>
          <a:noFill/>
        </p:spPr>
        <p:txBody>
          <a:bodyPr wrap="square" rtlCol="0">
            <a:spAutoFit/>
          </a:bodyPr>
          <a:p>
            <a:r>
              <a:rPr lang="en-US" altLang="zh-CN" sz="4800">
                <a:gradFill>
                  <a:gsLst>
                    <a:gs pos="0">
                      <a:schemeClr val="accent4"/>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atin typeface="汉仪中黑简" panose="02010600000101010101" charset="-122"/>
                <a:ea typeface="汉仪中黑简" panose="02010600000101010101" charset="-122"/>
                <a:cs typeface="汉仪中黑简" panose="02010600000101010101" charset="-122"/>
              </a:rPr>
              <a:t>4</a:t>
            </a:r>
            <a:endParaRPr lang="en-US" altLang="zh-CN" sz="4800">
              <a:gradFill>
                <a:gsLst>
                  <a:gs pos="0">
                    <a:schemeClr val="accent4"/>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atin typeface="汉仪中黑简" panose="02010600000101010101" charset="-122"/>
              <a:ea typeface="汉仪中黑简" panose="02010600000101010101" charset="-122"/>
              <a:cs typeface="汉仪中黑简" panose="02010600000101010101" charset="-122"/>
            </a:endParaRPr>
          </a:p>
        </p:txBody>
      </p:sp>
      <p:pic>
        <p:nvPicPr>
          <p:cNvPr id="2" name="图片 1"/>
          <p:cNvPicPr>
            <a:picLocks noChangeAspect="1"/>
          </p:cNvPicPr>
          <p:nvPr/>
        </p:nvPicPr>
        <p:blipFill>
          <a:blip r:embed="rId2"/>
          <a:stretch>
            <a:fillRect/>
          </a:stretch>
        </p:blipFill>
        <p:spPr>
          <a:xfrm>
            <a:off x="4627245" y="2462530"/>
            <a:ext cx="2524125" cy="2524125"/>
          </a:xfrm>
          <a:prstGeom prst="rect">
            <a:avLst/>
          </a:prstGeom>
        </p:spPr>
      </p:pic>
      <p:sp>
        <p:nvSpPr>
          <p:cNvPr id="67" name="文本框 66"/>
          <p:cNvSpPr txBox="1"/>
          <p:nvPr/>
        </p:nvSpPr>
        <p:spPr>
          <a:xfrm>
            <a:off x="5092700" y="3221990"/>
            <a:ext cx="1978660" cy="582295"/>
          </a:xfrm>
          <a:prstGeom prst="rect">
            <a:avLst/>
          </a:prstGeom>
          <a:noFill/>
        </p:spPr>
        <p:txBody>
          <a:bodyPr wrap="square" lIns="91412" tIns="45706" rIns="91412" bIns="45706" rtlCol="0">
            <a:spAutoFit/>
          </a:bodyPr>
          <a:lstStyle/>
          <a:p>
            <a:pPr algn="ctr" defTabSz="1218565"/>
            <a:r>
              <a:rPr lang="zh-CN" altLang="en-US" sz="3200" b="1" dirty="0">
                <a:solidFill>
                  <a:schemeClr val="bg1"/>
                </a:solidFill>
                <a:latin typeface="+mj-ea"/>
                <a:ea typeface="+mj-ea"/>
                <a:cs typeface="+mn-ea"/>
                <a:sym typeface="+mn-lt"/>
              </a:rPr>
              <a:t>感受</a:t>
            </a:r>
            <a:endParaRPr lang="zh-CN" altLang="en-US" sz="3200" b="1" dirty="0">
              <a:solidFill>
                <a:schemeClr val="bg1"/>
              </a:solidFill>
              <a:latin typeface="+mj-ea"/>
              <a:ea typeface="+mj-ea"/>
              <a:cs typeface="+mn-ea"/>
              <a:sym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框 16"/>
          <p:cNvSpPr txBox="1"/>
          <p:nvPr/>
        </p:nvSpPr>
        <p:spPr>
          <a:xfrm>
            <a:off x="1028700" y="208280"/>
            <a:ext cx="5810250" cy="645160"/>
          </a:xfrm>
          <a:prstGeom prst="rect">
            <a:avLst/>
          </a:prstGeom>
          <a:noFill/>
        </p:spPr>
        <p:txBody>
          <a:bodyPr wrap="square" rtlCol="0">
            <a:spAutoFit/>
          </a:bodyPr>
          <a:p>
            <a:pPr algn="l"/>
            <a:r>
              <a:rPr lang="zh-CN" altLang="en-US" sz="3600">
                <a:latin typeface="汉仪中黑简" panose="02010600000101010101" charset="-122"/>
                <a:ea typeface="汉仪中黑简" panose="02010600000101010101" charset="-122"/>
                <a:cs typeface="汉仪中黑简" panose="02010600000101010101" charset="-122"/>
                <a:sym typeface="+mn-ea"/>
              </a:rPr>
              <a:t>非暴力沟通</a:t>
            </a:r>
            <a:r>
              <a:rPr lang="zh-CN" altLang="en-US" sz="3600">
                <a:solidFill>
                  <a:schemeClr val="bg1"/>
                </a:solidFill>
                <a:latin typeface="汉仪中黑简" panose="02010600000101010101" charset="-122"/>
                <a:ea typeface="汉仪中黑简" panose="02010600000101010101" charset="-122"/>
                <a:cs typeface="汉仪中黑简" panose="02010600000101010101" charset="-122"/>
                <a:sym typeface="+mn-ea"/>
              </a:rPr>
              <a:t>五</a:t>
            </a:r>
            <a:r>
              <a:rPr lang="zh-CN" altLang="en-US" sz="3600">
                <a:latin typeface="汉仪中黑简" panose="02010600000101010101" charset="-122"/>
                <a:ea typeface="汉仪中黑简" panose="02010600000101010101" charset="-122"/>
                <a:cs typeface="汉仪中黑简" panose="02010600000101010101" charset="-122"/>
                <a:sym typeface="+mn-ea"/>
              </a:rPr>
              <a:t>要素（需求）</a:t>
            </a:r>
            <a:endParaRPr lang="zh-CN" altLang="en-US" sz="3600">
              <a:latin typeface="汉仪中黑简" panose="02010600000101010101" charset="-122"/>
              <a:ea typeface="汉仪中黑简" panose="02010600000101010101" charset="-122"/>
              <a:cs typeface="汉仪中黑简" panose="02010600000101010101" charset="-122"/>
            </a:endParaRPr>
          </a:p>
        </p:txBody>
      </p:sp>
      <p:sp>
        <p:nvSpPr>
          <p:cNvPr id="18" name="文本框 17"/>
          <p:cNvSpPr txBox="1"/>
          <p:nvPr/>
        </p:nvSpPr>
        <p:spPr>
          <a:xfrm>
            <a:off x="3406140" y="116205"/>
            <a:ext cx="538480" cy="829945"/>
          </a:xfrm>
          <a:prstGeom prst="rect">
            <a:avLst/>
          </a:prstGeom>
          <a:noFill/>
        </p:spPr>
        <p:txBody>
          <a:bodyPr wrap="square" rtlCol="0">
            <a:spAutoFit/>
          </a:bodyPr>
          <a:p>
            <a:r>
              <a:rPr lang="en-US" altLang="zh-CN" sz="4800">
                <a:gradFill>
                  <a:gsLst>
                    <a:gs pos="0">
                      <a:schemeClr val="accent4"/>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atin typeface="汉仪中黑简" panose="02010600000101010101" charset="-122"/>
                <a:ea typeface="汉仪中黑简" panose="02010600000101010101" charset="-122"/>
                <a:cs typeface="汉仪中黑简" panose="02010600000101010101" charset="-122"/>
              </a:rPr>
              <a:t>4</a:t>
            </a:r>
            <a:endParaRPr lang="en-US" altLang="zh-CN" sz="4800">
              <a:gradFill>
                <a:gsLst>
                  <a:gs pos="0">
                    <a:schemeClr val="accent4"/>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atin typeface="汉仪中黑简" panose="02010600000101010101" charset="-122"/>
              <a:ea typeface="汉仪中黑简" panose="02010600000101010101" charset="-122"/>
              <a:cs typeface="汉仪中黑简" panose="02010600000101010101" charset="-122"/>
            </a:endParaRPr>
          </a:p>
        </p:txBody>
      </p:sp>
      <p:sp>
        <p:nvSpPr>
          <p:cNvPr id="197" name="文本框 196"/>
          <p:cNvSpPr txBox="1"/>
          <p:nvPr/>
        </p:nvSpPr>
        <p:spPr>
          <a:xfrm>
            <a:off x="1043940" y="1423670"/>
            <a:ext cx="4881880" cy="429895"/>
          </a:xfrm>
          <a:prstGeom prst="rect">
            <a:avLst/>
          </a:prstGeom>
          <a:noFill/>
        </p:spPr>
        <p:txBody>
          <a:bodyPr wrap="none" rtlCol="0">
            <a:spAutoFit/>
          </a:bodyPr>
          <a:p>
            <a:pPr algn="l"/>
            <a:r>
              <a:rPr lang="zh-CN" altLang="en-US" sz="2200">
                <a:cs typeface="汉仪中黑简" panose="02010600000101010101" charset="-122"/>
                <a:sym typeface="+mn-ea"/>
              </a:rPr>
              <a:t>听到不中听的话时，我们有四种选择</a:t>
            </a:r>
            <a:r>
              <a:rPr lang="zh-CN" altLang="en-US">
                <a:cs typeface="汉仪中黑简" panose="02010600000101010101" charset="-122"/>
                <a:sym typeface="+mn-ea"/>
              </a:rPr>
              <a:t>：</a:t>
            </a:r>
            <a:endParaRPr lang="zh-CN" altLang="en-US">
              <a:cs typeface="汉仪中黑简" panose="02010600000101010101" charset="-122"/>
            </a:endParaRPr>
          </a:p>
        </p:txBody>
      </p:sp>
      <p:pic>
        <p:nvPicPr>
          <p:cNvPr id="4" name="图片 3"/>
          <p:cNvPicPr>
            <a:picLocks noChangeAspect="1"/>
          </p:cNvPicPr>
          <p:nvPr/>
        </p:nvPicPr>
        <p:blipFill>
          <a:blip r:embed="rId1"/>
          <a:stretch>
            <a:fillRect/>
          </a:stretch>
        </p:blipFill>
        <p:spPr>
          <a:xfrm>
            <a:off x="665480" y="2423795"/>
            <a:ext cx="11029950" cy="265747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框 16"/>
          <p:cNvSpPr txBox="1"/>
          <p:nvPr/>
        </p:nvSpPr>
        <p:spPr>
          <a:xfrm>
            <a:off x="1028700" y="208280"/>
            <a:ext cx="5810250" cy="645160"/>
          </a:xfrm>
          <a:prstGeom prst="rect">
            <a:avLst/>
          </a:prstGeom>
          <a:noFill/>
        </p:spPr>
        <p:txBody>
          <a:bodyPr wrap="square" rtlCol="0">
            <a:spAutoFit/>
          </a:bodyPr>
          <a:p>
            <a:pPr algn="l"/>
            <a:r>
              <a:rPr lang="zh-CN" altLang="en-US" sz="3600">
                <a:latin typeface="汉仪中黑简" panose="02010600000101010101" charset="-122"/>
                <a:ea typeface="汉仪中黑简" panose="02010600000101010101" charset="-122"/>
                <a:cs typeface="汉仪中黑简" panose="02010600000101010101" charset="-122"/>
                <a:sym typeface="+mn-ea"/>
              </a:rPr>
              <a:t>非暴力沟通</a:t>
            </a:r>
            <a:r>
              <a:rPr lang="zh-CN" altLang="en-US" sz="3600">
                <a:solidFill>
                  <a:schemeClr val="bg1"/>
                </a:solidFill>
                <a:latin typeface="汉仪中黑简" panose="02010600000101010101" charset="-122"/>
                <a:ea typeface="汉仪中黑简" panose="02010600000101010101" charset="-122"/>
                <a:cs typeface="汉仪中黑简" panose="02010600000101010101" charset="-122"/>
                <a:sym typeface="+mn-ea"/>
              </a:rPr>
              <a:t>五</a:t>
            </a:r>
            <a:r>
              <a:rPr lang="zh-CN" altLang="en-US" sz="3600">
                <a:latin typeface="汉仪中黑简" panose="02010600000101010101" charset="-122"/>
                <a:ea typeface="汉仪中黑简" panose="02010600000101010101" charset="-122"/>
                <a:cs typeface="汉仪中黑简" panose="02010600000101010101" charset="-122"/>
                <a:sym typeface="+mn-ea"/>
              </a:rPr>
              <a:t>要素（请求）</a:t>
            </a:r>
            <a:endParaRPr lang="zh-CN" altLang="en-US" sz="3600">
              <a:latin typeface="汉仪中黑简" panose="02010600000101010101" charset="-122"/>
              <a:ea typeface="汉仪中黑简" panose="02010600000101010101" charset="-122"/>
              <a:cs typeface="汉仪中黑简" panose="02010600000101010101" charset="-122"/>
            </a:endParaRPr>
          </a:p>
        </p:txBody>
      </p:sp>
      <p:sp>
        <p:nvSpPr>
          <p:cNvPr id="18" name="文本框 17"/>
          <p:cNvSpPr txBox="1"/>
          <p:nvPr/>
        </p:nvSpPr>
        <p:spPr>
          <a:xfrm>
            <a:off x="3406140" y="116205"/>
            <a:ext cx="538480" cy="829945"/>
          </a:xfrm>
          <a:prstGeom prst="rect">
            <a:avLst/>
          </a:prstGeom>
          <a:noFill/>
        </p:spPr>
        <p:txBody>
          <a:bodyPr wrap="square" rtlCol="0">
            <a:spAutoFit/>
          </a:bodyPr>
          <a:p>
            <a:r>
              <a:rPr lang="en-US" altLang="zh-CN" sz="4800">
                <a:gradFill>
                  <a:gsLst>
                    <a:gs pos="0">
                      <a:schemeClr val="accent4"/>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atin typeface="汉仪中黑简" panose="02010600000101010101" charset="-122"/>
                <a:ea typeface="汉仪中黑简" panose="02010600000101010101" charset="-122"/>
                <a:cs typeface="汉仪中黑简" panose="02010600000101010101" charset="-122"/>
              </a:rPr>
              <a:t>4</a:t>
            </a:r>
            <a:endParaRPr lang="en-US" altLang="zh-CN" sz="4800">
              <a:gradFill>
                <a:gsLst>
                  <a:gs pos="0">
                    <a:schemeClr val="accent4"/>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atin typeface="汉仪中黑简" panose="02010600000101010101" charset="-122"/>
              <a:ea typeface="汉仪中黑简" panose="02010600000101010101" charset="-122"/>
              <a:cs typeface="汉仪中黑简" panose="02010600000101010101" charset="-122"/>
            </a:endParaRPr>
          </a:p>
        </p:txBody>
      </p:sp>
      <p:sp>
        <p:nvSpPr>
          <p:cNvPr id="6" name="矩形 5"/>
          <p:cNvSpPr/>
          <p:nvPr/>
        </p:nvSpPr>
        <p:spPr>
          <a:xfrm>
            <a:off x="6997065" y="1725930"/>
            <a:ext cx="4577080" cy="3984625"/>
          </a:xfrm>
          <a:prstGeom prst="rect">
            <a:avLst/>
          </a:prstGeom>
        </p:spPr>
        <p:txBody>
          <a:bodyPr wrap="square">
            <a:spAutoFit/>
          </a:bodyPr>
          <a:p>
            <a:r>
              <a:rPr lang="zh-CN" altLang="en-US" sz="2200" b="1" dirty="0">
                <a:solidFill>
                  <a:schemeClr val="accent4"/>
                </a:solidFill>
                <a:latin typeface="汉仪中黑简" panose="02010600000101010101" charset="-122"/>
                <a:ea typeface="汉仪中黑简" panose="02010600000101010101" charset="-122"/>
                <a:cs typeface="汉仪中黑简" panose="02010600000101010101" charset="-122"/>
              </a:rPr>
              <a:t>区分请求和命令</a:t>
            </a:r>
            <a:r>
              <a:rPr lang="en-US" altLang="zh-CN" sz="2200" b="1" dirty="0">
                <a:solidFill>
                  <a:schemeClr val="accent4"/>
                </a:solidFill>
                <a:latin typeface="汉仪中黑简" panose="02010600000101010101" charset="-122"/>
                <a:ea typeface="汉仪中黑简" panose="02010600000101010101" charset="-122"/>
                <a:cs typeface="汉仪中黑简" panose="02010600000101010101" charset="-122"/>
              </a:rPr>
              <a:t>:</a:t>
            </a:r>
            <a:endParaRPr lang="zh-CN" altLang="en-US" sz="2200" b="1" dirty="0">
              <a:solidFill>
                <a:schemeClr val="accent4"/>
              </a:solidFill>
              <a:latin typeface="汉仪中黑简" panose="02010600000101010101" charset="-122"/>
              <a:ea typeface="汉仪中黑简" panose="02010600000101010101" charset="-122"/>
              <a:cs typeface="汉仪中黑简" panose="02010600000101010101" charset="-122"/>
            </a:endParaRPr>
          </a:p>
          <a:p>
            <a:pPr marL="457200" indent="-457200" fontAlgn="auto">
              <a:lnSpc>
                <a:spcPct val="150000"/>
              </a:lnSpc>
              <a:buClr>
                <a:srgbClr val="FFC000"/>
              </a:buClr>
              <a:buFont typeface="+mj-ea"/>
              <a:buAutoNum type="circleNumDbPlain"/>
            </a:pPr>
            <a:r>
              <a:rPr lang="zh-CN" altLang="en-US" sz="2200" dirty="0">
                <a:latin typeface="汉仪中黑简" panose="02010600000101010101" charset="-122"/>
                <a:ea typeface="汉仪中黑简" panose="02010600000101010101" charset="-122"/>
                <a:cs typeface="汉仪中黑简" panose="02010600000101010101" charset="-122"/>
              </a:rPr>
              <a:t>如果没有被满足，提出请求的人如果批评和指责，那就是命令。</a:t>
            </a:r>
            <a:endParaRPr lang="zh-CN" altLang="en-US" sz="2200" dirty="0">
              <a:latin typeface="汉仪中黑简" panose="02010600000101010101" charset="-122"/>
              <a:ea typeface="汉仪中黑简" panose="02010600000101010101" charset="-122"/>
              <a:cs typeface="汉仪中黑简" panose="02010600000101010101" charset="-122"/>
            </a:endParaRPr>
          </a:p>
          <a:p>
            <a:pPr marL="457200" indent="-457200" fontAlgn="auto">
              <a:lnSpc>
                <a:spcPct val="150000"/>
              </a:lnSpc>
              <a:buClr>
                <a:srgbClr val="FFC000"/>
              </a:buClr>
              <a:buFont typeface="+mj-ea"/>
              <a:buAutoNum type="circleNumDbPlain"/>
            </a:pPr>
            <a:r>
              <a:rPr lang="zh-CN" altLang="en-US" sz="2200" dirty="0">
                <a:latin typeface="汉仪中黑简" panose="02010600000101010101" charset="-122"/>
                <a:ea typeface="汉仪中黑简" panose="02010600000101010101" charset="-122"/>
                <a:cs typeface="汉仪中黑简" panose="02010600000101010101" charset="-122"/>
              </a:rPr>
              <a:t>听到命令，一个人只能看到两个选择，服从或反抗。</a:t>
            </a:r>
            <a:endParaRPr lang="zh-CN" altLang="en-US" sz="2200" dirty="0">
              <a:latin typeface="汉仪中黑简" panose="02010600000101010101" charset="-122"/>
              <a:ea typeface="汉仪中黑简" panose="02010600000101010101" charset="-122"/>
              <a:cs typeface="汉仪中黑简" panose="02010600000101010101" charset="-122"/>
            </a:endParaRPr>
          </a:p>
          <a:p>
            <a:pPr marL="457200" indent="-457200" fontAlgn="auto">
              <a:lnSpc>
                <a:spcPct val="150000"/>
              </a:lnSpc>
              <a:buClr>
                <a:srgbClr val="FFC000"/>
              </a:buClr>
              <a:buFont typeface="+mj-ea"/>
              <a:buAutoNum type="circleNumDbPlain"/>
            </a:pPr>
            <a:r>
              <a:rPr lang="zh-CN" altLang="en-US" sz="2200" dirty="0">
                <a:latin typeface="汉仪中黑简" panose="02010600000101010101" charset="-122"/>
                <a:ea typeface="汉仪中黑简" panose="02010600000101010101" charset="-122"/>
                <a:cs typeface="汉仪中黑简" panose="02010600000101010101" charset="-122"/>
              </a:rPr>
              <a:t>我们越是将他人的不顺从看作是对我们的排斥，我们所表达的愿望就越有可能被看作是命令。</a:t>
            </a:r>
            <a:endParaRPr lang="zh-CN" altLang="en-US" sz="2200" dirty="0">
              <a:latin typeface="汉仪中黑简" panose="02010600000101010101" charset="-122"/>
              <a:ea typeface="汉仪中黑简" panose="02010600000101010101" charset="-122"/>
              <a:cs typeface="汉仪中黑简" panose="02010600000101010101" charset="-122"/>
            </a:endParaRPr>
          </a:p>
        </p:txBody>
      </p:sp>
      <p:sp>
        <p:nvSpPr>
          <p:cNvPr id="112" name="任意多边形 111"/>
          <p:cNvSpPr/>
          <p:nvPr>
            <p:custDataLst>
              <p:tags r:id="rId1"/>
            </p:custDataLst>
          </p:nvPr>
        </p:nvSpPr>
        <p:spPr>
          <a:xfrm>
            <a:off x="3871536" y="2261728"/>
            <a:ext cx="1300738" cy="1218703"/>
          </a:xfrm>
          <a:custGeom>
            <a:avLst/>
            <a:gdLst>
              <a:gd name="connsiteX0" fmla="*/ 184739 w 1300738"/>
              <a:gd name="connsiteY0" fmla="*/ 0 h 1218703"/>
              <a:gd name="connsiteX1" fmla="*/ 203732 w 1300738"/>
              <a:gd name="connsiteY1" fmla="*/ 2888 h 1218703"/>
              <a:gd name="connsiteX2" fmla="*/ 1300374 w 1300738"/>
              <a:gd name="connsiteY2" fmla="*/ 1211526 h 1218703"/>
              <a:gd name="connsiteX3" fmla="*/ 1300738 w 1300738"/>
              <a:gd name="connsiteY3" fmla="*/ 1218703 h 1218703"/>
              <a:gd name="connsiteX4" fmla="*/ 0 w 1300738"/>
              <a:gd name="connsiteY4" fmla="*/ 151562 h 1218703"/>
              <a:gd name="connsiteX5" fmla="*/ 184739 w 1300738"/>
              <a:gd name="connsiteY5" fmla="*/ 0 h 1218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0738" h="1218703">
                <a:moveTo>
                  <a:pt x="184739" y="0"/>
                </a:moveTo>
                <a:lnTo>
                  <a:pt x="203732" y="2888"/>
                </a:lnTo>
                <a:cubicBezTo>
                  <a:pt x="788663" y="122157"/>
                  <a:pt x="1239022" y="609546"/>
                  <a:pt x="1300374" y="1211526"/>
                </a:cubicBezTo>
                <a:lnTo>
                  <a:pt x="1300738" y="1218703"/>
                </a:lnTo>
                <a:lnTo>
                  <a:pt x="0" y="151562"/>
                </a:lnTo>
                <a:lnTo>
                  <a:pt x="184739" y="0"/>
                </a:lnTo>
                <a:close/>
              </a:path>
            </a:pathLst>
          </a:custGeom>
          <a:solidFill>
            <a:srgbClr val="FFFFFF"/>
          </a:solidFill>
          <a:ln w="28575">
            <a:noFill/>
          </a:ln>
          <a:effectLst>
            <a:outerShdw blurRad="228600" dist="38100" dir="5400000" algn="ctr" rotWithShape="0">
              <a:srgbClr val="000000">
                <a:alpha val="54000"/>
              </a:srgb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汉仪中黑简" panose="02010600000101010101" charset="-122"/>
              <a:ea typeface="汉仪中黑简" panose="02010600000101010101" charset="-122"/>
              <a:cs typeface="汉仪中黑简" panose="02010600000101010101" charset="-122"/>
            </a:endParaRPr>
          </a:p>
        </p:txBody>
      </p:sp>
      <p:sp>
        <p:nvSpPr>
          <p:cNvPr id="111" name="任意多边形 110"/>
          <p:cNvSpPr/>
          <p:nvPr>
            <p:custDataLst>
              <p:tags r:id="rId2"/>
            </p:custDataLst>
          </p:nvPr>
        </p:nvSpPr>
        <p:spPr>
          <a:xfrm>
            <a:off x="2418191" y="2265420"/>
            <a:ext cx="1291072" cy="1296192"/>
          </a:xfrm>
          <a:custGeom>
            <a:avLst/>
            <a:gdLst>
              <a:gd name="connsiteX0" fmla="*/ 1096744 w 1291072"/>
              <a:gd name="connsiteY0" fmla="*/ 0 h 1296192"/>
              <a:gd name="connsiteX1" fmla="*/ 1291072 w 1291072"/>
              <a:gd name="connsiteY1" fmla="*/ 142198 h 1296192"/>
              <a:gd name="connsiteX2" fmla="*/ 33353 w 1291072"/>
              <a:gd name="connsiteY2" fmla="*/ 1296192 h 1296192"/>
              <a:gd name="connsiteX3" fmla="*/ 0 w 1291072"/>
              <a:gd name="connsiteY3" fmla="*/ 1271787 h 1296192"/>
              <a:gd name="connsiteX4" fmla="*/ 3241 w 1291072"/>
              <a:gd name="connsiteY4" fmla="*/ 1207834 h 1296192"/>
              <a:gd name="connsiteX5" fmla="*/ 967404 w 1291072"/>
              <a:gd name="connsiteY5" fmla="*/ 33139 h 1296192"/>
              <a:gd name="connsiteX6" fmla="*/ 1096744 w 1291072"/>
              <a:gd name="connsiteY6" fmla="*/ 0 h 129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1072" h="1296192">
                <a:moveTo>
                  <a:pt x="1096744" y="0"/>
                </a:moveTo>
                <a:lnTo>
                  <a:pt x="1291072" y="142198"/>
                </a:lnTo>
                <a:lnTo>
                  <a:pt x="33353" y="1296192"/>
                </a:lnTo>
                <a:lnTo>
                  <a:pt x="0" y="1271787"/>
                </a:lnTo>
                <a:lnTo>
                  <a:pt x="3241" y="1207834"/>
                </a:lnTo>
                <a:cubicBezTo>
                  <a:pt x="59874" y="652160"/>
                  <a:pt x="447968" y="194126"/>
                  <a:pt x="967404" y="33139"/>
                </a:cubicBezTo>
                <a:lnTo>
                  <a:pt x="1096744" y="0"/>
                </a:lnTo>
                <a:close/>
              </a:path>
            </a:pathLst>
          </a:custGeom>
          <a:solidFill>
            <a:srgbClr val="FFFFFF"/>
          </a:solidFill>
          <a:ln w="28575">
            <a:noFill/>
          </a:ln>
          <a:effectLst>
            <a:outerShdw blurRad="228600" dist="38100" dir="5400000" algn="ctr" rotWithShape="0">
              <a:srgbClr val="000000">
                <a:alpha val="54000"/>
              </a:srgb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汉仪中黑简" panose="02010600000101010101" charset="-122"/>
              <a:ea typeface="汉仪中黑简" panose="02010600000101010101" charset="-122"/>
              <a:cs typeface="汉仪中黑简" panose="02010600000101010101" charset="-122"/>
            </a:endParaRPr>
          </a:p>
        </p:txBody>
      </p:sp>
      <p:sp>
        <p:nvSpPr>
          <p:cNvPr id="110" name="任意多边形 109"/>
          <p:cNvSpPr/>
          <p:nvPr>
            <p:custDataLst>
              <p:tags r:id="rId3"/>
            </p:custDataLst>
          </p:nvPr>
        </p:nvSpPr>
        <p:spPr>
          <a:xfrm>
            <a:off x="2419124" y="3683866"/>
            <a:ext cx="1350748" cy="1281190"/>
          </a:xfrm>
          <a:custGeom>
            <a:avLst/>
            <a:gdLst>
              <a:gd name="connsiteX0" fmla="*/ 31112 w 1350748"/>
              <a:gd name="connsiteY0" fmla="*/ 0 h 1281190"/>
              <a:gd name="connsiteX1" fmla="*/ 1350748 w 1350748"/>
              <a:gd name="connsiteY1" fmla="*/ 1082646 h 1281190"/>
              <a:gd name="connsiteX2" fmla="*/ 1108743 w 1350748"/>
              <a:gd name="connsiteY2" fmla="*/ 1281190 h 1281190"/>
              <a:gd name="connsiteX3" fmla="*/ 1098950 w 1350748"/>
              <a:gd name="connsiteY3" fmla="*/ 1279700 h 1281190"/>
              <a:gd name="connsiteX4" fmla="*/ 2308 w 1350748"/>
              <a:gd name="connsiteY4" fmla="*/ 71062 h 1281190"/>
              <a:gd name="connsiteX5" fmla="*/ 0 w 1350748"/>
              <a:gd name="connsiteY5" fmla="*/ 25525 h 1281190"/>
              <a:gd name="connsiteX6" fmla="*/ 31112 w 1350748"/>
              <a:gd name="connsiteY6" fmla="*/ 0 h 1281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0748" h="1281190">
                <a:moveTo>
                  <a:pt x="31112" y="0"/>
                </a:moveTo>
                <a:lnTo>
                  <a:pt x="1350748" y="1082646"/>
                </a:lnTo>
                <a:lnTo>
                  <a:pt x="1108743" y="1281190"/>
                </a:lnTo>
                <a:lnTo>
                  <a:pt x="1098950" y="1279700"/>
                </a:lnTo>
                <a:cubicBezTo>
                  <a:pt x="514019" y="1160432"/>
                  <a:pt x="63661" y="673043"/>
                  <a:pt x="2308" y="71062"/>
                </a:cubicBezTo>
                <a:lnTo>
                  <a:pt x="0" y="25525"/>
                </a:lnTo>
                <a:lnTo>
                  <a:pt x="31112" y="0"/>
                </a:lnTo>
                <a:close/>
              </a:path>
            </a:pathLst>
          </a:custGeom>
          <a:solidFill>
            <a:srgbClr val="FFFFFF"/>
          </a:solidFill>
          <a:ln w="28575">
            <a:noFill/>
          </a:ln>
          <a:effectLst>
            <a:outerShdw blurRad="228600" dist="38100" dir="5400000" algn="ctr" rotWithShape="0">
              <a:srgbClr val="000000">
                <a:alpha val="54000"/>
              </a:srgb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汉仪中黑简" panose="02010600000101010101" charset="-122"/>
              <a:ea typeface="汉仪中黑简" panose="02010600000101010101" charset="-122"/>
              <a:cs typeface="汉仪中黑简" panose="02010600000101010101" charset="-122"/>
            </a:endParaRPr>
          </a:p>
        </p:txBody>
      </p:sp>
      <p:sp>
        <p:nvSpPr>
          <p:cNvPr id="109" name="任意多边形 108"/>
          <p:cNvSpPr/>
          <p:nvPr>
            <p:custDataLst>
              <p:tags r:id="rId4"/>
            </p:custDataLst>
          </p:nvPr>
        </p:nvSpPr>
        <p:spPr>
          <a:xfrm>
            <a:off x="3830682" y="3685918"/>
            <a:ext cx="1343725" cy="1278533"/>
          </a:xfrm>
          <a:custGeom>
            <a:avLst/>
            <a:gdLst>
              <a:gd name="connsiteX0" fmla="*/ 1319636 w 1343725"/>
              <a:gd name="connsiteY0" fmla="*/ 0 h 1278533"/>
              <a:gd name="connsiteX1" fmla="*/ 1343725 w 1343725"/>
              <a:gd name="connsiteY1" fmla="*/ 19763 h 1278533"/>
              <a:gd name="connsiteX2" fmla="*/ 1341229 w 1343725"/>
              <a:gd name="connsiteY2" fmla="*/ 69010 h 1278533"/>
              <a:gd name="connsiteX3" fmla="*/ 244587 w 1343725"/>
              <a:gd name="connsiteY3" fmla="*/ 1277648 h 1278533"/>
              <a:gd name="connsiteX4" fmla="*/ 238767 w 1343725"/>
              <a:gd name="connsiteY4" fmla="*/ 1278533 h 1278533"/>
              <a:gd name="connsiteX5" fmla="*/ 0 w 1343725"/>
              <a:gd name="connsiteY5" fmla="*/ 1082646 h 1278533"/>
              <a:gd name="connsiteX6" fmla="*/ 1319636 w 1343725"/>
              <a:gd name="connsiteY6" fmla="*/ 0 h 1278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725" h="1278533">
                <a:moveTo>
                  <a:pt x="1319636" y="0"/>
                </a:moveTo>
                <a:lnTo>
                  <a:pt x="1343725" y="19763"/>
                </a:lnTo>
                <a:lnTo>
                  <a:pt x="1341229" y="69010"/>
                </a:lnTo>
                <a:cubicBezTo>
                  <a:pt x="1279877" y="670991"/>
                  <a:pt x="829518" y="1158380"/>
                  <a:pt x="244587" y="1277648"/>
                </a:cubicBezTo>
                <a:lnTo>
                  <a:pt x="238767" y="1278533"/>
                </a:lnTo>
                <a:lnTo>
                  <a:pt x="0" y="1082646"/>
                </a:lnTo>
                <a:lnTo>
                  <a:pt x="1319636" y="0"/>
                </a:lnTo>
                <a:close/>
              </a:path>
            </a:pathLst>
          </a:custGeom>
          <a:solidFill>
            <a:srgbClr val="FFFFFF"/>
          </a:solidFill>
          <a:ln w="28575">
            <a:noFill/>
          </a:ln>
          <a:effectLst>
            <a:outerShdw blurRad="228600" dist="38100" dir="5400000" algn="ctr" rotWithShape="0">
              <a:srgbClr val="000000">
                <a:alpha val="54000"/>
              </a:srgb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汉仪中黑简" panose="02010600000101010101" charset="-122"/>
              <a:ea typeface="汉仪中黑简" panose="02010600000101010101" charset="-122"/>
              <a:cs typeface="汉仪中黑简" panose="02010600000101010101" charset="-122"/>
            </a:endParaRPr>
          </a:p>
        </p:txBody>
      </p:sp>
      <p:sp>
        <p:nvSpPr>
          <p:cNvPr id="108" name="任意多边形 107"/>
          <p:cNvSpPr/>
          <p:nvPr>
            <p:custDataLst>
              <p:tags r:id="rId5"/>
            </p:custDataLst>
          </p:nvPr>
        </p:nvSpPr>
        <p:spPr>
          <a:xfrm>
            <a:off x="4056276" y="1330644"/>
            <a:ext cx="2454533" cy="2165291"/>
          </a:xfrm>
          <a:custGeom>
            <a:avLst/>
            <a:gdLst>
              <a:gd name="connsiteX0" fmla="*/ 1134897 w 2454533"/>
              <a:gd name="connsiteY0" fmla="*/ 0 h 2165291"/>
              <a:gd name="connsiteX1" fmla="*/ 2454533 w 2454533"/>
              <a:gd name="connsiteY1" fmla="*/ 1082646 h 2165291"/>
              <a:gd name="connsiteX2" fmla="*/ 1134897 w 2454533"/>
              <a:gd name="connsiteY2" fmla="*/ 2165291 h 2165291"/>
              <a:gd name="connsiteX3" fmla="*/ 1115999 w 2454533"/>
              <a:gd name="connsiteY3" fmla="*/ 2149787 h 2165291"/>
              <a:gd name="connsiteX4" fmla="*/ 1115635 w 2454533"/>
              <a:gd name="connsiteY4" fmla="*/ 2142610 h 2165291"/>
              <a:gd name="connsiteX5" fmla="*/ 18993 w 2454533"/>
              <a:gd name="connsiteY5" fmla="*/ 933972 h 2165291"/>
              <a:gd name="connsiteX6" fmla="*/ 0 w 2454533"/>
              <a:gd name="connsiteY6" fmla="*/ 931084 h 2165291"/>
              <a:gd name="connsiteX7" fmla="*/ 1134897 w 2454533"/>
              <a:gd name="connsiteY7" fmla="*/ 0 h 216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4533" h="2165291">
                <a:moveTo>
                  <a:pt x="1134897" y="0"/>
                </a:moveTo>
                <a:lnTo>
                  <a:pt x="2454533" y="1082646"/>
                </a:lnTo>
                <a:lnTo>
                  <a:pt x="1134897" y="2165291"/>
                </a:lnTo>
                <a:lnTo>
                  <a:pt x="1115999" y="2149787"/>
                </a:lnTo>
                <a:lnTo>
                  <a:pt x="1115635" y="2142610"/>
                </a:lnTo>
                <a:cubicBezTo>
                  <a:pt x="1054283" y="1540630"/>
                  <a:pt x="603924" y="1053241"/>
                  <a:pt x="18993" y="933972"/>
                </a:cubicBezTo>
                <a:lnTo>
                  <a:pt x="0" y="931084"/>
                </a:lnTo>
                <a:lnTo>
                  <a:pt x="1134897" y="0"/>
                </a:lnTo>
                <a:close/>
              </a:path>
            </a:pathLst>
          </a:custGeom>
          <a:solidFill>
            <a:srgbClr val="FFFFFF"/>
          </a:solidFill>
          <a:ln w="28575">
            <a:noFill/>
          </a:ln>
          <a:effectLst>
            <a:outerShdw blurRad="228600" dist="38100" dir="5400000" algn="ctr" rotWithShape="0">
              <a:srgbClr val="000000">
                <a:alpha val="54000"/>
              </a:srgb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汉仪中黑简" panose="02010600000101010101" charset="-122"/>
              <a:ea typeface="汉仪中黑简" panose="02010600000101010101" charset="-122"/>
              <a:cs typeface="汉仪中黑简" panose="02010600000101010101" charset="-122"/>
            </a:endParaRPr>
          </a:p>
        </p:txBody>
      </p:sp>
      <p:sp>
        <p:nvSpPr>
          <p:cNvPr id="107" name="任意多边形 106"/>
          <p:cNvSpPr/>
          <p:nvPr>
            <p:custDataLst>
              <p:tags r:id="rId6"/>
            </p:custDataLst>
          </p:nvPr>
        </p:nvSpPr>
        <p:spPr>
          <a:xfrm>
            <a:off x="1074033" y="1399637"/>
            <a:ext cx="2440902" cy="2137570"/>
          </a:xfrm>
          <a:custGeom>
            <a:avLst/>
            <a:gdLst>
              <a:gd name="connsiteX0" fmla="*/ 1257719 w 2440902"/>
              <a:gd name="connsiteY0" fmla="*/ 0 h 2137570"/>
              <a:gd name="connsiteX1" fmla="*/ 2440902 w 2440902"/>
              <a:gd name="connsiteY1" fmla="*/ 865783 h 2137570"/>
              <a:gd name="connsiteX2" fmla="*/ 2311562 w 2440902"/>
              <a:gd name="connsiteY2" fmla="*/ 898922 h 2137570"/>
              <a:gd name="connsiteX3" fmla="*/ 1347399 w 2440902"/>
              <a:gd name="connsiteY3" fmla="*/ 2073617 h 2137570"/>
              <a:gd name="connsiteX4" fmla="*/ 1344158 w 2440902"/>
              <a:gd name="connsiteY4" fmla="*/ 2137570 h 2137570"/>
              <a:gd name="connsiteX5" fmla="*/ 0 w 2440902"/>
              <a:gd name="connsiteY5" fmla="*/ 1153996 h 2137570"/>
              <a:gd name="connsiteX6" fmla="*/ 1257719 w 2440902"/>
              <a:gd name="connsiteY6" fmla="*/ 0 h 2137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0902" h="2137570">
                <a:moveTo>
                  <a:pt x="1257719" y="0"/>
                </a:moveTo>
                <a:lnTo>
                  <a:pt x="2440902" y="865783"/>
                </a:lnTo>
                <a:lnTo>
                  <a:pt x="2311562" y="898922"/>
                </a:lnTo>
                <a:cubicBezTo>
                  <a:pt x="1792126" y="1059909"/>
                  <a:pt x="1404032" y="1517943"/>
                  <a:pt x="1347399" y="2073617"/>
                </a:cubicBezTo>
                <a:lnTo>
                  <a:pt x="1344158" y="2137570"/>
                </a:lnTo>
                <a:lnTo>
                  <a:pt x="0" y="1153996"/>
                </a:lnTo>
                <a:lnTo>
                  <a:pt x="1257719" y="0"/>
                </a:lnTo>
                <a:close/>
              </a:path>
            </a:pathLst>
          </a:custGeom>
          <a:solidFill>
            <a:srgbClr val="FFFFFF"/>
          </a:solidFill>
          <a:ln w="28575">
            <a:noFill/>
          </a:ln>
          <a:effectLst>
            <a:outerShdw blurRad="228600" dist="38100" dir="5400000" algn="ctr" rotWithShape="0">
              <a:srgbClr val="000000">
                <a:alpha val="54000"/>
              </a:srgb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汉仪中黑简" panose="02010600000101010101" charset="-122"/>
              <a:ea typeface="汉仪中黑简" panose="02010600000101010101" charset="-122"/>
              <a:cs typeface="汉仪中黑简" panose="02010600000101010101" charset="-122"/>
            </a:endParaRPr>
          </a:p>
        </p:txBody>
      </p:sp>
      <p:sp>
        <p:nvSpPr>
          <p:cNvPr id="105" name="任意多边形 104"/>
          <p:cNvSpPr/>
          <p:nvPr>
            <p:custDataLst>
              <p:tags r:id="rId7"/>
            </p:custDataLst>
          </p:nvPr>
        </p:nvSpPr>
        <p:spPr>
          <a:xfrm>
            <a:off x="4069449" y="3705681"/>
            <a:ext cx="2400505" cy="2145528"/>
          </a:xfrm>
          <a:custGeom>
            <a:avLst/>
            <a:gdLst>
              <a:gd name="connsiteX0" fmla="*/ 1104958 w 2400505"/>
              <a:gd name="connsiteY0" fmla="*/ 0 h 2145528"/>
              <a:gd name="connsiteX1" fmla="*/ 2400505 w 2400505"/>
              <a:gd name="connsiteY1" fmla="*/ 1062883 h 2145528"/>
              <a:gd name="connsiteX2" fmla="*/ 1080869 w 2400505"/>
              <a:gd name="connsiteY2" fmla="*/ 2145528 h 2145528"/>
              <a:gd name="connsiteX3" fmla="*/ 0 w 2400505"/>
              <a:gd name="connsiteY3" fmla="*/ 1258770 h 2145528"/>
              <a:gd name="connsiteX4" fmla="*/ 5820 w 2400505"/>
              <a:gd name="connsiteY4" fmla="*/ 1257885 h 2145528"/>
              <a:gd name="connsiteX5" fmla="*/ 1102462 w 2400505"/>
              <a:gd name="connsiteY5" fmla="*/ 49247 h 2145528"/>
              <a:gd name="connsiteX6" fmla="*/ 1104958 w 2400505"/>
              <a:gd name="connsiteY6" fmla="*/ 0 h 214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0505" h="2145528">
                <a:moveTo>
                  <a:pt x="1104958" y="0"/>
                </a:moveTo>
                <a:lnTo>
                  <a:pt x="2400505" y="1062883"/>
                </a:lnTo>
                <a:lnTo>
                  <a:pt x="1080869" y="2145528"/>
                </a:lnTo>
                <a:lnTo>
                  <a:pt x="0" y="1258770"/>
                </a:lnTo>
                <a:lnTo>
                  <a:pt x="5820" y="1257885"/>
                </a:lnTo>
                <a:cubicBezTo>
                  <a:pt x="590751" y="1138617"/>
                  <a:pt x="1041110" y="651228"/>
                  <a:pt x="1102462" y="49247"/>
                </a:cubicBezTo>
                <a:lnTo>
                  <a:pt x="1104958" y="0"/>
                </a:lnTo>
                <a:close/>
              </a:path>
            </a:pathLst>
          </a:custGeom>
          <a:solidFill>
            <a:srgbClr val="FFFFFF"/>
          </a:solidFill>
          <a:ln w="28575">
            <a:noFill/>
          </a:ln>
          <a:effectLst>
            <a:outerShdw blurRad="228600" dist="38100" dir="5400000" algn="ctr" rotWithShape="0">
              <a:srgbClr val="000000">
                <a:alpha val="54000"/>
              </a:srgb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汉仪中黑简" panose="02010600000101010101" charset="-122"/>
              <a:ea typeface="汉仪中黑简" panose="02010600000101010101" charset="-122"/>
              <a:cs typeface="汉仪中黑简" panose="02010600000101010101" charset="-122"/>
            </a:endParaRPr>
          </a:p>
        </p:txBody>
      </p:sp>
      <p:sp>
        <p:nvSpPr>
          <p:cNvPr id="104" name="任意多边形 103"/>
          <p:cNvSpPr/>
          <p:nvPr>
            <p:custDataLst>
              <p:tags r:id="rId8"/>
            </p:custDataLst>
          </p:nvPr>
        </p:nvSpPr>
        <p:spPr>
          <a:xfrm>
            <a:off x="1130601" y="3709391"/>
            <a:ext cx="2397267" cy="2139766"/>
          </a:xfrm>
          <a:custGeom>
            <a:avLst/>
            <a:gdLst>
              <a:gd name="connsiteX0" fmla="*/ 1288524 w 2397267"/>
              <a:gd name="connsiteY0" fmla="*/ 0 h 2139766"/>
              <a:gd name="connsiteX1" fmla="*/ 1290832 w 2397267"/>
              <a:gd name="connsiteY1" fmla="*/ 45537 h 2139766"/>
              <a:gd name="connsiteX2" fmla="*/ 2387474 w 2397267"/>
              <a:gd name="connsiteY2" fmla="*/ 1254175 h 2139766"/>
              <a:gd name="connsiteX3" fmla="*/ 2397267 w 2397267"/>
              <a:gd name="connsiteY3" fmla="*/ 1255665 h 2139766"/>
              <a:gd name="connsiteX4" fmla="*/ 1319636 w 2397267"/>
              <a:gd name="connsiteY4" fmla="*/ 2139766 h 2139766"/>
              <a:gd name="connsiteX5" fmla="*/ 0 w 2397267"/>
              <a:gd name="connsiteY5" fmla="*/ 1057121 h 2139766"/>
              <a:gd name="connsiteX6" fmla="*/ 1288524 w 2397267"/>
              <a:gd name="connsiteY6" fmla="*/ 0 h 213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7267" h="2139766">
                <a:moveTo>
                  <a:pt x="1288524" y="0"/>
                </a:moveTo>
                <a:lnTo>
                  <a:pt x="1290832" y="45537"/>
                </a:lnTo>
                <a:cubicBezTo>
                  <a:pt x="1352185" y="647518"/>
                  <a:pt x="1802543" y="1134907"/>
                  <a:pt x="2387474" y="1254175"/>
                </a:cubicBezTo>
                <a:lnTo>
                  <a:pt x="2397267" y="1255665"/>
                </a:lnTo>
                <a:lnTo>
                  <a:pt x="1319636" y="2139766"/>
                </a:lnTo>
                <a:lnTo>
                  <a:pt x="0" y="1057121"/>
                </a:lnTo>
                <a:lnTo>
                  <a:pt x="1288524" y="0"/>
                </a:lnTo>
                <a:close/>
              </a:path>
            </a:pathLst>
          </a:custGeom>
          <a:solidFill>
            <a:srgbClr val="FFFFFF"/>
          </a:solidFill>
          <a:ln w="28575">
            <a:noFill/>
          </a:ln>
          <a:effectLst>
            <a:outerShdw blurRad="228600" dist="38100" dir="5400000" algn="ctr" rotWithShape="0">
              <a:srgbClr val="000000">
                <a:alpha val="54000"/>
              </a:srgbClr>
            </a:outerShdw>
          </a:effectLst>
        </p:spPr>
        <p:style>
          <a:lnRef idx="2">
            <a:srgbClr val="4276AA">
              <a:shade val="50000"/>
            </a:srgbClr>
          </a:lnRef>
          <a:fillRef idx="1">
            <a:srgbClr val="4276AA"/>
          </a:fillRef>
          <a:effectRef idx="0">
            <a:srgbClr val="4276AA"/>
          </a:effectRef>
          <a:fontRef idx="minor">
            <a:srgbClr val="FFFFFF"/>
          </a:fontRef>
        </p:style>
        <p:txBody>
          <a:bodyPr wrap="square" rtlCol="0" anchor="ctr">
            <a:noAutofit/>
          </a:bodyPr>
          <a:lstStyle/>
          <a:p>
            <a:pPr algn="ctr">
              <a:lnSpc>
                <a:spcPct val="120000"/>
              </a:lnSpc>
            </a:pPr>
            <a:endParaRPr lang="zh-CN" altLang="en-US" dirty="0">
              <a:solidFill>
                <a:srgbClr val="000000">
                  <a:lumMod val="75000"/>
                  <a:lumOff val="25000"/>
                </a:srgbClr>
              </a:solidFill>
              <a:latin typeface="汉仪中黑简" panose="02010600000101010101" charset="-122"/>
              <a:ea typeface="汉仪中黑简" panose="02010600000101010101" charset="-122"/>
              <a:cs typeface="汉仪中黑简" panose="02010600000101010101" charset="-122"/>
            </a:endParaRPr>
          </a:p>
        </p:txBody>
      </p:sp>
      <p:sp>
        <p:nvSpPr>
          <p:cNvPr id="9" name="文本框 8"/>
          <p:cNvSpPr txBox="1"/>
          <p:nvPr>
            <p:custDataLst>
              <p:tags r:id="rId9"/>
            </p:custDataLst>
          </p:nvPr>
        </p:nvSpPr>
        <p:spPr>
          <a:xfrm>
            <a:off x="2964227" y="3361208"/>
            <a:ext cx="1681610" cy="400110"/>
          </a:xfrm>
          <a:prstGeom prst="rect">
            <a:avLst/>
          </a:prstGeom>
          <a:noFill/>
        </p:spPr>
        <p:txBody>
          <a:bodyPr wrap="square" bIns="0" rtlCol="0" anchor="b" anchorCtr="0">
            <a:normAutofit lnSpcReduction="10000"/>
          </a:bodyPr>
          <a:lstStyle/>
          <a:p>
            <a:pPr algn="ctr">
              <a:lnSpc>
                <a:spcPct val="120000"/>
              </a:lnSpc>
            </a:pPr>
            <a:r>
              <a:rPr lang="zh-CN" altLang="en-US" sz="2000" b="1" spc="300" dirty="0">
                <a:solidFill>
                  <a:srgbClr val="000000">
                    <a:lumMod val="65000"/>
                    <a:lumOff val="35000"/>
                  </a:srgbClr>
                </a:solidFill>
                <a:latin typeface="汉仪中黑简" panose="02010600000101010101" charset="-122"/>
                <a:ea typeface="汉仪中黑简" panose="02010600000101010101" charset="-122"/>
                <a:cs typeface="汉仪中黑简" panose="02010600000101010101" charset="-122"/>
              </a:rPr>
              <a:t>请求</a:t>
            </a:r>
            <a:endParaRPr lang="zh-CN" altLang="en-US" sz="2000" b="1" spc="300" dirty="0">
              <a:solidFill>
                <a:srgbClr val="000000">
                  <a:lumMod val="65000"/>
                  <a:lumOff val="35000"/>
                </a:srgbClr>
              </a:solidFill>
              <a:latin typeface="汉仪中黑简" panose="02010600000101010101" charset="-122"/>
              <a:ea typeface="汉仪中黑简" panose="02010600000101010101" charset="-122"/>
              <a:cs typeface="汉仪中黑简" panose="02010600000101010101" charset="-122"/>
            </a:endParaRPr>
          </a:p>
        </p:txBody>
      </p:sp>
      <p:sp>
        <p:nvSpPr>
          <p:cNvPr id="36" name="六边形 35"/>
          <p:cNvSpPr/>
          <p:nvPr>
            <p:custDataLst>
              <p:tags r:id="rId10"/>
            </p:custDataLst>
          </p:nvPr>
        </p:nvSpPr>
        <p:spPr>
          <a:xfrm>
            <a:off x="2678219" y="2603697"/>
            <a:ext cx="2233014" cy="1904276"/>
          </a:xfrm>
          <a:prstGeom prst="hexagon">
            <a:avLst>
              <a:gd name="adj" fmla="val 58000"/>
              <a:gd name="vf" fmla="val 115470"/>
            </a:avLst>
          </a:prstGeom>
          <a:noFill/>
          <a:ln w="28575">
            <a:solidFill>
              <a:srgbClr val="FFFFFF">
                <a:lumMod val="50000"/>
              </a:srgbClr>
            </a:solidFill>
          </a:ln>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dirty="0">
              <a:solidFill>
                <a:srgbClr val="000000">
                  <a:lumMod val="75000"/>
                  <a:lumOff val="25000"/>
                </a:srgbClr>
              </a:solidFill>
              <a:latin typeface="汉仪中黑简" panose="02010600000101010101" charset="-122"/>
              <a:ea typeface="汉仪中黑简" panose="02010600000101010101" charset="-122"/>
              <a:cs typeface="汉仪中黑简" panose="02010600000101010101" charset="-122"/>
            </a:endParaRPr>
          </a:p>
        </p:txBody>
      </p:sp>
      <p:sp>
        <p:nvSpPr>
          <p:cNvPr id="60" name="文本框 59"/>
          <p:cNvSpPr txBox="1"/>
          <p:nvPr>
            <p:custDataLst>
              <p:tags r:id="rId11"/>
            </p:custDataLst>
          </p:nvPr>
        </p:nvSpPr>
        <p:spPr>
          <a:xfrm>
            <a:off x="1394747" y="2396597"/>
            <a:ext cx="1569659" cy="422447"/>
          </a:xfrm>
          <a:prstGeom prst="rect">
            <a:avLst/>
          </a:prstGeom>
          <a:noFill/>
        </p:spPr>
        <p:txBody>
          <a:bodyPr wrap="square" rtlCol="0">
            <a:normAutofit/>
          </a:bodyPr>
          <a:lstStyle/>
          <a:p>
            <a:pPr algn="ctr">
              <a:lnSpc>
                <a:spcPct val="120000"/>
              </a:lnSpc>
            </a:pPr>
            <a:r>
              <a:rPr lang="zh-CN" altLang="en-US" b="1" spc="300" dirty="0">
                <a:solidFill>
                  <a:srgbClr val="000000">
                    <a:lumMod val="65000"/>
                    <a:lumOff val="35000"/>
                  </a:srgbClr>
                </a:solidFill>
                <a:latin typeface="汉仪中黑简" panose="02010600000101010101" charset="-122"/>
                <a:ea typeface="汉仪中黑简" panose="02010600000101010101" charset="-122"/>
                <a:cs typeface="汉仪中黑简" panose="02010600000101010101" charset="-122"/>
              </a:rPr>
              <a:t>了解他人</a:t>
            </a:r>
            <a:endParaRPr lang="zh-CN" altLang="en-US" b="1" spc="300" dirty="0">
              <a:solidFill>
                <a:srgbClr val="000000">
                  <a:lumMod val="65000"/>
                  <a:lumOff val="35000"/>
                </a:srgbClr>
              </a:solidFill>
              <a:latin typeface="汉仪中黑简" panose="02010600000101010101" charset="-122"/>
              <a:ea typeface="汉仪中黑简" panose="02010600000101010101" charset="-122"/>
              <a:cs typeface="汉仪中黑简" panose="02010600000101010101" charset="-122"/>
            </a:endParaRPr>
          </a:p>
        </p:txBody>
      </p:sp>
      <p:sp>
        <p:nvSpPr>
          <p:cNvPr id="46" name="文本框 45"/>
          <p:cNvSpPr txBox="1"/>
          <p:nvPr>
            <p:custDataLst>
              <p:tags r:id="rId12"/>
            </p:custDataLst>
          </p:nvPr>
        </p:nvSpPr>
        <p:spPr>
          <a:xfrm>
            <a:off x="4639587" y="2396415"/>
            <a:ext cx="1569659" cy="422447"/>
          </a:xfrm>
          <a:prstGeom prst="rect">
            <a:avLst/>
          </a:prstGeom>
          <a:noFill/>
        </p:spPr>
        <p:txBody>
          <a:bodyPr wrap="square" rtlCol="0">
            <a:normAutofit/>
          </a:bodyPr>
          <a:lstStyle/>
          <a:p>
            <a:pPr algn="ctr">
              <a:lnSpc>
                <a:spcPct val="120000"/>
              </a:lnSpc>
            </a:pPr>
            <a:r>
              <a:rPr lang="zh-CN" altLang="en-US" b="1" spc="300" dirty="0">
                <a:solidFill>
                  <a:srgbClr val="000000">
                    <a:lumMod val="65000"/>
                    <a:lumOff val="35000"/>
                  </a:srgbClr>
                </a:solidFill>
                <a:latin typeface="汉仪中黑简" panose="02010600000101010101" charset="-122"/>
                <a:ea typeface="汉仪中黑简" panose="02010600000101010101" charset="-122"/>
                <a:cs typeface="汉仪中黑简" panose="02010600000101010101" charset="-122"/>
              </a:rPr>
              <a:t>描述要求</a:t>
            </a:r>
            <a:endParaRPr lang="zh-CN" altLang="en-US" b="1" spc="300" dirty="0">
              <a:solidFill>
                <a:srgbClr val="000000">
                  <a:lumMod val="65000"/>
                  <a:lumOff val="35000"/>
                </a:srgbClr>
              </a:solidFill>
              <a:latin typeface="汉仪中黑简" panose="02010600000101010101" charset="-122"/>
              <a:ea typeface="汉仪中黑简" panose="02010600000101010101" charset="-122"/>
              <a:cs typeface="汉仪中黑简" panose="02010600000101010101" charset="-122"/>
            </a:endParaRPr>
          </a:p>
        </p:txBody>
      </p:sp>
      <p:sp>
        <p:nvSpPr>
          <p:cNvPr id="68" name="文本框 67"/>
          <p:cNvSpPr txBox="1"/>
          <p:nvPr>
            <p:custDataLst>
              <p:tags r:id="rId13"/>
            </p:custDataLst>
          </p:nvPr>
        </p:nvSpPr>
        <p:spPr>
          <a:xfrm>
            <a:off x="4563387" y="4743212"/>
            <a:ext cx="1569659" cy="422447"/>
          </a:xfrm>
          <a:prstGeom prst="rect">
            <a:avLst/>
          </a:prstGeom>
          <a:noFill/>
        </p:spPr>
        <p:txBody>
          <a:bodyPr wrap="square" rtlCol="0">
            <a:normAutofit/>
          </a:bodyPr>
          <a:lstStyle/>
          <a:p>
            <a:pPr algn="ctr">
              <a:lnSpc>
                <a:spcPct val="120000"/>
              </a:lnSpc>
            </a:pPr>
            <a:r>
              <a:rPr lang="zh-CN" altLang="en-US" b="1" spc="300" dirty="0">
                <a:solidFill>
                  <a:srgbClr val="000000">
                    <a:lumMod val="65000"/>
                    <a:lumOff val="35000"/>
                  </a:srgbClr>
                </a:solidFill>
                <a:latin typeface="汉仪中黑简" panose="02010600000101010101" charset="-122"/>
                <a:ea typeface="汉仪中黑简" panose="02010600000101010101" charset="-122"/>
                <a:cs typeface="汉仪中黑简" panose="02010600000101010101" charset="-122"/>
              </a:rPr>
              <a:t>明确目的</a:t>
            </a:r>
            <a:endParaRPr lang="zh-CN" altLang="en-US" b="1" spc="300" dirty="0">
              <a:solidFill>
                <a:srgbClr val="000000">
                  <a:lumMod val="65000"/>
                  <a:lumOff val="35000"/>
                </a:srgbClr>
              </a:solidFill>
              <a:latin typeface="汉仪中黑简" panose="02010600000101010101" charset="-122"/>
              <a:ea typeface="汉仪中黑简" panose="02010600000101010101" charset="-122"/>
              <a:cs typeface="汉仪中黑简" panose="02010600000101010101" charset="-122"/>
            </a:endParaRPr>
          </a:p>
        </p:txBody>
      </p:sp>
      <p:sp>
        <p:nvSpPr>
          <p:cNvPr id="64" name="文本框 63"/>
          <p:cNvSpPr txBox="1"/>
          <p:nvPr>
            <p:custDataLst>
              <p:tags r:id="rId14"/>
            </p:custDataLst>
          </p:nvPr>
        </p:nvSpPr>
        <p:spPr>
          <a:xfrm>
            <a:off x="1454437" y="4720534"/>
            <a:ext cx="1569659" cy="422447"/>
          </a:xfrm>
          <a:prstGeom prst="rect">
            <a:avLst/>
          </a:prstGeom>
          <a:noFill/>
        </p:spPr>
        <p:txBody>
          <a:bodyPr wrap="square" rtlCol="0">
            <a:normAutofit/>
          </a:bodyPr>
          <a:lstStyle/>
          <a:p>
            <a:pPr algn="ctr">
              <a:lnSpc>
                <a:spcPct val="120000"/>
              </a:lnSpc>
            </a:pPr>
            <a:r>
              <a:rPr lang="zh-CN" altLang="en-US" b="1" spc="300" dirty="0">
                <a:solidFill>
                  <a:srgbClr val="000000">
                    <a:lumMod val="65000"/>
                    <a:lumOff val="35000"/>
                  </a:srgbClr>
                </a:solidFill>
                <a:latin typeface="汉仪中黑简" panose="02010600000101010101" charset="-122"/>
                <a:ea typeface="汉仪中黑简" panose="02010600000101010101" charset="-122"/>
                <a:cs typeface="汉仪中黑简" panose="02010600000101010101" charset="-122"/>
              </a:rPr>
              <a:t>请求反馈</a:t>
            </a:r>
            <a:endParaRPr lang="zh-CN" altLang="en-US" b="1" spc="300" dirty="0">
              <a:solidFill>
                <a:srgbClr val="000000">
                  <a:lumMod val="65000"/>
                  <a:lumOff val="35000"/>
                </a:srgbClr>
              </a:solidFill>
              <a:latin typeface="汉仪中黑简" panose="02010600000101010101" charset="-122"/>
              <a:ea typeface="汉仪中黑简" panose="02010600000101010101" charset="-122"/>
              <a:cs typeface="汉仪中黑简" panose="02010600000101010101" charset="-122"/>
            </a:endParaRPr>
          </a:p>
        </p:txBody>
      </p:sp>
      <p:sp>
        <p:nvSpPr>
          <p:cNvPr id="3" name="文本框 2"/>
          <p:cNvSpPr txBox="1"/>
          <p:nvPr/>
        </p:nvSpPr>
        <p:spPr>
          <a:xfrm>
            <a:off x="5191125" y="1930400"/>
            <a:ext cx="323850" cy="398780"/>
          </a:xfrm>
          <a:prstGeom prst="rect">
            <a:avLst/>
          </a:prstGeom>
          <a:noFill/>
        </p:spPr>
        <p:txBody>
          <a:bodyPr wrap="none" rtlCol="0">
            <a:spAutoFit/>
          </a:bodyPr>
          <a:p>
            <a:r>
              <a:rPr lang="en-US" altLang="zh-CN" sz="2000" b="1">
                <a:cs typeface="汉仪中黑简" panose="02010600000101010101" charset="-122"/>
              </a:rPr>
              <a:t>1</a:t>
            </a:r>
            <a:endParaRPr lang="en-US" altLang="zh-CN" sz="2000" b="1">
              <a:cs typeface="汉仪中黑简" panose="02010600000101010101" charset="-122"/>
            </a:endParaRPr>
          </a:p>
        </p:txBody>
      </p:sp>
      <p:sp>
        <p:nvSpPr>
          <p:cNvPr id="4" name="文本框 3"/>
          <p:cNvSpPr txBox="1"/>
          <p:nvPr/>
        </p:nvSpPr>
        <p:spPr>
          <a:xfrm>
            <a:off x="5121910" y="4347210"/>
            <a:ext cx="323850" cy="398780"/>
          </a:xfrm>
          <a:prstGeom prst="rect">
            <a:avLst/>
          </a:prstGeom>
          <a:noFill/>
        </p:spPr>
        <p:txBody>
          <a:bodyPr wrap="none" rtlCol="0">
            <a:spAutoFit/>
          </a:bodyPr>
          <a:p>
            <a:r>
              <a:rPr lang="en-US" altLang="zh-CN" sz="2000" b="1">
                <a:cs typeface="汉仪中黑简" panose="02010600000101010101" charset="-122"/>
              </a:rPr>
              <a:t>2</a:t>
            </a:r>
            <a:endParaRPr lang="en-US" altLang="zh-CN" sz="2000" b="1">
              <a:cs typeface="汉仪中黑简" panose="02010600000101010101" charset="-122"/>
            </a:endParaRPr>
          </a:p>
        </p:txBody>
      </p:sp>
      <p:sp>
        <p:nvSpPr>
          <p:cNvPr id="7" name="文本框 6"/>
          <p:cNvSpPr txBox="1"/>
          <p:nvPr/>
        </p:nvSpPr>
        <p:spPr>
          <a:xfrm>
            <a:off x="2085340" y="4410710"/>
            <a:ext cx="323850" cy="398780"/>
          </a:xfrm>
          <a:prstGeom prst="rect">
            <a:avLst/>
          </a:prstGeom>
          <a:noFill/>
        </p:spPr>
        <p:txBody>
          <a:bodyPr wrap="square" rtlCol="0">
            <a:spAutoFit/>
          </a:bodyPr>
          <a:p>
            <a:r>
              <a:rPr lang="en-US" altLang="zh-CN" sz="2000" b="1">
                <a:cs typeface="汉仪中黑简" panose="02010600000101010101" charset="-122"/>
              </a:rPr>
              <a:t>3</a:t>
            </a:r>
            <a:endParaRPr lang="en-US" altLang="zh-CN" sz="2000" b="1">
              <a:cs typeface="汉仪中黑简" panose="02010600000101010101" charset="-122"/>
            </a:endParaRPr>
          </a:p>
        </p:txBody>
      </p:sp>
      <p:sp>
        <p:nvSpPr>
          <p:cNvPr id="8" name="文本框 7"/>
          <p:cNvSpPr txBox="1"/>
          <p:nvPr/>
        </p:nvSpPr>
        <p:spPr>
          <a:xfrm>
            <a:off x="2095500" y="1997710"/>
            <a:ext cx="323850" cy="398780"/>
          </a:xfrm>
          <a:prstGeom prst="rect">
            <a:avLst/>
          </a:prstGeom>
          <a:noFill/>
        </p:spPr>
        <p:txBody>
          <a:bodyPr wrap="square" rtlCol="0">
            <a:spAutoFit/>
          </a:bodyPr>
          <a:p>
            <a:r>
              <a:rPr lang="en-US" altLang="zh-CN" sz="2000" b="1">
                <a:cs typeface="汉仪中黑简" panose="02010600000101010101" charset="-122"/>
              </a:rPr>
              <a:t>4</a:t>
            </a:r>
            <a:endParaRPr lang="en-US" altLang="zh-CN" sz="2000" b="1">
              <a:cs typeface="汉仪中黑简" panose="02010600000101010101"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a:stretch>
            <a:fillRect/>
          </a:stretch>
        </p:blipFill>
        <p:spPr>
          <a:xfrm>
            <a:off x="762000" y="1683385"/>
            <a:ext cx="4894580" cy="3263265"/>
          </a:xfrm>
          <a:prstGeom prst="rect">
            <a:avLst/>
          </a:prstGeom>
        </p:spPr>
      </p:pic>
      <p:cxnSp>
        <p:nvCxnSpPr>
          <p:cNvPr id="32" name="直接连接符 31"/>
          <p:cNvCxnSpPr/>
          <p:nvPr/>
        </p:nvCxnSpPr>
        <p:spPr>
          <a:xfrm>
            <a:off x="6493510" y="4206240"/>
            <a:ext cx="4266565" cy="63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7336155" y="2649220"/>
            <a:ext cx="1808480" cy="583565"/>
          </a:xfrm>
          <a:prstGeom prst="rect">
            <a:avLst/>
          </a:prstGeom>
          <a:solidFill>
            <a:schemeClr val="accent4">
              <a:lumMod val="20000"/>
              <a:lumOff val="80000"/>
            </a:schemeClr>
          </a:solidFill>
        </p:spPr>
        <p:txBody>
          <a:bodyPr wrap="none" rtlCol="0">
            <a:spAutoFit/>
          </a:bodyPr>
          <a:p>
            <a:r>
              <a:rPr lang="zh-CN" altLang="en-US" sz="3200">
                <a:cs typeface="汉仪中黑简" panose="02010600000101010101" charset="-122"/>
              </a:rPr>
              <a:t>第三部分</a:t>
            </a:r>
            <a:endParaRPr lang="zh-CN" altLang="en-US" sz="3200">
              <a:cs typeface="汉仪中黑简" panose="02010600000101010101" charset="-122"/>
            </a:endParaRPr>
          </a:p>
        </p:txBody>
      </p:sp>
      <p:grpSp>
        <p:nvGrpSpPr>
          <p:cNvPr id="12" name="组合 11"/>
          <p:cNvGrpSpPr/>
          <p:nvPr/>
        </p:nvGrpSpPr>
        <p:grpSpPr>
          <a:xfrm>
            <a:off x="6718935" y="2783840"/>
            <a:ext cx="406400" cy="431800"/>
            <a:chOff x="1119" y="8350"/>
            <a:chExt cx="1803" cy="1561"/>
          </a:xfrm>
        </p:grpSpPr>
        <p:sp>
          <p:nvSpPr>
            <p:cNvPr id="7" name="矩形 6"/>
            <p:cNvSpPr/>
            <p:nvPr/>
          </p:nvSpPr>
          <p:spPr>
            <a:xfrm rot="10800000" flipV="1">
              <a:off x="1119" y="8775"/>
              <a:ext cx="1346" cy="1136"/>
            </a:xfrm>
            <a:prstGeom prst="rect">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sp>
          <p:nvSpPr>
            <p:cNvPr id="9" name="矩形 8"/>
            <p:cNvSpPr/>
            <p:nvPr/>
          </p:nvSpPr>
          <p:spPr>
            <a:xfrm rot="10800000" flipH="1" flipV="1">
              <a:off x="1576" y="8350"/>
              <a:ext cx="1346" cy="11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grpSp>
      <p:sp>
        <p:nvSpPr>
          <p:cNvPr id="22" name="文本框 21"/>
          <p:cNvSpPr txBox="1"/>
          <p:nvPr/>
        </p:nvSpPr>
        <p:spPr>
          <a:xfrm>
            <a:off x="6517005" y="3522980"/>
            <a:ext cx="4271645" cy="675640"/>
          </a:xfrm>
          <a:prstGeom prst="rect">
            <a:avLst/>
          </a:prstGeom>
          <a:noFill/>
        </p:spPr>
        <p:txBody>
          <a:bodyPr wrap="square" rtlCol="0">
            <a:spAutoFit/>
          </a:bodyPr>
          <a:p>
            <a:pPr algn="dist"/>
            <a:r>
              <a:rPr lang="zh-CN" altLang="en-US" sz="3800">
                <a:latin typeface="汉仪中黑简" panose="02010600000101010101" charset="-122"/>
                <a:ea typeface="汉仪中黑简" panose="02010600000101010101" charset="-122"/>
                <a:cs typeface="汉仪中黑简" panose="02010600000101010101" charset="-122"/>
              </a:rPr>
              <a:t>非暴力沟通目的</a:t>
            </a:r>
            <a:endParaRPr lang="zh-CN" altLang="en-US" sz="3800">
              <a:latin typeface="汉仪中黑简" panose="02010600000101010101" charset="-122"/>
              <a:ea typeface="汉仪中黑简" panose="02010600000101010101" charset="-122"/>
              <a:cs typeface="汉仪中黑简" panose="02010600000101010101" charset="-122"/>
            </a:endParaRPr>
          </a:p>
        </p:txBody>
      </p:sp>
      <p:sp>
        <p:nvSpPr>
          <p:cNvPr id="31" name="文本框 30"/>
          <p:cNvSpPr txBox="1"/>
          <p:nvPr/>
        </p:nvSpPr>
        <p:spPr>
          <a:xfrm>
            <a:off x="6625590" y="4212590"/>
            <a:ext cx="4070985" cy="306705"/>
          </a:xfrm>
          <a:prstGeom prst="rect">
            <a:avLst/>
          </a:prstGeom>
          <a:noFill/>
        </p:spPr>
        <p:txBody>
          <a:bodyPr wrap="square" rtlCol="0">
            <a:spAutoFit/>
          </a:bodyPr>
          <a:p>
            <a:pPr algn="dist"/>
            <a:r>
              <a:rPr lang="zh-CN" altLang="en-US" sz="1400">
                <a:latin typeface="汉仪中黑简" panose="02010600000101010101" charset="-122"/>
                <a:ea typeface="汉仪中黑简" panose="02010600000101010101" charset="-122"/>
                <a:cs typeface="汉仪中黑简" panose="02010600000101010101" charset="-122"/>
              </a:rPr>
              <a:t>Nonviolent communication purpose</a:t>
            </a:r>
            <a:endParaRPr lang="zh-CN" altLang="en-US" sz="1400">
              <a:latin typeface="汉仪中黑简" panose="02010600000101010101" charset="-122"/>
              <a:ea typeface="汉仪中黑简" panose="02010600000101010101" charset="-122"/>
              <a:cs typeface="汉仪中黑简" panose="02010600000101010101"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框 16"/>
          <p:cNvSpPr txBox="1"/>
          <p:nvPr/>
        </p:nvSpPr>
        <p:spPr>
          <a:xfrm>
            <a:off x="1028700" y="208280"/>
            <a:ext cx="5810250" cy="645160"/>
          </a:xfrm>
          <a:prstGeom prst="rect">
            <a:avLst/>
          </a:prstGeom>
          <a:noFill/>
        </p:spPr>
        <p:txBody>
          <a:bodyPr wrap="square" rtlCol="0">
            <a:spAutoFit/>
          </a:bodyPr>
          <a:p>
            <a:pPr algn="l"/>
            <a:r>
              <a:rPr lang="zh-CN" altLang="en-US" sz="3600">
                <a:latin typeface="汉仪中黑简" panose="02010600000101010101" charset="-122"/>
                <a:ea typeface="汉仪中黑简" panose="02010600000101010101" charset="-122"/>
                <a:cs typeface="汉仪中黑简" panose="02010600000101010101" charset="-122"/>
                <a:sym typeface="+mn-ea"/>
              </a:rPr>
              <a:t>非暴力沟的目的</a:t>
            </a:r>
            <a:endParaRPr lang="zh-CN" altLang="en-US" sz="3600">
              <a:latin typeface="汉仪中黑简" panose="02010600000101010101" charset="-122"/>
              <a:ea typeface="汉仪中黑简" panose="02010600000101010101" charset="-122"/>
              <a:cs typeface="汉仪中黑简" panose="02010600000101010101" charset="-122"/>
              <a:sym typeface="+mn-ea"/>
            </a:endParaRPr>
          </a:p>
        </p:txBody>
      </p:sp>
      <p:grpSp>
        <p:nvGrpSpPr>
          <p:cNvPr id="4" name="组合 3"/>
          <p:cNvGrpSpPr/>
          <p:nvPr/>
        </p:nvGrpSpPr>
        <p:grpSpPr>
          <a:xfrm>
            <a:off x="889635" y="2184400"/>
            <a:ext cx="4190365" cy="2948940"/>
            <a:chOff x="-688" y="4360"/>
            <a:chExt cx="16720" cy="7298"/>
          </a:xfrm>
        </p:grpSpPr>
        <p:sp>
          <p:nvSpPr>
            <p:cNvPr id="5" name="矩形 4"/>
            <p:cNvSpPr/>
            <p:nvPr/>
          </p:nvSpPr>
          <p:spPr>
            <a:xfrm>
              <a:off x="-437" y="4762"/>
              <a:ext cx="16219" cy="5709"/>
            </a:xfrm>
            <a:prstGeom prst="rect">
              <a:avLst/>
            </a:prstGeom>
          </p:spPr>
          <p:txBody>
            <a:bodyPr wrap="square">
              <a:spAutoFit/>
            </a:bodyPr>
            <a:p>
              <a:pPr indent="0" fontAlgn="auto">
                <a:lnSpc>
                  <a:spcPct val="150000"/>
                </a:lnSpc>
                <a:buFont typeface="汉仪中黑简" panose="02010600000101010101" charset="-122"/>
                <a:buNone/>
              </a:pPr>
              <a:r>
                <a:rPr lang="zh-CN" altLang="en-US" sz="2400" dirty="0">
                  <a:latin typeface="汉仪中黑简" panose="02010600000101010101" charset="-122"/>
                  <a:ea typeface="汉仪中黑简" panose="02010600000101010101" charset="-122"/>
                  <a:cs typeface="汉仪中黑简" panose="02010600000101010101" charset="-122"/>
                </a:rPr>
                <a:t>非暴力沟通不是改变他人，而是重视每个人的需要，帮助我们在诚实和倾听的基础上与人联系。</a:t>
              </a:r>
              <a:endParaRPr lang="zh-CN" altLang="en-US" sz="2400" dirty="0">
                <a:latin typeface="汉仪中黑简" panose="02010600000101010101" charset="-122"/>
                <a:ea typeface="汉仪中黑简" panose="02010600000101010101" charset="-122"/>
                <a:cs typeface="汉仪中黑简" panose="02010600000101010101" charset="-122"/>
              </a:endParaRPr>
            </a:p>
          </p:txBody>
        </p:sp>
        <p:sp>
          <p:nvSpPr>
            <p:cNvPr id="3" name="圆角矩形 2"/>
            <p:cNvSpPr/>
            <p:nvPr/>
          </p:nvSpPr>
          <p:spPr>
            <a:xfrm>
              <a:off x="-688" y="4360"/>
              <a:ext cx="16720" cy="7298"/>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grpSp>
      <p:pic>
        <p:nvPicPr>
          <p:cNvPr id="11" name="图片 10"/>
          <p:cNvPicPr>
            <a:picLocks noChangeAspect="1"/>
          </p:cNvPicPr>
          <p:nvPr/>
        </p:nvPicPr>
        <p:blipFill>
          <a:blip r:embed="rId1"/>
          <a:srcRect b="7802"/>
          <a:stretch>
            <a:fillRect/>
          </a:stretch>
        </p:blipFill>
        <p:spPr>
          <a:xfrm>
            <a:off x="5701665" y="1681480"/>
            <a:ext cx="5852160" cy="359854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框 16"/>
          <p:cNvSpPr txBox="1"/>
          <p:nvPr/>
        </p:nvSpPr>
        <p:spPr>
          <a:xfrm>
            <a:off x="1028700" y="208280"/>
            <a:ext cx="6470015" cy="645160"/>
          </a:xfrm>
          <a:prstGeom prst="rect">
            <a:avLst/>
          </a:prstGeom>
          <a:noFill/>
        </p:spPr>
        <p:txBody>
          <a:bodyPr wrap="square" rtlCol="0">
            <a:spAutoFit/>
          </a:bodyPr>
          <a:p>
            <a:pPr algn="l"/>
            <a:r>
              <a:rPr lang="zh-CN" altLang="en-US" sz="3600">
                <a:latin typeface="汉仪中黑简" panose="02010600000101010101" charset="-122"/>
                <a:ea typeface="汉仪中黑简" panose="02010600000101010101" charset="-122"/>
                <a:cs typeface="汉仪中黑简" panose="02010600000101010101" charset="-122"/>
                <a:sym typeface="+mn-ea"/>
              </a:rPr>
              <a:t>非暴力沟通，成熟的表达方式</a:t>
            </a:r>
            <a:endParaRPr lang="zh-CN" altLang="en-US" sz="3600">
              <a:latin typeface="汉仪中黑简" panose="02010600000101010101" charset="-122"/>
              <a:ea typeface="汉仪中黑简" panose="02010600000101010101" charset="-122"/>
              <a:cs typeface="汉仪中黑简" panose="02010600000101010101" charset="-122"/>
              <a:sym typeface="+mn-ea"/>
            </a:endParaRPr>
          </a:p>
        </p:txBody>
      </p:sp>
      <p:sp>
        <p:nvSpPr>
          <p:cNvPr id="3" name="内容占位符 2"/>
          <p:cNvSpPr>
            <a:spLocks noGrp="1"/>
          </p:cNvSpPr>
          <p:nvPr>
            <p:ph sz="quarter" idx="10"/>
          </p:nvPr>
        </p:nvSpPr>
        <p:spPr>
          <a:xfrm>
            <a:off x="904240" y="5323205"/>
            <a:ext cx="10352405" cy="930275"/>
          </a:xfrm>
        </p:spPr>
        <p:txBody>
          <a:bodyPr>
            <a:normAutofit fontScale="62500"/>
          </a:bodyPr>
          <a:p>
            <a:pPr>
              <a:lnSpc>
                <a:spcPct val="120000"/>
              </a:lnSpc>
              <a:spcAft>
                <a:spcPts val="0"/>
              </a:spcAft>
            </a:pPr>
            <a:r>
              <a:rPr lang="zh-CN" altLang="en-US" b="1" dirty="0" smtClean="0">
                <a:solidFill>
                  <a:schemeClr val="tx1"/>
                </a:solidFill>
              </a:rPr>
              <a:t>从以上三方面来讲，非暴力沟通四要素的表达是一个人成熟度较高的表现，综合了观察能力、共情能力、表达能力、影响力等重要素质，是日常与工作等各种沟通情境下都适用的方法。</a:t>
            </a:r>
            <a:endParaRPr lang="zh-CN" altLang="en-US" b="1" dirty="0" smtClean="0">
              <a:solidFill>
                <a:schemeClr val="tx1"/>
              </a:solidFill>
            </a:endParaRPr>
          </a:p>
        </p:txBody>
      </p:sp>
      <p:sp>
        <p:nvSpPr>
          <p:cNvPr id="13" name="矩形 12"/>
          <p:cNvSpPr/>
          <p:nvPr>
            <p:custDataLst>
              <p:tags r:id="rId1"/>
            </p:custDataLst>
          </p:nvPr>
        </p:nvSpPr>
        <p:spPr>
          <a:xfrm>
            <a:off x="1076960" y="1613535"/>
            <a:ext cx="2567940" cy="909955"/>
          </a:xfrm>
          <a:prstGeom prst="rect">
            <a:avLst/>
          </a:prstGeom>
          <a:solidFill>
            <a:srgbClr val="272263"/>
          </a:solidFill>
          <a:ln>
            <a:noFill/>
          </a:ln>
        </p:spPr>
        <p:style>
          <a:lnRef idx="2">
            <a:srgbClr val="74707E">
              <a:shade val="50000"/>
            </a:srgbClr>
          </a:lnRef>
          <a:fillRef idx="1">
            <a:srgbClr val="74707E"/>
          </a:fillRef>
          <a:effectRef idx="0">
            <a:srgbClr val="74707E"/>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r>
              <a:rPr lang="zh-CN" altLang="en-US" sz="2000" b="1" smtClean="0">
                <a:solidFill>
                  <a:srgbClr val="FFFFFF"/>
                </a:solidFill>
                <a:latin typeface="汉仪中黑简" panose="02010600000101010101" charset="-122"/>
                <a:ea typeface="汉仪中黑简" panose="02010600000101010101" charset="-122"/>
                <a:cs typeface="+mn-ea"/>
                <a:sym typeface="Arial" panose="020B0604020202020204" pitchFamily="34" charset="0"/>
              </a:rPr>
              <a:t>观察</a:t>
            </a:r>
            <a:endParaRPr lang="zh-CN" altLang="en-US" sz="2000" b="1" smtClean="0">
              <a:solidFill>
                <a:srgbClr val="FFFFFF"/>
              </a:solidFill>
              <a:latin typeface="汉仪中黑简" panose="02010600000101010101" charset="-122"/>
              <a:ea typeface="汉仪中黑简" panose="02010600000101010101" charset="-122"/>
              <a:cs typeface="+mn-ea"/>
              <a:sym typeface="Arial" panose="020B0604020202020204" pitchFamily="34" charset="0"/>
            </a:endParaRPr>
          </a:p>
        </p:txBody>
      </p:sp>
      <p:sp>
        <p:nvSpPr>
          <p:cNvPr id="14" name="矩形 13"/>
          <p:cNvSpPr/>
          <p:nvPr>
            <p:custDataLst>
              <p:tags r:id="rId2"/>
            </p:custDataLst>
          </p:nvPr>
        </p:nvSpPr>
        <p:spPr>
          <a:xfrm>
            <a:off x="904240" y="3120390"/>
            <a:ext cx="2853690" cy="2025015"/>
          </a:xfrm>
          <a:prstGeom prst="rect">
            <a:avLst/>
          </a:prstGeom>
        </p:spPr>
        <p:txBody>
          <a:bodyPr wrap="square">
            <a:normAutofit lnSpcReduction="10000"/>
          </a:bodyPr>
          <a:p>
            <a:pPr algn="ctr">
              <a:lnSpc>
                <a:spcPct val="120000"/>
              </a:lnSpc>
              <a:spcBef>
                <a:spcPts val="0"/>
              </a:spcBef>
              <a:spcAft>
                <a:spcPts val="0"/>
              </a:spcAft>
            </a:pPr>
            <a:r>
              <a:rPr lang="en-US" altLang="zh-CN" b="1" dirty="0">
                <a:solidFill>
                  <a:srgbClr val="C00000"/>
                </a:solidFill>
                <a:latin typeface="汉仪中黑简" panose="02010600000101010101" charset="-122"/>
                <a:ea typeface="汉仪中黑简" panose="02010600000101010101" charset="-122"/>
                <a:cs typeface="汉仪中黑简" panose="02010600000101010101" charset="-122"/>
                <a:sym typeface="+mn-ea"/>
              </a:rPr>
              <a:t>“</a:t>
            </a:r>
            <a:r>
              <a:rPr lang="zh-CN" altLang="en-US" b="1" dirty="0">
                <a:solidFill>
                  <a:srgbClr val="C00000"/>
                </a:solidFill>
                <a:latin typeface="汉仪中黑简" panose="02010600000101010101" charset="-122"/>
                <a:ea typeface="汉仪中黑简" panose="02010600000101010101" charset="-122"/>
                <a:cs typeface="汉仪中黑简" panose="02010600000101010101" charset="-122"/>
                <a:sym typeface="+mn-ea"/>
              </a:rPr>
              <a:t>不带评论的观察是人类智力的最高形式。”</a:t>
            </a:r>
            <a:r>
              <a:rPr lang="zh-CN" altLang="en-US" dirty="0">
                <a:latin typeface="汉仪中黑简" panose="02010600000101010101" charset="-122"/>
                <a:ea typeface="汉仪中黑简" panose="02010600000101010101" charset="-122"/>
                <a:cs typeface="汉仪中黑简" panose="02010600000101010101" charset="-122"/>
                <a:sym typeface="+mn-ea"/>
              </a:rPr>
              <a:t>因为对于大多数人来说，观察他人及其行为，而不评判、指责或以其他方式进行分析，是难以做到的。</a:t>
            </a:r>
            <a:endParaRPr lang="en-US" altLang="zh-CN" smtClean="0">
              <a:cs typeface="汉仪中黑简" panose="02010600000101010101" charset="-122"/>
              <a:sym typeface="Arial" panose="020B0604020202020204" pitchFamily="34" charset="0"/>
            </a:endParaRPr>
          </a:p>
        </p:txBody>
      </p:sp>
      <p:sp>
        <p:nvSpPr>
          <p:cNvPr id="15" name="椭圆 14"/>
          <p:cNvSpPr/>
          <p:nvPr>
            <p:custDataLst>
              <p:tags r:id="rId3"/>
            </p:custDataLst>
          </p:nvPr>
        </p:nvSpPr>
        <p:spPr>
          <a:xfrm flipV="1">
            <a:off x="1076960" y="2738120"/>
            <a:ext cx="2538730" cy="52070"/>
          </a:xfrm>
          <a:prstGeom prst="ellipse">
            <a:avLst/>
          </a:prstGeom>
          <a:solidFill>
            <a:srgbClr val="272263"/>
          </a:solidFill>
          <a:ln>
            <a:noFill/>
          </a:ln>
        </p:spPr>
        <p:style>
          <a:lnRef idx="2">
            <a:srgbClr val="74707E">
              <a:shade val="50000"/>
            </a:srgbClr>
          </a:lnRef>
          <a:fillRef idx="1">
            <a:srgbClr val="74707E"/>
          </a:fillRef>
          <a:effectRef idx="0">
            <a:srgbClr val="74707E"/>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endParaRPr lang="zh-CN" altLang="en-US">
              <a:cs typeface="汉仪中黑简" panose="02010600000101010101" charset="-122"/>
              <a:sym typeface="Arial" panose="020B0604020202020204" pitchFamily="34" charset="0"/>
            </a:endParaRPr>
          </a:p>
        </p:txBody>
      </p:sp>
      <p:sp>
        <p:nvSpPr>
          <p:cNvPr id="16" name="矩形 15"/>
          <p:cNvSpPr/>
          <p:nvPr>
            <p:custDataLst>
              <p:tags r:id="rId4"/>
            </p:custDataLst>
          </p:nvPr>
        </p:nvSpPr>
        <p:spPr>
          <a:xfrm>
            <a:off x="4321175" y="1613535"/>
            <a:ext cx="2567940" cy="909955"/>
          </a:xfrm>
          <a:prstGeom prst="rect">
            <a:avLst/>
          </a:prstGeom>
          <a:solidFill>
            <a:srgbClr val="9F84D3"/>
          </a:solidFill>
          <a:ln>
            <a:noFill/>
          </a:ln>
        </p:spPr>
        <p:style>
          <a:lnRef idx="2">
            <a:srgbClr val="74707E">
              <a:shade val="50000"/>
            </a:srgbClr>
          </a:lnRef>
          <a:fillRef idx="1">
            <a:srgbClr val="74707E"/>
          </a:fillRef>
          <a:effectRef idx="0">
            <a:srgbClr val="74707E"/>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r>
              <a:rPr lang="zh-CN" altLang="en-US" sz="2000" b="1" smtClean="0">
                <a:solidFill>
                  <a:srgbClr val="FFFFFF"/>
                </a:solidFill>
                <a:latin typeface="汉仪中黑简" panose="02010600000101010101" charset="-122"/>
                <a:ea typeface="汉仪中黑简" panose="02010600000101010101" charset="-122"/>
                <a:cs typeface="+mn-ea"/>
                <a:sym typeface="Arial" panose="020B0604020202020204" pitchFamily="34" charset="0"/>
              </a:rPr>
              <a:t>表达感受和说明需求</a:t>
            </a:r>
            <a:endParaRPr lang="zh-CN" altLang="en-US" sz="2000" b="1" smtClean="0">
              <a:solidFill>
                <a:srgbClr val="FFFFFF"/>
              </a:solidFill>
              <a:latin typeface="汉仪中黑简" panose="02010600000101010101" charset="-122"/>
              <a:ea typeface="汉仪中黑简" panose="02010600000101010101" charset="-122"/>
              <a:cs typeface="+mn-ea"/>
              <a:sym typeface="Arial" panose="020B0604020202020204" pitchFamily="34" charset="0"/>
            </a:endParaRPr>
          </a:p>
        </p:txBody>
      </p:sp>
      <p:sp>
        <p:nvSpPr>
          <p:cNvPr id="20" name="矩形 19"/>
          <p:cNvSpPr/>
          <p:nvPr>
            <p:custDataLst>
              <p:tags r:id="rId5"/>
            </p:custDataLst>
          </p:nvPr>
        </p:nvSpPr>
        <p:spPr>
          <a:xfrm>
            <a:off x="4235450" y="3120390"/>
            <a:ext cx="2740025" cy="1761490"/>
          </a:xfrm>
          <a:prstGeom prst="rect">
            <a:avLst/>
          </a:prstGeom>
        </p:spPr>
        <p:txBody>
          <a:bodyPr wrap="square">
            <a:normAutofit/>
          </a:bodyPr>
          <a:p>
            <a:pPr algn="ctr">
              <a:lnSpc>
                <a:spcPct val="120000"/>
              </a:lnSpc>
              <a:spcBef>
                <a:spcPts val="0"/>
              </a:spcBef>
              <a:spcAft>
                <a:spcPts val="0"/>
              </a:spcAft>
            </a:pPr>
            <a:r>
              <a:rPr lang="zh-CN" altLang="en-US" dirty="0">
                <a:latin typeface="汉仪中黑简" panose="02010600000101010101" charset="-122"/>
                <a:ea typeface="汉仪中黑简" panose="02010600000101010101" charset="-122"/>
                <a:cs typeface="汉仪中黑简" panose="02010600000101010101" charset="-122"/>
                <a:sym typeface="+mn-ea"/>
              </a:rPr>
              <a:t>能够勇敢、坦诚表达感受，并能够认识到自己的需求，从心理学角度来说是一个人高自尊的表现。</a:t>
            </a:r>
            <a:endParaRPr lang="en-US" altLang="zh-CN" dirty="0">
              <a:solidFill>
                <a:schemeClr val="tx1"/>
              </a:solidFill>
              <a:latin typeface="汉仪中黑简" panose="02010600000101010101" charset="-122"/>
              <a:ea typeface="汉仪中黑简" panose="02010600000101010101" charset="-122"/>
              <a:cs typeface="汉仪中黑简" panose="02010600000101010101" charset="-122"/>
            </a:endParaRPr>
          </a:p>
          <a:p>
            <a:pPr algn="ctr">
              <a:lnSpc>
                <a:spcPct val="120000"/>
              </a:lnSpc>
              <a:spcBef>
                <a:spcPts val="0"/>
              </a:spcBef>
              <a:spcAft>
                <a:spcPts val="0"/>
              </a:spcAft>
            </a:pPr>
            <a:endParaRPr lang="en-US" altLang="zh-CN" smtClean="0">
              <a:cs typeface="汉仪中黑简" panose="02010600000101010101" charset="-122"/>
              <a:sym typeface="Arial" panose="020B0604020202020204" pitchFamily="34" charset="0"/>
            </a:endParaRPr>
          </a:p>
        </p:txBody>
      </p:sp>
      <p:sp>
        <p:nvSpPr>
          <p:cNvPr id="21" name="椭圆 20"/>
          <p:cNvSpPr/>
          <p:nvPr>
            <p:custDataLst>
              <p:tags r:id="rId6"/>
            </p:custDataLst>
          </p:nvPr>
        </p:nvSpPr>
        <p:spPr>
          <a:xfrm flipV="1">
            <a:off x="4321175" y="2738120"/>
            <a:ext cx="2538730" cy="52070"/>
          </a:xfrm>
          <a:prstGeom prst="ellipse">
            <a:avLst/>
          </a:prstGeom>
          <a:solidFill>
            <a:srgbClr val="9F84D3"/>
          </a:solidFill>
          <a:ln>
            <a:noFill/>
          </a:ln>
        </p:spPr>
        <p:style>
          <a:lnRef idx="2">
            <a:srgbClr val="74707E">
              <a:shade val="50000"/>
            </a:srgbClr>
          </a:lnRef>
          <a:fillRef idx="1">
            <a:srgbClr val="74707E"/>
          </a:fillRef>
          <a:effectRef idx="0">
            <a:srgbClr val="74707E"/>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endParaRPr lang="zh-CN" altLang="en-US">
              <a:cs typeface="汉仪中黑简" panose="02010600000101010101" charset="-122"/>
              <a:sym typeface="Arial" panose="020B0604020202020204" pitchFamily="34" charset="0"/>
            </a:endParaRPr>
          </a:p>
        </p:txBody>
      </p:sp>
      <p:sp>
        <p:nvSpPr>
          <p:cNvPr id="23" name="矩形 22"/>
          <p:cNvSpPr/>
          <p:nvPr>
            <p:custDataLst>
              <p:tags r:id="rId7"/>
            </p:custDataLst>
          </p:nvPr>
        </p:nvSpPr>
        <p:spPr>
          <a:xfrm>
            <a:off x="7652385" y="1613535"/>
            <a:ext cx="2567940" cy="909955"/>
          </a:xfrm>
          <a:prstGeom prst="rect">
            <a:avLst/>
          </a:prstGeom>
          <a:solidFill>
            <a:srgbClr val="496BD5"/>
          </a:solidFill>
          <a:ln>
            <a:noFill/>
          </a:ln>
        </p:spPr>
        <p:style>
          <a:lnRef idx="2">
            <a:srgbClr val="74707E">
              <a:shade val="50000"/>
            </a:srgbClr>
          </a:lnRef>
          <a:fillRef idx="1">
            <a:srgbClr val="74707E"/>
          </a:fillRef>
          <a:effectRef idx="0">
            <a:srgbClr val="74707E"/>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r>
              <a:rPr lang="zh-CN" altLang="en-US" sz="2000" b="1" smtClean="0">
                <a:solidFill>
                  <a:srgbClr val="FFFFFF"/>
                </a:solidFill>
                <a:latin typeface="汉仪中黑简" panose="02010600000101010101" charset="-122"/>
                <a:ea typeface="汉仪中黑简" panose="02010600000101010101" charset="-122"/>
                <a:cs typeface="+mn-ea"/>
                <a:sym typeface="Arial" panose="020B0604020202020204" pitchFamily="34" charset="0"/>
              </a:rPr>
              <a:t>提出请求</a:t>
            </a:r>
            <a:endParaRPr lang="zh-CN" altLang="en-US" sz="2000" b="1" smtClean="0">
              <a:solidFill>
                <a:srgbClr val="FFFFFF"/>
              </a:solidFill>
              <a:latin typeface="汉仪中黑简" panose="02010600000101010101" charset="-122"/>
              <a:ea typeface="汉仪中黑简" panose="02010600000101010101" charset="-122"/>
              <a:cs typeface="+mn-ea"/>
              <a:sym typeface="Arial" panose="020B0604020202020204" pitchFamily="34" charset="0"/>
            </a:endParaRPr>
          </a:p>
        </p:txBody>
      </p:sp>
      <p:sp>
        <p:nvSpPr>
          <p:cNvPr id="24" name="矩形 23"/>
          <p:cNvSpPr/>
          <p:nvPr>
            <p:custDataLst>
              <p:tags r:id="rId8"/>
            </p:custDataLst>
          </p:nvPr>
        </p:nvSpPr>
        <p:spPr>
          <a:xfrm>
            <a:off x="7566025" y="3120390"/>
            <a:ext cx="2740025" cy="1761490"/>
          </a:xfrm>
          <a:prstGeom prst="rect">
            <a:avLst/>
          </a:prstGeom>
        </p:spPr>
        <p:txBody>
          <a:bodyPr wrap="square">
            <a:normAutofit/>
          </a:bodyPr>
          <a:p>
            <a:pPr algn="ctr">
              <a:lnSpc>
                <a:spcPct val="120000"/>
              </a:lnSpc>
              <a:spcBef>
                <a:spcPts val="0"/>
              </a:spcBef>
              <a:spcAft>
                <a:spcPts val="0"/>
              </a:spcAft>
            </a:pPr>
            <a:r>
              <a:rPr lang="zh-CN" altLang="en-US" dirty="0">
                <a:latin typeface="汉仪中黑简" panose="02010600000101010101" charset="-122"/>
                <a:ea typeface="汉仪中黑简" panose="02010600000101010101" charset="-122"/>
                <a:cs typeface="汉仪中黑简" panose="02010600000101010101" charset="-122"/>
                <a:sym typeface="+mn-ea"/>
              </a:rPr>
              <a:t>能够明确并准确提出合乎情理的要求，是一个人敢于影响别人。</a:t>
            </a:r>
            <a:endParaRPr lang="en-US" altLang="zh-CN" dirty="0">
              <a:solidFill>
                <a:schemeClr val="tx1"/>
              </a:solidFill>
              <a:latin typeface="汉仪中黑简" panose="02010600000101010101" charset="-122"/>
              <a:ea typeface="汉仪中黑简" panose="02010600000101010101" charset="-122"/>
              <a:cs typeface="汉仪中黑简" panose="02010600000101010101" charset="-122"/>
            </a:endParaRPr>
          </a:p>
          <a:p>
            <a:pPr algn="ctr">
              <a:lnSpc>
                <a:spcPct val="120000"/>
              </a:lnSpc>
              <a:spcBef>
                <a:spcPts val="0"/>
              </a:spcBef>
              <a:spcAft>
                <a:spcPts val="0"/>
              </a:spcAft>
            </a:pPr>
            <a:endParaRPr lang="en-US" altLang="zh-CN" smtClean="0">
              <a:cs typeface="汉仪中黑简" panose="02010600000101010101" charset="-122"/>
              <a:sym typeface="Arial" panose="020B0604020202020204" pitchFamily="34" charset="0"/>
            </a:endParaRPr>
          </a:p>
        </p:txBody>
      </p:sp>
      <p:sp>
        <p:nvSpPr>
          <p:cNvPr id="25" name="椭圆 24"/>
          <p:cNvSpPr/>
          <p:nvPr>
            <p:custDataLst>
              <p:tags r:id="rId9"/>
            </p:custDataLst>
          </p:nvPr>
        </p:nvSpPr>
        <p:spPr>
          <a:xfrm flipV="1">
            <a:off x="7652385" y="2738120"/>
            <a:ext cx="2538730" cy="52070"/>
          </a:xfrm>
          <a:prstGeom prst="ellipse">
            <a:avLst/>
          </a:prstGeom>
          <a:solidFill>
            <a:srgbClr val="496BD5"/>
          </a:solidFill>
          <a:ln>
            <a:noFill/>
          </a:ln>
        </p:spPr>
        <p:style>
          <a:lnRef idx="2">
            <a:srgbClr val="74707E">
              <a:shade val="50000"/>
            </a:srgbClr>
          </a:lnRef>
          <a:fillRef idx="1">
            <a:srgbClr val="74707E"/>
          </a:fillRef>
          <a:effectRef idx="0">
            <a:srgbClr val="74707E"/>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endParaRPr lang="zh-CN" altLang="en-US">
              <a:cs typeface="汉仪中黑简" panose="02010600000101010101"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框 16"/>
          <p:cNvSpPr txBox="1"/>
          <p:nvPr/>
        </p:nvSpPr>
        <p:spPr>
          <a:xfrm>
            <a:off x="1028700" y="195580"/>
            <a:ext cx="9377680" cy="645160"/>
          </a:xfrm>
          <a:prstGeom prst="rect">
            <a:avLst/>
          </a:prstGeom>
          <a:noFill/>
        </p:spPr>
        <p:txBody>
          <a:bodyPr wrap="square" rtlCol="0">
            <a:spAutoFit/>
          </a:bodyPr>
          <a:p>
            <a:pPr algn="l"/>
            <a:r>
              <a:rPr lang="zh-CN" altLang="en-US" sz="3600">
                <a:latin typeface="汉仪中黑简" panose="02010600000101010101" charset="-122"/>
                <a:ea typeface="汉仪中黑简" panose="02010600000101010101" charset="-122"/>
                <a:cs typeface="汉仪中黑简" panose="02010600000101010101" charset="-122"/>
                <a:sym typeface="+mn-ea"/>
              </a:rPr>
              <a:t>了解非暴力沟通后，该如何选择表达方式</a:t>
            </a:r>
            <a:endParaRPr lang="zh-CN" altLang="en-US" sz="3600">
              <a:latin typeface="汉仪中黑简" panose="02010600000101010101" charset="-122"/>
              <a:ea typeface="汉仪中黑简" panose="02010600000101010101" charset="-122"/>
              <a:cs typeface="汉仪中黑简" panose="02010600000101010101" charset="-122"/>
              <a:sym typeface="+mn-ea"/>
            </a:endParaRPr>
          </a:p>
        </p:txBody>
      </p:sp>
      <p:pic>
        <p:nvPicPr>
          <p:cNvPr id="2" name="图片 1"/>
          <p:cNvPicPr>
            <a:picLocks noChangeAspect="1"/>
          </p:cNvPicPr>
          <p:nvPr/>
        </p:nvPicPr>
        <p:blipFill>
          <a:blip r:embed="rId1">
            <a:lum bright="-24000" contrast="12000"/>
          </a:blip>
          <a:stretch>
            <a:fillRect/>
          </a:stretch>
        </p:blipFill>
        <p:spPr>
          <a:xfrm>
            <a:off x="5869305" y="1312545"/>
            <a:ext cx="5929630" cy="3953510"/>
          </a:xfrm>
          <a:prstGeom prst="rect">
            <a:avLst/>
          </a:prstGeom>
        </p:spPr>
      </p:pic>
      <p:sp>
        <p:nvSpPr>
          <p:cNvPr id="7" name="文本框 6"/>
          <p:cNvSpPr txBox="1"/>
          <p:nvPr/>
        </p:nvSpPr>
        <p:spPr>
          <a:xfrm>
            <a:off x="1028700" y="1924685"/>
            <a:ext cx="4314825" cy="4300855"/>
          </a:xfrm>
          <a:prstGeom prst="rect">
            <a:avLst/>
          </a:prstGeom>
          <a:noFill/>
        </p:spPr>
        <p:txBody>
          <a:bodyPr wrap="square" rtlCol="0">
            <a:spAutoFit/>
          </a:bodyPr>
          <a:p>
            <a:pPr marL="457200" indent="-457200" algn="l">
              <a:lnSpc>
                <a:spcPct val="120000"/>
              </a:lnSpc>
              <a:spcBef>
                <a:spcPts val="0"/>
              </a:spcBef>
              <a:spcAft>
                <a:spcPts val="0"/>
              </a:spcAft>
              <a:buFont typeface="+mj-ea"/>
              <a:buAutoNum type="circleNumDbPlain"/>
            </a:pPr>
            <a:r>
              <a:rPr lang="zh-CN" altLang="en-US" sz="2400" b="1" dirty="0" smtClean="0">
                <a:latin typeface="汉仪中黑简" panose="02010600000101010101" charset="-122"/>
                <a:ea typeface="汉仪中黑简" panose="02010600000101010101" charset="-122"/>
                <a:cs typeface="汉仪中黑简" panose="02010600000101010101" charset="-122"/>
                <a:sym typeface="+mn-ea"/>
              </a:rPr>
              <a:t>这个听起来</a:t>
            </a:r>
            <a:r>
              <a:rPr lang="zh-CN" altLang="en-US" sz="2400" b="1" dirty="0" smtClean="0">
                <a:solidFill>
                  <a:schemeClr val="accent2"/>
                </a:solidFill>
                <a:latin typeface="汉仪中黑简" panose="02010600000101010101" charset="-122"/>
                <a:ea typeface="汉仪中黑简" panose="02010600000101010101" charset="-122"/>
                <a:cs typeface="汉仪中黑简" panose="02010600000101010101" charset="-122"/>
                <a:sym typeface="+mn-ea"/>
              </a:rPr>
              <a:t>很难</a:t>
            </a:r>
            <a:endParaRPr lang="zh-CN" altLang="en-US" sz="2400" b="1" dirty="0" smtClean="0">
              <a:latin typeface="汉仪中黑简" panose="02010600000101010101" charset="-122"/>
              <a:ea typeface="汉仪中黑简" panose="02010600000101010101" charset="-122"/>
              <a:cs typeface="汉仪中黑简" panose="02010600000101010101" charset="-122"/>
              <a:sym typeface="+mn-ea"/>
            </a:endParaRPr>
          </a:p>
          <a:p>
            <a:pPr marL="457200" indent="-457200" algn="l">
              <a:lnSpc>
                <a:spcPct val="120000"/>
              </a:lnSpc>
              <a:spcBef>
                <a:spcPts val="0"/>
              </a:spcBef>
              <a:spcAft>
                <a:spcPts val="0"/>
              </a:spcAft>
              <a:buFont typeface="+mj-ea"/>
              <a:buAutoNum type="circleNumDbPlain"/>
            </a:pPr>
            <a:r>
              <a:rPr lang="zh-CN" altLang="en-US" sz="2400" b="1" dirty="0" smtClean="0">
                <a:latin typeface="汉仪中黑简" panose="02010600000101010101" charset="-122"/>
                <a:ea typeface="汉仪中黑简" panose="02010600000101010101" charset="-122"/>
                <a:cs typeface="汉仪中黑简" panose="02010600000101010101" charset="-122"/>
                <a:sym typeface="+mn-ea"/>
              </a:rPr>
              <a:t>这个听起来</a:t>
            </a:r>
            <a:r>
              <a:rPr lang="zh-CN" altLang="en-US" sz="2400" b="1" dirty="0" smtClean="0">
                <a:solidFill>
                  <a:schemeClr val="accent2"/>
                </a:solidFill>
                <a:latin typeface="汉仪中黑简" panose="02010600000101010101" charset="-122"/>
                <a:ea typeface="汉仪中黑简" panose="02010600000101010101" charset="-122"/>
                <a:cs typeface="汉仪中黑简" panose="02010600000101010101" charset="-122"/>
                <a:sym typeface="+mn-ea"/>
              </a:rPr>
              <a:t>没那么简单</a:t>
            </a:r>
            <a:endParaRPr lang="zh-CN" altLang="en-US" sz="2400" b="1" dirty="0" smtClean="0">
              <a:latin typeface="汉仪中黑简" panose="02010600000101010101" charset="-122"/>
              <a:ea typeface="汉仪中黑简" panose="02010600000101010101" charset="-122"/>
              <a:cs typeface="汉仪中黑简" panose="02010600000101010101" charset="-122"/>
              <a:sym typeface="+mn-ea"/>
            </a:endParaRPr>
          </a:p>
          <a:p>
            <a:pPr marL="457200" indent="-457200" algn="l">
              <a:lnSpc>
                <a:spcPct val="120000"/>
              </a:lnSpc>
              <a:spcBef>
                <a:spcPts val="0"/>
              </a:spcBef>
              <a:spcAft>
                <a:spcPts val="0"/>
              </a:spcAft>
              <a:buFont typeface="+mj-ea"/>
              <a:buAutoNum type="circleNumDbPlain"/>
            </a:pPr>
            <a:r>
              <a:rPr lang="zh-CN" altLang="en-US" sz="2400" b="1" dirty="0">
                <a:latin typeface="汉仪中黑简" panose="02010600000101010101" charset="-122"/>
                <a:ea typeface="汉仪中黑简" panose="02010600000101010101" charset="-122"/>
                <a:cs typeface="汉仪中黑简" panose="02010600000101010101" charset="-122"/>
                <a:sym typeface="+mn-ea"/>
              </a:rPr>
              <a:t>如果想要掌握这个技巧，</a:t>
            </a:r>
            <a:r>
              <a:rPr lang="zh-CN" altLang="en-US" sz="2400" b="1" dirty="0">
                <a:solidFill>
                  <a:schemeClr val="accent2"/>
                </a:solidFill>
                <a:latin typeface="汉仪中黑简" panose="02010600000101010101" charset="-122"/>
                <a:ea typeface="汉仪中黑简" panose="02010600000101010101" charset="-122"/>
                <a:cs typeface="汉仪中黑简" panose="02010600000101010101" charset="-122"/>
                <a:sym typeface="+mn-ea"/>
              </a:rPr>
              <a:t>可能需要投入</a:t>
            </a:r>
            <a:r>
              <a:rPr lang="zh-CN" altLang="en-US" sz="2400" b="1" dirty="0">
                <a:latin typeface="汉仪中黑简" panose="02010600000101010101" charset="-122"/>
                <a:ea typeface="汉仪中黑简" panose="02010600000101010101" charset="-122"/>
                <a:cs typeface="汉仪中黑简" panose="02010600000101010101" charset="-122"/>
                <a:sym typeface="+mn-ea"/>
              </a:rPr>
              <a:t>一些精力</a:t>
            </a:r>
            <a:endParaRPr lang="zh-CN" altLang="en-US" sz="2400" b="1" dirty="0" smtClean="0">
              <a:latin typeface="汉仪中黑简" panose="02010600000101010101" charset="-122"/>
              <a:ea typeface="汉仪中黑简" panose="02010600000101010101" charset="-122"/>
              <a:cs typeface="汉仪中黑简" panose="02010600000101010101" charset="-122"/>
              <a:sym typeface="+mn-ea"/>
            </a:endParaRPr>
          </a:p>
          <a:p>
            <a:pPr marL="457200" indent="-457200" algn="l">
              <a:lnSpc>
                <a:spcPct val="120000"/>
              </a:lnSpc>
              <a:spcBef>
                <a:spcPts val="0"/>
              </a:spcBef>
              <a:spcAft>
                <a:spcPts val="0"/>
              </a:spcAft>
              <a:buFont typeface="+mj-ea"/>
              <a:buAutoNum type="circleNumDbPlain"/>
            </a:pPr>
            <a:r>
              <a:rPr lang="zh-CN" altLang="en-US" sz="2400" b="1" dirty="0" smtClean="0">
                <a:latin typeface="汉仪中黑简" panose="02010600000101010101" charset="-122"/>
                <a:ea typeface="汉仪中黑简" panose="02010600000101010101" charset="-122"/>
                <a:cs typeface="汉仪中黑简" panose="02010600000101010101" charset="-122"/>
                <a:sym typeface="+mn-ea"/>
              </a:rPr>
              <a:t>我</a:t>
            </a:r>
            <a:r>
              <a:rPr lang="zh-CN" altLang="en-US" sz="2400" b="1" dirty="0">
                <a:latin typeface="汉仪中黑简" panose="02010600000101010101" charset="-122"/>
                <a:ea typeface="汉仪中黑简" panose="02010600000101010101" charset="-122"/>
                <a:cs typeface="汉仪中黑简" panose="02010600000101010101" charset="-122"/>
                <a:sym typeface="+mn-ea"/>
              </a:rPr>
              <a:t>想在沟通上有提高，所以我</a:t>
            </a:r>
            <a:r>
              <a:rPr lang="zh-CN" altLang="en-US" sz="2400" b="1" dirty="0">
                <a:solidFill>
                  <a:schemeClr val="accent2"/>
                </a:solidFill>
                <a:latin typeface="汉仪中黑简" panose="02010600000101010101" charset="-122"/>
                <a:ea typeface="汉仪中黑简" panose="02010600000101010101" charset="-122"/>
                <a:cs typeface="汉仪中黑简" panose="02010600000101010101" charset="-122"/>
                <a:sym typeface="+mn-ea"/>
              </a:rPr>
              <a:t>可能需要认真</a:t>
            </a:r>
            <a:r>
              <a:rPr lang="zh-CN" altLang="en-US" sz="2400" b="1" dirty="0">
                <a:latin typeface="汉仪中黑简" panose="02010600000101010101" charset="-122"/>
                <a:ea typeface="汉仪中黑简" panose="02010600000101010101" charset="-122"/>
                <a:cs typeface="汉仪中黑简" panose="02010600000101010101" charset="-122"/>
                <a:sym typeface="+mn-ea"/>
              </a:rPr>
              <a:t>做个学习和练习计</a:t>
            </a:r>
            <a:endParaRPr lang="zh-CN" altLang="en-US" sz="2400" b="1" dirty="0">
              <a:latin typeface="汉仪中黑简" panose="02010600000101010101" charset="-122"/>
              <a:ea typeface="汉仪中黑简" panose="02010600000101010101" charset="-122"/>
              <a:cs typeface="汉仪中黑简" panose="02010600000101010101" charset="-122"/>
            </a:endParaRPr>
          </a:p>
          <a:p>
            <a:pPr marL="457200" indent="-457200" algn="l">
              <a:buFont typeface="汉仪中黑简" panose="02010600000101010101" charset="-122"/>
              <a:buNone/>
            </a:pPr>
            <a:endParaRPr lang="en-US" altLang="zh-CN" sz="2400" b="1" dirty="0" smtClean="0">
              <a:latin typeface="汉仪中黑简" panose="02010600000101010101" charset="-122"/>
              <a:ea typeface="汉仪中黑简" panose="02010600000101010101" charset="-122"/>
              <a:cs typeface="汉仪中黑简" panose="02010600000101010101" charset="-122"/>
            </a:endParaRPr>
          </a:p>
          <a:p>
            <a:pPr indent="0" algn="l">
              <a:buFont typeface="汉仪中黑简" panose="02010600000101010101" charset="-122"/>
              <a:buNone/>
            </a:pPr>
            <a:endParaRPr lang="zh-CN" altLang="en-US" sz="2400" b="1" dirty="0" smtClean="0">
              <a:latin typeface="汉仪中黑简" panose="02010600000101010101" charset="-122"/>
              <a:ea typeface="汉仪中黑简" panose="02010600000101010101" charset="-122"/>
              <a:cs typeface="汉仪中黑简" panose="02010600000101010101" charset="-122"/>
              <a:sym typeface="+mn-ea"/>
            </a:endParaRPr>
          </a:p>
          <a:p>
            <a:pPr indent="0" algn="l">
              <a:buFont typeface="汉仪中黑简" panose="02010600000101010101" charset="-122"/>
              <a:buNone/>
            </a:pPr>
            <a:endParaRPr lang="en-US" altLang="zh-CN" sz="2400" b="1" dirty="0" smtClean="0">
              <a:latin typeface="汉仪中黑简" panose="02010600000101010101" charset="-122"/>
              <a:ea typeface="汉仪中黑简" panose="02010600000101010101" charset="-122"/>
              <a:cs typeface="汉仪中黑简" panose="02010600000101010101"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组合 13"/>
          <p:cNvGrpSpPr/>
          <p:nvPr/>
        </p:nvGrpSpPr>
        <p:grpSpPr>
          <a:xfrm rot="2880000">
            <a:off x="236996" y="1577179"/>
            <a:ext cx="4953052" cy="3816096"/>
            <a:chOff x="1203" y="3414"/>
            <a:chExt cx="7579" cy="6060"/>
          </a:xfrm>
        </p:grpSpPr>
        <p:sp>
          <p:nvSpPr>
            <p:cNvPr id="7" name="矩形 6"/>
            <p:cNvSpPr/>
            <p:nvPr/>
          </p:nvSpPr>
          <p:spPr>
            <a:xfrm rot="18704672">
              <a:off x="1203" y="4529"/>
              <a:ext cx="2211" cy="2211"/>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grpSp>
          <p:nvGrpSpPr>
            <p:cNvPr id="4" name="组合 3"/>
            <p:cNvGrpSpPr/>
            <p:nvPr/>
          </p:nvGrpSpPr>
          <p:grpSpPr>
            <a:xfrm>
              <a:off x="3217" y="3720"/>
              <a:ext cx="1167" cy="3426"/>
              <a:chOff x="2042816" y="2362314"/>
              <a:chExt cx="741055" cy="2175470"/>
            </a:xfrm>
          </p:grpSpPr>
          <p:sp>
            <p:nvSpPr>
              <p:cNvPr id="6" name="矩形 5"/>
              <p:cNvSpPr/>
              <p:nvPr/>
            </p:nvSpPr>
            <p:spPr>
              <a:xfrm rot="18704672">
                <a:off x="2042816" y="2362314"/>
                <a:ext cx="717429" cy="717429"/>
              </a:xfrm>
              <a:prstGeom prst="rect">
                <a:avLst/>
              </a:prstGeom>
              <a:solidFill>
                <a:schemeClr val="bg1"/>
              </a:solidFill>
              <a:ln w="857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汉仪中黑简" panose="02010600000101010101" charset="-122"/>
                </a:endParaRPr>
              </a:p>
            </p:txBody>
          </p:sp>
          <p:sp>
            <p:nvSpPr>
              <p:cNvPr id="56" name="矩形 55"/>
              <p:cNvSpPr/>
              <p:nvPr/>
            </p:nvSpPr>
            <p:spPr>
              <a:xfrm rot="18704672">
                <a:off x="2303812" y="4057725"/>
                <a:ext cx="480059" cy="48005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汉仪中黑简" panose="02010600000101010101" charset="-122"/>
                </a:endParaRPr>
              </a:p>
            </p:txBody>
          </p:sp>
        </p:grpSp>
        <p:sp>
          <p:nvSpPr>
            <p:cNvPr id="8" name="矩形 7"/>
            <p:cNvSpPr/>
            <p:nvPr/>
          </p:nvSpPr>
          <p:spPr>
            <a:xfrm rot="18704672">
              <a:off x="4809" y="3414"/>
              <a:ext cx="3973" cy="397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汉仪中黑简" panose="02010600000101010101" charset="-122"/>
              </a:endParaRPr>
            </a:p>
          </p:txBody>
        </p:sp>
        <p:sp>
          <p:nvSpPr>
            <p:cNvPr id="11" name="矩形 10"/>
            <p:cNvSpPr/>
            <p:nvPr/>
          </p:nvSpPr>
          <p:spPr>
            <a:xfrm rot="18704672">
              <a:off x="4203" y="7263"/>
              <a:ext cx="2211" cy="2211"/>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grpSp>
      <p:sp>
        <p:nvSpPr>
          <p:cNvPr id="15" name="文本框 14"/>
          <p:cNvSpPr txBox="1"/>
          <p:nvPr/>
        </p:nvSpPr>
        <p:spPr>
          <a:xfrm>
            <a:off x="3309620" y="3268980"/>
            <a:ext cx="1335405" cy="706755"/>
          </a:xfrm>
          <a:prstGeom prst="rect">
            <a:avLst/>
          </a:prstGeom>
          <a:noFill/>
        </p:spPr>
        <p:txBody>
          <a:bodyPr wrap="square" rtlCol="0">
            <a:spAutoFit/>
          </a:bodyPr>
          <a:p>
            <a:r>
              <a:rPr lang="zh-CN" altLang="en-US" sz="4000">
                <a:cs typeface="汉仪中黑简" panose="02010600000101010101" charset="-122"/>
              </a:rPr>
              <a:t>目录</a:t>
            </a:r>
            <a:endParaRPr lang="zh-CN" altLang="en-US" sz="4000">
              <a:cs typeface="汉仪中黑简" panose="02010600000101010101" charset="-122"/>
            </a:endParaRPr>
          </a:p>
        </p:txBody>
      </p:sp>
      <p:sp>
        <p:nvSpPr>
          <p:cNvPr id="16" name="文本框 15"/>
          <p:cNvSpPr txBox="1"/>
          <p:nvPr/>
        </p:nvSpPr>
        <p:spPr>
          <a:xfrm>
            <a:off x="3309620" y="3975735"/>
            <a:ext cx="1624330" cy="368300"/>
          </a:xfrm>
          <a:prstGeom prst="rect">
            <a:avLst/>
          </a:prstGeom>
          <a:noFill/>
        </p:spPr>
        <p:txBody>
          <a:bodyPr wrap="square" rtlCol="0">
            <a:spAutoFit/>
          </a:bodyPr>
          <a:p>
            <a:pPr algn="l"/>
            <a:r>
              <a:rPr lang="en-US" altLang="zh-CN" b="1" dirty="0">
                <a:solidFill>
                  <a:srgbClr val="404042"/>
                </a:solidFill>
                <a:latin typeface="+mj-lt"/>
                <a:ea typeface="汉仪中黑简" panose="02010600000101010101" charset="-122"/>
                <a:cs typeface="汉仪中黑简" panose="02010600000101010101" charset="-122"/>
                <a:sym typeface="+mn-ea"/>
              </a:rPr>
              <a:t>CONTENTS</a:t>
            </a:r>
            <a:endParaRPr lang="zh-CN" altLang="en-US">
              <a:cs typeface="汉仪中黑简" panose="02010600000101010101" charset="-122"/>
            </a:endParaRPr>
          </a:p>
        </p:txBody>
      </p:sp>
      <p:grpSp>
        <p:nvGrpSpPr>
          <p:cNvPr id="19" name="组合 18"/>
          <p:cNvGrpSpPr/>
          <p:nvPr/>
        </p:nvGrpSpPr>
        <p:grpSpPr>
          <a:xfrm>
            <a:off x="6675120" y="1692275"/>
            <a:ext cx="483870" cy="566420"/>
            <a:chOff x="11337" y="2685"/>
            <a:chExt cx="762" cy="892"/>
          </a:xfrm>
        </p:grpSpPr>
        <p:sp>
          <p:nvSpPr>
            <p:cNvPr id="18" name="矩形 17"/>
            <p:cNvSpPr/>
            <p:nvPr/>
          </p:nvSpPr>
          <p:spPr>
            <a:xfrm>
              <a:off x="11337" y="2685"/>
              <a:ext cx="565" cy="659"/>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sp>
          <p:nvSpPr>
            <p:cNvPr id="17" name="矩形 16"/>
            <p:cNvSpPr/>
            <p:nvPr/>
          </p:nvSpPr>
          <p:spPr>
            <a:xfrm>
              <a:off x="11535" y="2919"/>
              <a:ext cx="565" cy="6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grpSp>
      <p:sp>
        <p:nvSpPr>
          <p:cNvPr id="20" name="文本框 19"/>
          <p:cNvSpPr txBox="1"/>
          <p:nvPr/>
        </p:nvSpPr>
        <p:spPr>
          <a:xfrm>
            <a:off x="7609205" y="1590040"/>
            <a:ext cx="3561080" cy="675640"/>
          </a:xfrm>
          <a:prstGeom prst="rect">
            <a:avLst/>
          </a:prstGeom>
          <a:noFill/>
        </p:spPr>
        <p:txBody>
          <a:bodyPr wrap="none" rtlCol="0">
            <a:spAutoFit/>
          </a:bodyPr>
          <a:p>
            <a:r>
              <a:rPr lang="zh-CN" altLang="en-US" sz="3800">
                <a:latin typeface="汉仪中黑简" panose="02010600000101010101" charset="-122"/>
                <a:ea typeface="汉仪中黑简" panose="02010600000101010101" charset="-122"/>
                <a:cs typeface="汉仪中黑简" panose="02010600000101010101" charset="-122"/>
              </a:rPr>
              <a:t>暴力沟通的定义</a:t>
            </a:r>
            <a:endParaRPr lang="zh-CN" altLang="en-US" sz="3800">
              <a:latin typeface="汉仪中黑简" panose="02010600000101010101" charset="-122"/>
              <a:ea typeface="汉仪中黑简" panose="02010600000101010101" charset="-122"/>
              <a:cs typeface="汉仪中黑简" panose="02010600000101010101" charset="-122"/>
            </a:endParaRPr>
          </a:p>
        </p:txBody>
      </p:sp>
      <p:sp>
        <p:nvSpPr>
          <p:cNvPr id="21" name="文本框 20"/>
          <p:cNvSpPr txBox="1"/>
          <p:nvPr/>
        </p:nvSpPr>
        <p:spPr>
          <a:xfrm>
            <a:off x="7609205" y="2912110"/>
            <a:ext cx="3561080" cy="675640"/>
          </a:xfrm>
          <a:prstGeom prst="rect">
            <a:avLst/>
          </a:prstGeom>
          <a:noFill/>
        </p:spPr>
        <p:txBody>
          <a:bodyPr wrap="none" rtlCol="0">
            <a:spAutoFit/>
          </a:bodyPr>
          <a:p>
            <a:r>
              <a:rPr lang="zh-CN" altLang="en-US" sz="3800">
                <a:latin typeface="汉仪中黑简" panose="02010600000101010101" charset="-122"/>
                <a:ea typeface="汉仪中黑简" panose="02010600000101010101" charset="-122"/>
                <a:cs typeface="汉仪中黑简" panose="02010600000101010101" charset="-122"/>
              </a:rPr>
              <a:t>非暴力沟通要素</a:t>
            </a:r>
            <a:endParaRPr lang="zh-CN" altLang="en-US" sz="3800">
              <a:latin typeface="汉仪中黑简" panose="02010600000101010101" charset="-122"/>
              <a:ea typeface="汉仪中黑简" panose="02010600000101010101" charset="-122"/>
              <a:cs typeface="汉仪中黑简" panose="02010600000101010101" charset="-122"/>
            </a:endParaRPr>
          </a:p>
        </p:txBody>
      </p:sp>
      <p:sp>
        <p:nvSpPr>
          <p:cNvPr id="22" name="文本框 21"/>
          <p:cNvSpPr txBox="1"/>
          <p:nvPr/>
        </p:nvSpPr>
        <p:spPr>
          <a:xfrm>
            <a:off x="7609205" y="4234180"/>
            <a:ext cx="3561080" cy="675640"/>
          </a:xfrm>
          <a:prstGeom prst="rect">
            <a:avLst/>
          </a:prstGeom>
          <a:noFill/>
        </p:spPr>
        <p:txBody>
          <a:bodyPr wrap="none" rtlCol="0">
            <a:spAutoFit/>
          </a:bodyPr>
          <a:p>
            <a:r>
              <a:rPr lang="zh-CN" altLang="en-US" sz="3800">
                <a:latin typeface="汉仪中黑简" panose="02010600000101010101" charset="-122"/>
                <a:ea typeface="汉仪中黑简" panose="02010600000101010101" charset="-122"/>
                <a:cs typeface="汉仪中黑简" panose="02010600000101010101" charset="-122"/>
              </a:rPr>
              <a:t>非暴力沟通目的</a:t>
            </a:r>
            <a:endParaRPr lang="zh-CN" altLang="en-US" sz="3800">
              <a:latin typeface="汉仪中黑简" panose="02010600000101010101" charset="-122"/>
              <a:ea typeface="汉仪中黑简" panose="02010600000101010101" charset="-122"/>
              <a:cs typeface="汉仪中黑简" panose="02010600000101010101" charset="-122"/>
            </a:endParaRPr>
          </a:p>
        </p:txBody>
      </p:sp>
      <p:grpSp>
        <p:nvGrpSpPr>
          <p:cNvPr id="23" name="组合 22"/>
          <p:cNvGrpSpPr/>
          <p:nvPr/>
        </p:nvGrpSpPr>
        <p:grpSpPr>
          <a:xfrm>
            <a:off x="6675120" y="2966720"/>
            <a:ext cx="483870" cy="566420"/>
            <a:chOff x="11337" y="2685"/>
            <a:chExt cx="762" cy="892"/>
          </a:xfrm>
        </p:grpSpPr>
        <p:sp>
          <p:nvSpPr>
            <p:cNvPr id="24" name="矩形 23"/>
            <p:cNvSpPr/>
            <p:nvPr/>
          </p:nvSpPr>
          <p:spPr>
            <a:xfrm>
              <a:off x="11337" y="2685"/>
              <a:ext cx="565" cy="659"/>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sp>
          <p:nvSpPr>
            <p:cNvPr id="25" name="矩形 24"/>
            <p:cNvSpPr/>
            <p:nvPr/>
          </p:nvSpPr>
          <p:spPr>
            <a:xfrm>
              <a:off x="11535" y="2919"/>
              <a:ext cx="565" cy="6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grpSp>
      <p:grpSp>
        <p:nvGrpSpPr>
          <p:cNvPr id="26" name="组合 25"/>
          <p:cNvGrpSpPr/>
          <p:nvPr/>
        </p:nvGrpSpPr>
        <p:grpSpPr>
          <a:xfrm>
            <a:off x="6675120" y="4241165"/>
            <a:ext cx="483870" cy="566420"/>
            <a:chOff x="11337" y="2685"/>
            <a:chExt cx="762" cy="892"/>
          </a:xfrm>
        </p:grpSpPr>
        <p:sp>
          <p:nvSpPr>
            <p:cNvPr id="27" name="矩形 26"/>
            <p:cNvSpPr/>
            <p:nvPr/>
          </p:nvSpPr>
          <p:spPr>
            <a:xfrm>
              <a:off x="11337" y="2685"/>
              <a:ext cx="565" cy="659"/>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sp>
          <p:nvSpPr>
            <p:cNvPr id="28" name="矩形 27"/>
            <p:cNvSpPr/>
            <p:nvPr/>
          </p:nvSpPr>
          <p:spPr>
            <a:xfrm>
              <a:off x="11535" y="2919"/>
              <a:ext cx="565" cy="6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grpSp>
      <p:sp>
        <p:nvSpPr>
          <p:cNvPr id="29" name="文本框 28"/>
          <p:cNvSpPr txBox="1"/>
          <p:nvPr/>
        </p:nvSpPr>
        <p:spPr>
          <a:xfrm>
            <a:off x="7717790" y="2251710"/>
            <a:ext cx="3363595" cy="306705"/>
          </a:xfrm>
          <a:prstGeom prst="rect">
            <a:avLst/>
          </a:prstGeom>
          <a:noFill/>
        </p:spPr>
        <p:txBody>
          <a:bodyPr wrap="square" rtlCol="0">
            <a:spAutoFit/>
          </a:bodyPr>
          <a:p>
            <a:pPr algn="dist"/>
            <a:r>
              <a:rPr lang="zh-CN" altLang="en-US" sz="1400">
                <a:latin typeface="汉仪中黑简" panose="02010600000101010101" charset="-122"/>
                <a:ea typeface="汉仪中黑简" panose="02010600000101010101" charset="-122"/>
                <a:cs typeface="汉仪中黑简" panose="02010600000101010101" charset="-122"/>
              </a:rPr>
              <a:t>Definition of violent communication</a:t>
            </a:r>
            <a:endParaRPr lang="zh-CN" altLang="en-US" sz="1400">
              <a:latin typeface="汉仪中黑简" panose="02010600000101010101" charset="-122"/>
              <a:ea typeface="汉仪中黑简" panose="02010600000101010101" charset="-122"/>
              <a:cs typeface="汉仪中黑简" panose="02010600000101010101" charset="-122"/>
            </a:endParaRPr>
          </a:p>
        </p:txBody>
      </p:sp>
      <p:sp>
        <p:nvSpPr>
          <p:cNvPr id="30" name="文本框 29"/>
          <p:cNvSpPr txBox="1"/>
          <p:nvPr/>
        </p:nvSpPr>
        <p:spPr>
          <a:xfrm>
            <a:off x="7717790" y="3587750"/>
            <a:ext cx="3363595" cy="306705"/>
          </a:xfrm>
          <a:prstGeom prst="rect">
            <a:avLst/>
          </a:prstGeom>
          <a:noFill/>
        </p:spPr>
        <p:txBody>
          <a:bodyPr wrap="square" rtlCol="0">
            <a:spAutoFit/>
          </a:bodyPr>
          <a:p>
            <a:pPr algn="dist"/>
            <a:r>
              <a:rPr lang="zh-CN" altLang="en-US" sz="1400">
                <a:latin typeface="汉仪中黑简" panose="02010600000101010101" charset="-122"/>
                <a:ea typeface="汉仪中黑简" panose="02010600000101010101" charset="-122"/>
                <a:cs typeface="汉仪中黑简" panose="02010600000101010101" charset="-122"/>
              </a:rPr>
              <a:t>Elements of non-violent communication</a:t>
            </a:r>
            <a:endParaRPr lang="zh-CN" altLang="en-US" sz="1400">
              <a:latin typeface="汉仪中黑简" panose="02010600000101010101" charset="-122"/>
              <a:ea typeface="汉仪中黑简" panose="02010600000101010101" charset="-122"/>
              <a:cs typeface="汉仪中黑简" panose="02010600000101010101" charset="-122"/>
            </a:endParaRPr>
          </a:p>
        </p:txBody>
      </p:sp>
      <p:sp>
        <p:nvSpPr>
          <p:cNvPr id="31" name="文本框 30"/>
          <p:cNvSpPr txBox="1"/>
          <p:nvPr/>
        </p:nvSpPr>
        <p:spPr>
          <a:xfrm>
            <a:off x="7717790" y="4923790"/>
            <a:ext cx="3268345" cy="306705"/>
          </a:xfrm>
          <a:prstGeom prst="rect">
            <a:avLst/>
          </a:prstGeom>
          <a:noFill/>
        </p:spPr>
        <p:txBody>
          <a:bodyPr wrap="square" rtlCol="0">
            <a:spAutoFit/>
          </a:bodyPr>
          <a:p>
            <a:pPr algn="dist"/>
            <a:r>
              <a:rPr lang="zh-CN" altLang="en-US" sz="1400">
                <a:latin typeface="汉仪中黑简" panose="02010600000101010101" charset="-122"/>
                <a:ea typeface="汉仪中黑简" panose="02010600000101010101" charset="-122"/>
                <a:cs typeface="汉仪中黑简" panose="02010600000101010101" charset="-122"/>
              </a:rPr>
              <a:t>Nonviolent communication purpose</a:t>
            </a:r>
            <a:endParaRPr lang="zh-CN" altLang="en-US" sz="1400">
              <a:latin typeface="汉仪中黑简" panose="02010600000101010101" charset="-122"/>
              <a:ea typeface="汉仪中黑简" panose="02010600000101010101" charset="-122"/>
              <a:cs typeface="汉仪中黑简" panose="02010600000101010101" charset="-122"/>
            </a:endParaRPr>
          </a:p>
        </p:txBody>
      </p:sp>
      <p:cxnSp>
        <p:nvCxnSpPr>
          <p:cNvPr id="32" name="直接连接符 31"/>
          <p:cNvCxnSpPr/>
          <p:nvPr/>
        </p:nvCxnSpPr>
        <p:spPr>
          <a:xfrm>
            <a:off x="7713980" y="2212340"/>
            <a:ext cx="3429000" cy="0"/>
          </a:xfrm>
          <a:prstGeom prst="line">
            <a:avLst/>
          </a:prstGeom>
          <a:ln>
            <a:solidFill>
              <a:srgbClr val="BF900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7713980" y="3568065"/>
            <a:ext cx="3429000" cy="0"/>
          </a:xfrm>
          <a:prstGeom prst="line">
            <a:avLst/>
          </a:prstGeom>
          <a:ln>
            <a:solidFill>
              <a:srgbClr val="BF90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713980" y="4949190"/>
            <a:ext cx="3429000" cy="0"/>
          </a:xfrm>
          <a:prstGeom prst="line">
            <a:avLst/>
          </a:prstGeom>
          <a:ln>
            <a:solidFill>
              <a:srgbClr val="BF9000"/>
            </a:solidFill>
          </a:ln>
        </p:spPr>
        <p:style>
          <a:lnRef idx="1">
            <a:schemeClr val="accent1"/>
          </a:lnRef>
          <a:fillRef idx="0">
            <a:schemeClr val="accent1"/>
          </a:fillRef>
          <a:effectRef idx="0">
            <a:schemeClr val="accent1"/>
          </a:effectRef>
          <a:fontRef idx="minor">
            <a:schemeClr val="tx1"/>
          </a:fontRef>
        </p:style>
      </p:cxnSp>
      <p:pic>
        <p:nvPicPr>
          <p:cNvPr id="35" name="图片 34"/>
          <p:cNvPicPr>
            <a:picLocks noChangeAspect="1"/>
          </p:cNvPicPr>
          <p:nvPr/>
        </p:nvPicPr>
        <p:blipFill>
          <a:blip r:embed="rId2"/>
          <a:srcRect r="49040"/>
          <a:stretch>
            <a:fillRect/>
          </a:stretch>
        </p:blipFill>
        <p:spPr>
          <a:xfrm>
            <a:off x="3822700" y="1106805"/>
            <a:ext cx="1111250" cy="145415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 name="矩形 69"/>
          <p:cNvSpPr/>
          <p:nvPr/>
        </p:nvSpPr>
        <p:spPr>
          <a:xfrm>
            <a:off x="5043170" y="4476750"/>
            <a:ext cx="6927215" cy="15005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grpSp>
        <p:nvGrpSpPr>
          <p:cNvPr id="12" name="组合 11"/>
          <p:cNvGrpSpPr/>
          <p:nvPr/>
        </p:nvGrpSpPr>
        <p:grpSpPr>
          <a:xfrm>
            <a:off x="532765" y="5454650"/>
            <a:ext cx="1144905" cy="991235"/>
            <a:chOff x="1119" y="8350"/>
            <a:chExt cx="1803" cy="1561"/>
          </a:xfrm>
        </p:grpSpPr>
        <p:sp>
          <p:nvSpPr>
            <p:cNvPr id="7" name="矩形 6"/>
            <p:cNvSpPr/>
            <p:nvPr/>
          </p:nvSpPr>
          <p:spPr>
            <a:xfrm rot="10800000" flipV="1">
              <a:off x="1119" y="8775"/>
              <a:ext cx="1346" cy="1136"/>
            </a:xfrm>
            <a:prstGeom prst="rect">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sp>
          <p:nvSpPr>
            <p:cNvPr id="9" name="矩形 8"/>
            <p:cNvSpPr/>
            <p:nvPr/>
          </p:nvSpPr>
          <p:spPr>
            <a:xfrm rot="10800000" flipH="1" flipV="1">
              <a:off x="1576" y="8350"/>
              <a:ext cx="1346" cy="11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grpSp>
      <p:grpSp>
        <p:nvGrpSpPr>
          <p:cNvPr id="11" name="组合 10"/>
          <p:cNvGrpSpPr/>
          <p:nvPr/>
        </p:nvGrpSpPr>
        <p:grpSpPr>
          <a:xfrm>
            <a:off x="6296660" y="4347210"/>
            <a:ext cx="4884420" cy="1815021"/>
            <a:chOff x="9916" y="6846"/>
            <a:chExt cx="7692" cy="2858"/>
          </a:xfrm>
        </p:grpSpPr>
        <p:sp>
          <p:nvSpPr>
            <p:cNvPr id="4" name="文本框 3"/>
            <p:cNvSpPr txBox="1"/>
            <p:nvPr/>
          </p:nvSpPr>
          <p:spPr>
            <a:xfrm>
              <a:off x="9916" y="6846"/>
              <a:ext cx="7593" cy="1404"/>
            </a:xfrm>
            <a:prstGeom prst="rect">
              <a:avLst/>
            </a:prstGeom>
            <a:noFill/>
          </p:spPr>
          <p:txBody>
            <a:bodyPr wrap="square" rtlCol="0">
              <a:spAutoFit/>
            </a:bodyPr>
            <a:p>
              <a:pPr algn="dist"/>
              <a:r>
                <a:rPr lang="zh-CN" altLang="en-US" sz="5200">
                  <a:latin typeface="汉仪醒示体简" panose="02010600000101010101" charset="-122"/>
                  <a:ea typeface="汉仪醒示体简" panose="02010600000101010101" charset="-122"/>
                  <a:cs typeface="汉仪中黑简" panose="02010600000101010101" charset="-122"/>
                </a:rPr>
                <a:t>感谢观看！</a:t>
              </a:r>
              <a:endParaRPr lang="zh-CN" altLang="en-US" sz="5200">
                <a:latin typeface="汉仪中黑简" panose="02010600000101010101" charset="-122"/>
                <a:ea typeface="汉仪中黑简" panose="02010600000101010101" charset="-122"/>
                <a:cs typeface="汉仪中黑简" panose="02010600000101010101" charset="-122"/>
              </a:endParaRPr>
            </a:p>
          </p:txBody>
        </p:sp>
        <p:sp>
          <p:nvSpPr>
            <p:cNvPr id="71" name="文本框 70"/>
            <p:cNvSpPr txBox="1"/>
            <p:nvPr/>
          </p:nvSpPr>
          <p:spPr>
            <a:xfrm>
              <a:off x="10068" y="8370"/>
              <a:ext cx="7289" cy="580"/>
            </a:xfrm>
            <a:prstGeom prst="rect">
              <a:avLst/>
            </a:prstGeom>
            <a:noFill/>
          </p:spPr>
          <p:txBody>
            <a:bodyPr wrap="square" rtlCol="0">
              <a:spAutoFit/>
            </a:bodyPr>
            <a:p>
              <a:pPr algn="dist"/>
              <a:r>
                <a:rPr lang="zh-CN" altLang="en-US">
                  <a:latin typeface="汉仪中黑简" panose="02010600000101010101" charset="-122"/>
                  <a:ea typeface="汉仪中黑简" panose="02010600000101010101" charset="-122"/>
                  <a:cs typeface="汉仪中黑简" panose="02010600000101010101" charset="-122"/>
                </a:rPr>
                <a:t>Thanks for watching</a:t>
              </a:r>
              <a:endParaRPr lang="zh-CN" altLang="en-US">
                <a:latin typeface="汉仪中黑简" panose="02010600000101010101" charset="-122"/>
                <a:ea typeface="汉仪中黑简" panose="02010600000101010101" charset="-122"/>
                <a:cs typeface="汉仪中黑简" panose="02010600000101010101" charset="-122"/>
              </a:endParaRPr>
            </a:p>
          </p:txBody>
        </p:sp>
        <p:cxnSp>
          <p:nvCxnSpPr>
            <p:cNvPr id="5" name="直接连接符 4"/>
            <p:cNvCxnSpPr/>
            <p:nvPr/>
          </p:nvCxnSpPr>
          <p:spPr>
            <a:xfrm>
              <a:off x="10068" y="8280"/>
              <a:ext cx="754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10095" y="9173"/>
              <a:ext cx="2048" cy="531"/>
            </a:xfrm>
            <a:prstGeom prst="rect">
              <a:avLst/>
            </a:prstGeom>
            <a:noFill/>
          </p:spPr>
          <p:txBody>
            <a:bodyPr wrap="none" rtlCol="0">
              <a:spAutoFit/>
            </a:bodyPr>
            <a:p>
              <a:r>
                <a:rPr lang="zh-CN" altLang="en-US" sz="1600" dirty="0">
                  <a:solidFill>
                    <a:srgbClr val="404042"/>
                  </a:solidFill>
                  <a:latin typeface="汉仪中黑简" panose="02010600000101010101" charset="-122"/>
                  <a:ea typeface="汉仪中黑简" panose="02010600000101010101" charset="-122"/>
                  <a:cs typeface="汉仪中黑简" panose="02010600000101010101" charset="-122"/>
                </a:rPr>
                <a:t>演讲人：</a:t>
              </a:r>
              <a:r>
                <a:rPr lang="en-US" altLang="zh-CN" sz="1600" dirty="0">
                  <a:solidFill>
                    <a:srgbClr val="404042"/>
                  </a:solidFill>
                  <a:latin typeface="汉仪中黑简" panose="02010600000101010101" charset="-122"/>
                  <a:ea typeface="汉仪中黑简" panose="02010600000101010101" charset="-122"/>
                  <a:cs typeface="汉仪中黑简" panose="02010600000101010101" charset="-122"/>
                </a:rPr>
                <a:t>XXX</a:t>
              </a:r>
              <a:endParaRPr lang="en-US" altLang="zh-CN" sz="1600" dirty="0">
                <a:solidFill>
                  <a:srgbClr val="404042"/>
                </a:solidFill>
                <a:latin typeface="汉仪中黑简" panose="02010600000101010101" charset="-122"/>
                <a:ea typeface="汉仪中黑简" panose="02010600000101010101" charset="-122"/>
                <a:cs typeface="汉仪中黑简" panose="02010600000101010101" charset="-122"/>
              </a:endParaRPr>
            </a:p>
          </p:txBody>
        </p:sp>
        <p:sp>
          <p:nvSpPr>
            <p:cNvPr id="33" name="文本框 32"/>
            <p:cNvSpPr txBox="1"/>
            <p:nvPr/>
          </p:nvSpPr>
          <p:spPr>
            <a:xfrm>
              <a:off x="14764" y="9173"/>
              <a:ext cx="2744" cy="531"/>
            </a:xfrm>
            <a:prstGeom prst="rect">
              <a:avLst/>
            </a:prstGeom>
            <a:noFill/>
          </p:spPr>
          <p:txBody>
            <a:bodyPr wrap="none" rtlCol="0">
              <a:spAutoFit/>
            </a:bodyPr>
            <a:p>
              <a:r>
                <a:rPr lang="zh-CN" altLang="en-US" sz="1600" dirty="0">
                  <a:solidFill>
                    <a:srgbClr val="404042"/>
                  </a:solidFill>
                  <a:latin typeface="汉仪中黑简" panose="02010600000101010101" charset="-122"/>
                  <a:ea typeface="汉仪中黑简" panose="02010600000101010101" charset="-122"/>
                  <a:cs typeface="汉仪中黑简" panose="02010600000101010101" charset="-122"/>
                </a:rPr>
                <a:t>时 间：</a:t>
              </a:r>
              <a:r>
                <a:rPr lang="en-US" altLang="zh-CN" sz="1600" dirty="0">
                  <a:solidFill>
                    <a:srgbClr val="404042"/>
                  </a:solidFill>
                  <a:latin typeface="汉仪中黑简" panose="02010600000101010101" charset="-122"/>
                  <a:ea typeface="汉仪中黑简" panose="02010600000101010101" charset="-122"/>
                  <a:cs typeface="汉仪中黑简" panose="02010600000101010101" charset="-122"/>
                </a:rPr>
                <a:t>20XX/XX</a:t>
              </a:r>
              <a:endParaRPr lang="zh-CN" altLang="en-US" sz="1600" dirty="0">
                <a:solidFill>
                  <a:srgbClr val="404042"/>
                </a:solidFill>
                <a:latin typeface="汉仪中黑简" panose="02010600000101010101" charset="-122"/>
                <a:ea typeface="汉仪中黑简" panose="02010600000101010101" charset="-122"/>
                <a:cs typeface="汉仪中黑简" panose="02010600000101010101" charset="-122"/>
              </a:endParaRPr>
            </a:p>
          </p:txBody>
        </p:sp>
      </p:grpSp>
      <p:pic>
        <p:nvPicPr>
          <p:cNvPr id="3" name="图片 2"/>
          <p:cNvPicPr>
            <a:picLocks noChangeAspect="1"/>
          </p:cNvPicPr>
          <p:nvPr/>
        </p:nvPicPr>
        <p:blipFill>
          <a:blip r:embed="rId1"/>
          <a:stretch>
            <a:fillRect/>
          </a:stretch>
        </p:blipFill>
        <p:spPr>
          <a:xfrm>
            <a:off x="-55880" y="47625"/>
            <a:ext cx="12220575" cy="424815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a:stretch>
            <a:fillRect/>
          </a:stretch>
        </p:blipFill>
        <p:spPr>
          <a:xfrm>
            <a:off x="762000" y="1683385"/>
            <a:ext cx="4894580" cy="3263265"/>
          </a:xfrm>
          <a:prstGeom prst="rect">
            <a:avLst/>
          </a:prstGeom>
        </p:spPr>
      </p:pic>
      <p:sp>
        <p:nvSpPr>
          <p:cNvPr id="20" name="文本框 19"/>
          <p:cNvSpPr txBox="1"/>
          <p:nvPr/>
        </p:nvSpPr>
        <p:spPr>
          <a:xfrm>
            <a:off x="6493510" y="3495040"/>
            <a:ext cx="4432935" cy="675640"/>
          </a:xfrm>
          <a:prstGeom prst="rect">
            <a:avLst/>
          </a:prstGeom>
          <a:noFill/>
        </p:spPr>
        <p:txBody>
          <a:bodyPr wrap="square" rtlCol="0">
            <a:spAutoFit/>
          </a:bodyPr>
          <a:p>
            <a:pPr algn="dist"/>
            <a:r>
              <a:rPr lang="zh-CN" altLang="en-US" sz="3800">
                <a:latin typeface="汉仪中黑简" panose="02010600000101010101" charset="-122"/>
                <a:ea typeface="汉仪中黑简" panose="02010600000101010101" charset="-122"/>
                <a:cs typeface="汉仪中黑简" panose="02010600000101010101" charset="-122"/>
              </a:rPr>
              <a:t>暴力沟通的定义</a:t>
            </a:r>
            <a:endParaRPr lang="zh-CN" altLang="en-US" sz="3800">
              <a:latin typeface="汉仪中黑简" panose="02010600000101010101" charset="-122"/>
              <a:ea typeface="汉仪中黑简" panose="02010600000101010101" charset="-122"/>
              <a:cs typeface="汉仪中黑简" panose="02010600000101010101" charset="-122"/>
            </a:endParaRPr>
          </a:p>
        </p:txBody>
      </p:sp>
      <p:sp>
        <p:nvSpPr>
          <p:cNvPr id="29" name="文本框 28"/>
          <p:cNvSpPr txBox="1"/>
          <p:nvPr/>
        </p:nvSpPr>
        <p:spPr>
          <a:xfrm>
            <a:off x="6493510" y="4156710"/>
            <a:ext cx="4267835" cy="306705"/>
          </a:xfrm>
          <a:prstGeom prst="rect">
            <a:avLst/>
          </a:prstGeom>
          <a:noFill/>
        </p:spPr>
        <p:txBody>
          <a:bodyPr wrap="square" rtlCol="0">
            <a:spAutoFit/>
          </a:bodyPr>
          <a:p>
            <a:pPr algn="dist"/>
            <a:r>
              <a:rPr lang="zh-CN" altLang="en-US" sz="1400">
                <a:latin typeface="汉仪中黑简" panose="02010600000101010101" charset="-122"/>
                <a:ea typeface="汉仪中黑简" panose="02010600000101010101" charset="-122"/>
                <a:cs typeface="汉仪中黑简" panose="02010600000101010101" charset="-122"/>
              </a:rPr>
              <a:t>Definition of violent communication</a:t>
            </a:r>
            <a:endParaRPr lang="zh-CN" altLang="en-US" sz="1400">
              <a:latin typeface="汉仪中黑简" panose="02010600000101010101" charset="-122"/>
              <a:ea typeface="汉仪中黑简" panose="02010600000101010101" charset="-122"/>
              <a:cs typeface="汉仪中黑简" panose="02010600000101010101" charset="-122"/>
            </a:endParaRPr>
          </a:p>
        </p:txBody>
      </p:sp>
      <p:cxnSp>
        <p:nvCxnSpPr>
          <p:cNvPr id="32" name="直接连接符 31"/>
          <p:cNvCxnSpPr/>
          <p:nvPr/>
        </p:nvCxnSpPr>
        <p:spPr>
          <a:xfrm>
            <a:off x="6505575" y="4117340"/>
            <a:ext cx="4266565" cy="63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7336155" y="2649220"/>
            <a:ext cx="1808480" cy="583565"/>
          </a:xfrm>
          <a:prstGeom prst="rect">
            <a:avLst/>
          </a:prstGeom>
          <a:solidFill>
            <a:schemeClr val="accent4">
              <a:lumMod val="20000"/>
              <a:lumOff val="80000"/>
            </a:schemeClr>
          </a:solidFill>
        </p:spPr>
        <p:txBody>
          <a:bodyPr wrap="none" rtlCol="0">
            <a:spAutoFit/>
          </a:bodyPr>
          <a:p>
            <a:r>
              <a:rPr lang="zh-CN" altLang="en-US" sz="3200">
                <a:cs typeface="汉仪中黑简" panose="02010600000101010101" charset="-122"/>
              </a:rPr>
              <a:t>第一部分</a:t>
            </a:r>
            <a:endParaRPr lang="zh-CN" altLang="en-US" sz="3200">
              <a:cs typeface="汉仪中黑简" panose="02010600000101010101" charset="-122"/>
            </a:endParaRPr>
          </a:p>
        </p:txBody>
      </p:sp>
      <p:grpSp>
        <p:nvGrpSpPr>
          <p:cNvPr id="12" name="组合 11"/>
          <p:cNvGrpSpPr/>
          <p:nvPr/>
        </p:nvGrpSpPr>
        <p:grpSpPr>
          <a:xfrm>
            <a:off x="6718935" y="2783840"/>
            <a:ext cx="406400" cy="431800"/>
            <a:chOff x="1119" y="8350"/>
            <a:chExt cx="1803" cy="1561"/>
          </a:xfrm>
        </p:grpSpPr>
        <p:sp>
          <p:nvSpPr>
            <p:cNvPr id="7" name="矩形 6"/>
            <p:cNvSpPr/>
            <p:nvPr/>
          </p:nvSpPr>
          <p:spPr>
            <a:xfrm rot="10800000" flipV="1">
              <a:off x="1119" y="8775"/>
              <a:ext cx="1346" cy="1136"/>
            </a:xfrm>
            <a:prstGeom prst="rect">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sp>
          <p:nvSpPr>
            <p:cNvPr id="9" name="矩形 8"/>
            <p:cNvSpPr/>
            <p:nvPr/>
          </p:nvSpPr>
          <p:spPr>
            <a:xfrm rot="10800000" flipH="1" flipV="1">
              <a:off x="1576" y="8350"/>
              <a:ext cx="1346" cy="11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nvSpPr>
        <p:spPr>
          <a:xfrm>
            <a:off x="1083310" y="310515"/>
            <a:ext cx="3487420" cy="645160"/>
          </a:xfrm>
          <a:prstGeom prst="rect">
            <a:avLst/>
          </a:prstGeom>
          <a:noFill/>
        </p:spPr>
        <p:txBody>
          <a:bodyPr wrap="square" rtlCol="0">
            <a:spAutoFit/>
          </a:bodyPr>
          <a:p>
            <a:pPr algn="dist"/>
            <a:r>
              <a:rPr lang="zh-CN" altLang="en-US" sz="3600">
                <a:latin typeface="汉仪中黑简" panose="02010600000101010101" charset="-122"/>
                <a:ea typeface="汉仪中黑简" panose="02010600000101010101" charset="-122"/>
                <a:cs typeface="汉仪中黑简" panose="02010600000101010101" charset="-122"/>
              </a:rPr>
              <a:t>暴力沟通的定义</a:t>
            </a:r>
            <a:endParaRPr lang="zh-CN" altLang="en-US" sz="3600">
              <a:latin typeface="汉仪中黑简" panose="02010600000101010101" charset="-122"/>
              <a:ea typeface="汉仪中黑简" panose="02010600000101010101" charset="-122"/>
              <a:cs typeface="汉仪中黑简" panose="02010600000101010101" charset="-122"/>
            </a:endParaRPr>
          </a:p>
        </p:txBody>
      </p:sp>
      <p:cxnSp>
        <p:nvCxnSpPr>
          <p:cNvPr id="13" name="直接连接符 12"/>
          <p:cNvCxnSpPr/>
          <p:nvPr>
            <p:custDataLst>
              <p:tags r:id="rId1"/>
            </p:custDataLst>
          </p:nvPr>
        </p:nvCxnSpPr>
        <p:spPr>
          <a:xfrm>
            <a:off x="5593233" y="2105144"/>
            <a:ext cx="1624177" cy="1556895"/>
          </a:xfrm>
          <a:prstGeom prst="line">
            <a:avLst/>
          </a:prstGeom>
          <a:ln>
            <a:solidFill>
              <a:schemeClr val="accent2"/>
            </a:solidFill>
            <a:prstDash val="dash"/>
          </a:ln>
        </p:spPr>
        <p:style>
          <a:lnRef idx="1">
            <a:srgbClr val="70CFE2"/>
          </a:lnRef>
          <a:fillRef idx="0">
            <a:srgbClr val="70CFE2"/>
          </a:fillRef>
          <a:effectRef idx="0">
            <a:srgbClr val="70CFE2"/>
          </a:effectRef>
          <a:fontRef idx="minor">
            <a:srgbClr val="5F5F5F"/>
          </a:fontRef>
        </p:style>
      </p:cxnSp>
      <p:cxnSp>
        <p:nvCxnSpPr>
          <p:cNvPr id="17" name="直接连接符 16"/>
          <p:cNvCxnSpPr/>
          <p:nvPr>
            <p:custDataLst>
              <p:tags r:id="rId2"/>
            </p:custDataLst>
          </p:nvPr>
        </p:nvCxnSpPr>
        <p:spPr>
          <a:xfrm flipV="1">
            <a:off x="3981497" y="2105144"/>
            <a:ext cx="1624177" cy="1556895"/>
          </a:xfrm>
          <a:prstGeom prst="line">
            <a:avLst/>
          </a:prstGeom>
          <a:ln>
            <a:solidFill>
              <a:schemeClr val="accent2"/>
            </a:solidFill>
            <a:prstDash val="dash"/>
          </a:ln>
        </p:spPr>
        <p:style>
          <a:lnRef idx="1">
            <a:srgbClr val="70CFE2"/>
          </a:lnRef>
          <a:fillRef idx="0">
            <a:srgbClr val="70CFE2"/>
          </a:fillRef>
          <a:effectRef idx="0">
            <a:srgbClr val="70CFE2"/>
          </a:effectRef>
          <a:fontRef idx="minor">
            <a:srgbClr val="5F5F5F"/>
          </a:fontRef>
        </p:style>
      </p:cxnSp>
      <p:grpSp>
        <p:nvGrpSpPr>
          <p:cNvPr id="2" name="组合 1"/>
          <p:cNvGrpSpPr/>
          <p:nvPr>
            <p:custDataLst>
              <p:tags r:id="rId3"/>
            </p:custDataLst>
          </p:nvPr>
        </p:nvGrpSpPr>
        <p:grpSpPr>
          <a:xfrm>
            <a:off x="2958477" y="3370462"/>
            <a:ext cx="1320165" cy="1268501"/>
            <a:chOff x="1761541" y="3303592"/>
            <a:chExt cx="1885632" cy="1811838"/>
          </a:xfrm>
        </p:grpSpPr>
        <p:sp>
          <p:nvSpPr>
            <p:cNvPr id="3" name="任意多边形 2"/>
            <p:cNvSpPr/>
            <p:nvPr>
              <p:custDataLst>
                <p:tags r:id="rId4"/>
              </p:custDataLst>
            </p:nvPr>
          </p:nvSpPr>
          <p:spPr>
            <a:xfrm>
              <a:off x="1761541" y="3303592"/>
              <a:ext cx="1885632" cy="1811838"/>
            </a:xfrm>
            <a:custGeom>
              <a:avLst/>
              <a:gdLst>
                <a:gd name="connsiteX0" fmla="*/ 967503 w 1885632"/>
                <a:gd name="connsiteY0" fmla="*/ 143738 h 1811838"/>
                <a:gd name="connsiteX1" fmla="*/ 813446 w 1885632"/>
                <a:gd name="connsiteY1" fmla="*/ 154545 h 1811838"/>
                <a:gd name="connsiteX2" fmla="*/ 191442 w 1885632"/>
                <a:gd name="connsiteY2" fmla="*/ 1035290 h 1811838"/>
                <a:gd name="connsiteX3" fmla="*/ 1072187 w 1885632"/>
                <a:gd name="connsiteY3" fmla="*/ 1657294 h 1811838"/>
                <a:gd name="connsiteX4" fmla="*/ 1694191 w 1885632"/>
                <a:gd name="connsiteY4" fmla="*/ 776549 h 1811838"/>
                <a:gd name="connsiteX5" fmla="*/ 967503 w 1885632"/>
                <a:gd name="connsiteY5" fmla="*/ 143738 h 1811838"/>
                <a:gd name="connsiteX6" fmla="*/ 1205499 w 1885632"/>
                <a:gd name="connsiteY6" fmla="*/ 0 h 1811838"/>
                <a:gd name="connsiteX7" fmla="*/ 1205599 w 1885632"/>
                <a:gd name="connsiteY7" fmla="*/ 3219 h 1811838"/>
                <a:gd name="connsiteX8" fmla="*/ 1207410 w 1885632"/>
                <a:gd name="connsiteY8" fmla="*/ 556 h 1811838"/>
                <a:gd name="connsiteX9" fmla="*/ 1233742 w 1885632"/>
                <a:gd name="connsiteY9" fmla="*/ 44096 h 1811838"/>
                <a:gd name="connsiteX10" fmla="*/ 1412402 w 1885632"/>
                <a:gd name="connsiteY10" fmla="*/ 215739 h 1811838"/>
                <a:gd name="connsiteX11" fmla="*/ 1637652 w 1885632"/>
                <a:gd name="connsiteY11" fmla="*/ 318908 h 1811838"/>
                <a:gd name="connsiteX12" fmla="*/ 1687817 w 1885632"/>
                <a:gd name="connsiteY12" fmla="*/ 327417 h 1811838"/>
                <a:gd name="connsiteX13" fmla="*/ 1686005 w 1885632"/>
                <a:gd name="connsiteY13" fmla="*/ 330079 h 1811838"/>
                <a:gd name="connsiteX14" fmla="*/ 1689037 w 1885632"/>
                <a:gd name="connsiteY14" fmla="*/ 328991 h 1811838"/>
                <a:gd name="connsiteX15" fmla="*/ 1684748 w 1885632"/>
                <a:gd name="connsiteY15" fmla="*/ 379691 h 1811838"/>
                <a:gd name="connsiteX16" fmla="*/ 1728398 w 1885632"/>
                <a:gd name="connsiteY16" fmla="*/ 623568 h 1811838"/>
                <a:gd name="connsiteX17" fmla="*/ 1849986 w 1885632"/>
                <a:gd name="connsiteY17" fmla="*/ 839431 h 1811838"/>
                <a:gd name="connsiteX18" fmla="*/ 1885570 w 1885632"/>
                <a:gd name="connsiteY18" fmla="*/ 875801 h 1811838"/>
                <a:gd name="connsiteX19" fmla="*/ 1882539 w 1885632"/>
                <a:gd name="connsiteY19" fmla="*/ 876891 h 1811838"/>
                <a:gd name="connsiteX20" fmla="*/ 1885632 w 1885632"/>
                <a:gd name="connsiteY20" fmla="*/ 877791 h 1811838"/>
                <a:gd name="connsiteX21" fmla="*/ 1852361 w 1885632"/>
                <a:gd name="connsiteY21" fmla="*/ 916288 h 1811838"/>
                <a:gd name="connsiteX22" fmla="*/ 1744327 w 1885632"/>
                <a:gd name="connsiteY22" fmla="*/ 1139246 h 1811838"/>
                <a:gd name="connsiteX23" fmla="*/ 1715813 w 1885632"/>
                <a:gd name="connsiteY23" fmla="*/ 1385351 h 1811838"/>
                <a:gd name="connsiteX24" fmla="*/ 1723223 w 1885632"/>
                <a:gd name="connsiteY24" fmla="*/ 1435690 h 1811838"/>
                <a:gd name="connsiteX25" fmla="*/ 1720128 w 1885632"/>
                <a:gd name="connsiteY25" fmla="*/ 1434789 h 1811838"/>
                <a:gd name="connsiteX26" fmla="*/ 1722103 w 1885632"/>
                <a:gd name="connsiteY26" fmla="*/ 1437336 h 1811838"/>
                <a:gd name="connsiteX27" fmla="*/ 1672558 w 1885632"/>
                <a:gd name="connsiteY27" fmla="*/ 1448926 h 1811838"/>
                <a:gd name="connsiteX28" fmla="*/ 1454106 w 1885632"/>
                <a:gd name="connsiteY28" fmla="*/ 1565801 h 1811838"/>
                <a:gd name="connsiteX29" fmla="*/ 1286380 w 1885632"/>
                <a:gd name="connsiteY29" fmla="*/ 1748145 h 1811838"/>
                <a:gd name="connsiteX30" fmla="*/ 1262786 w 1885632"/>
                <a:gd name="connsiteY30" fmla="*/ 1793224 h 1811838"/>
                <a:gd name="connsiteX31" fmla="*/ 1260813 w 1885632"/>
                <a:gd name="connsiteY31" fmla="*/ 1790678 h 1811838"/>
                <a:gd name="connsiteX32" fmla="*/ 1260913 w 1885632"/>
                <a:gd name="connsiteY32" fmla="*/ 1793899 h 1811838"/>
                <a:gd name="connsiteX33" fmla="*/ 1214018 w 1885632"/>
                <a:gd name="connsiteY33" fmla="*/ 1774152 h 1811838"/>
                <a:gd name="connsiteX34" fmla="*/ 968589 w 1885632"/>
                <a:gd name="connsiteY34" fmla="*/ 1740304 h 1811838"/>
                <a:gd name="connsiteX35" fmla="*/ 725717 w 1885632"/>
                <a:gd name="connsiteY35" fmla="*/ 1789236 h 1811838"/>
                <a:gd name="connsiteX36" fmla="*/ 680132 w 1885632"/>
                <a:gd name="connsiteY36" fmla="*/ 1811838 h 1811838"/>
                <a:gd name="connsiteX37" fmla="*/ 680033 w 1885632"/>
                <a:gd name="connsiteY37" fmla="*/ 1808619 h 1811838"/>
                <a:gd name="connsiteX38" fmla="*/ 678222 w 1885632"/>
                <a:gd name="connsiteY38" fmla="*/ 1811282 h 1811838"/>
                <a:gd name="connsiteX39" fmla="*/ 651889 w 1885632"/>
                <a:gd name="connsiteY39" fmla="*/ 1767743 h 1811838"/>
                <a:gd name="connsiteX40" fmla="*/ 473229 w 1885632"/>
                <a:gd name="connsiteY40" fmla="*/ 1596099 h 1811838"/>
                <a:gd name="connsiteX41" fmla="*/ 247980 w 1885632"/>
                <a:gd name="connsiteY41" fmla="*/ 1492930 h 1811838"/>
                <a:gd name="connsiteX42" fmla="*/ 197815 w 1885632"/>
                <a:gd name="connsiteY42" fmla="*/ 1484422 h 1811838"/>
                <a:gd name="connsiteX43" fmla="*/ 199626 w 1885632"/>
                <a:gd name="connsiteY43" fmla="*/ 1481759 h 1811838"/>
                <a:gd name="connsiteX44" fmla="*/ 196595 w 1885632"/>
                <a:gd name="connsiteY44" fmla="*/ 1482848 h 1811838"/>
                <a:gd name="connsiteX45" fmla="*/ 200883 w 1885632"/>
                <a:gd name="connsiteY45" fmla="*/ 1432147 h 1811838"/>
                <a:gd name="connsiteX46" fmla="*/ 157233 w 1885632"/>
                <a:gd name="connsiteY46" fmla="*/ 1188270 h 1811838"/>
                <a:gd name="connsiteX47" fmla="*/ 35644 w 1885632"/>
                <a:gd name="connsiteY47" fmla="*/ 972407 h 1811838"/>
                <a:gd name="connsiteX48" fmla="*/ 62 w 1885632"/>
                <a:gd name="connsiteY48" fmla="*/ 936036 h 1811838"/>
                <a:gd name="connsiteX49" fmla="*/ 3095 w 1885632"/>
                <a:gd name="connsiteY49" fmla="*/ 934947 h 1811838"/>
                <a:gd name="connsiteX50" fmla="*/ 0 w 1885632"/>
                <a:gd name="connsiteY50" fmla="*/ 934046 h 1811838"/>
                <a:gd name="connsiteX51" fmla="*/ 33272 w 1885632"/>
                <a:gd name="connsiteY51" fmla="*/ 895549 h 1811838"/>
                <a:gd name="connsiteX52" fmla="*/ 141305 w 1885632"/>
                <a:gd name="connsiteY52" fmla="*/ 672591 h 1811838"/>
                <a:gd name="connsiteX53" fmla="*/ 169819 w 1885632"/>
                <a:gd name="connsiteY53" fmla="*/ 426486 h 1811838"/>
                <a:gd name="connsiteX54" fmla="*/ 162409 w 1885632"/>
                <a:gd name="connsiteY54" fmla="*/ 376147 h 1811838"/>
                <a:gd name="connsiteX55" fmla="*/ 165502 w 1885632"/>
                <a:gd name="connsiteY55" fmla="*/ 377047 h 1811838"/>
                <a:gd name="connsiteX56" fmla="*/ 163529 w 1885632"/>
                <a:gd name="connsiteY56" fmla="*/ 374501 h 1811838"/>
                <a:gd name="connsiteX57" fmla="*/ 213074 w 1885632"/>
                <a:gd name="connsiteY57" fmla="*/ 362912 h 1811838"/>
                <a:gd name="connsiteX58" fmla="*/ 431525 w 1885632"/>
                <a:gd name="connsiteY58" fmla="*/ 246037 h 1811838"/>
                <a:gd name="connsiteX59" fmla="*/ 599251 w 1885632"/>
                <a:gd name="connsiteY59" fmla="*/ 63694 h 1811838"/>
                <a:gd name="connsiteX60" fmla="*/ 622846 w 1885632"/>
                <a:gd name="connsiteY60" fmla="*/ 18614 h 1811838"/>
                <a:gd name="connsiteX61" fmla="*/ 624818 w 1885632"/>
                <a:gd name="connsiteY61" fmla="*/ 21159 h 1811838"/>
                <a:gd name="connsiteX62" fmla="*/ 624719 w 1885632"/>
                <a:gd name="connsiteY62" fmla="*/ 17940 h 1811838"/>
                <a:gd name="connsiteX63" fmla="*/ 671613 w 1885632"/>
                <a:gd name="connsiteY63" fmla="*/ 37686 h 1811838"/>
                <a:gd name="connsiteX64" fmla="*/ 917042 w 1885632"/>
                <a:gd name="connsiteY64" fmla="*/ 71535 h 1811838"/>
                <a:gd name="connsiteX65" fmla="*/ 1159914 w 1885632"/>
                <a:gd name="connsiteY65" fmla="*/ 22602 h 181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885632" h="1811838">
                  <a:moveTo>
                    <a:pt x="967503" y="143738"/>
                  </a:moveTo>
                  <a:cubicBezTo>
                    <a:pt x="916867" y="142150"/>
                    <a:pt x="865318" y="145614"/>
                    <a:pt x="813446" y="154545"/>
                  </a:cubicBezTo>
                  <a:cubicBezTo>
                    <a:pt x="398473" y="225994"/>
                    <a:pt x="119993" y="620317"/>
                    <a:pt x="191442" y="1035290"/>
                  </a:cubicBezTo>
                  <a:cubicBezTo>
                    <a:pt x="262892" y="1450263"/>
                    <a:pt x="657215" y="1728743"/>
                    <a:pt x="1072187" y="1657294"/>
                  </a:cubicBezTo>
                  <a:cubicBezTo>
                    <a:pt x="1487160" y="1585844"/>
                    <a:pt x="1765641" y="1191522"/>
                    <a:pt x="1694191" y="776549"/>
                  </a:cubicBezTo>
                  <a:cubicBezTo>
                    <a:pt x="1631673" y="413447"/>
                    <a:pt x="1321955" y="154848"/>
                    <a:pt x="967503" y="143738"/>
                  </a:cubicBezTo>
                  <a:close/>
                  <a:moveTo>
                    <a:pt x="1205499" y="0"/>
                  </a:moveTo>
                  <a:lnTo>
                    <a:pt x="1205599" y="3219"/>
                  </a:lnTo>
                  <a:lnTo>
                    <a:pt x="1207410" y="556"/>
                  </a:lnTo>
                  <a:lnTo>
                    <a:pt x="1233742" y="44096"/>
                  </a:lnTo>
                  <a:cubicBezTo>
                    <a:pt x="1276686" y="104934"/>
                    <a:pt x="1337594" y="164840"/>
                    <a:pt x="1412402" y="215739"/>
                  </a:cubicBezTo>
                  <a:cubicBezTo>
                    <a:pt x="1487211" y="266637"/>
                    <a:pt x="1565296" y="301300"/>
                    <a:pt x="1637652" y="318908"/>
                  </a:cubicBezTo>
                  <a:lnTo>
                    <a:pt x="1687817" y="327417"/>
                  </a:lnTo>
                  <a:lnTo>
                    <a:pt x="1686005" y="330079"/>
                  </a:lnTo>
                  <a:lnTo>
                    <a:pt x="1689037" y="328991"/>
                  </a:lnTo>
                  <a:lnTo>
                    <a:pt x="1684748" y="379691"/>
                  </a:lnTo>
                  <a:cubicBezTo>
                    <a:pt x="1683729" y="454152"/>
                    <a:pt x="1697794" y="538419"/>
                    <a:pt x="1728398" y="623568"/>
                  </a:cubicBezTo>
                  <a:cubicBezTo>
                    <a:pt x="1759002" y="708716"/>
                    <a:pt x="1801800" y="782656"/>
                    <a:pt x="1849986" y="839431"/>
                  </a:cubicBezTo>
                  <a:lnTo>
                    <a:pt x="1885570" y="875801"/>
                  </a:lnTo>
                  <a:lnTo>
                    <a:pt x="1882539" y="876891"/>
                  </a:lnTo>
                  <a:lnTo>
                    <a:pt x="1885632" y="877791"/>
                  </a:lnTo>
                  <a:lnTo>
                    <a:pt x="1852361" y="916288"/>
                  </a:lnTo>
                  <a:cubicBezTo>
                    <a:pt x="1807769" y="975929"/>
                    <a:pt x="1769618" y="1052370"/>
                    <a:pt x="1744327" y="1139246"/>
                  </a:cubicBezTo>
                  <a:cubicBezTo>
                    <a:pt x="1719038" y="1226121"/>
                    <a:pt x="1710201" y="1311095"/>
                    <a:pt x="1715813" y="1385351"/>
                  </a:cubicBezTo>
                  <a:lnTo>
                    <a:pt x="1723223" y="1435690"/>
                  </a:lnTo>
                  <a:lnTo>
                    <a:pt x="1720128" y="1434789"/>
                  </a:lnTo>
                  <a:lnTo>
                    <a:pt x="1722103" y="1437336"/>
                  </a:lnTo>
                  <a:lnTo>
                    <a:pt x="1672558" y="1448926"/>
                  </a:lnTo>
                  <a:cubicBezTo>
                    <a:pt x="1601426" y="1470966"/>
                    <a:pt x="1525630" y="1510382"/>
                    <a:pt x="1454106" y="1565801"/>
                  </a:cubicBezTo>
                  <a:cubicBezTo>
                    <a:pt x="1382582" y="1621220"/>
                    <a:pt x="1325485" y="1684771"/>
                    <a:pt x="1286380" y="1748145"/>
                  </a:cubicBezTo>
                  <a:lnTo>
                    <a:pt x="1262786" y="1793224"/>
                  </a:lnTo>
                  <a:lnTo>
                    <a:pt x="1260813" y="1790678"/>
                  </a:lnTo>
                  <a:lnTo>
                    <a:pt x="1260913" y="1793899"/>
                  </a:lnTo>
                  <a:lnTo>
                    <a:pt x="1214018" y="1774152"/>
                  </a:lnTo>
                  <a:cubicBezTo>
                    <a:pt x="1143517" y="1750173"/>
                    <a:pt x="1059028" y="1737510"/>
                    <a:pt x="968589" y="1740304"/>
                  </a:cubicBezTo>
                  <a:cubicBezTo>
                    <a:pt x="878151" y="1743097"/>
                    <a:pt x="794605" y="1760951"/>
                    <a:pt x="725717" y="1789236"/>
                  </a:cubicBezTo>
                  <a:lnTo>
                    <a:pt x="680132" y="1811838"/>
                  </a:lnTo>
                  <a:lnTo>
                    <a:pt x="680033" y="1808619"/>
                  </a:lnTo>
                  <a:lnTo>
                    <a:pt x="678222" y="1811282"/>
                  </a:lnTo>
                  <a:lnTo>
                    <a:pt x="651889" y="1767743"/>
                  </a:lnTo>
                  <a:cubicBezTo>
                    <a:pt x="608947" y="1706903"/>
                    <a:pt x="548037" y="1646998"/>
                    <a:pt x="473229" y="1596099"/>
                  </a:cubicBezTo>
                  <a:cubicBezTo>
                    <a:pt x="398420" y="1545201"/>
                    <a:pt x="320336" y="1510538"/>
                    <a:pt x="247980" y="1492930"/>
                  </a:cubicBezTo>
                  <a:lnTo>
                    <a:pt x="197815" y="1484422"/>
                  </a:lnTo>
                  <a:lnTo>
                    <a:pt x="199626" y="1481759"/>
                  </a:lnTo>
                  <a:lnTo>
                    <a:pt x="196595" y="1482848"/>
                  </a:lnTo>
                  <a:lnTo>
                    <a:pt x="200883" y="1432147"/>
                  </a:lnTo>
                  <a:cubicBezTo>
                    <a:pt x="201903" y="1357686"/>
                    <a:pt x="187837" y="1273419"/>
                    <a:pt x="157233" y="1188270"/>
                  </a:cubicBezTo>
                  <a:cubicBezTo>
                    <a:pt x="126630" y="1103122"/>
                    <a:pt x="83832" y="1029181"/>
                    <a:pt x="35644" y="972407"/>
                  </a:cubicBezTo>
                  <a:lnTo>
                    <a:pt x="62" y="936036"/>
                  </a:lnTo>
                  <a:lnTo>
                    <a:pt x="3095" y="934947"/>
                  </a:lnTo>
                  <a:lnTo>
                    <a:pt x="0" y="934046"/>
                  </a:lnTo>
                  <a:lnTo>
                    <a:pt x="33272" y="895549"/>
                  </a:lnTo>
                  <a:cubicBezTo>
                    <a:pt x="77863" y="835908"/>
                    <a:pt x="116015" y="759468"/>
                    <a:pt x="141305" y="672591"/>
                  </a:cubicBezTo>
                  <a:cubicBezTo>
                    <a:pt x="166594" y="585716"/>
                    <a:pt x="175432" y="500742"/>
                    <a:pt x="169819" y="426486"/>
                  </a:cubicBezTo>
                  <a:lnTo>
                    <a:pt x="162409" y="376147"/>
                  </a:lnTo>
                  <a:lnTo>
                    <a:pt x="165502" y="377047"/>
                  </a:lnTo>
                  <a:lnTo>
                    <a:pt x="163529" y="374501"/>
                  </a:lnTo>
                  <a:lnTo>
                    <a:pt x="213074" y="362912"/>
                  </a:lnTo>
                  <a:cubicBezTo>
                    <a:pt x="284205" y="340872"/>
                    <a:pt x="360001" y="301455"/>
                    <a:pt x="431525" y="246037"/>
                  </a:cubicBezTo>
                  <a:cubicBezTo>
                    <a:pt x="503050" y="190619"/>
                    <a:pt x="560146" y="127066"/>
                    <a:pt x="599251" y="63694"/>
                  </a:cubicBezTo>
                  <a:lnTo>
                    <a:pt x="622846" y="18614"/>
                  </a:lnTo>
                  <a:lnTo>
                    <a:pt x="624818" y="21159"/>
                  </a:lnTo>
                  <a:lnTo>
                    <a:pt x="624719" y="17940"/>
                  </a:lnTo>
                  <a:lnTo>
                    <a:pt x="671613" y="37686"/>
                  </a:lnTo>
                  <a:cubicBezTo>
                    <a:pt x="742114" y="61665"/>
                    <a:pt x="826603" y="74328"/>
                    <a:pt x="917042" y="71535"/>
                  </a:cubicBezTo>
                  <a:cubicBezTo>
                    <a:pt x="1007480" y="68741"/>
                    <a:pt x="1091027" y="50886"/>
                    <a:pt x="1159914" y="22602"/>
                  </a:cubicBezTo>
                  <a:close/>
                </a:path>
              </a:pathLst>
            </a:custGeom>
            <a:solidFill>
              <a:schemeClr val="accent4">
                <a:lumMod val="40000"/>
                <a:lumOff val="60000"/>
              </a:schemeClr>
            </a:solidFill>
            <a:ln>
              <a:noFill/>
            </a:ln>
          </p:spPr>
          <p:style>
            <a:lnRef idx="2">
              <a:srgbClr val="70CFE2">
                <a:shade val="50000"/>
              </a:srgbClr>
            </a:lnRef>
            <a:fillRef idx="1">
              <a:srgbClr val="70CFE2"/>
            </a:fillRef>
            <a:effectRef idx="0">
              <a:srgbClr val="70CFE2"/>
            </a:effectRef>
            <a:fontRef idx="minor">
              <a:srgbClr val="FFFFFF"/>
            </a:fontRef>
          </p:style>
          <p:txBody>
            <a:bodyPr rtlCol="0" anchor="ctr">
              <a:normAutofit/>
            </a:bodyPr>
            <a:p>
              <a:pPr algn="ctr"/>
              <a:endParaRPr lang="zh-CN" altLang="en-US">
                <a:cs typeface="汉仪中黑简" panose="02010600000101010101" charset="-122"/>
              </a:endParaRPr>
            </a:p>
          </p:txBody>
        </p:sp>
        <p:sp>
          <p:nvSpPr>
            <p:cNvPr id="4" name="任意多边形 3"/>
            <p:cNvSpPr/>
            <p:nvPr>
              <p:custDataLst>
                <p:tags r:id="rId5"/>
              </p:custDataLst>
            </p:nvPr>
          </p:nvSpPr>
          <p:spPr>
            <a:xfrm>
              <a:off x="1960807" y="3465960"/>
              <a:ext cx="1487101" cy="1487102"/>
            </a:xfrm>
            <a:custGeom>
              <a:avLst/>
              <a:gdLst>
                <a:gd name="connsiteX0" fmla="*/ 766985 w 1487101"/>
                <a:gd name="connsiteY0" fmla="*/ 20013 h 1487102"/>
                <a:gd name="connsiteX1" fmla="*/ 620740 w 1487101"/>
                <a:gd name="connsiteY1" fmla="*/ 30273 h 1487102"/>
                <a:gd name="connsiteX2" fmla="*/ 30272 w 1487101"/>
                <a:gd name="connsiteY2" fmla="*/ 866362 h 1487102"/>
                <a:gd name="connsiteX3" fmla="*/ 866362 w 1487101"/>
                <a:gd name="connsiteY3" fmla="*/ 1456830 h 1487102"/>
                <a:gd name="connsiteX4" fmla="*/ 1456829 w 1487101"/>
                <a:gd name="connsiteY4" fmla="*/ 620740 h 1487102"/>
                <a:gd name="connsiteX5" fmla="*/ 766985 w 1487101"/>
                <a:gd name="connsiteY5" fmla="*/ 20013 h 1487102"/>
                <a:gd name="connsiteX6" fmla="*/ 767622 w 1487101"/>
                <a:gd name="connsiteY6" fmla="*/ 364 h 1487102"/>
                <a:gd name="connsiteX7" fmla="*/ 1476200 w 1487101"/>
                <a:gd name="connsiteY7" fmla="*/ 617405 h 1487102"/>
                <a:gd name="connsiteX8" fmla="*/ 869697 w 1487101"/>
                <a:gd name="connsiteY8" fmla="*/ 1476201 h 1487102"/>
                <a:gd name="connsiteX9" fmla="*/ 10901 w 1487101"/>
                <a:gd name="connsiteY9" fmla="*/ 869698 h 1487102"/>
                <a:gd name="connsiteX10" fmla="*/ 617404 w 1487101"/>
                <a:gd name="connsiteY10" fmla="*/ 10902 h 1487102"/>
                <a:gd name="connsiteX11" fmla="*/ 767622 w 1487101"/>
                <a:gd name="connsiteY11" fmla="*/ 364 h 148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7101" h="1487102">
                  <a:moveTo>
                    <a:pt x="766985" y="20013"/>
                  </a:moveTo>
                  <a:cubicBezTo>
                    <a:pt x="718916" y="18506"/>
                    <a:pt x="669981" y="21794"/>
                    <a:pt x="620740" y="30273"/>
                  </a:cubicBezTo>
                  <a:cubicBezTo>
                    <a:pt x="226807" y="98099"/>
                    <a:pt x="-37554" y="472430"/>
                    <a:pt x="30272" y="866362"/>
                  </a:cubicBezTo>
                  <a:cubicBezTo>
                    <a:pt x="98099" y="1260295"/>
                    <a:pt x="472430" y="1524656"/>
                    <a:pt x="866362" y="1456830"/>
                  </a:cubicBezTo>
                  <a:cubicBezTo>
                    <a:pt x="1260295" y="1389003"/>
                    <a:pt x="1524656" y="1014672"/>
                    <a:pt x="1456829" y="620740"/>
                  </a:cubicBezTo>
                  <a:cubicBezTo>
                    <a:pt x="1397481" y="276049"/>
                    <a:pt x="1103466" y="30561"/>
                    <a:pt x="766985" y="20013"/>
                  </a:cubicBezTo>
                  <a:close/>
                  <a:moveTo>
                    <a:pt x="767622" y="364"/>
                  </a:moveTo>
                  <a:cubicBezTo>
                    <a:pt x="1113240" y="11198"/>
                    <a:pt x="1415240" y="263352"/>
                    <a:pt x="1476200" y="617405"/>
                  </a:cubicBezTo>
                  <a:cubicBezTo>
                    <a:pt x="1545869" y="1022036"/>
                    <a:pt x="1274328" y="1406532"/>
                    <a:pt x="869697" y="1476201"/>
                  </a:cubicBezTo>
                  <a:cubicBezTo>
                    <a:pt x="465066" y="1545869"/>
                    <a:pt x="80570" y="1274329"/>
                    <a:pt x="10901" y="869698"/>
                  </a:cubicBezTo>
                  <a:cubicBezTo>
                    <a:pt x="-58767" y="465067"/>
                    <a:pt x="212773" y="80570"/>
                    <a:pt x="617404" y="10902"/>
                  </a:cubicBezTo>
                  <a:cubicBezTo>
                    <a:pt x="667983" y="2193"/>
                    <a:pt x="718248" y="-1184"/>
                    <a:pt x="767622" y="364"/>
                  </a:cubicBezTo>
                  <a:close/>
                </a:path>
              </a:pathLst>
            </a:custGeom>
            <a:solidFill>
              <a:schemeClr val="accent4">
                <a:lumMod val="60000"/>
                <a:lumOff val="40000"/>
              </a:schemeClr>
            </a:solidFill>
            <a:ln>
              <a:noFill/>
            </a:ln>
          </p:spPr>
          <p:style>
            <a:lnRef idx="2">
              <a:srgbClr val="70CFE2">
                <a:shade val="50000"/>
              </a:srgbClr>
            </a:lnRef>
            <a:fillRef idx="1">
              <a:srgbClr val="70CFE2"/>
            </a:fillRef>
            <a:effectRef idx="0">
              <a:srgbClr val="70CFE2"/>
            </a:effectRef>
            <a:fontRef idx="minor">
              <a:srgbClr val="FFFFFF"/>
            </a:fontRef>
          </p:style>
          <p:txBody>
            <a:bodyPr rtlCol="0" anchor="ctr">
              <a:normAutofit lnSpcReduction="20000"/>
            </a:bodyPr>
            <a:p>
              <a:pPr algn="ctr"/>
              <a:r>
                <a:rPr lang="zh-CN" altLang="en-US" dirty="0">
                  <a:solidFill>
                    <a:schemeClr val="tx1"/>
                  </a:solidFill>
                  <a:latin typeface="汉仪中黑简" panose="02010600000101010101" charset="-122"/>
                  <a:ea typeface="汉仪中黑简" panose="02010600000101010101" charset="-122"/>
                  <a:cs typeface="汉仪中黑简" panose="02010600000101010101" charset="-122"/>
                  <a:sym typeface="+mn-ea"/>
                </a:rPr>
                <a:t>身体的暴力</a:t>
              </a:r>
              <a:endParaRPr lang="zh-CN" altLang="en-US" dirty="0">
                <a:solidFill>
                  <a:schemeClr val="tx1"/>
                </a:solidFill>
                <a:latin typeface="汉仪中黑简" panose="02010600000101010101" charset="-122"/>
                <a:ea typeface="汉仪中黑简" panose="02010600000101010101" charset="-122"/>
                <a:cs typeface="汉仪中黑简" panose="02010600000101010101" charset="-122"/>
                <a:sym typeface="+mn-ea"/>
              </a:endParaRPr>
            </a:p>
          </p:txBody>
        </p:sp>
      </p:grpSp>
      <p:sp>
        <p:nvSpPr>
          <p:cNvPr id="9" name="任意多边形 8"/>
          <p:cNvSpPr/>
          <p:nvPr>
            <p:custDataLst>
              <p:tags r:id="rId6"/>
            </p:custDataLst>
          </p:nvPr>
        </p:nvSpPr>
        <p:spPr>
          <a:xfrm>
            <a:off x="6922770" y="3370580"/>
            <a:ext cx="1320165" cy="1268730"/>
          </a:xfrm>
          <a:custGeom>
            <a:avLst/>
            <a:gdLst>
              <a:gd name="connsiteX0" fmla="*/ 967503 w 1885632"/>
              <a:gd name="connsiteY0" fmla="*/ 143738 h 1811838"/>
              <a:gd name="connsiteX1" fmla="*/ 813446 w 1885632"/>
              <a:gd name="connsiteY1" fmla="*/ 154545 h 1811838"/>
              <a:gd name="connsiteX2" fmla="*/ 191442 w 1885632"/>
              <a:gd name="connsiteY2" fmla="*/ 1035290 h 1811838"/>
              <a:gd name="connsiteX3" fmla="*/ 1072187 w 1885632"/>
              <a:gd name="connsiteY3" fmla="*/ 1657294 h 1811838"/>
              <a:gd name="connsiteX4" fmla="*/ 1694191 w 1885632"/>
              <a:gd name="connsiteY4" fmla="*/ 776549 h 1811838"/>
              <a:gd name="connsiteX5" fmla="*/ 967503 w 1885632"/>
              <a:gd name="connsiteY5" fmla="*/ 143738 h 1811838"/>
              <a:gd name="connsiteX6" fmla="*/ 1205499 w 1885632"/>
              <a:gd name="connsiteY6" fmla="*/ 0 h 1811838"/>
              <a:gd name="connsiteX7" fmla="*/ 1205599 w 1885632"/>
              <a:gd name="connsiteY7" fmla="*/ 3219 h 1811838"/>
              <a:gd name="connsiteX8" fmla="*/ 1207410 w 1885632"/>
              <a:gd name="connsiteY8" fmla="*/ 556 h 1811838"/>
              <a:gd name="connsiteX9" fmla="*/ 1233742 w 1885632"/>
              <a:gd name="connsiteY9" fmla="*/ 44096 h 1811838"/>
              <a:gd name="connsiteX10" fmla="*/ 1412402 w 1885632"/>
              <a:gd name="connsiteY10" fmla="*/ 215739 h 1811838"/>
              <a:gd name="connsiteX11" fmla="*/ 1637652 w 1885632"/>
              <a:gd name="connsiteY11" fmla="*/ 318908 h 1811838"/>
              <a:gd name="connsiteX12" fmla="*/ 1687817 w 1885632"/>
              <a:gd name="connsiteY12" fmla="*/ 327417 h 1811838"/>
              <a:gd name="connsiteX13" fmla="*/ 1686005 w 1885632"/>
              <a:gd name="connsiteY13" fmla="*/ 330079 h 1811838"/>
              <a:gd name="connsiteX14" fmla="*/ 1689037 w 1885632"/>
              <a:gd name="connsiteY14" fmla="*/ 328991 h 1811838"/>
              <a:gd name="connsiteX15" fmla="*/ 1684748 w 1885632"/>
              <a:gd name="connsiteY15" fmla="*/ 379691 h 1811838"/>
              <a:gd name="connsiteX16" fmla="*/ 1728398 w 1885632"/>
              <a:gd name="connsiteY16" fmla="*/ 623568 h 1811838"/>
              <a:gd name="connsiteX17" fmla="*/ 1849986 w 1885632"/>
              <a:gd name="connsiteY17" fmla="*/ 839431 h 1811838"/>
              <a:gd name="connsiteX18" fmla="*/ 1885570 w 1885632"/>
              <a:gd name="connsiteY18" fmla="*/ 875801 h 1811838"/>
              <a:gd name="connsiteX19" fmla="*/ 1882539 w 1885632"/>
              <a:gd name="connsiteY19" fmla="*/ 876891 h 1811838"/>
              <a:gd name="connsiteX20" fmla="*/ 1885632 w 1885632"/>
              <a:gd name="connsiteY20" fmla="*/ 877791 h 1811838"/>
              <a:gd name="connsiteX21" fmla="*/ 1852361 w 1885632"/>
              <a:gd name="connsiteY21" fmla="*/ 916288 h 1811838"/>
              <a:gd name="connsiteX22" fmla="*/ 1744327 w 1885632"/>
              <a:gd name="connsiteY22" fmla="*/ 1139246 h 1811838"/>
              <a:gd name="connsiteX23" fmla="*/ 1715813 w 1885632"/>
              <a:gd name="connsiteY23" fmla="*/ 1385351 h 1811838"/>
              <a:gd name="connsiteX24" fmla="*/ 1723223 w 1885632"/>
              <a:gd name="connsiteY24" fmla="*/ 1435690 h 1811838"/>
              <a:gd name="connsiteX25" fmla="*/ 1720128 w 1885632"/>
              <a:gd name="connsiteY25" fmla="*/ 1434789 h 1811838"/>
              <a:gd name="connsiteX26" fmla="*/ 1722103 w 1885632"/>
              <a:gd name="connsiteY26" fmla="*/ 1437336 h 1811838"/>
              <a:gd name="connsiteX27" fmla="*/ 1672558 w 1885632"/>
              <a:gd name="connsiteY27" fmla="*/ 1448926 h 1811838"/>
              <a:gd name="connsiteX28" fmla="*/ 1454106 w 1885632"/>
              <a:gd name="connsiteY28" fmla="*/ 1565801 h 1811838"/>
              <a:gd name="connsiteX29" fmla="*/ 1286380 w 1885632"/>
              <a:gd name="connsiteY29" fmla="*/ 1748145 h 1811838"/>
              <a:gd name="connsiteX30" fmla="*/ 1262786 w 1885632"/>
              <a:gd name="connsiteY30" fmla="*/ 1793224 h 1811838"/>
              <a:gd name="connsiteX31" fmla="*/ 1260813 w 1885632"/>
              <a:gd name="connsiteY31" fmla="*/ 1790678 h 1811838"/>
              <a:gd name="connsiteX32" fmla="*/ 1260913 w 1885632"/>
              <a:gd name="connsiteY32" fmla="*/ 1793899 h 1811838"/>
              <a:gd name="connsiteX33" fmla="*/ 1214018 w 1885632"/>
              <a:gd name="connsiteY33" fmla="*/ 1774152 h 1811838"/>
              <a:gd name="connsiteX34" fmla="*/ 968589 w 1885632"/>
              <a:gd name="connsiteY34" fmla="*/ 1740304 h 1811838"/>
              <a:gd name="connsiteX35" fmla="*/ 725717 w 1885632"/>
              <a:gd name="connsiteY35" fmla="*/ 1789236 h 1811838"/>
              <a:gd name="connsiteX36" fmla="*/ 680132 w 1885632"/>
              <a:gd name="connsiteY36" fmla="*/ 1811838 h 1811838"/>
              <a:gd name="connsiteX37" fmla="*/ 680033 w 1885632"/>
              <a:gd name="connsiteY37" fmla="*/ 1808619 h 1811838"/>
              <a:gd name="connsiteX38" fmla="*/ 678222 w 1885632"/>
              <a:gd name="connsiteY38" fmla="*/ 1811282 h 1811838"/>
              <a:gd name="connsiteX39" fmla="*/ 651889 w 1885632"/>
              <a:gd name="connsiteY39" fmla="*/ 1767743 h 1811838"/>
              <a:gd name="connsiteX40" fmla="*/ 473229 w 1885632"/>
              <a:gd name="connsiteY40" fmla="*/ 1596099 h 1811838"/>
              <a:gd name="connsiteX41" fmla="*/ 247980 w 1885632"/>
              <a:gd name="connsiteY41" fmla="*/ 1492930 h 1811838"/>
              <a:gd name="connsiteX42" fmla="*/ 197815 w 1885632"/>
              <a:gd name="connsiteY42" fmla="*/ 1484422 h 1811838"/>
              <a:gd name="connsiteX43" fmla="*/ 199626 w 1885632"/>
              <a:gd name="connsiteY43" fmla="*/ 1481759 h 1811838"/>
              <a:gd name="connsiteX44" fmla="*/ 196595 w 1885632"/>
              <a:gd name="connsiteY44" fmla="*/ 1482848 h 1811838"/>
              <a:gd name="connsiteX45" fmla="*/ 200883 w 1885632"/>
              <a:gd name="connsiteY45" fmla="*/ 1432147 h 1811838"/>
              <a:gd name="connsiteX46" fmla="*/ 157233 w 1885632"/>
              <a:gd name="connsiteY46" fmla="*/ 1188270 h 1811838"/>
              <a:gd name="connsiteX47" fmla="*/ 35644 w 1885632"/>
              <a:gd name="connsiteY47" fmla="*/ 972407 h 1811838"/>
              <a:gd name="connsiteX48" fmla="*/ 62 w 1885632"/>
              <a:gd name="connsiteY48" fmla="*/ 936036 h 1811838"/>
              <a:gd name="connsiteX49" fmla="*/ 3095 w 1885632"/>
              <a:gd name="connsiteY49" fmla="*/ 934947 h 1811838"/>
              <a:gd name="connsiteX50" fmla="*/ 0 w 1885632"/>
              <a:gd name="connsiteY50" fmla="*/ 934046 h 1811838"/>
              <a:gd name="connsiteX51" fmla="*/ 33272 w 1885632"/>
              <a:gd name="connsiteY51" fmla="*/ 895549 h 1811838"/>
              <a:gd name="connsiteX52" fmla="*/ 141305 w 1885632"/>
              <a:gd name="connsiteY52" fmla="*/ 672591 h 1811838"/>
              <a:gd name="connsiteX53" fmla="*/ 169819 w 1885632"/>
              <a:gd name="connsiteY53" fmla="*/ 426486 h 1811838"/>
              <a:gd name="connsiteX54" fmla="*/ 162409 w 1885632"/>
              <a:gd name="connsiteY54" fmla="*/ 376147 h 1811838"/>
              <a:gd name="connsiteX55" fmla="*/ 165502 w 1885632"/>
              <a:gd name="connsiteY55" fmla="*/ 377047 h 1811838"/>
              <a:gd name="connsiteX56" fmla="*/ 163529 w 1885632"/>
              <a:gd name="connsiteY56" fmla="*/ 374501 h 1811838"/>
              <a:gd name="connsiteX57" fmla="*/ 213074 w 1885632"/>
              <a:gd name="connsiteY57" fmla="*/ 362912 h 1811838"/>
              <a:gd name="connsiteX58" fmla="*/ 431525 w 1885632"/>
              <a:gd name="connsiteY58" fmla="*/ 246037 h 1811838"/>
              <a:gd name="connsiteX59" fmla="*/ 599251 w 1885632"/>
              <a:gd name="connsiteY59" fmla="*/ 63694 h 1811838"/>
              <a:gd name="connsiteX60" fmla="*/ 622846 w 1885632"/>
              <a:gd name="connsiteY60" fmla="*/ 18614 h 1811838"/>
              <a:gd name="connsiteX61" fmla="*/ 624818 w 1885632"/>
              <a:gd name="connsiteY61" fmla="*/ 21159 h 1811838"/>
              <a:gd name="connsiteX62" fmla="*/ 624719 w 1885632"/>
              <a:gd name="connsiteY62" fmla="*/ 17940 h 1811838"/>
              <a:gd name="connsiteX63" fmla="*/ 671613 w 1885632"/>
              <a:gd name="connsiteY63" fmla="*/ 37686 h 1811838"/>
              <a:gd name="connsiteX64" fmla="*/ 917042 w 1885632"/>
              <a:gd name="connsiteY64" fmla="*/ 71535 h 1811838"/>
              <a:gd name="connsiteX65" fmla="*/ 1159914 w 1885632"/>
              <a:gd name="connsiteY65" fmla="*/ 22602 h 181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885632" h="1811838">
                <a:moveTo>
                  <a:pt x="967503" y="143738"/>
                </a:moveTo>
                <a:cubicBezTo>
                  <a:pt x="916867" y="142150"/>
                  <a:pt x="865318" y="145614"/>
                  <a:pt x="813446" y="154545"/>
                </a:cubicBezTo>
                <a:cubicBezTo>
                  <a:pt x="398473" y="225994"/>
                  <a:pt x="119993" y="620317"/>
                  <a:pt x="191442" y="1035290"/>
                </a:cubicBezTo>
                <a:cubicBezTo>
                  <a:pt x="262892" y="1450263"/>
                  <a:pt x="657215" y="1728743"/>
                  <a:pt x="1072187" y="1657294"/>
                </a:cubicBezTo>
                <a:cubicBezTo>
                  <a:pt x="1487160" y="1585844"/>
                  <a:pt x="1765641" y="1191522"/>
                  <a:pt x="1694191" y="776549"/>
                </a:cubicBezTo>
                <a:cubicBezTo>
                  <a:pt x="1631673" y="413447"/>
                  <a:pt x="1321955" y="154848"/>
                  <a:pt x="967503" y="143738"/>
                </a:cubicBezTo>
                <a:close/>
                <a:moveTo>
                  <a:pt x="1205499" y="0"/>
                </a:moveTo>
                <a:lnTo>
                  <a:pt x="1205599" y="3219"/>
                </a:lnTo>
                <a:lnTo>
                  <a:pt x="1207410" y="556"/>
                </a:lnTo>
                <a:lnTo>
                  <a:pt x="1233742" y="44096"/>
                </a:lnTo>
                <a:cubicBezTo>
                  <a:pt x="1276686" y="104934"/>
                  <a:pt x="1337594" y="164840"/>
                  <a:pt x="1412402" y="215739"/>
                </a:cubicBezTo>
                <a:cubicBezTo>
                  <a:pt x="1487211" y="266637"/>
                  <a:pt x="1565296" y="301300"/>
                  <a:pt x="1637652" y="318908"/>
                </a:cubicBezTo>
                <a:lnTo>
                  <a:pt x="1687817" y="327417"/>
                </a:lnTo>
                <a:lnTo>
                  <a:pt x="1686005" y="330079"/>
                </a:lnTo>
                <a:lnTo>
                  <a:pt x="1689037" y="328991"/>
                </a:lnTo>
                <a:lnTo>
                  <a:pt x="1684748" y="379691"/>
                </a:lnTo>
                <a:cubicBezTo>
                  <a:pt x="1683729" y="454152"/>
                  <a:pt x="1697794" y="538419"/>
                  <a:pt x="1728398" y="623568"/>
                </a:cubicBezTo>
                <a:cubicBezTo>
                  <a:pt x="1759002" y="708716"/>
                  <a:pt x="1801800" y="782656"/>
                  <a:pt x="1849986" y="839431"/>
                </a:cubicBezTo>
                <a:lnTo>
                  <a:pt x="1885570" y="875801"/>
                </a:lnTo>
                <a:lnTo>
                  <a:pt x="1882539" y="876891"/>
                </a:lnTo>
                <a:lnTo>
                  <a:pt x="1885632" y="877791"/>
                </a:lnTo>
                <a:lnTo>
                  <a:pt x="1852361" y="916288"/>
                </a:lnTo>
                <a:cubicBezTo>
                  <a:pt x="1807769" y="975929"/>
                  <a:pt x="1769618" y="1052370"/>
                  <a:pt x="1744327" y="1139246"/>
                </a:cubicBezTo>
                <a:cubicBezTo>
                  <a:pt x="1719038" y="1226121"/>
                  <a:pt x="1710201" y="1311095"/>
                  <a:pt x="1715813" y="1385351"/>
                </a:cubicBezTo>
                <a:lnTo>
                  <a:pt x="1723223" y="1435690"/>
                </a:lnTo>
                <a:lnTo>
                  <a:pt x="1720128" y="1434789"/>
                </a:lnTo>
                <a:lnTo>
                  <a:pt x="1722103" y="1437336"/>
                </a:lnTo>
                <a:lnTo>
                  <a:pt x="1672558" y="1448926"/>
                </a:lnTo>
                <a:cubicBezTo>
                  <a:pt x="1601426" y="1470966"/>
                  <a:pt x="1525630" y="1510382"/>
                  <a:pt x="1454106" y="1565801"/>
                </a:cubicBezTo>
                <a:cubicBezTo>
                  <a:pt x="1382582" y="1621220"/>
                  <a:pt x="1325485" y="1684771"/>
                  <a:pt x="1286380" y="1748145"/>
                </a:cubicBezTo>
                <a:lnTo>
                  <a:pt x="1262786" y="1793224"/>
                </a:lnTo>
                <a:lnTo>
                  <a:pt x="1260813" y="1790678"/>
                </a:lnTo>
                <a:lnTo>
                  <a:pt x="1260913" y="1793899"/>
                </a:lnTo>
                <a:lnTo>
                  <a:pt x="1214018" y="1774152"/>
                </a:lnTo>
                <a:cubicBezTo>
                  <a:pt x="1143517" y="1750173"/>
                  <a:pt x="1059028" y="1737510"/>
                  <a:pt x="968589" y="1740304"/>
                </a:cubicBezTo>
                <a:cubicBezTo>
                  <a:pt x="878151" y="1743097"/>
                  <a:pt x="794605" y="1760951"/>
                  <a:pt x="725717" y="1789236"/>
                </a:cubicBezTo>
                <a:lnTo>
                  <a:pt x="680132" y="1811838"/>
                </a:lnTo>
                <a:lnTo>
                  <a:pt x="680033" y="1808619"/>
                </a:lnTo>
                <a:lnTo>
                  <a:pt x="678222" y="1811282"/>
                </a:lnTo>
                <a:lnTo>
                  <a:pt x="651889" y="1767743"/>
                </a:lnTo>
                <a:cubicBezTo>
                  <a:pt x="608947" y="1706903"/>
                  <a:pt x="548037" y="1646998"/>
                  <a:pt x="473229" y="1596099"/>
                </a:cubicBezTo>
                <a:cubicBezTo>
                  <a:pt x="398420" y="1545201"/>
                  <a:pt x="320336" y="1510538"/>
                  <a:pt x="247980" y="1492930"/>
                </a:cubicBezTo>
                <a:lnTo>
                  <a:pt x="197815" y="1484422"/>
                </a:lnTo>
                <a:lnTo>
                  <a:pt x="199626" y="1481759"/>
                </a:lnTo>
                <a:lnTo>
                  <a:pt x="196595" y="1482848"/>
                </a:lnTo>
                <a:lnTo>
                  <a:pt x="200883" y="1432147"/>
                </a:lnTo>
                <a:cubicBezTo>
                  <a:pt x="201903" y="1357686"/>
                  <a:pt x="187837" y="1273419"/>
                  <a:pt x="157233" y="1188270"/>
                </a:cubicBezTo>
                <a:cubicBezTo>
                  <a:pt x="126630" y="1103122"/>
                  <a:pt x="83832" y="1029181"/>
                  <a:pt x="35644" y="972407"/>
                </a:cubicBezTo>
                <a:lnTo>
                  <a:pt x="62" y="936036"/>
                </a:lnTo>
                <a:lnTo>
                  <a:pt x="3095" y="934947"/>
                </a:lnTo>
                <a:lnTo>
                  <a:pt x="0" y="934046"/>
                </a:lnTo>
                <a:lnTo>
                  <a:pt x="33272" y="895549"/>
                </a:lnTo>
                <a:cubicBezTo>
                  <a:pt x="77863" y="835908"/>
                  <a:pt x="116015" y="759468"/>
                  <a:pt x="141305" y="672591"/>
                </a:cubicBezTo>
                <a:cubicBezTo>
                  <a:pt x="166594" y="585716"/>
                  <a:pt x="175432" y="500742"/>
                  <a:pt x="169819" y="426486"/>
                </a:cubicBezTo>
                <a:lnTo>
                  <a:pt x="162409" y="376147"/>
                </a:lnTo>
                <a:lnTo>
                  <a:pt x="165502" y="377047"/>
                </a:lnTo>
                <a:lnTo>
                  <a:pt x="163529" y="374501"/>
                </a:lnTo>
                <a:lnTo>
                  <a:pt x="213074" y="362912"/>
                </a:lnTo>
                <a:cubicBezTo>
                  <a:pt x="284205" y="340872"/>
                  <a:pt x="360001" y="301455"/>
                  <a:pt x="431525" y="246037"/>
                </a:cubicBezTo>
                <a:cubicBezTo>
                  <a:pt x="503050" y="190619"/>
                  <a:pt x="560146" y="127066"/>
                  <a:pt x="599251" y="63694"/>
                </a:cubicBezTo>
                <a:lnTo>
                  <a:pt x="622846" y="18614"/>
                </a:lnTo>
                <a:lnTo>
                  <a:pt x="624818" y="21159"/>
                </a:lnTo>
                <a:lnTo>
                  <a:pt x="624719" y="17940"/>
                </a:lnTo>
                <a:lnTo>
                  <a:pt x="671613" y="37686"/>
                </a:lnTo>
                <a:cubicBezTo>
                  <a:pt x="742114" y="61665"/>
                  <a:pt x="826603" y="74328"/>
                  <a:pt x="917042" y="71535"/>
                </a:cubicBezTo>
                <a:cubicBezTo>
                  <a:pt x="1007480" y="68741"/>
                  <a:pt x="1091027" y="50886"/>
                  <a:pt x="1159914" y="22602"/>
                </a:cubicBezTo>
                <a:close/>
              </a:path>
            </a:pathLst>
          </a:custGeom>
          <a:solidFill>
            <a:schemeClr val="accent4">
              <a:lumMod val="40000"/>
              <a:lumOff val="60000"/>
            </a:schemeClr>
          </a:solidFill>
          <a:ln>
            <a:noFill/>
          </a:ln>
        </p:spPr>
        <p:style>
          <a:lnRef idx="2">
            <a:srgbClr val="70CFE2">
              <a:shade val="50000"/>
            </a:srgbClr>
          </a:lnRef>
          <a:fillRef idx="1">
            <a:srgbClr val="70CFE2"/>
          </a:fillRef>
          <a:effectRef idx="0">
            <a:srgbClr val="70CFE2"/>
          </a:effectRef>
          <a:fontRef idx="minor">
            <a:srgbClr val="FFFFFF"/>
          </a:fontRef>
        </p:style>
        <p:txBody>
          <a:bodyPr rtlCol="0" anchor="ctr">
            <a:normAutofit/>
          </a:bodyPr>
          <a:p>
            <a:pPr algn="ctr"/>
            <a:endParaRPr lang="zh-CN" altLang="en-US">
              <a:cs typeface="汉仪中黑简" panose="02010600000101010101" charset="-122"/>
            </a:endParaRPr>
          </a:p>
        </p:txBody>
      </p:sp>
      <p:sp>
        <p:nvSpPr>
          <p:cNvPr id="10" name="任意多边形 9"/>
          <p:cNvSpPr/>
          <p:nvPr>
            <p:custDataLst>
              <p:tags r:id="rId7"/>
            </p:custDataLst>
          </p:nvPr>
        </p:nvSpPr>
        <p:spPr>
          <a:xfrm>
            <a:off x="7062470" y="3484245"/>
            <a:ext cx="1041400" cy="1041400"/>
          </a:xfrm>
          <a:custGeom>
            <a:avLst/>
            <a:gdLst>
              <a:gd name="connsiteX0" fmla="*/ 766985 w 1487101"/>
              <a:gd name="connsiteY0" fmla="*/ 20013 h 1487102"/>
              <a:gd name="connsiteX1" fmla="*/ 620740 w 1487101"/>
              <a:gd name="connsiteY1" fmla="*/ 30273 h 1487102"/>
              <a:gd name="connsiteX2" fmla="*/ 30272 w 1487101"/>
              <a:gd name="connsiteY2" fmla="*/ 866362 h 1487102"/>
              <a:gd name="connsiteX3" fmla="*/ 866362 w 1487101"/>
              <a:gd name="connsiteY3" fmla="*/ 1456830 h 1487102"/>
              <a:gd name="connsiteX4" fmla="*/ 1456829 w 1487101"/>
              <a:gd name="connsiteY4" fmla="*/ 620740 h 1487102"/>
              <a:gd name="connsiteX5" fmla="*/ 766985 w 1487101"/>
              <a:gd name="connsiteY5" fmla="*/ 20013 h 1487102"/>
              <a:gd name="connsiteX6" fmla="*/ 767622 w 1487101"/>
              <a:gd name="connsiteY6" fmla="*/ 364 h 1487102"/>
              <a:gd name="connsiteX7" fmla="*/ 1476200 w 1487101"/>
              <a:gd name="connsiteY7" fmla="*/ 617405 h 1487102"/>
              <a:gd name="connsiteX8" fmla="*/ 869697 w 1487101"/>
              <a:gd name="connsiteY8" fmla="*/ 1476201 h 1487102"/>
              <a:gd name="connsiteX9" fmla="*/ 10901 w 1487101"/>
              <a:gd name="connsiteY9" fmla="*/ 869698 h 1487102"/>
              <a:gd name="connsiteX10" fmla="*/ 617404 w 1487101"/>
              <a:gd name="connsiteY10" fmla="*/ 10902 h 1487102"/>
              <a:gd name="connsiteX11" fmla="*/ 767622 w 1487101"/>
              <a:gd name="connsiteY11" fmla="*/ 364 h 148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7101" h="1487102">
                <a:moveTo>
                  <a:pt x="766985" y="20013"/>
                </a:moveTo>
                <a:cubicBezTo>
                  <a:pt x="718916" y="18506"/>
                  <a:pt x="669981" y="21794"/>
                  <a:pt x="620740" y="30273"/>
                </a:cubicBezTo>
                <a:cubicBezTo>
                  <a:pt x="226807" y="98099"/>
                  <a:pt x="-37554" y="472430"/>
                  <a:pt x="30272" y="866362"/>
                </a:cubicBezTo>
                <a:cubicBezTo>
                  <a:pt x="98099" y="1260295"/>
                  <a:pt x="472430" y="1524656"/>
                  <a:pt x="866362" y="1456830"/>
                </a:cubicBezTo>
                <a:cubicBezTo>
                  <a:pt x="1260295" y="1389003"/>
                  <a:pt x="1524656" y="1014672"/>
                  <a:pt x="1456829" y="620740"/>
                </a:cubicBezTo>
                <a:cubicBezTo>
                  <a:pt x="1397481" y="276049"/>
                  <a:pt x="1103466" y="30561"/>
                  <a:pt x="766985" y="20013"/>
                </a:cubicBezTo>
                <a:close/>
                <a:moveTo>
                  <a:pt x="767622" y="364"/>
                </a:moveTo>
                <a:cubicBezTo>
                  <a:pt x="1113240" y="11198"/>
                  <a:pt x="1415240" y="263352"/>
                  <a:pt x="1476200" y="617405"/>
                </a:cubicBezTo>
                <a:cubicBezTo>
                  <a:pt x="1545869" y="1022036"/>
                  <a:pt x="1274328" y="1406532"/>
                  <a:pt x="869697" y="1476201"/>
                </a:cubicBezTo>
                <a:cubicBezTo>
                  <a:pt x="465066" y="1545869"/>
                  <a:pt x="80570" y="1274329"/>
                  <a:pt x="10901" y="869698"/>
                </a:cubicBezTo>
                <a:cubicBezTo>
                  <a:pt x="-58767" y="465067"/>
                  <a:pt x="212773" y="80570"/>
                  <a:pt x="617404" y="10902"/>
                </a:cubicBezTo>
                <a:cubicBezTo>
                  <a:pt x="667983" y="2193"/>
                  <a:pt x="718248" y="-1184"/>
                  <a:pt x="767622" y="364"/>
                </a:cubicBezTo>
                <a:close/>
              </a:path>
            </a:pathLst>
          </a:custGeom>
          <a:solidFill>
            <a:schemeClr val="accent4">
              <a:lumMod val="40000"/>
              <a:lumOff val="60000"/>
            </a:schemeClr>
          </a:solidFill>
          <a:ln>
            <a:noFill/>
          </a:ln>
        </p:spPr>
        <p:style>
          <a:lnRef idx="2">
            <a:srgbClr val="70CFE2">
              <a:shade val="50000"/>
            </a:srgbClr>
          </a:lnRef>
          <a:fillRef idx="1">
            <a:srgbClr val="70CFE2"/>
          </a:fillRef>
          <a:effectRef idx="0">
            <a:srgbClr val="70CFE2"/>
          </a:effectRef>
          <a:fontRef idx="minor">
            <a:srgbClr val="FFFFFF"/>
          </a:fontRef>
        </p:style>
        <p:txBody>
          <a:bodyPr rtlCol="0" anchor="ctr">
            <a:normAutofit lnSpcReduction="20000"/>
          </a:bodyPr>
          <a:p>
            <a:pPr algn="ctr"/>
            <a:r>
              <a:rPr lang="zh-CN" altLang="en-US" dirty="0">
                <a:solidFill>
                  <a:schemeClr val="tx1"/>
                </a:solidFill>
                <a:latin typeface="汉仪中黑简" panose="02010600000101010101" charset="-122"/>
                <a:ea typeface="汉仪中黑简" panose="02010600000101010101" charset="-122"/>
                <a:cs typeface="汉仪中黑简" panose="02010600000101010101" charset="-122"/>
                <a:sym typeface="+mn-ea"/>
              </a:rPr>
              <a:t>隐蔽的暴力</a:t>
            </a:r>
            <a:endParaRPr lang="zh-CN" altLang="en-US" dirty="0">
              <a:solidFill>
                <a:schemeClr val="tx1"/>
              </a:solidFill>
              <a:latin typeface="汉仪中黑简" panose="02010600000101010101" charset="-122"/>
              <a:ea typeface="汉仪中黑简" panose="02010600000101010101" charset="-122"/>
              <a:cs typeface="汉仪中黑简" panose="02010600000101010101" charset="-122"/>
              <a:sym typeface="+mn-ea"/>
            </a:endParaRPr>
          </a:p>
        </p:txBody>
      </p:sp>
      <p:sp>
        <p:nvSpPr>
          <p:cNvPr id="11" name="文本框 10"/>
          <p:cNvSpPr txBox="1"/>
          <p:nvPr>
            <p:custDataLst>
              <p:tags r:id="rId8"/>
            </p:custDataLst>
          </p:nvPr>
        </p:nvSpPr>
        <p:spPr>
          <a:xfrm>
            <a:off x="4570730" y="1494155"/>
            <a:ext cx="1948815" cy="534670"/>
          </a:xfrm>
          <a:prstGeom prst="rect">
            <a:avLst/>
          </a:prstGeom>
          <a:solidFill>
            <a:schemeClr val="accent4"/>
          </a:solidFill>
        </p:spPr>
        <p:txBody>
          <a:bodyPr wrap="square" rtlCol="0" anchor="ctr">
            <a:normAutofit fontScale="90000" lnSpcReduction="20000"/>
          </a:bodyPr>
          <a:p>
            <a:pPr algn="ctr">
              <a:lnSpc>
                <a:spcPct val="150000"/>
              </a:lnSpc>
            </a:pPr>
            <a:r>
              <a:rPr lang="zh-CN" altLang="en-US" sz="2400" dirty="0">
                <a:solidFill>
                  <a:schemeClr val="bg1"/>
                </a:solidFill>
                <a:latin typeface="汉仪中黑简" panose="02010600000101010101" charset="-122"/>
                <a:ea typeface="汉仪中黑简" panose="02010600000101010101" charset="-122"/>
                <a:cs typeface="+mn-ea"/>
              </a:rPr>
              <a:t>暴力的种类</a:t>
            </a:r>
            <a:endParaRPr lang="zh-CN" altLang="en-US" sz="2400" dirty="0">
              <a:solidFill>
                <a:schemeClr val="bg1"/>
              </a:solidFill>
              <a:latin typeface="汉仪中黑简" panose="02010600000101010101" charset="-122"/>
              <a:ea typeface="汉仪中黑简" panose="02010600000101010101" charset="-122"/>
              <a:cs typeface="+mn-ea"/>
            </a:endParaRPr>
          </a:p>
        </p:txBody>
      </p:sp>
      <p:sp>
        <p:nvSpPr>
          <p:cNvPr id="6" name="文本框 5"/>
          <p:cNvSpPr txBox="1"/>
          <p:nvPr/>
        </p:nvSpPr>
        <p:spPr>
          <a:xfrm>
            <a:off x="8531860" y="3326130"/>
            <a:ext cx="2596515" cy="1419860"/>
          </a:xfrm>
          <a:prstGeom prst="rect">
            <a:avLst/>
          </a:prstGeom>
          <a:solidFill>
            <a:srgbClr val="FFC000"/>
          </a:solidFill>
        </p:spPr>
        <p:txBody>
          <a:bodyPr wrap="square" rtlCol="0">
            <a:spAutoFit/>
          </a:bodyPr>
          <a:p>
            <a:pPr algn="l">
              <a:lnSpc>
                <a:spcPct val="120000"/>
              </a:lnSpc>
              <a:spcBef>
                <a:spcPts val="0"/>
              </a:spcBef>
              <a:spcAft>
                <a:spcPts val="0"/>
              </a:spcAft>
            </a:pPr>
            <a:r>
              <a:rPr lang="zh-CN" altLang="en-US" dirty="0" smtClean="0">
                <a:solidFill>
                  <a:schemeClr val="bg1"/>
                </a:solidFill>
                <a:cs typeface="汉仪中黑简" panose="02010600000101010101" charset="-122"/>
                <a:sym typeface="+mn-ea"/>
              </a:rPr>
              <a:t>指责、说教、否定、嘲讽、拒不回应、任意打断、随意出口的评价和结论</a:t>
            </a:r>
            <a:endParaRPr lang="zh-CN" altLang="en-US" dirty="0" smtClean="0">
              <a:solidFill>
                <a:schemeClr val="bg1"/>
              </a:solidFill>
              <a:cs typeface="汉仪中黑简" panose="02010600000101010101" charset="-122"/>
              <a:sym typeface="+mn-ea"/>
            </a:endParaRPr>
          </a:p>
        </p:txBody>
      </p:sp>
      <p:sp>
        <p:nvSpPr>
          <p:cNvPr id="14" name="文本框 13"/>
          <p:cNvSpPr txBox="1"/>
          <p:nvPr/>
        </p:nvSpPr>
        <p:spPr>
          <a:xfrm>
            <a:off x="1022350" y="2994025"/>
            <a:ext cx="1936115" cy="1751965"/>
          </a:xfrm>
          <a:prstGeom prst="rect">
            <a:avLst/>
          </a:prstGeom>
          <a:noFill/>
        </p:spPr>
        <p:txBody>
          <a:bodyPr wrap="square" rtlCol="0">
            <a:spAutoFit/>
          </a:bodyPr>
          <a:p>
            <a:pPr algn="l">
              <a:lnSpc>
                <a:spcPct val="120000"/>
              </a:lnSpc>
              <a:spcBef>
                <a:spcPts val="0"/>
              </a:spcBef>
              <a:spcAft>
                <a:spcPts val="0"/>
              </a:spcAft>
            </a:pPr>
            <a:r>
              <a:rPr lang="zh-CN" altLang="en-US" dirty="0" smtClean="0">
                <a:cs typeface="汉仪中黑简" panose="02010600000101010101" charset="-122"/>
                <a:sym typeface="+mn-ea"/>
              </a:rPr>
              <a:t>因非法使用武力，如袭击他人、剥夺他人自由等，而造成人身伤害的任何行为</a:t>
            </a:r>
            <a:endParaRPr lang="zh-CN" altLang="en-US" dirty="0" smtClean="0">
              <a:cs typeface="汉仪中黑简" panose="02010600000101010101" charset="-122"/>
              <a:sym typeface="+mn-ea"/>
            </a:endParaRPr>
          </a:p>
        </p:txBody>
      </p:sp>
      <p:sp>
        <p:nvSpPr>
          <p:cNvPr id="18" name="文本框 17"/>
          <p:cNvSpPr txBox="1"/>
          <p:nvPr/>
        </p:nvSpPr>
        <p:spPr>
          <a:xfrm>
            <a:off x="869950" y="5238750"/>
            <a:ext cx="9953625" cy="429895"/>
          </a:xfrm>
          <a:prstGeom prst="rect">
            <a:avLst/>
          </a:prstGeom>
          <a:noFill/>
        </p:spPr>
        <p:txBody>
          <a:bodyPr wrap="square" rtlCol="0">
            <a:spAutoFit/>
          </a:bodyPr>
          <a:p>
            <a:pPr algn="l"/>
            <a:r>
              <a:rPr lang="zh-CN" altLang="en-US" sz="2200">
                <a:solidFill>
                  <a:srgbClr val="FFC000"/>
                </a:solidFill>
                <a:cs typeface="汉仪中黑简" panose="02010600000101010101" charset="-122"/>
              </a:rPr>
              <a:t>暴力起因：</a:t>
            </a:r>
            <a:r>
              <a:rPr lang="zh-CN" altLang="en-US" dirty="0" smtClean="0">
                <a:cs typeface="汉仪中黑简" panose="02010600000101010101" charset="-122"/>
                <a:sym typeface="+mn-ea"/>
              </a:rPr>
              <a:t>施暴人因其内心的宁静遭到破坏而采用暴力的方式，维护或寻求心灵的和平</a:t>
            </a:r>
            <a:endParaRPr lang="zh-CN" altLang="en-US">
              <a:cs typeface="汉仪中黑简" panose="02010600000101010101" charset="-122"/>
            </a:endParaRPr>
          </a:p>
        </p:txBody>
      </p:sp>
      <p:sp>
        <p:nvSpPr>
          <p:cNvPr id="19" name="文本框 18"/>
          <p:cNvSpPr txBox="1"/>
          <p:nvPr/>
        </p:nvSpPr>
        <p:spPr>
          <a:xfrm>
            <a:off x="882650" y="5810250"/>
            <a:ext cx="10524490" cy="706755"/>
          </a:xfrm>
          <a:prstGeom prst="rect">
            <a:avLst/>
          </a:prstGeom>
          <a:noFill/>
        </p:spPr>
        <p:txBody>
          <a:bodyPr wrap="square" rtlCol="0">
            <a:spAutoFit/>
          </a:bodyPr>
          <a:p>
            <a:pPr algn="l"/>
            <a:r>
              <a:rPr lang="zh-CN" altLang="en-US" sz="2200">
                <a:solidFill>
                  <a:srgbClr val="FFC000"/>
                </a:solidFill>
                <a:cs typeface="汉仪中黑简" panose="02010600000101010101" charset="-122"/>
              </a:rPr>
              <a:t>暴力结果：</a:t>
            </a:r>
            <a:r>
              <a:rPr lang="zh-CN" altLang="en-US" dirty="0" smtClean="0">
                <a:cs typeface="汉仪中黑简" panose="02010600000101010101" charset="-122"/>
                <a:sym typeface="+mn-ea"/>
              </a:rPr>
              <a:t>被暴力侵犯的人，在情感和精神上受伤，感到痛苦会转向冷漠、封闭自己甚至产生敌视</a:t>
            </a:r>
            <a:endParaRPr lang="zh-CN" altLang="en-US" dirty="0">
              <a:cs typeface="汉仪中黑简" panose="02010600000101010101" charset="-122"/>
            </a:endParaRPr>
          </a:p>
          <a:p>
            <a:pPr algn="l"/>
            <a:endParaRPr lang="zh-CN" altLang="en-US">
              <a:cs typeface="汉仪中黑简" panose="0201060000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83310" y="310515"/>
            <a:ext cx="3499485" cy="645160"/>
          </a:xfrm>
          <a:prstGeom prst="rect">
            <a:avLst/>
          </a:prstGeom>
          <a:noFill/>
        </p:spPr>
        <p:txBody>
          <a:bodyPr wrap="square" rtlCol="0">
            <a:spAutoFit/>
          </a:bodyPr>
          <a:p>
            <a:pPr algn="l"/>
            <a:r>
              <a:rPr lang="zh-CN" altLang="en-US" sz="3600">
                <a:latin typeface="汉仪中黑简" panose="02010600000101010101" charset="-122"/>
                <a:ea typeface="汉仪中黑简" panose="02010600000101010101" charset="-122"/>
                <a:cs typeface="汉仪中黑简" panose="02010600000101010101" charset="-122"/>
              </a:rPr>
              <a:t>非暴力的定义</a:t>
            </a:r>
            <a:endParaRPr lang="zh-CN" altLang="en-US" sz="3600">
              <a:latin typeface="汉仪中黑简" panose="02010600000101010101" charset="-122"/>
              <a:ea typeface="汉仪中黑简" panose="02010600000101010101" charset="-122"/>
              <a:cs typeface="汉仪中黑简" panose="02010600000101010101" charset="-122"/>
            </a:endParaRPr>
          </a:p>
        </p:txBody>
      </p:sp>
      <p:sp>
        <p:nvSpPr>
          <p:cNvPr id="3" name="文本框 2"/>
          <p:cNvSpPr txBox="1"/>
          <p:nvPr/>
        </p:nvSpPr>
        <p:spPr>
          <a:xfrm>
            <a:off x="988060" y="2107565"/>
            <a:ext cx="4284345" cy="3138170"/>
          </a:xfrm>
          <a:prstGeom prst="rect">
            <a:avLst/>
          </a:prstGeom>
          <a:noFill/>
        </p:spPr>
        <p:txBody>
          <a:bodyPr wrap="square" rtlCol="0" anchor="t">
            <a:spAutoFit/>
          </a:bodyPr>
          <a:p>
            <a:pPr marL="514350" indent="-514350">
              <a:lnSpc>
                <a:spcPct val="150000"/>
              </a:lnSpc>
              <a:spcBef>
                <a:spcPts val="0"/>
              </a:spcBef>
              <a:spcAft>
                <a:spcPts val="0"/>
              </a:spcAft>
              <a:buFont typeface="+mj-ea"/>
              <a:buAutoNum type="circleNumDbPlain"/>
            </a:pPr>
            <a:r>
              <a:rPr lang="zh-CN" altLang="en-US" sz="2200">
                <a:cs typeface="汉仪中黑简" panose="02010600000101010101" charset="-122"/>
              </a:rPr>
              <a:t>非暴力意味着让</a:t>
            </a:r>
            <a:r>
              <a:rPr lang="zh-CN" altLang="en-US" sz="2200">
                <a:solidFill>
                  <a:schemeClr val="accent4"/>
                </a:solidFill>
                <a:cs typeface="汉仪中黑简" panose="02010600000101010101" charset="-122"/>
              </a:rPr>
              <a:t>爱</a:t>
            </a:r>
            <a:r>
              <a:rPr lang="zh-CN" altLang="en-US" sz="2200">
                <a:cs typeface="汉仪中黑简" panose="02010600000101010101" charset="-122"/>
              </a:rPr>
              <a:t>融入生活，让</a:t>
            </a:r>
            <a:r>
              <a:rPr lang="zh-CN" altLang="en-US" sz="2200">
                <a:solidFill>
                  <a:schemeClr val="accent4"/>
                </a:solidFill>
                <a:cs typeface="汉仪中黑简" panose="02010600000101010101" charset="-122"/>
              </a:rPr>
              <a:t>尊重</a:t>
            </a:r>
            <a:r>
              <a:rPr lang="zh-CN" altLang="en-US" sz="2200">
                <a:cs typeface="汉仪中黑简" panose="02010600000101010101" charset="-122"/>
              </a:rPr>
              <a:t>、</a:t>
            </a:r>
            <a:r>
              <a:rPr lang="zh-CN" altLang="en-US" sz="2200">
                <a:solidFill>
                  <a:schemeClr val="accent4"/>
                </a:solidFill>
                <a:cs typeface="汉仪中黑简" panose="02010600000101010101" charset="-122"/>
              </a:rPr>
              <a:t>理解</a:t>
            </a:r>
            <a:r>
              <a:rPr lang="zh-CN" altLang="en-US" sz="2200">
                <a:cs typeface="汉仪中黑简" panose="02010600000101010101" charset="-122"/>
              </a:rPr>
              <a:t>、</a:t>
            </a:r>
            <a:r>
              <a:rPr lang="zh-CN" altLang="en-US" sz="2200">
                <a:solidFill>
                  <a:schemeClr val="accent4"/>
                </a:solidFill>
                <a:cs typeface="汉仪中黑简" panose="02010600000101010101" charset="-122"/>
              </a:rPr>
              <a:t>欣赏</a:t>
            </a:r>
            <a:r>
              <a:rPr lang="zh-CN" altLang="en-US" sz="2200">
                <a:cs typeface="汉仪中黑简" panose="02010600000101010101" charset="-122"/>
              </a:rPr>
              <a:t>、</a:t>
            </a:r>
            <a:r>
              <a:rPr lang="zh-CN" altLang="en-US" sz="2200">
                <a:solidFill>
                  <a:schemeClr val="accent4"/>
                </a:solidFill>
                <a:cs typeface="汉仪中黑简" panose="02010600000101010101" charset="-122"/>
              </a:rPr>
              <a:t>慈悲</a:t>
            </a:r>
            <a:r>
              <a:rPr lang="zh-CN" altLang="en-US" sz="2200">
                <a:cs typeface="汉仪中黑简" panose="02010600000101010101" charset="-122"/>
              </a:rPr>
              <a:t>、</a:t>
            </a:r>
            <a:r>
              <a:rPr lang="zh-CN" altLang="en-US" sz="2200">
                <a:solidFill>
                  <a:schemeClr val="accent4"/>
                </a:solidFill>
                <a:cs typeface="汉仪中黑简" panose="02010600000101010101" charset="-122"/>
              </a:rPr>
              <a:t>友情</a:t>
            </a:r>
            <a:r>
              <a:rPr lang="zh-CN" altLang="en-US" sz="2200">
                <a:solidFill>
                  <a:schemeClr val="tx1"/>
                </a:solidFill>
                <a:cs typeface="汉仪中黑简" panose="02010600000101010101" charset="-122"/>
              </a:rPr>
              <a:t>来主导生活。</a:t>
            </a:r>
            <a:r>
              <a:rPr lang="en-US" altLang="zh-CN" sz="2200">
                <a:solidFill>
                  <a:schemeClr val="tx1"/>
                </a:solidFill>
                <a:cs typeface="汉仪中黑简" panose="02010600000101010101" charset="-122"/>
              </a:rPr>
              <a:t>	</a:t>
            </a:r>
            <a:endParaRPr lang="en-US" altLang="zh-CN" sz="2200">
              <a:solidFill>
                <a:schemeClr val="tx1"/>
              </a:solidFill>
              <a:cs typeface="汉仪中黑简" panose="02010600000101010101" charset="-122"/>
            </a:endParaRPr>
          </a:p>
          <a:p>
            <a:pPr marL="514350" indent="-514350">
              <a:lnSpc>
                <a:spcPct val="150000"/>
              </a:lnSpc>
              <a:spcBef>
                <a:spcPts val="0"/>
              </a:spcBef>
              <a:spcAft>
                <a:spcPts val="0"/>
              </a:spcAft>
              <a:buFont typeface="+mj-ea"/>
              <a:buAutoNum type="circleNumDbPlain"/>
            </a:pPr>
            <a:r>
              <a:rPr lang="zh-CN" altLang="en-US" sz="2200">
                <a:cs typeface="汉仪中黑简" panose="02010600000101010101" charset="-122"/>
              </a:rPr>
              <a:t>拒绝</a:t>
            </a:r>
            <a:r>
              <a:rPr lang="zh-CN" altLang="en-US" sz="2200">
                <a:solidFill>
                  <a:srgbClr val="C00000"/>
                </a:solidFill>
                <a:cs typeface="汉仪中黑简" panose="02010600000101010101" charset="-122"/>
              </a:rPr>
              <a:t>自私自利</a:t>
            </a:r>
            <a:r>
              <a:rPr lang="zh-CN" altLang="en-US" sz="2200">
                <a:cs typeface="汉仪中黑简" panose="02010600000101010101" charset="-122"/>
              </a:rPr>
              <a:t>、</a:t>
            </a:r>
            <a:r>
              <a:rPr lang="zh-CN" altLang="en-US" sz="2200">
                <a:solidFill>
                  <a:srgbClr val="C00000"/>
                </a:solidFill>
                <a:cs typeface="汉仪中黑简" panose="02010600000101010101" charset="-122"/>
              </a:rPr>
              <a:t>贪婪</a:t>
            </a:r>
            <a:r>
              <a:rPr lang="zh-CN" altLang="en-US" sz="2200">
                <a:cs typeface="汉仪中黑简" panose="02010600000101010101" charset="-122"/>
              </a:rPr>
              <a:t>、</a:t>
            </a:r>
            <a:r>
              <a:rPr lang="zh-CN" altLang="en-US" sz="2200">
                <a:solidFill>
                  <a:srgbClr val="C00000"/>
                </a:solidFill>
                <a:cs typeface="汉仪中黑简" panose="02010600000101010101" charset="-122"/>
              </a:rPr>
              <a:t>憎恨</a:t>
            </a:r>
            <a:r>
              <a:rPr lang="zh-CN" altLang="en-US" sz="2200">
                <a:cs typeface="汉仪中黑简" panose="02010600000101010101" charset="-122"/>
              </a:rPr>
              <a:t>、</a:t>
            </a:r>
            <a:r>
              <a:rPr lang="zh-CN" altLang="en-US" sz="2200">
                <a:solidFill>
                  <a:srgbClr val="C00000"/>
                </a:solidFill>
                <a:cs typeface="汉仪中黑简" panose="02010600000101010101" charset="-122"/>
              </a:rPr>
              <a:t>偏见</a:t>
            </a:r>
            <a:r>
              <a:rPr lang="zh-CN" altLang="en-US" sz="2200">
                <a:cs typeface="汉仪中黑简" panose="02010600000101010101" charset="-122"/>
              </a:rPr>
              <a:t>、</a:t>
            </a:r>
            <a:r>
              <a:rPr lang="zh-CN" altLang="en-US" sz="2200">
                <a:solidFill>
                  <a:srgbClr val="C00000"/>
                </a:solidFill>
                <a:cs typeface="汉仪中黑简" panose="02010600000101010101" charset="-122"/>
              </a:rPr>
              <a:t>怀疑</a:t>
            </a:r>
            <a:r>
              <a:rPr lang="zh-CN" altLang="en-US" sz="2200">
                <a:cs typeface="汉仪中黑简" panose="02010600000101010101" charset="-122"/>
              </a:rPr>
              <a:t>和</a:t>
            </a:r>
            <a:r>
              <a:rPr lang="zh-CN" altLang="en-US" sz="2200">
                <a:solidFill>
                  <a:srgbClr val="C00000"/>
                </a:solidFill>
                <a:cs typeface="汉仪中黑简" panose="02010600000101010101" charset="-122"/>
              </a:rPr>
              <a:t>敌意</a:t>
            </a:r>
            <a:r>
              <a:rPr lang="zh-CN" altLang="en-US" sz="2200">
                <a:cs typeface="汉仪中黑简" panose="02010600000101010101" charset="-122"/>
              </a:rPr>
              <a:t>，来主导生活</a:t>
            </a:r>
            <a:endParaRPr lang="zh-CN" altLang="en-US" sz="2200">
              <a:cs typeface="汉仪中黑简" panose="02010600000101010101" charset="-122"/>
            </a:endParaRPr>
          </a:p>
        </p:txBody>
      </p:sp>
      <p:sp>
        <p:nvSpPr>
          <p:cNvPr id="9" name="椭圆 8"/>
          <p:cNvSpPr/>
          <p:nvPr>
            <p:custDataLst>
              <p:tags r:id="rId1"/>
            </p:custDataLst>
          </p:nvPr>
        </p:nvSpPr>
        <p:spPr>
          <a:xfrm>
            <a:off x="6760845" y="1617980"/>
            <a:ext cx="4177665" cy="4180840"/>
          </a:xfrm>
          <a:prstGeom prst="ellipse">
            <a:avLst/>
          </a:prstGeom>
          <a:solidFill>
            <a:srgbClr val="F0F0F0">
              <a:lumMod val="100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a:ea typeface="汉仪中黑简" panose="02010600000101010101" charset="-122"/>
              <a:cs typeface="汉仪中黑简" panose="02010600000101010101" charset="-122"/>
            </a:endParaRPr>
          </a:p>
        </p:txBody>
      </p:sp>
      <p:sp>
        <p:nvSpPr>
          <p:cNvPr id="28" name="直接连接符 27"/>
          <p:cNvSpPr/>
          <p:nvPr>
            <p:custDataLst>
              <p:tags r:id="rId2"/>
            </p:custDataLst>
          </p:nvPr>
        </p:nvSpPr>
        <p:spPr bwMode="auto">
          <a:xfrm flipH="1">
            <a:off x="8919845" y="3596640"/>
            <a:ext cx="381635" cy="120650"/>
          </a:xfrm>
          <a:prstGeom prst="line">
            <a:avLst/>
          </a:prstGeom>
          <a:noFill/>
          <a:ln w="12700" cap="flat" cmpd="sng" algn="ctr">
            <a:solidFill>
              <a:srgbClr val="000000">
                <a:lumMod val="50000"/>
                <a:lumOff val="50000"/>
              </a:srgbClr>
            </a:solidFill>
            <a:prstDash val="solid"/>
            <a:miter lim="800000"/>
            <a:headEnd type="none" w="med" len="med"/>
            <a:tailEnd type="none" w="med" len="med"/>
          </a:ln>
          <a:extLst>
            <a:ext uri="{909E8E84-426E-40DD-AFC4-6F175D3DCCD1}">
              <a14:hiddenFill xmlns:a14="http://schemas.microsoft.com/office/drawing/2010/main">
                <a:solidFill>
                  <a:srgbClr val="778495">
                    <a:lumMod val="100000"/>
                  </a:srgbClr>
                </a:solidFill>
              </a14:hiddenFill>
            </a:ext>
          </a:extLst>
        </p:spPr>
        <p:txBody>
          <a:bodyPr anchor="ctr"/>
          <a:lstStyle/>
          <a:p>
            <a:pPr algn="ctr"/>
            <a:endParaRPr>
              <a:ea typeface="汉仪中黑简" panose="02010600000101010101" charset="-122"/>
              <a:cs typeface="汉仪中黑简" panose="02010600000101010101" charset="-122"/>
            </a:endParaRPr>
          </a:p>
        </p:txBody>
      </p:sp>
      <p:sp>
        <p:nvSpPr>
          <p:cNvPr id="102" name="椭圆 101"/>
          <p:cNvSpPr/>
          <p:nvPr>
            <p:custDataLst>
              <p:tags r:id="rId3"/>
            </p:custDataLst>
          </p:nvPr>
        </p:nvSpPr>
        <p:spPr>
          <a:xfrm>
            <a:off x="6720840" y="4488180"/>
            <a:ext cx="1057910" cy="957580"/>
          </a:xfrm>
          <a:prstGeom prst="ellipse">
            <a:avLst/>
          </a:prstGeom>
          <a:solidFill>
            <a:srgbClr val="D89E00"/>
          </a:solidFill>
          <a:ln>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lstStyle/>
          <a:p>
            <a:pPr algn="ctr"/>
            <a:r>
              <a:rPr lang="zh-CN" altLang="en-US">
                <a:cs typeface="汉仪中黑简" panose="02010600000101010101" charset="-122"/>
                <a:sym typeface="+mn-ea"/>
              </a:rPr>
              <a:t>偏见</a:t>
            </a:r>
            <a:endParaRPr>
              <a:ea typeface="汉仪中黑简" panose="02010600000101010101" charset="-122"/>
              <a:cs typeface="汉仪中黑简" panose="02010600000101010101" charset="-122"/>
            </a:endParaRPr>
          </a:p>
        </p:txBody>
      </p:sp>
      <p:sp>
        <p:nvSpPr>
          <p:cNvPr id="103" name="椭圆 102"/>
          <p:cNvSpPr/>
          <p:nvPr>
            <p:custDataLst>
              <p:tags r:id="rId4"/>
            </p:custDataLst>
          </p:nvPr>
        </p:nvSpPr>
        <p:spPr>
          <a:xfrm>
            <a:off x="10041890" y="3112135"/>
            <a:ext cx="986155" cy="975995"/>
          </a:xfrm>
          <a:prstGeom prst="ellipse">
            <a:avLst/>
          </a:prstGeom>
          <a:solidFill>
            <a:srgbClr val="D89E00"/>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r>
              <a:rPr lang="zh-CN" altLang="en-US">
                <a:cs typeface="汉仪中黑简" panose="02010600000101010101" charset="-122"/>
                <a:sym typeface="+mn-ea"/>
              </a:rPr>
              <a:t>慈悲</a:t>
            </a:r>
            <a:endParaRPr>
              <a:ea typeface="汉仪中黑简" panose="02010600000101010101" charset="-122"/>
              <a:cs typeface="汉仪中黑简" panose="02010600000101010101" charset="-122"/>
            </a:endParaRPr>
          </a:p>
        </p:txBody>
      </p:sp>
      <p:sp>
        <p:nvSpPr>
          <p:cNvPr id="100" name="椭圆 99"/>
          <p:cNvSpPr/>
          <p:nvPr>
            <p:custDataLst>
              <p:tags r:id="rId5"/>
            </p:custDataLst>
          </p:nvPr>
        </p:nvSpPr>
        <p:spPr>
          <a:xfrm>
            <a:off x="7061200" y="2322195"/>
            <a:ext cx="939800" cy="906780"/>
          </a:xfrm>
          <a:prstGeom prst="ellipse">
            <a:avLst/>
          </a:prstGeom>
          <a:solidFill>
            <a:srgbClr val="D89E00"/>
          </a:solidFill>
          <a:ln>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lstStyle/>
          <a:p>
            <a:pPr algn="ctr"/>
            <a:r>
              <a:rPr lang="zh-CN" altLang="en-US">
                <a:cs typeface="汉仪中黑简" panose="02010600000101010101" charset="-122"/>
                <a:sym typeface="+mn-ea"/>
              </a:rPr>
              <a:t>尊重</a:t>
            </a:r>
            <a:endParaRPr>
              <a:ea typeface="汉仪中黑简" panose="02010600000101010101" charset="-122"/>
              <a:cs typeface="汉仪中黑简" panose="02010600000101010101" charset="-122"/>
            </a:endParaRPr>
          </a:p>
        </p:txBody>
      </p:sp>
      <p:sp>
        <p:nvSpPr>
          <p:cNvPr id="98" name="椭圆 97"/>
          <p:cNvSpPr/>
          <p:nvPr>
            <p:custDataLst>
              <p:tags r:id="rId6"/>
            </p:custDataLst>
          </p:nvPr>
        </p:nvSpPr>
        <p:spPr>
          <a:xfrm>
            <a:off x="7154545" y="3425190"/>
            <a:ext cx="398145" cy="400685"/>
          </a:xfrm>
          <a:prstGeom prst="ellipse">
            <a:avLst/>
          </a:prstGeom>
          <a:solidFill>
            <a:srgbClr val="D89E00"/>
          </a:solidFill>
          <a:ln>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a:ea typeface="汉仪中黑简" panose="02010600000101010101" charset="-122"/>
              <a:cs typeface="汉仪中黑简" panose="02010600000101010101" charset="-122"/>
            </a:endParaRPr>
          </a:p>
        </p:txBody>
      </p:sp>
      <p:sp>
        <p:nvSpPr>
          <p:cNvPr id="96" name="椭圆 95"/>
          <p:cNvSpPr/>
          <p:nvPr>
            <p:custDataLst>
              <p:tags r:id="rId7"/>
            </p:custDataLst>
          </p:nvPr>
        </p:nvSpPr>
        <p:spPr>
          <a:xfrm>
            <a:off x="8650605" y="4610735"/>
            <a:ext cx="398145" cy="400685"/>
          </a:xfrm>
          <a:prstGeom prst="ellipse">
            <a:avLst/>
          </a:prstGeom>
          <a:solidFill>
            <a:srgbClr val="178AA1">
              <a:lumMod val="100000"/>
            </a:srgbClr>
          </a:solidFill>
          <a:ln>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a:ea typeface="汉仪中黑简" panose="02010600000101010101" charset="-122"/>
              <a:cs typeface="汉仪中黑简" panose="02010600000101010101" charset="-122"/>
            </a:endParaRPr>
          </a:p>
        </p:txBody>
      </p:sp>
      <p:sp>
        <p:nvSpPr>
          <p:cNvPr id="97" name="椭圆 96"/>
          <p:cNvSpPr/>
          <p:nvPr>
            <p:custDataLst>
              <p:tags r:id="rId8"/>
            </p:custDataLst>
          </p:nvPr>
        </p:nvSpPr>
        <p:spPr>
          <a:xfrm>
            <a:off x="8080375" y="4377055"/>
            <a:ext cx="1009015" cy="1012825"/>
          </a:xfrm>
          <a:prstGeom prst="ellipse">
            <a:avLst/>
          </a:prstGeom>
          <a:solidFill>
            <a:srgbClr val="D89E00"/>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r>
              <a:rPr lang="zh-CN" altLang="en-US">
                <a:cs typeface="汉仪中黑简" panose="02010600000101010101" charset="-122"/>
                <a:sym typeface="+mn-ea"/>
              </a:rPr>
              <a:t>欣赏</a:t>
            </a:r>
            <a:endParaRPr>
              <a:ea typeface="汉仪中黑简" panose="02010600000101010101" charset="-122"/>
              <a:cs typeface="汉仪中黑简" panose="02010600000101010101" charset="-122"/>
            </a:endParaRPr>
          </a:p>
        </p:txBody>
      </p:sp>
      <p:sp>
        <p:nvSpPr>
          <p:cNvPr id="87" name="椭圆 86"/>
          <p:cNvSpPr/>
          <p:nvPr>
            <p:custDataLst>
              <p:tags r:id="rId9"/>
            </p:custDataLst>
          </p:nvPr>
        </p:nvSpPr>
        <p:spPr>
          <a:xfrm>
            <a:off x="9187815" y="3361690"/>
            <a:ext cx="398145" cy="400685"/>
          </a:xfrm>
          <a:prstGeom prst="ellipse">
            <a:avLst/>
          </a:prstGeom>
          <a:solidFill>
            <a:srgbClr val="40A693">
              <a:lumMod val="100000"/>
            </a:srgbClr>
          </a:solidFill>
          <a:ln>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a:ea typeface="汉仪中黑简" panose="02010600000101010101" charset="-122"/>
              <a:cs typeface="汉仪中黑简" panose="02010600000101010101" charset="-122"/>
            </a:endParaRPr>
          </a:p>
        </p:txBody>
      </p:sp>
      <p:sp>
        <p:nvSpPr>
          <p:cNvPr id="88" name="椭圆 87"/>
          <p:cNvSpPr/>
          <p:nvPr>
            <p:custDataLst>
              <p:tags r:id="rId10"/>
            </p:custDataLst>
          </p:nvPr>
        </p:nvSpPr>
        <p:spPr>
          <a:xfrm>
            <a:off x="8736330" y="3185160"/>
            <a:ext cx="947420" cy="950595"/>
          </a:xfrm>
          <a:prstGeom prst="ellipse">
            <a:avLst/>
          </a:prstGeom>
          <a:solidFill>
            <a:schemeClr val="accent5">
              <a:lumMod val="40000"/>
              <a:lumOff val="60000"/>
            </a:schemeClr>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r>
              <a:rPr lang="zh-CN" altLang="en-US">
                <a:cs typeface="汉仪中黑简" panose="02010600000101010101" charset="-122"/>
                <a:sym typeface="+mn-ea"/>
              </a:rPr>
              <a:t>理解</a:t>
            </a:r>
            <a:endParaRPr>
              <a:ea typeface="汉仪中黑简" panose="02010600000101010101" charset="-122"/>
              <a:cs typeface="汉仪中黑简" panose="02010600000101010101" charset="-122"/>
            </a:endParaRPr>
          </a:p>
        </p:txBody>
      </p:sp>
      <p:sp>
        <p:nvSpPr>
          <p:cNvPr id="81" name="椭圆 80"/>
          <p:cNvSpPr/>
          <p:nvPr>
            <p:custDataLst>
              <p:tags r:id="rId11"/>
            </p:custDataLst>
          </p:nvPr>
        </p:nvSpPr>
        <p:spPr>
          <a:xfrm>
            <a:off x="6401435" y="4488180"/>
            <a:ext cx="303530" cy="305435"/>
          </a:xfrm>
          <a:prstGeom prst="ellipse">
            <a:avLst/>
          </a:prstGeom>
          <a:solidFill>
            <a:srgbClr val="5268A5">
              <a:lumMod val="100000"/>
            </a:srgbClr>
          </a:solidFill>
          <a:ln w="1905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a:ea typeface="汉仪中黑简" panose="02010600000101010101" charset="-122"/>
              <a:cs typeface="汉仪中黑简" panose="02010600000101010101" charset="-122"/>
            </a:endParaRPr>
          </a:p>
        </p:txBody>
      </p:sp>
      <p:sp>
        <p:nvSpPr>
          <p:cNvPr id="79" name="椭圆 78"/>
          <p:cNvSpPr/>
          <p:nvPr>
            <p:custDataLst>
              <p:tags r:id="rId12"/>
            </p:custDataLst>
          </p:nvPr>
        </p:nvSpPr>
        <p:spPr>
          <a:xfrm>
            <a:off x="7710170" y="5798820"/>
            <a:ext cx="303530" cy="305435"/>
          </a:xfrm>
          <a:prstGeom prst="ellipse">
            <a:avLst/>
          </a:prstGeom>
          <a:solidFill>
            <a:srgbClr val="5268A5">
              <a:lumMod val="100000"/>
            </a:srgbClr>
          </a:solidFill>
          <a:ln w="1905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a:ea typeface="汉仪中黑简" panose="02010600000101010101" charset="-122"/>
              <a:cs typeface="汉仪中黑简" panose="02010600000101010101" charset="-122"/>
            </a:endParaRPr>
          </a:p>
        </p:txBody>
      </p:sp>
      <p:sp>
        <p:nvSpPr>
          <p:cNvPr id="76" name="椭圆 75"/>
          <p:cNvSpPr/>
          <p:nvPr>
            <p:custDataLst>
              <p:tags r:id="rId13"/>
            </p:custDataLst>
          </p:nvPr>
        </p:nvSpPr>
        <p:spPr>
          <a:xfrm>
            <a:off x="10297160" y="4204970"/>
            <a:ext cx="976630" cy="873760"/>
          </a:xfrm>
          <a:prstGeom prst="ellipse">
            <a:avLst/>
          </a:prstGeom>
          <a:solidFill>
            <a:srgbClr val="674EA8"/>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r>
              <a:rPr lang="zh-CN" altLang="en-US">
                <a:cs typeface="汉仪中黑简" panose="02010600000101010101" charset="-122"/>
                <a:sym typeface="+mn-ea"/>
              </a:rPr>
              <a:t>友情</a:t>
            </a:r>
            <a:endParaRPr>
              <a:ea typeface="汉仪中黑简" panose="02010600000101010101" charset="-122"/>
              <a:cs typeface="汉仪中黑简" panose="02010600000101010101" charset="-122"/>
            </a:endParaRPr>
          </a:p>
        </p:txBody>
      </p:sp>
      <p:sp>
        <p:nvSpPr>
          <p:cNvPr id="49" name="椭圆 48"/>
          <p:cNvSpPr/>
          <p:nvPr>
            <p:custDataLst>
              <p:tags r:id="rId14"/>
            </p:custDataLst>
          </p:nvPr>
        </p:nvSpPr>
        <p:spPr>
          <a:xfrm>
            <a:off x="9789795" y="2340610"/>
            <a:ext cx="334010" cy="335915"/>
          </a:xfrm>
          <a:prstGeom prst="ellipse">
            <a:avLst/>
          </a:prstGeom>
          <a:solidFill>
            <a:srgbClr val="674EA8"/>
          </a:solidFill>
          <a:ln w="1905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a:ea typeface="汉仪中黑简" panose="02010600000101010101" charset="-122"/>
              <a:cs typeface="汉仪中黑简" panose="02010600000101010101" charset="-122"/>
            </a:endParaRPr>
          </a:p>
        </p:txBody>
      </p:sp>
      <p:sp>
        <p:nvSpPr>
          <p:cNvPr id="71" name="椭圆 70"/>
          <p:cNvSpPr/>
          <p:nvPr>
            <p:custDataLst>
              <p:tags r:id="rId15"/>
            </p:custDataLst>
          </p:nvPr>
        </p:nvSpPr>
        <p:spPr>
          <a:xfrm>
            <a:off x="10445115" y="2424430"/>
            <a:ext cx="250825" cy="252730"/>
          </a:xfrm>
          <a:prstGeom prst="ellipse">
            <a:avLst/>
          </a:prstGeom>
          <a:solidFill>
            <a:srgbClr val="674EA8"/>
          </a:solidFill>
          <a:ln w="1905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a:ea typeface="汉仪中黑简" panose="02010600000101010101" charset="-122"/>
              <a:cs typeface="汉仪中黑简" panose="02010600000101010101" charset="-122"/>
            </a:endParaRPr>
          </a:p>
        </p:txBody>
      </p:sp>
      <p:sp>
        <p:nvSpPr>
          <p:cNvPr id="69" name="椭圆 68"/>
          <p:cNvSpPr/>
          <p:nvPr>
            <p:custDataLst>
              <p:tags r:id="rId16"/>
            </p:custDataLst>
          </p:nvPr>
        </p:nvSpPr>
        <p:spPr>
          <a:xfrm>
            <a:off x="8282305" y="1122680"/>
            <a:ext cx="250825" cy="252730"/>
          </a:xfrm>
          <a:prstGeom prst="ellipse">
            <a:avLst/>
          </a:prstGeom>
          <a:solidFill>
            <a:srgbClr val="5268A5">
              <a:lumMod val="100000"/>
            </a:srgbClr>
          </a:solidFill>
          <a:ln w="1905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a:ea typeface="汉仪中黑简" panose="02010600000101010101" charset="-122"/>
              <a:cs typeface="汉仪中黑简" panose="02010600000101010101" charset="-122"/>
            </a:endParaRPr>
          </a:p>
        </p:txBody>
      </p:sp>
      <p:sp>
        <p:nvSpPr>
          <p:cNvPr id="67" name="椭圆 66"/>
          <p:cNvSpPr/>
          <p:nvPr>
            <p:custDataLst>
              <p:tags r:id="rId17"/>
            </p:custDataLst>
          </p:nvPr>
        </p:nvSpPr>
        <p:spPr>
          <a:xfrm>
            <a:off x="6725285" y="2053590"/>
            <a:ext cx="266700" cy="267970"/>
          </a:xfrm>
          <a:prstGeom prst="ellipse">
            <a:avLst/>
          </a:prstGeom>
          <a:solidFill>
            <a:srgbClr val="5268A5">
              <a:lumMod val="100000"/>
            </a:srgbClr>
          </a:solidFill>
          <a:ln w="1905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a:ea typeface="汉仪中黑简" panose="02010600000101010101" charset="-122"/>
              <a:cs typeface="汉仪中黑简" panose="02010600000101010101" charset="-122"/>
            </a:endParaRPr>
          </a:p>
        </p:txBody>
      </p:sp>
      <p:sp>
        <p:nvSpPr>
          <p:cNvPr id="54" name="椭圆 53"/>
          <p:cNvSpPr/>
          <p:nvPr>
            <p:custDataLst>
              <p:tags r:id="rId18"/>
            </p:custDataLst>
          </p:nvPr>
        </p:nvSpPr>
        <p:spPr>
          <a:xfrm>
            <a:off x="5873115" y="2676525"/>
            <a:ext cx="1093470" cy="1100455"/>
          </a:xfrm>
          <a:prstGeom prst="ellipse">
            <a:avLst/>
          </a:prstGeom>
          <a:solidFill>
            <a:schemeClr val="accent5">
              <a:lumMod val="40000"/>
              <a:lumOff val="60000"/>
            </a:schemeClr>
          </a:solidFill>
          <a:ln w="381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wrap="none" anchor="ctr">
            <a:normAutofit/>
          </a:bodyPr>
          <a:lstStyle/>
          <a:p>
            <a:pPr algn="ctr">
              <a:buClrTx/>
              <a:buSzTx/>
              <a:buFontTx/>
            </a:pPr>
            <a:r>
              <a:rPr lang="zh-CN" altLang="en-US" sz="1800">
                <a:cs typeface="汉仪中黑简" panose="02010600000101010101" charset="-122"/>
              </a:rPr>
              <a:t>爱</a:t>
            </a:r>
            <a:endParaRPr lang="zh-CN" altLang="en-US" sz="1800">
              <a:cs typeface="汉仪中黑简" panose="02010600000101010101" charset="-122"/>
            </a:endParaRPr>
          </a:p>
        </p:txBody>
      </p:sp>
      <p:sp>
        <p:nvSpPr>
          <p:cNvPr id="61" name="椭圆 60"/>
          <p:cNvSpPr/>
          <p:nvPr>
            <p:custDataLst>
              <p:tags r:id="rId19"/>
            </p:custDataLst>
          </p:nvPr>
        </p:nvSpPr>
        <p:spPr>
          <a:xfrm>
            <a:off x="8093075" y="1650365"/>
            <a:ext cx="250825" cy="252730"/>
          </a:xfrm>
          <a:prstGeom prst="ellipse">
            <a:avLst/>
          </a:prstGeom>
          <a:solidFill>
            <a:srgbClr val="5268A5">
              <a:lumMod val="100000"/>
            </a:srgbClr>
          </a:solidFill>
          <a:ln w="1905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a:ea typeface="汉仪中黑简" panose="02010600000101010101" charset="-122"/>
              <a:cs typeface="汉仪中黑简" panose="02010600000101010101" charset="-122"/>
            </a:endParaRPr>
          </a:p>
        </p:txBody>
      </p:sp>
      <p:sp>
        <p:nvSpPr>
          <p:cNvPr id="44" name="椭圆 43"/>
          <p:cNvSpPr/>
          <p:nvPr>
            <p:custDataLst>
              <p:tags r:id="rId20"/>
            </p:custDataLst>
          </p:nvPr>
        </p:nvSpPr>
        <p:spPr>
          <a:xfrm>
            <a:off x="9301480" y="5018405"/>
            <a:ext cx="976630" cy="873760"/>
          </a:xfrm>
          <a:prstGeom prst="ellipse">
            <a:avLst/>
          </a:prstGeom>
          <a:solidFill>
            <a:srgbClr val="674EA8"/>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r>
              <a:rPr lang="zh-CN" altLang="en-US">
                <a:cs typeface="汉仪中黑简" panose="02010600000101010101" charset="-122"/>
                <a:sym typeface="+mn-ea"/>
              </a:rPr>
              <a:t>贪婪</a:t>
            </a:r>
            <a:endParaRPr lang="zh-CN" altLang="en-US">
              <a:cs typeface="汉仪中黑简" panose="02010600000101010101" charset="-122"/>
              <a:sym typeface="+mn-ea"/>
            </a:endParaRPr>
          </a:p>
        </p:txBody>
      </p:sp>
      <p:sp>
        <p:nvSpPr>
          <p:cNvPr id="45" name="椭圆 44"/>
          <p:cNvSpPr/>
          <p:nvPr>
            <p:custDataLst>
              <p:tags r:id="rId21"/>
            </p:custDataLst>
          </p:nvPr>
        </p:nvSpPr>
        <p:spPr>
          <a:xfrm>
            <a:off x="9077960" y="1195070"/>
            <a:ext cx="976630" cy="873760"/>
          </a:xfrm>
          <a:prstGeom prst="ellipse">
            <a:avLst/>
          </a:prstGeom>
          <a:solidFill>
            <a:srgbClr val="674EA8"/>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r>
              <a:rPr lang="zh-CN" altLang="en-US">
                <a:cs typeface="汉仪中黑简" panose="02010600000101010101" charset="-122"/>
                <a:sym typeface="+mn-ea"/>
              </a:rPr>
              <a:t>憎恨</a:t>
            </a:r>
            <a:endParaRPr lang="zh-CN" altLang="en-US">
              <a:cs typeface="汉仪中黑简" panose="02010600000101010101" charset="-122"/>
              <a:sym typeface="+mn-ea"/>
            </a:endParaRPr>
          </a:p>
        </p:txBody>
      </p:sp>
      <p:sp>
        <p:nvSpPr>
          <p:cNvPr id="47" name="椭圆 46"/>
          <p:cNvSpPr/>
          <p:nvPr>
            <p:custDataLst>
              <p:tags r:id="rId22"/>
            </p:custDataLst>
          </p:nvPr>
        </p:nvSpPr>
        <p:spPr>
          <a:xfrm>
            <a:off x="7791450" y="3650615"/>
            <a:ext cx="303530" cy="305435"/>
          </a:xfrm>
          <a:prstGeom prst="ellipse">
            <a:avLst/>
          </a:prstGeom>
          <a:solidFill>
            <a:srgbClr val="5268A5">
              <a:lumMod val="100000"/>
            </a:srgbClr>
          </a:solidFill>
          <a:ln w="1905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a:ea typeface="汉仪中黑简" panose="02010600000101010101" charset="-122"/>
              <a:cs typeface="汉仪中黑简" panose="02010600000101010101" charset="-122"/>
            </a:endParaRPr>
          </a:p>
        </p:txBody>
      </p:sp>
      <p:sp>
        <p:nvSpPr>
          <p:cNvPr id="48" name="椭圆 47"/>
          <p:cNvSpPr/>
          <p:nvPr>
            <p:custDataLst>
              <p:tags r:id="rId23"/>
            </p:custDataLst>
          </p:nvPr>
        </p:nvSpPr>
        <p:spPr>
          <a:xfrm>
            <a:off x="8432800" y="2676525"/>
            <a:ext cx="303530" cy="305435"/>
          </a:xfrm>
          <a:prstGeom prst="ellipse">
            <a:avLst/>
          </a:prstGeom>
          <a:solidFill>
            <a:srgbClr val="5268A5">
              <a:lumMod val="100000"/>
            </a:srgbClr>
          </a:solidFill>
          <a:ln w="1905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a:ea typeface="汉仪中黑简" panose="02010600000101010101" charset="-122"/>
              <a:cs typeface="汉仪中黑简" panose="02010600000101010101" charset="-122"/>
            </a:endParaRPr>
          </a:p>
        </p:txBody>
      </p:sp>
      <p:sp>
        <p:nvSpPr>
          <p:cNvPr id="50" name="椭圆 49"/>
          <p:cNvSpPr/>
          <p:nvPr>
            <p:custDataLst>
              <p:tags r:id="rId24"/>
            </p:custDataLst>
          </p:nvPr>
        </p:nvSpPr>
        <p:spPr>
          <a:xfrm>
            <a:off x="9542145" y="4425315"/>
            <a:ext cx="303530" cy="305435"/>
          </a:xfrm>
          <a:prstGeom prst="ellipse">
            <a:avLst/>
          </a:prstGeom>
          <a:solidFill>
            <a:srgbClr val="5268A5">
              <a:lumMod val="100000"/>
            </a:srgbClr>
          </a:solidFill>
          <a:ln w="1905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a:ea typeface="汉仪中黑简" panose="02010600000101010101" charset="-122"/>
              <a:cs typeface="汉仪中黑简" panose="0201060000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83310" y="310515"/>
            <a:ext cx="6521450" cy="645160"/>
          </a:xfrm>
          <a:prstGeom prst="rect">
            <a:avLst/>
          </a:prstGeom>
          <a:noFill/>
        </p:spPr>
        <p:txBody>
          <a:bodyPr wrap="square" rtlCol="0">
            <a:spAutoFit/>
          </a:bodyPr>
          <a:p>
            <a:pPr algn="l"/>
            <a:r>
              <a:rPr lang="zh-CN" altLang="en-US" sz="3600" b="1" dirty="0">
                <a:cs typeface="汉仪中黑简" panose="02010600000101010101" charset="-122"/>
                <a:sym typeface="+mn-ea"/>
              </a:rPr>
              <a:t>暴力</a:t>
            </a:r>
            <a:r>
              <a:rPr lang="zh-CN" altLang="en-US" sz="3600" b="1" dirty="0" smtClean="0">
                <a:cs typeface="汉仪中黑简" panose="02010600000101010101" charset="-122"/>
                <a:sym typeface="+mn-ea"/>
              </a:rPr>
              <a:t>沟通方式</a:t>
            </a:r>
            <a:r>
              <a:rPr lang="en-US" altLang="zh-CN" sz="3600" b="1" dirty="0" smtClean="0">
                <a:cs typeface="汉仪中黑简" panose="02010600000101010101" charset="-122"/>
                <a:sym typeface="+mn-ea"/>
              </a:rPr>
              <a:t>——</a:t>
            </a:r>
            <a:r>
              <a:rPr lang="zh-CN" altLang="en-US" sz="3600" b="1" dirty="0" smtClean="0">
                <a:cs typeface="汉仪中黑简" panose="02010600000101010101" charset="-122"/>
                <a:sym typeface="+mn-ea"/>
              </a:rPr>
              <a:t>道德评判</a:t>
            </a:r>
            <a:endParaRPr lang="zh-CN" altLang="en-US" sz="3600">
              <a:latin typeface="汉仪中黑简" panose="02010600000101010101" charset="-122"/>
              <a:ea typeface="汉仪中黑简" panose="02010600000101010101" charset="-122"/>
              <a:cs typeface="汉仪中黑简" panose="02010600000101010101" charset="-122"/>
            </a:endParaRPr>
          </a:p>
        </p:txBody>
      </p:sp>
      <p:sp>
        <p:nvSpPr>
          <p:cNvPr id="12" name="圆角矩形 11"/>
          <p:cNvSpPr/>
          <p:nvPr/>
        </p:nvSpPr>
        <p:spPr>
          <a:xfrm>
            <a:off x="433705" y="1530350"/>
            <a:ext cx="6334125" cy="3187065"/>
          </a:xfrm>
          <a:prstGeom prst="roundRect">
            <a:avLst/>
          </a:prstGeom>
          <a:noFill/>
          <a:ln w="28575" cmpd="sng">
            <a:solidFill>
              <a:srgbClr val="D89E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r>
              <a:rPr lang="en-US" altLang="zh-CN" sz="2000" b="1" dirty="0" smtClean="0">
                <a:solidFill>
                  <a:schemeClr val="accent4"/>
                </a:solidFill>
                <a:latin typeface="汉仪中黑简" panose="02010600000101010101" charset="-122"/>
                <a:ea typeface="汉仪中黑简" panose="02010600000101010101" charset="-122"/>
                <a:cs typeface="汉仪中黑简" panose="02010600000101010101" charset="-122"/>
              </a:rPr>
              <a:t> </a:t>
            </a:r>
            <a:r>
              <a:rPr lang="zh-CN" altLang="en-US" sz="2000" b="1" dirty="0" smtClean="0">
                <a:solidFill>
                  <a:schemeClr val="accent4"/>
                </a:solidFill>
                <a:latin typeface="汉仪中黑简" panose="02010600000101010101" charset="-122"/>
                <a:ea typeface="汉仪中黑简" panose="02010600000101010101" charset="-122"/>
                <a:cs typeface="汉仪中黑简" panose="02010600000101010101" charset="-122"/>
              </a:rPr>
              <a:t>道德评判：</a:t>
            </a:r>
            <a:endParaRPr lang="zh-CN" altLang="en-US" sz="2000" b="1" dirty="0" smtClean="0">
              <a:solidFill>
                <a:schemeClr val="accent4"/>
              </a:solidFill>
              <a:latin typeface="汉仪中黑简" panose="02010600000101010101" charset="-122"/>
              <a:ea typeface="汉仪中黑简" panose="02010600000101010101" charset="-122"/>
              <a:cs typeface="汉仪中黑简" panose="02010600000101010101" charset="-122"/>
            </a:endParaRPr>
          </a:p>
          <a:p>
            <a:pPr indent="0">
              <a:lnSpc>
                <a:spcPct val="150000"/>
              </a:lnSpc>
              <a:buFont typeface="汉仪中黑简" panose="02010600000101010101" charset="-122"/>
              <a:buNone/>
            </a:pPr>
            <a:r>
              <a:rPr lang="zh-CN" altLang="en-US" sz="2000" b="1" dirty="0">
                <a:solidFill>
                  <a:schemeClr val="tx2"/>
                </a:solidFill>
                <a:latin typeface="汉仪中黑简" panose="02010600000101010101" charset="-122"/>
                <a:ea typeface="汉仪中黑简" panose="02010600000101010101" charset="-122"/>
                <a:cs typeface="汉仪中黑简" panose="02010600000101010101" charset="-122"/>
              </a:rPr>
              <a:t>如果一个人的行为不符合</a:t>
            </a:r>
            <a:r>
              <a:rPr lang="zh-CN" altLang="en-US" sz="2000" b="1" dirty="0">
                <a:solidFill>
                  <a:srgbClr val="C00000"/>
                </a:solidFill>
                <a:latin typeface="汉仪中黑简" panose="02010600000101010101" charset="-122"/>
                <a:ea typeface="汉仪中黑简" panose="02010600000101010101" charset="-122"/>
                <a:cs typeface="汉仪中黑简" panose="02010600000101010101" charset="-122"/>
              </a:rPr>
              <a:t>我们的价值观</a:t>
            </a:r>
            <a:r>
              <a:rPr lang="zh-CN" altLang="en-US" sz="2000" b="1" dirty="0">
                <a:solidFill>
                  <a:schemeClr val="tx2"/>
                </a:solidFill>
                <a:latin typeface="汉仪中黑简" panose="02010600000101010101" charset="-122"/>
                <a:ea typeface="汉仪中黑简" panose="02010600000101010101" charset="-122"/>
                <a:cs typeface="汉仪中黑简" panose="02010600000101010101" charset="-122"/>
              </a:rPr>
              <a:t>，就会开始做评判，往往用一些分类的词语，使人陷入是非之中，把人看作</a:t>
            </a:r>
            <a:r>
              <a:rPr lang="zh-CN" altLang="en-US" sz="2000" b="1" dirty="0">
                <a:solidFill>
                  <a:srgbClr val="C00000"/>
                </a:solidFill>
                <a:latin typeface="汉仪中黑简" panose="02010600000101010101" charset="-122"/>
                <a:ea typeface="汉仪中黑简" panose="02010600000101010101" charset="-122"/>
                <a:cs typeface="汉仪中黑简" panose="02010600000101010101" charset="-122"/>
              </a:rPr>
              <a:t>好人或坏人</a:t>
            </a:r>
            <a:r>
              <a:rPr lang="zh-CN" altLang="en-US" sz="2000" b="1" dirty="0">
                <a:solidFill>
                  <a:schemeClr val="tx2"/>
                </a:solidFill>
                <a:latin typeface="汉仪中黑简" panose="02010600000101010101" charset="-122"/>
                <a:ea typeface="汉仪中黑简" panose="02010600000101010101" charset="-122"/>
                <a:cs typeface="汉仪中黑简" panose="02010600000101010101" charset="-122"/>
              </a:rPr>
              <a:t>，</a:t>
            </a:r>
            <a:r>
              <a:rPr lang="zh-CN" altLang="en-US" sz="2000" b="1" dirty="0">
                <a:solidFill>
                  <a:srgbClr val="C00000"/>
                </a:solidFill>
                <a:latin typeface="汉仪中黑简" panose="02010600000101010101" charset="-122"/>
                <a:ea typeface="汉仪中黑简" panose="02010600000101010101" charset="-122"/>
                <a:cs typeface="汉仪中黑简" panose="02010600000101010101" charset="-122"/>
              </a:rPr>
              <a:t>正常或不正常</a:t>
            </a:r>
            <a:r>
              <a:rPr lang="zh-CN" altLang="en-US" sz="2000" b="1" dirty="0">
                <a:solidFill>
                  <a:schemeClr val="tx2"/>
                </a:solidFill>
                <a:latin typeface="汉仪中黑简" panose="02010600000101010101" charset="-122"/>
                <a:ea typeface="汉仪中黑简" panose="02010600000101010101" charset="-122"/>
                <a:cs typeface="汉仪中黑简" panose="02010600000101010101" charset="-122"/>
              </a:rPr>
              <a:t>，</a:t>
            </a:r>
            <a:r>
              <a:rPr lang="zh-CN" altLang="en-US" sz="2000" b="1" dirty="0">
                <a:solidFill>
                  <a:srgbClr val="C00000"/>
                </a:solidFill>
                <a:latin typeface="汉仪中黑简" panose="02010600000101010101" charset="-122"/>
                <a:ea typeface="汉仪中黑简" panose="02010600000101010101" charset="-122"/>
                <a:cs typeface="汉仪中黑简" panose="02010600000101010101" charset="-122"/>
              </a:rPr>
              <a:t>负责任或不负责任</a:t>
            </a:r>
            <a:r>
              <a:rPr lang="zh-CN" altLang="en-US" sz="2000" b="1" dirty="0">
                <a:solidFill>
                  <a:schemeClr val="tx2"/>
                </a:solidFill>
                <a:latin typeface="汉仪中黑简" panose="02010600000101010101" charset="-122"/>
                <a:ea typeface="汉仪中黑简" panose="02010600000101010101" charset="-122"/>
                <a:cs typeface="汉仪中黑简" panose="02010600000101010101" charset="-122"/>
              </a:rPr>
              <a:t>，</a:t>
            </a:r>
            <a:r>
              <a:rPr lang="zh-CN" altLang="en-US" sz="2000" b="1" dirty="0">
                <a:solidFill>
                  <a:srgbClr val="C00000"/>
                </a:solidFill>
                <a:latin typeface="汉仪中黑简" panose="02010600000101010101" charset="-122"/>
                <a:ea typeface="汉仪中黑简" panose="02010600000101010101" charset="-122"/>
                <a:cs typeface="汉仪中黑简" panose="02010600000101010101" charset="-122"/>
              </a:rPr>
              <a:t>聪明或愚蠢</a:t>
            </a:r>
            <a:r>
              <a:rPr lang="zh-CN" altLang="en-US" sz="2000" b="1" dirty="0">
                <a:solidFill>
                  <a:schemeClr val="tx2"/>
                </a:solidFill>
                <a:latin typeface="汉仪中黑简" panose="02010600000101010101" charset="-122"/>
                <a:ea typeface="汉仪中黑简" panose="02010600000101010101" charset="-122"/>
                <a:cs typeface="汉仪中黑简" panose="02010600000101010101" charset="-122"/>
              </a:rPr>
              <a:t>等</a:t>
            </a:r>
            <a:r>
              <a:rPr lang="zh-CN" altLang="en-US" sz="2000" b="1" dirty="0" smtClean="0">
                <a:solidFill>
                  <a:schemeClr val="tx2"/>
                </a:solidFill>
                <a:latin typeface="汉仪中黑简" panose="02010600000101010101" charset="-122"/>
                <a:ea typeface="汉仪中黑简" panose="02010600000101010101" charset="-122"/>
                <a:cs typeface="汉仪中黑简" panose="02010600000101010101" charset="-122"/>
              </a:rPr>
              <a:t>。</a:t>
            </a:r>
            <a:endParaRPr lang="zh-CN" altLang="en-US" sz="2000" b="1" dirty="0" smtClean="0">
              <a:solidFill>
                <a:schemeClr val="tx2"/>
              </a:solidFill>
              <a:latin typeface="汉仪中黑简" panose="02010600000101010101" charset="-122"/>
              <a:ea typeface="汉仪中黑简" panose="02010600000101010101" charset="-122"/>
              <a:cs typeface="汉仪中黑简" panose="02010600000101010101" charset="-122"/>
            </a:endParaRPr>
          </a:p>
          <a:p>
            <a:pPr marL="342900" indent="-342900">
              <a:lnSpc>
                <a:spcPct val="150000"/>
              </a:lnSpc>
              <a:buFont typeface="汉仪中黑简" panose="02010600000101010101" charset="-122"/>
              <a:buChar char="l"/>
            </a:pPr>
            <a:endParaRPr lang="zh-CN" altLang="en-US" sz="2000" b="1" dirty="0">
              <a:solidFill>
                <a:schemeClr val="tx2"/>
              </a:solidFill>
              <a:latin typeface="汉仪中黑简" panose="02010600000101010101" charset="-122"/>
              <a:ea typeface="汉仪中黑简" panose="02010600000101010101" charset="-122"/>
              <a:cs typeface="汉仪中黑简" panose="02010600000101010101" charset="-122"/>
            </a:endParaRPr>
          </a:p>
        </p:txBody>
      </p:sp>
      <p:grpSp>
        <p:nvGrpSpPr>
          <p:cNvPr id="6" name="组合 5"/>
          <p:cNvGrpSpPr/>
          <p:nvPr/>
        </p:nvGrpSpPr>
        <p:grpSpPr>
          <a:xfrm>
            <a:off x="6934200" y="1530350"/>
            <a:ext cx="4699000" cy="3187065"/>
            <a:chOff x="11660" y="2842"/>
            <a:chExt cx="7400" cy="5019"/>
          </a:xfrm>
        </p:grpSpPr>
        <p:pic>
          <p:nvPicPr>
            <p:cNvPr id="3" name="图片 2"/>
            <p:cNvPicPr>
              <a:picLocks noChangeAspect="1"/>
            </p:cNvPicPr>
            <p:nvPr/>
          </p:nvPicPr>
          <p:blipFill>
            <a:blip r:embed="rId1"/>
            <a:stretch>
              <a:fillRect/>
            </a:stretch>
          </p:blipFill>
          <p:spPr>
            <a:xfrm>
              <a:off x="11680" y="2940"/>
              <a:ext cx="7380" cy="4921"/>
            </a:xfrm>
            <a:prstGeom prst="rect">
              <a:avLst/>
            </a:prstGeom>
          </p:spPr>
        </p:pic>
        <p:sp>
          <p:nvSpPr>
            <p:cNvPr id="5" name="圆角矩形 4"/>
            <p:cNvSpPr/>
            <p:nvPr/>
          </p:nvSpPr>
          <p:spPr>
            <a:xfrm>
              <a:off x="11660" y="2842"/>
              <a:ext cx="7241" cy="5019"/>
            </a:xfrm>
            <a:prstGeom prst="roundRect">
              <a:avLst/>
            </a:prstGeom>
            <a:noFill/>
            <a:ln w="28575" cmpd="sng">
              <a:solidFill>
                <a:srgbClr val="D89E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r>
                <a:rPr lang="en-US" altLang="zh-CN" sz="2000" b="1" dirty="0" smtClean="0">
                  <a:solidFill>
                    <a:schemeClr val="tx2"/>
                  </a:solidFill>
                  <a:latin typeface="汉仪中黑简" panose="02010600000101010101" charset="-122"/>
                  <a:ea typeface="汉仪中黑简" panose="02010600000101010101" charset="-122"/>
                  <a:cs typeface="汉仪中黑简" panose="02010600000101010101" charset="-122"/>
                </a:rPr>
                <a:t> </a:t>
              </a:r>
              <a:endParaRPr lang="zh-CN" altLang="en-US" sz="2000" b="1" dirty="0">
                <a:solidFill>
                  <a:schemeClr val="tx2"/>
                </a:solidFill>
                <a:latin typeface="汉仪中黑简" panose="02010600000101010101" charset="-122"/>
                <a:ea typeface="汉仪中黑简" panose="02010600000101010101" charset="-122"/>
                <a:cs typeface="汉仪中黑简" panose="02010600000101010101" charset="-122"/>
              </a:endParaRPr>
            </a:p>
          </p:txBody>
        </p:sp>
      </p:grpSp>
      <p:sp>
        <p:nvSpPr>
          <p:cNvPr id="7" name="文本框 6"/>
          <p:cNvSpPr txBox="1"/>
          <p:nvPr/>
        </p:nvSpPr>
        <p:spPr>
          <a:xfrm>
            <a:off x="514350" y="5073650"/>
            <a:ext cx="10572115" cy="1014730"/>
          </a:xfrm>
          <a:prstGeom prst="rect">
            <a:avLst/>
          </a:prstGeom>
          <a:noFill/>
        </p:spPr>
        <p:txBody>
          <a:bodyPr wrap="square" rtlCol="0">
            <a:spAutoFit/>
          </a:bodyPr>
          <a:p>
            <a:pPr indent="0" algn="l">
              <a:lnSpc>
                <a:spcPct val="150000"/>
              </a:lnSpc>
              <a:buFont typeface="汉仪中黑简" panose="02010600000101010101" charset="-122"/>
              <a:buNone/>
            </a:pPr>
            <a:r>
              <a:rPr lang="zh-CN" altLang="en-US" sz="2000" b="1" dirty="0">
                <a:solidFill>
                  <a:schemeClr val="tx2"/>
                </a:solidFill>
                <a:latin typeface="汉仪中黑简" panose="02010600000101010101" charset="-122"/>
                <a:ea typeface="汉仪中黑简" panose="02010600000101010101" charset="-122"/>
                <a:cs typeface="汉仪中黑简" panose="02010600000101010101" charset="-122"/>
                <a:sym typeface="+mn-ea"/>
              </a:rPr>
              <a:t>实际上，</a:t>
            </a:r>
            <a:r>
              <a:rPr lang="zh-CN" altLang="en-US" sz="2000" b="1" dirty="0">
                <a:solidFill>
                  <a:srgbClr val="C00000"/>
                </a:solidFill>
                <a:latin typeface="汉仪中黑简" panose="02010600000101010101" charset="-122"/>
                <a:ea typeface="汉仪中黑简" panose="02010600000101010101" charset="-122"/>
                <a:cs typeface="汉仪中黑简" panose="02010600000101010101" charset="-122"/>
                <a:sym typeface="+mn-ea"/>
              </a:rPr>
              <a:t>对他人的评价反应了我们自己的需要和价值观</a:t>
            </a:r>
            <a:r>
              <a:rPr lang="zh-CN" altLang="en-US" sz="2000" b="1" dirty="0">
                <a:solidFill>
                  <a:schemeClr val="tx2"/>
                </a:solidFill>
                <a:latin typeface="汉仪中黑简" panose="02010600000101010101" charset="-122"/>
                <a:ea typeface="汉仪中黑简" panose="02010600000101010101" charset="-122"/>
                <a:cs typeface="汉仪中黑简" panose="02010600000101010101" charset="-122"/>
                <a:sym typeface="+mn-ea"/>
              </a:rPr>
              <a:t>，而价值观不等同于道德，不能用我们自己的价值观来评判别人的“道德”。</a:t>
            </a:r>
            <a:endParaRPr lang="zh-CN" altLang="en-US" sz="2000" b="1" dirty="0">
              <a:solidFill>
                <a:schemeClr val="tx2"/>
              </a:solidFill>
              <a:latin typeface="汉仪中黑简" panose="02010600000101010101" charset="-122"/>
              <a:ea typeface="汉仪中黑简" panose="02010600000101010101" charset="-122"/>
              <a:cs typeface="汉仪中黑简" panose="02010600000101010101" charset="-122"/>
            </a:endParaRPr>
          </a:p>
        </p:txBody>
      </p:sp>
      <p:sp>
        <p:nvSpPr>
          <p:cNvPr id="8" name="圆角矩形 7"/>
          <p:cNvSpPr/>
          <p:nvPr/>
        </p:nvSpPr>
        <p:spPr>
          <a:xfrm>
            <a:off x="433705" y="4921250"/>
            <a:ext cx="11108690" cy="1294765"/>
          </a:xfrm>
          <a:prstGeom prst="roundRect">
            <a:avLst/>
          </a:prstGeom>
          <a:noFill/>
          <a:ln w="28575" cmpd="sng">
            <a:solidFill>
              <a:srgbClr val="D89E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nSpc>
                <a:spcPct val="150000"/>
              </a:lnSpc>
              <a:buFont typeface="汉仪中黑简" panose="02010600000101010101" charset="-122"/>
              <a:buNone/>
            </a:pPr>
            <a:endParaRPr lang="zh-CN" altLang="en-US" sz="2000" b="1" dirty="0">
              <a:solidFill>
                <a:schemeClr val="tx2"/>
              </a:solidFill>
              <a:latin typeface="汉仪中黑简" panose="02010600000101010101" charset="-122"/>
              <a:ea typeface="汉仪中黑简" panose="02010600000101010101" charset="-122"/>
              <a:cs typeface="汉仪中黑简" panose="02010600000101010101"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07110" y="272415"/>
            <a:ext cx="6521450" cy="645160"/>
          </a:xfrm>
          <a:prstGeom prst="rect">
            <a:avLst/>
          </a:prstGeom>
          <a:noFill/>
        </p:spPr>
        <p:txBody>
          <a:bodyPr wrap="square" rtlCol="0">
            <a:spAutoFit/>
          </a:bodyPr>
          <a:p>
            <a:pPr algn="l"/>
            <a:r>
              <a:rPr lang="zh-CN" altLang="en-US" sz="3600" b="1" dirty="0">
                <a:cs typeface="汉仪中黑简" panose="02010600000101010101" charset="-122"/>
                <a:sym typeface="+mn-ea"/>
              </a:rPr>
              <a:t>暴</a:t>
            </a:r>
            <a:r>
              <a:rPr lang="zh-CN" altLang="en-US" sz="3600">
                <a:cs typeface="汉仪中黑简" panose="02010600000101010101" charset="-122"/>
                <a:sym typeface="+mn-ea"/>
              </a:rPr>
              <a:t>力沟通方式——进行比较</a:t>
            </a:r>
            <a:endParaRPr lang="zh-CN" altLang="en-US" sz="3600">
              <a:latin typeface="汉仪中黑简" panose="02010600000101010101" charset="-122"/>
              <a:ea typeface="汉仪中黑简" panose="02010600000101010101" charset="-122"/>
              <a:cs typeface="汉仪中黑简" panose="02010600000101010101" charset="-122"/>
            </a:endParaRPr>
          </a:p>
        </p:txBody>
      </p:sp>
      <p:sp>
        <p:nvSpPr>
          <p:cNvPr id="28" name="圆角矩形 27"/>
          <p:cNvSpPr/>
          <p:nvPr/>
        </p:nvSpPr>
        <p:spPr>
          <a:xfrm>
            <a:off x="739775" y="1410335"/>
            <a:ext cx="5266690" cy="2480310"/>
          </a:xfrm>
          <a:prstGeom prst="roundRect">
            <a:avLst/>
          </a:prstGeom>
          <a:noFill/>
          <a:ln w="28575">
            <a:solidFill>
              <a:srgbClr val="D89E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r>
              <a:rPr lang="zh-CN" altLang="en-US" sz="2000" b="1">
                <a:solidFill>
                  <a:schemeClr val="accent4"/>
                </a:solidFill>
                <a:cs typeface="汉仪中黑简" panose="02010600000101010101" charset="-122"/>
              </a:rPr>
              <a:t>进行比较:</a:t>
            </a:r>
            <a:endParaRPr lang="zh-CN" altLang="en-US" sz="2000" b="1">
              <a:solidFill>
                <a:schemeClr val="accent4"/>
              </a:solidFill>
              <a:cs typeface="汉仪中黑简" panose="02010600000101010101" charset="-122"/>
            </a:endParaRPr>
          </a:p>
          <a:p>
            <a:pPr indent="0">
              <a:lnSpc>
                <a:spcPct val="150000"/>
              </a:lnSpc>
              <a:buFont typeface="汉仪中黑简" panose="02010600000101010101" charset="-122"/>
              <a:buNone/>
            </a:pPr>
            <a:r>
              <a:rPr lang="zh-CN" altLang="en-US" sz="2000" b="1" kern="0" dirty="0">
                <a:solidFill>
                  <a:schemeClr val="tx1"/>
                </a:solidFill>
                <a:latin typeface="汉仪中黑简" panose="02010600000101010101" charset="-122"/>
                <a:ea typeface="汉仪中黑简" panose="02010600000101010101" charset="-122"/>
                <a:cs typeface="汉仪中黑简" panose="02010600000101010101" charset="-122"/>
              </a:rPr>
              <a:t>比较也是评判的一种形式，在跟亲人、朋友、同事沟通时，不合适的比较也是暴力沟通的一种</a:t>
            </a:r>
            <a:r>
              <a:rPr lang="zh-CN" altLang="en-US" sz="2000" b="1" dirty="0" smtClean="0">
                <a:solidFill>
                  <a:schemeClr val="tx1"/>
                </a:solidFill>
                <a:latin typeface="汉仪中黑简" panose="02010600000101010101" charset="-122"/>
                <a:ea typeface="汉仪中黑简" panose="02010600000101010101" charset="-122"/>
                <a:cs typeface="汉仪中黑简" panose="02010600000101010101" charset="-122"/>
              </a:rPr>
              <a:t>。</a:t>
            </a:r>
            <a:endParaRPr lang="zh-CN" altLang="en-US" sz="2000" b="1" dirty="0">
              <a:solidFill>
                <a:schemeClr val="tx1"/>
              </a:solidFill>
              <a:latin typeface="汉仪中黑简" panose="02010600000101010101" charset="-122"/>
              <a:ea typeface="汉仪中黑简" panose="02010600000101010101" charset="-122"/>
              <a:cs typeface="汉仪中黑简" panose="02010600000101010101" charset="-122"/>
            </a:endParaRPr>
          </a:p>
        </p:txBody>
      </p:sp>
      <p:grpSp>
        <p:nvGrpSpPr>
          <p:cNvPr id="7" name="组合 6"/>
          <p:cNvGrpSpPr/>
          <p:nvPr/>
        </p:nvGrpSpPr>
        <p:grpSpPr>
          <a:xfrm>
            <a:off x="6283960" y="900430"/>
            <a:ext cx="5025390" cy="3354070"/>
            <a:chOff x="9985" y="1445"/>
            <a:chExt cx="7914" cy="5282"/>
          </a:xfrm>
        </p:grpSpPr>
        <p:pic>
          <p:nvPicPr>
            <p:cNvPr id="5" name="图片 4" descr="C:/Users/LDP004/AppData/Local/Temp/picturecompress_20211117135656/output_1.pngoutput_1"/>
            <p:cNvPicPr>
              <a:picLocks noChangeAspect="1"/>
            </p:cNvPicPr>
            <p:nvPr/>
          </p:nvPicPr>
          <p:blipFill>
            <a:blip r:embed="rId1"/>
            <a:stretch>
              <a:fillRect/>
            </a:stretch>
          </p:blipFill>
          <p:spPr>
            <a:xfrm>
              <a:off x="9985" y="1445"/>
              <a:ext cx="7913" cy="5283"/>
            </a:xfrm>
            <a:prstGeom prst="rect">
              <a:avLst/>
            </a:prstGeom>
          </p:spPr>
        </p:pic>
        <p:sp>
          <p:nvSpPr>
            <p:cNvPr id="6" name="圆角矩形 5"/>
            <p:cNvSpPr/>
            <p:nvPr/>
          </p:nvSpPr>
          <p:spPr>
            <a:xfrm>
              <a:off x="9985" y="2281"/>
              <a:ext cx="7914" cy="3906"/>
            </a:xfrm>
            <a:prstGeom prst="roundRect">
              <a:avLst/>
            </a:prstGeom>
            <a:noFill/>
            <a:ln w="28575">
              <a:solidFill>
                <a:srgbClr val="D89E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endParaRPr lang="zh-CN" altLang="en-US" sz="2000" b="1" dirty="0">
                <a:solidFill>
                  <a:schemeClr val="tx1"/>
                </a:solidFill>
                <a:latin typeface="汉仪中黑简" panose="02010600000101010101" charset="-122"/>
                <a:ea typeface="汉仪中黑简" panose="02010600000101010101" charset="-122"/>
                <a:cs typeface="汉仪中黑简" panose="02010600000101010101" charset="-122"/>
              </a:endParaRPr>
            </a:p>
          </p:txBody>
        </p:sp>
      </p:grpSp>
      <p:sp>
        <p:nvSpPr>
          <p:cNvPr id="8" name="文本框 7"/>
          <p:cNvSpPr txBox="1"/>
          <p:nvPr/>
        </p:nvSpPr>
        <p:spPr>
          <a:xfrm>
            <a:off x="806450" y="4421505"/>
            <a:ext cx="10502265" cy="1783715"/>
          </a:xfrm>
          <a:prstGeom prst="rect">
            <a:avLst/>
          </a:prstGeom>
          <a:noFill/>
        </p:spPr>
        <p:txBody>
          <a:bodyPr wrap="square" rtlCol="0" anchor="t">
            <a:spAutoFit/>
          </a:bodyPr>
          <a:p>
            <a:pPr>
              <a:lnSpc>
                <a:spcPct val="150000"/>
              </a:lnSpc>
              <a:spcBef>
                <a:spcPts val="0"/>
              </a:spcBef>
              <a:spcAft>
                <a:spcPts val="0"/>
              </a:spcAft>
            </a:pPr>
            <a:r>
              <a:rPr lang="zh-CN" altLang="en-US" sz="2000">
                <a:cs typeface="汉仪中黑简" panose="02010600000101010101" charset="-122"/>
              </a:rPr>
              <a:t>《让自己过上悲惨生活》中说，如果你想过上悲惨生活，就跟他人比较。</a:t>
            </a:r>
            <a:endParaRPr lang="zh-CN" altLang="en-US" sz="2000">
              <a:cs typeface="汉仪中黑简" panose="02010600000101010101" charset="-122"/>
            </a:endParaRPr>
          </a:p>
          <a:p>
            <a:pPr>
              <a:lnSpc>
                <a:spcPct val="150000"/>
              </a:lnSpc>
              <a:spcBef>
                <a:spcPts val="0"/>
              </a:spcBef>
              <a:spcAft>
                <a:spcPts val="0"/>
              </a:spcAft>
            </a:pPr>
            <a:r>
              <a:rPr lang="zh-CN" altLang="en-US" sz="2000" dirty="0">
                <a:solidFill>
                  <a:srgbClr val="C00000"/>
                </a:solidFill>
                <a:latin typeface="汉仪中黑简" panose="02010600000101010101" charset="-122"/>
                <a:ea typeface="汉仪中黑简" panose="02010600000101010101" charset="-122"/>
                <a:cs typeface="汉仪中黑简" panose="02010600000101010101" charset="-122"/>
                <a:sym typeface="+mn-ea"/>
              </a:rPr>
              <a:t>这本书，作者用诙谐的手法揭示了，让自己过得惨的一个最有效的办法，那就是各种去比较，然后觉得自己的人生简直就是个渣渣。</a:t>
            </a:r>
            <a:endParaRPr lang="zh-CN" altLang="en-US" sz="2000" dirty="0">
              <a:solidFill>
                <a:srgbClr val="C00000"/>
              </a:solidFill>
              <a:latin typeface="汉仪中黑简" panose="02010600000101010101" charset="-122"/>
              <a:ea typeface="汉仪中黑简" panose="02010600000101010101" charset="-122"/>
              <a:cs typeface="汉仪中黑简" panose="02010600000101010101" charset="-122"/>
            </a:endParaRPr>
          </a:p>
          <a:p>
            <a:endParaRPr lang="zh-CN" altLang="en-US" sz="2000">
              <a:cs typeface="汉仪中黑简" panose="02010600000101010101" charset="-122"/>
            </a:endParaRPr>
          </a:p>
        </p:txBody>
      </p:sp>
      <p:sp>
        <p:nvSpPr>
          <p:cNvPr id="9" name="圆角矩形 8"/>
          <p:cNvSpPr/>
          <p:nvPr/>
        </p:nvSpPr>
        <p:spPr>
          <a:xfrm>
            <a:off x="701675" y="4242435"/>
            <a:ext cx="10727690" cy="1837690"/>
          </a:xfrm>
          <a:prstGeom prst="roundRect">
            <a:avLst/>
          </a:prstGeom>
          <a:noFill/>
          <a:ln w="28575">
            <a:solidFill>
              <a:srgbClr val="D89E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endParaRPr lang="zh-CN" altLang="en-US" sz="2000" b="1" dirty="0">
              <a:solidFill>
                <a:schemeClr val="tx1"/>
              </a:solidFill>
              <a:latin typeface="汉仪中黑简" panose="02010600000101010101" charset="-122"/>
              <a:ea typeface="汉仪中黑简" panose="02010600000101010101" charset="-122"/>
              <a:cs typeface="汉仪中黑简" panose="02010600000101010101"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圆角矩形 4"/>
          <p:cNvSpPr/>
          <p:nvPr/>
        </p:nvSpPr>
        <p:spPr>
          <a:xfrm>
            <a:off x="5267960" y="2400300"/>
            <a:ext cx="6413500" cy="3091815"/>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sp>
        <p:nvSpPr>
          <p:cNvPr id="2" name="文本框 1"/>
          <p:cNvSpPr txBox="1"/>
          <p:nvPr/>
        </p:nvSpPr>
        <p:spPr>
          <a:xfrm>
            <a:off x="1007110" y="272415"/>
            <a:ext cx="6521450" cy="645160"/>
          </a:xfrm>
          <a:prstGeom prst="rect">
            <a:avLst/>
          </a:prstGeom>
          <a:noFill/>
        </p:spPr>
        <p:txBody>
          <a:bodyPr wrap="square" rtlCol="0">
            <a:spAutoFit/>
          </a:bodyPr>
          <a:p>
            <a:pPr algn="l"/>
            <a:r>
              <a:rPr lang="zh-CN" altLang="en-US" sz="3600" b="1" dirty="0">
                <a:cs typeface="汉仪中黑简" panose="02010600000101010101" charset="-122"/>
                <a:sym typeface="+mn-ea"/>
              </a:rPr>
              <a:t>暴力</a:t>
            </a:r>
            <a:r>
              <a:rPr lang="zh-CN" altLang="en-US" sz="3600" b="1" dirty="0" smtClean="0">
                <a:cs typeface="汉仪中黑简" panose="02010600000101010101" charset="-122"/>
                <a:sym typeface="+mn-ea"/>
              </a:rPr>
              <a:t>沟通方式</a:t>
            </a:r>
            <a:r>
              <a:rPr lang="en-US" altLang="zh-CN" sz="3600" b="1" dirty="0" smtClean="0">
                <a:cs typeface="汉仪中黑简" panose="02010600000101010101" charset="-122"/>
                <a:sym typeface="+mn-ea"/>
              </a:rPr>
              <a:t>——</a:t>
            </a:r>
            <a:r>
              <a:rPr lang="zh-CN" altLang="en-US" sz="3600" b="1" dirty="0" smtClean="0">
                <a:cs typeface="汉仪中黑简" panose="02010600000101010101" charset="-122"/>
                <a:sym typeface="+mn-ea"/>
              </a:rPr>
              <a:t>回避责任</a:t>
            </a:r>
            <a:endParaRPr lang="zh-CN" altLang="en-US" sz="3600">
              <a:latin typeface="汉仪中黑简" panose="02010600000101010101" charset="-122"/>
              <a:ea typeface="汉仪中黑简" panose="02010600000101010101" charset="-122"/>
              <a:cs typeface="汉仪中黑简" panose="02010600000101010101" charset="-122"/>
            </a:endParaRPr>
          </a:p>
        </p:txBody>
      </p:sp>
      <p:sp>
        <p:nvSpPr>
          <p:cNvPr id="3" name="文本框 2"/>
          <p:cNvSpPr txBox="1"/>
          <p:nvPr/>
        </p:nvSpPr>
        <p:spPr>
          <a:xfrm>
            <a:off x="5414010" y="3411855"/>
            <a:ext cx="6121400" cy="1938020"/>
          </a:xfrm>
          <a:prstGeom prst="rect">
            <a:avLst/>
          </a:prstGeom>
          <a:noFill/>
        </p:spPr>
        <p:txBody>
          <a:bodyPr wrap="square" rtlCol="0" anchor="t">
            <a:spAutoFit/>
          </a:bodyPr>
          <a:p>
            <a:pPr marL="457200" indent="-457200">
              <a:lnSpc>
                <a:spcPct val="150000"/>
              </a:lnSpc>
              <a:spcBef>
                <a:spcPts val="0"/>
              </a:spcBef>
              <a:spcAft>
                <a:spcPts val="0"/>
              </a:spcAft>
              <a:buFont typeface="+mj-ea"/>
              <a:buAutoNum type="circleNumDbPlain"/>
            </a:pPr>
            <a:r>
              <a:rPr lang="zh-CN" altLang="en-US" sz="2000">
                <a:cs typeface="汉仪中黑简" panose="02010600000101010101" charset="-122"/>
              </a:rPr>
              <a:t>我们对自己的思想、情感、和行动负有责任。</a:t>
            </a:r>
            <a:endParaRPr lang="zh-CN" altLang="en-US" sz="2000">
              <a:cs typeface="汉仪中黑简" panose="02010600000101010101" charset="-122"/>
            </a:endParaRPr>
          </a:p>
          <a:p>
            <a:pPr marL="457200" indent="-457200">
              <a:lnSpc>
                <a:spcPct val="150000"/>
              </a:lnSpc>
              <a:spcBef>
                <a:spcPts val="0"/>
              </a:spcBef>
              <a:spcAft>
                <a:spcPts val="0"/>
              </a:spcAft>
              <a:buFont typeface="+mj-ea"/>
              <a:buAutoNum type="circleNumDbPlain"/>
            </a:pPr>
            <a:r>
              <a:rPr lang="zh-CN" altLang="en-US" sz="2000">
                <a:cs typeface="汉仪中黑简" panose="02010600000101010101" charset="-122"/>
              </a:rPr>
              <a:t>可是我们却经常使用</a:t>
            </a:r>
            <a:r>
              <a:rPr lang="zh-CN" altLang="en-US" sz="2000">
                <a:solidFill>
                  <a:schemeClr val="accent4"/>
                </a:solidFill>
                <a:cs typeface="汉仪中黑简" panose="02010600000101010101" charset="-122"/>
              </a:rPr>
              <a:t>“不得不”</a:t>
            </a:r>
            <a:r>
              <a:rPr lang="zh-CN" altLang="en-US" sz="2000">
                <a:cs typeface="汉仪中黑简" panose="02010600000101010101" charset="-122"/>
              </a:rPr>
              <a:t>这个词来规避自己的责任，用</a:t>
            </a:r>
            <a:r>
              <a:rPr lang="zh-CN" altLang="en-US" sz="2000">
                <a:solidFill>
                  <a:schemeClr val="accent4"/>
                </a:solidFill>
                <a:cs typeface="汉仪中黑简" panose="02010600000101010101" charset="-122"/>
              </a:rPr>
              <a:t>“你让我如何如何”</a:t>
            </a:r>
            <a:r>
              <a:rPr lang="zh-CN" altLang="en-US" sz="2000">
                <a:cs typeface="汉仪中黑简" panose="02010600000101010101" charset="-122"/>
              </a:rPr>
              <a:t>来忽视自己情感的内在源泉。</a:t>
            </a:r>
            <a:endParaRPr lang="zh-CN" altLang="en-US" sz="2000">
              <a:cs typeface="汉仪中黑简" panose="02010600000101010101" charset="-122"/>
            </a:endParaRPr>
          </a:p>
        </p:txBody>
      </p:sp>
      <p:pic>
        <p:nvPicPr>
          <p:cNvPr id="4" name="图片 3"/>
          <p:cNvPicPr>
            <a:picLocks noChangeAspect="1"/>
          </p:cNvPicPr>
          <p:nvPr/>
        </p:nvPicPr>
        <p:blipFill>
          <a:blip r:embed="rId1"/>
          <a:stretch>
            <a:fillRect/>
          </a:stretch>
        </p:blipFill>
        <p:spPr>
          <a:xfrm>
            <a:off x="753110" y="1624330"/>
            <a:ext cx="4154805" cy="2770505"/>
          </a:xfrm>
          <a:prstGeom prst="rect">
            <a:avLst/>
          </a:prstGeom>
        </p:spPr>
      </p:pic>
      <p:sp>
        <p:nvSpPr>
          <p:cNvPr id="6" name="文本框 5"/>
          <p:cNvSpPr txBox="1"/>
          <p:nvPr/>
        </p:nvSpPr>
        <p:spPr>
          <a:xfrm>
            <a:off x="5543550" y="2779395"/>
            <a:ext cx="1459230" cy="553085"/>
          </a:xfrm>
          <a:prstGeom prst="rect">
            <a:avLst/>
          </a:prstGeom>
          <a:noFill/>
        </p:spPr>
        <p:txBody>
          <a:bodyPr wrap="none" rtlCol="0">
            <a:spAutoFit/>
          </a:bodyPr>
          <a:p>
            <a:pPr algn="l">
              <a:lnSpc>
                <a:spcPct val="150000"/>
              </a:lnSpc>
              <a:spcBef>
                <a:spcPts val="0"/>
              </a:spcBef>
              <a:buClrTx/>
              <a:buSzTx/>
              <a:buFontTx/>
            </a:pPr>
            <a:r>
              <a:rPr lang="zh-CN" altLang="en-US" sz="2000" b="1">
                <a:solidFill>
                  <a:schemeClr val="accent4"/>
                </a:solidFill>
                <a:cs typeface="汉仪中黑简" panose="02010600000101010101" charset="-122"/>
                <a:sym typeface="+mn-ea"/>
              </a:rPr>
              <a:t>回避责任：</a:t>
            </a:r>
            <a:endParaRPr lang="zh-CN" altLang="en-US" sz="2000" b="1">
              <a:solidFill>
                <a:schemeClr val="accent4"/>
              </a:solidFill>
              <a:cs typeface="汉仪中黑简" panose="02010600000101010101" charset="-122"/>
            </a:endParaRPr>
          </a:p>
        </p:txBody>
      </p:sp>
      <p:sp>
        <p:nvSpPr>
          <p:cNvPr id="7" name="圆角矩形 6"/>
          <p:cNvSpPr/>
          <p:nvPr/>
        </p:nvSpPr>
        <p:spPr>
          <a:xfrm>
            <a:off x="753745" y="1493520"/>
            <a:ext cx="4153535" cy="2825115"/>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汉仪中黑简" panose="0201060000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07110" y="272415"/>
            <a:ext cx="6521450" cy="1198880"/>
          </a:xfrm>
          <a:prstGeom prst="rect">
            <a:avLst/>
          </a:prstGeom>
          <a:noFill/>
        </p:spPr>
        <p:txBody>
          <a:bodyPr wrap="square" rtlCol="0">
            <a:spAutoFit/>
          </a:bodyPr>
          <a:p>
            <a:pPr algn="l"/>
            <a:r>
              <a:rPr lang="zh-CN" altLang="en-US" sz="3600" b="1" dirty="0">
                <a:cs typeface="汉仪中黑简" panose="02010600000101010101" charset="-122"/>
                <a:sym typeface="+mn-ea"/>
              </a:rPr>
              <a:t>暴力</a:t>
            </a:r>
            <a:r>
              <a:rPr lang="zh-CN" altLang="en-US" sz="3600" b="1" dirty="0" smtClean="0">
                <a:cs typeface="汉仪中黑简" panose="02010600000101010101" charset="-122"/>
                <a:sym typeface="+mn-ea"/>
              </a:rPr>
              <a:t>沟通方式</a:t>
            </a:r>
            <a:r>
              <a:rPr lang="en-US" altLang="zh-CN" sz="3600" b="1" dirty="0" smtClean="0">
                <a:cs typeface="汉仪中黑简" panose="02010600000101010101" charset="-122"/>
                <a:sym typeface="+mn-ea"/>
              </a:rPr>
              <a:t>——</a:t>
            </a:r>
            <a:r>
              <a:rPr lang="zh-CN" altLang="en-US" sz="3600" b="1" dirty="0">
                <a:cs typeface="汉仪中黑简" panose="02010600000101010101" charset="-122"/>
                <a:sym typeface="+mn-ea"/>
              </a:rPr>
              <a:t>强人所难</a:t>
            </a:r>
            <a:endParaRPr lang="zh-CN" altLang="en-US" sz="3600" b="1" dirty="0">
              <a:cs typeface="汉仪中黑简" panose="02010600000101010101" charset="-122"/>
            </a:endParaRPr>
          </a:p>
          <a:p>
            <a:pPr algn="l"/>
            <a:endParaRPr lang="zh-CN" altLang="en-US" sz="3600">
              <a:latin typeface="汉仪中黑简" panose="02010600000101010101" charset="-122"/>
              <a:ea typeface="汉仪中黑简" panose="02010600000101010101" charset="-122"/>
              <a:cs typeface="汉仪中黑简" panose="02010600000101010101" charset="-122"/>
            </a:endParaRPr>
          </a:p>
        </p:txBody>
      </p:sp>
      <p:sp>
        <p:nvSpPr>
          <p:cNvPr id="5" name="圆角矩形 4"/>
          <p:cNvSpPr/>
          <p:nvPr/>
        </p:nvSpPr>
        <p:spPr>
          <a:xfrm>
            <a:off x="885190" y="1985010"/>
            <a:ext cx="6765925" cy="2376805"/>
          </a:xfrm>
          <a:prstGeom prst="roundRect">
            <a:avLst/>
          </a:prstGeom>
          <a:noFill/>
          <a:ln w="28575">
            <a:solidFill>
              <a:srgbClr val="D89E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50000"/>
              </a:lnSpc>
              <a:buClrTx/>
              <a:buSzTx/>
              <a:buFontTx/>
            </a:pPr>
            <a:r>
              <a:rPr lang="zh-CN" altLang="en-US" sz="2000" b="1">
                <a:solidFill>
                  <a:schemeClr val="accent4"/>
                </a:solidFill>
                <a:cs typeface="汉仪中黑简" panose="02010600000101010101" charset="-122"/>
              </a:rPr>
              <a:t>强人所难：</a:t>
            </a:r>
            <a:endParaRPr lang="zh-CN" altLang="en-US" sz="2000" b="1">
              <a:solidFill>
                <a:schemeClr val="accent4"/>
              </a:solidFill>
              <a:cs typeface="汉仪中黑简" panose="02010600000101010101" charset="-122"/>
            </a:endParaRPr>
          </a:p>
          <a:p>
            <a:pPr indent="0">
              <a:lnSpc>
                <a:spcPct val="150000"/>
              </a:lnSpc>
              <a:buFont typeface="汉仪中黑简" panose="02010600000101010101" charset="-122"/>
              <a:buNone/>
            </a:pPr>
            <a:r>
              <a:rPr lang="zh-CN" altLang="en-US" sz="2000" b="1" dirty="0">
                <a:solidFill>
                  <a:schemeClr val="tx1"/>
                </a:solidFill>
                <a:latin typeface="汉仪中黑简" panose="02010600000101010101" charset="-122"/>
                <a:ea typeface="汉仪中黑简" panose="02010600000101010101" charset="-122"/>
                <a:cs typeface="汉仪中黑简" panose="02010600000101010101" charset="-122"/>
              </a:rPr>
              <a:t>我们对他人做要求</a:t>
            </a:r>
            <a:r>
              <a:rPr lang="zh-CN" altLang="en-US" sz="2000" b="1" dirty="0" smtClean="0">
                <a:solidFill>
                  <a:schemeClr val="tx1"/>
                </a:solidFill>
                <a:latin typeface="汉仪中黑简" panose="02010600000101010101" charset="-122"/>
                <a:ea typeface="汉仪中黑简" panose="02010600000101010101" charset="-122"/>
                <a:cs typeface="汉仪中黑简" panose="02010600000101010101" charset="-122"/>
              </a:rPr>
              <a:t>时暗含命令</a:t>
            </a:r>
            <a:r>
              <a:rPr lang="zh-CN" altLang="en-US" sz="2000" b="1" dirty="0">
                <a:solidFill>
                  <a:schemeClr val="tx1"/>
                </a:solidFill>
                <a:latin typeface="汉仪中黑简" panose="02010600000101010101" charset="-122"/>
                <a:ea typeface="汉仪中黑简" panose="02010600000101010101" charset="-122"/>
                <a:cs typeface="汉仪中黑简" panose="02010600000101010101" charset="-122"/>
              </a:rPr>
              <a:t>与</a:t>
            </a:r>
            <a:r>
              <a:rPr lang="zh-CN" altLang="en-US" sz="2000" b="1" dirty="0" smtClean="0">
                <a:solidFill>
                  <a:schemeClr val="tx1"/>
                </a:solidFill>
                <a:latin typeface="汉仪中黑简" panose="02010600000101010101" charset="-122"/>
                <a:ea typeface="汉仪中黑简" panose="02010600000101010101" charset="-122"/>
                <a:cs typeface="汉仪中黑简" panose="02010600000101010101" charset="-122"/>
              </a:rPr>
              <a:t>指责，</a:t>
            </a:r>
            <a:r>
              <a:rPr lang="zh-CN" altLang="en-US" sz="2000" b="1" dirty="0">
                <a:solidFill>
                  <a:schemeClr val="tx1"/>
                </a:solidFill>
                <a:latin typeface="汉仪中黑简" panose="02010600000101010101" charset="-122"/>
                <a:ea typeface="汉仪中黑简" panose="02010600000101010101" charset="-122"/>
                <a:cs typeface="汉仪中黑简" panose="02010600000101010101" charset="-122"/>
              </a:rPr>
              <a:t>尤其是发生在父母、师长或领导那里，这些角色认为他们的职责就是改变他人并让他人按照自己的规则循规蹈矩</a:t>
            </a:r>
            <a:r>
              <a:rPr lang="zh-CN" altLang="en-US" sz="2000" b="1" dirty="0" smtClean="0">
                <a:solidFill>
                  <a:schemeClr val="tx1"/>
                </a:solidFill>
                <a:latin typeface="汉仪中黑简" panose="02010600000101010101" charset="-122"/>
                <a:ea typeface="汉仪中黑简" panose="02010600000101010101" charset="-122"/>
                <a:cs typeface="汉仪中黑简" panose="02010600000101010101" charset="-122"/>
              </a:rPr>
              <a:t>。</a:t>
            </a:r>
            <a:endParaRPr lang="en-US" altLang="zh-CN" sz="2000" b="1" dirty="0">
              <a:solidFill>
                <a:schemeClr val="tx1"/>
              </a:solidFill>
              <a:latin typeface="汉仪中黑简" panose="02010600000101010101" charset="-122"/>
              <a:ea typeface="汉仪中黑简" panose="02010600000101010101" charset="-122"/>
              <a:cs typeface="汉仪中黑简" panose="02010600000101010101" charset="-122"/>
            </a:endParaRPr>
          </a:p>
        </p:txBody>
      </p:sp>
      <p:pic>
        <p:nvPicPr>
          <p:cNvPr id="4" name="图片 3"/>
          <p:cNvPicPr>
            <a:picLocks noChangeAspect="1"/>
          </p:cNvPicPr>
          <p:nvPr/>
        </p:nvPicPr>
        <p:blipFill>
          <a:blip r:embed="rId1"/>
          <a:stretch>
            <a:fillRect/>
          </a:stretch>
        </p:blipFill>
        <p:spPr>
          <a:xfrm>
            <a:off x="8522970" y="3164205"/>
            <a:ext cx="2536825" cy="2536825"/>
          </a:xfrm>
          <a:prstGeom prst="rect">
            <a:avLst/>
          </a:prstGeom>
        </p:spPr>
      </p:pic>
      <p:sp>
        <p:nvSpPr>
          <p:cNvPr id="6" name="圆角矩形 5"/>
          <p:cNvSpPr/>
          <p:nvPr/>
        </p:nvSpPr>
        <p:spPr>
          <a:xfrm>
            <a:off x="8294370" y="3324225"/>
            <a:ext cx="2765425" cy="2376805"/>
          </a:xfrm>
          <a:prstGeom prst="roundRect">
            <a:avLst/>
          </a:prstGeom>
          <a:noFill/>
          <a:ln w="28575">
            <a:solidFill>
              <a:srgbClr val="D89E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50000"/>
              </a:lnSpc>
              <a:buClrTx/>
              <a:buSzTx/>
              <a:buFontTx/>
            </a:pPr>
            <a:endParaRPr lang="en-US" altLang="zh-CN" sz="2000" b="1" dirty="0">
              <a:solidFill>
                <a:schemeClr val="tx1"/>
              </a:solidFill>
              <a:latin typeface="汉仪中黑简" panose="02010600000101010101" charset="-122"/>
              <a:ea typeface="汉仪中黑简" panose="02010600000101010101" charset="-122"/>
              <a:cs typeface="汉仪中黑简" panose="02010600000101010101"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TAG_VERSION" val="1.0"/>
  <p:tag name="KSO_WM_BEAUTIFY_FLAG" val="#wm#"/>
  <p:tag name="KSO_WM_TEMPLATE_CATEGORY" val="diagram"/>
  <p:tag name="KSO_WM_TEMPLATE_INDEX" val="160308"/>
  <p:tag name="KSO_WM_UNIT_ID" val="diagram160308_2*n_h_h_i*1_2_1_1"/>
  <p:tag name="KSO_WM_UNIT_LAYERLEVEL" val="1_1_1_1"/>
  <p:tag name="KSO_WM_DIAGRAM_GROUP_CODE" val="n1-1"/>
  <p:tag name="KSO_WM_UNIT_HIGHLIGHT" val="0"/>
  <p:tag name="KSO_WM_UNIT_COMPATIBLE" val="0"/>
  <p:tag name="KSO_WM_UNIT_DIAGRAM_ISNUMVISUAL" val="0"/>
  <p:tag name="KSO_WM_UNIT_DIAGRAM_ISREFERUNIT" val="0"/>
  <p:tag name="KSO_WM_UNIT_TYPE" val="n_h_h_i"/>
  <p:tag name="KSO_WM_UNIT_INDEX" val="1_2_1_1"/>
  <p:tag name="KSO_WM_UNIT_LINE_FORE_SCHEMECOLOR_INDEX" val="6"/>
  <p:tag name="KSO_WM_UNIT_LINE_FILL_TYPE" val="2"/>
</p:tagLst>
</file>

<file path=ppt/tags/tag10.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20"/>
  <p:tag name="KSO_WM_UNIT_ID" val="diagram20186084_1*n_h_i*1_1_20"/>
  <p:tag name="KSO_WM_UNIT_LAYERLEVEL" val="1_1_1"/>
  <p:tag name="KSO_WM_BEAUTIFY_FLAG" val="#wm#"/>
  <p:tag name="KSO_WM_DIAGRAM_GROUP_CODE" val="n1-1"/>
  <p:tag name="KSO_WM_UNIT_LINE_FORE_SCHEMECOLOR_INDEX" val="13"/>
  <p:tag name="KSO_WM_UNIT_LINE_FILL_TYPE" val="2"/>
  <p:tag name="KSO_WM_UNIT_TEXT_FILL_FORE_SCHEMECOLOR_INDEX" val="13"/>
  <p:tag name="KSO_WM_UNIT_TEXT_FILL_TYPE" val="1"/>
</p:tagLst>
</file>

<file path=ppt/tags/tag11.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33"/>
  <p:tag name="KSO_WM_UNIT_ID" val="diagram20186084_1*n_h_i*1_1_33"/>
  <p:tag name="KSO_WM_UNIT_LAYERLEVEL" val="1_1_1"/>
  <p:tag name="KSO_WM_BEAUTIFY_FLAG" val="#wm#"/>
  <p:tag name="KSO_WM_DIAGRAM_GROUP_CODE" val="n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12.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34"/>
  <p:tag name="KSO_WM_UNIT_ID" val="diagram20186084_1*n_h_i*1_1_34"/>
  <p:tag name="KSO_WM_UNIT_LAYERLEVEL" val="1_1_1"/>
  <p:tag name="KSO_WM_BEAUTIFY_FLAG" val="#wm#"/>
  <p:tag name="KSO_WM_DIAGRAM_GROUP_CODE" val="n1-1"/>
  <p:tag name="KSO_WM_UNIT_FILL_FORE_SCHEMECOLOR_INDEX" val="6"/>
  <p:tag name="KSO_WM_UNIT_FILL_TYPE" val="1"/>
  <p:tag name="KSO_WM_UNIT_TEXT_FILL_FORE_SCHEMECOLOR_INDEX" val="2"/>
  <p:tag name="KSO_WM_UNIT_TEXT_FILL_TYPE" val="1"/>
</p:tagLst>
</file>

<file path=ppt/tags/tag13.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35"/>
  <p:tag name="KSO_WM_UNIT_ID" val="diagram20186084_1*n_h_i*1_1_35"/>
  <p:tag name="KSO_WM_UNIT_LAYERLEVEL" val="1_1_1"/>
  <p:tag name="KSO_WM_BEAUTIFY_FLAG" val="#wm#"/>
  <p:tag name="KSO_WM_DIAGRAM_GROUP_CODE" val="n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14.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37"/>
  <p:tag name="KSO_WM_UNIT_ID" val="diagram20186084_1*n_h_i*1_1_37"/>
  <p:tag name="KSO_WM_UNIT_LAYERLEVEL" val="1_1_1"/>
  <p:tag name="KSO_WM_BEAUTIFY_FLAG" val="#wm#"/>
  <p:tag name="KSO_WM_DIAGRAM_GROUP_CODE" val="n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15.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39"/>
  <p:tag name="KSO_WM_UNIT_ID" val="diagram20186084_1*n_h_i*1_1_39"/>
  <p:tag name="KSO_WM_UNIT_LAYERLEVEL" val="1_1_1"/>
  <p:tag name="KSO_WM_BEAUTIFY_FLAG" val="#wm#"/>
  <p:tag name="KSO_WM_DIAGRAM_GROUP_CODE" val="n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16.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40"/>
  <p:tag name="KSO_WM_UNIT_ID" val="diagram20186084_1*n_h_i*1_1_40"/>
  <p:tag name="KSO_WM_UNIT_LAYERLEVEL" val="1_1_1"/>
  <p:tag name="KSO_WM_BEAUTIFY_FLAG" val="#wm#"/>
  <p:tag name="KSO_WM_DIAGRAM_GROUP_CODE" val="n1-1"/>
  <p:tag name="KSO_WM_UNIT_FILL_FORE_SCHEMECOLOR_INDEX" val="6"/>
  <p:tag name="KSO_WM_UNIT_FILL_TYPE" val="1"/>
  <p:tag name="KSO_WM_UNIT_TEXT_FILL_FORE_SCHEMECOLOR_INDEX" val="2"/>
  <p:tag name="KSO_WM_UNIT_TEXT_FILL_TYPE" val="1"/>
</p:tagLst>
</file>

<file path=ppt/tags/tag17.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43"/>
  <p:tag name="KSO_WM_UNIT_ID" val="diagram20186084_1*n_h_i*1_1_43"/>
  <p:tag name="KSO_WM_UNIT_LAYERLEVEL" val="1_1_1"/>
  <p:tag name="KSO_WM_BEAUTIFY_FLAG" val="#wm#"/>
  <p:tag name="KSO_WM_DIAGRAM_GROUP_CODE" val="n1-1"/>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18.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44"/>
  <p:tag name="KSO_WM_UNIT_ID" val="diagram20186084_1*n_h_i*1_1_44"/>
  <p:tag name="KSO_WM_UNIT_LAYERLEVEL" val="1_1_1"/>
  <p:tag name="KSO_WM_BEAUTIFY_FLAG" val="#wm#"/>
  <p:tag name="KSO_WM_DIAGRAM_GROUP_CODE" val="n1-1"/>
  <p:tag name="KSO_WM_UNIT_FILL_FORE_SCHEMECOLOR_INDEX" val="7"/>
  <p:tag name="KSO_WM_UNIT_FILL_TYPE" val="1"/>
  <p:tag name="KSO_WM_UNIT_TEXT_FILL_FORE_SCHEMECOLOR_INDEX" val="2"/>
  <p:tag name="KSO_WM_UNIT_TEXT_FILL_TYPE" val="1"/>
</p:tagLst>
</file>

<file path=ppt/tags/tag19.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49"/>
  <p:tag name="KSO_WM_UNIT_ID" val="diagram20186084_1*n_h_i*1_1_49"/>
  <p:tag name="KSO_WM_UNIT_LAYERLEVEL" val="1_1_1"/>
  <p:tag name="KSO_WM_BEAUTIFY_FLAG" val="#wm#"/>
  <p:tag name="KSO_WM_DIAGRAM_GROUP_CODE" val="n1-1"/>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2.xml><?xml version="1.0" encoding="utf-8"?>
<p:tagLst xmlns:p="http://schemas.openxmlformats.org/presentationml/2006/main">
  <p:tag name="KSO_WM_TAG_VERSION" val="1.0"/>
  <p:tag name="KSO_WM_BEAUTIFY_FLAG" val="#wm#"/>
  <p:tag name="KSO_WM_TEMPLATE_CATEGORY" val="diagram"/>
  <p:tag name="KSO_WM_TEMPLATE_INDEX" val="160308"/>
  <p:tag name="KSO_WM_UNIT_ID" val="diagram160308_2*n_h_h_i*1_2_2_1"/>
  <p:tag name="KSO_WM_UNIT_LAYERLEVEL" val="1_1_1_1"/>
  <p:tag name="KSO_WM_DIAGRAM_GROUP_CODE" val="n1-1"/>
  <p:tag name="KSO_WM_UNIT_HIGHLIGHT" val="0"/>
  <p:tag name="KSO_WM_UNIT_COMPATIBLE" val="0"/>
  <p:tag name="KSO_WM_UNIT_DIAGRAM_ISNUMVISUAL" val="0"/>
  <p:tag name="KSO_WM_UNIT_DIAGRAM_ISREFERUNIT" val="0"/>
  <p:tag name="KSO_WM_UNIT_TYPE" val="n_h_h_i"/>
  <p:tag name="KSO_WM_UNIT_INDEX" val="1_2_2_1"/>
  <p:tag name="KSO_WM_UNIT_LINE_FORE_SCHEMECOLOR_INDEX" val="6"/>
  <p:tag name="KSO_WM_UNIT_LINE_FILL_TYPE" val="2"/>
</p:tagLst>
</file>

<file path=ppt/tags/tag20.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51"/>
  <p:tag name="KSO_WM_UNIT_ID" val="diagram20186084_1*n_h_i*1_1_51"/>
  <p:tag name="KSO_WM_UNIT_LAYERLEVEL" val="1_1_1"/>
  <p:tag name="KSO_WM_BEAUTIFY_FLAG" val="#wm#"/>
  <p:tag name="KSO_WM_DIAGRAM_GROUP_CODE" val="n1-1"/>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21.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56"/>
  <p:tag name="KSO_WM_UNIT_ID" val="diagram20186084_1*n_h_i*1_1_56"/>
  <p:tag name="KSO_WM_UNIT_LAYERLEVEL" val="1_1_1"/>
  <p:tag name="KSO_WM_BEAUTIFY_FLAG" val="#wm#"/>
  <p:tag name="KSO_WM_DIAGRAM_GROUP_CODE" val="n1-1"/>
  <p:tag name="KSO_WM_UNIT_FILL_FORE_SCHEMECOLOR_INDEX" val="8"/>
  <p:tag name="KSO_WM_UNIT_FILL_TYPE" val="1"/>
  <p:tag name="KSO_WM_UNIT_TEXT_FILL_FORE_SCHEMECOLOR_INDEX" val="2"/>
  <p:tag name="KSO_WM_UNIT_TEXT_FILL_TYPE" val="1"/>
</p:tagLst>
</file>

<file path=ppt/tags/tag22.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57"/>
  <p:tag name="KSO_WM_UNIT_ID" val="diagram20186084_1*n_h_i*1_1_57"/>
  <p:tag name="KSO_WM_UNIT_LAYERLEVEL" val="1_1_1"/>
  <p:tag name="KSO_WM_BEAUTIFY_FLAG" val="#wm#"/>
  <p:tag name="KSO_WM_DIAGRAM_GROUP_CODE" val="n1-1"/>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23.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60"/>
  <p:tag name="KSO_WM_UNIT_ID" val="diagram20186084_1*n_h_i*1_1_60"/>
  <p:tag name="KSO_WM_UNIT_LAYERLEVEL" val="1_1_1"/>
  <p:tag name="KSO_WM_BEAUTIFY_FLAG" val="#wm#"/>
  <p:tag name="KSO_WM_DIAGRAM_GROUP_CODE" val="n1-1"/>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24.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62"/>
  <p:tag name="KSO_WM_UNIT_ID" val="diagram20186084_1*n_h_i*1_1_62"/>
  <p:tag name="KSO_WM_UNIT_LAYERLEVEL" val="1_1_1"/>
  <p:tag name="KSO_WM_BEAUTIFY_FLAG" val="#wm#"/>
  <p:tag name="KSO_WM_DIAGRAM_GROUP_CODE" val="n1-1"/>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25.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64"/>
  <p:tag name="KSO_WM_UNIT_ID" val="diagram20186084_1*n_h_i*1_1_64"/>
  <p:tag name="KSO_WM_UNIT_LAYERLEVEL" val="1_1_1"/>
  <p:tag name="KSO_WM_BEAUTIFY_FLAG" val="#wm#"/>
  <p:tag name="KSO_WM_DIAGRAM_GROUP_CODE" val="n1-1"/>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26.xml><?xml version="1.0" encoding="utf-8"?>
<p:tagLst xmlns:p="http://schemas.openxmlformats.org/presentationml/2006/main">
  <p:tag name="KSO_WM_TEMPLATE_CATEGORY" val="diagram"/>
  <p:tag name="KSO_WM_TEMPLATE_INDEX" val="20186084"/>
  <p:tag name="KSO_WM_TAG_VERSION" val="1.0"/>
  <p:tag name="KSO_WM_UNIT_TYPE" val="n_h_a"/>
  <p:tag name="KSO_WM_UNIT_INDEX" val="1_1_1"/>
  <p:tag name="KSO_WM_UNIT_ID" val="diagram20186084_1*n_h_a*1_1_1"/>
  <p:tag name="KSO_WM_UNIT_LAYERLEVEL" val="1_1_1"/>
  <p:tag name="KSO_WM_UNIT_VALUE" val="9"/>
  <p:tag name="KSO_WM_UNIT_HIGHLIGHT" val="0"/>
  <p:tag name="KSO_WM_UNIT_COMPATIBLE" val="0"/>
  <p:tag name="KSO_WM_UNIT_CLEAR" val="0"/>
  <p:tag name="KSO_WM_BEAUTIFY_FLAG" val="#wm#"/>
  <p:tag name="KSO_WM_DIAGRAM_GROUP_CODE" val="n1-1"/>
  <p:tag name="KSO_WM_UNIT_PRESET_TEXT" val="key&#13;words"/>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Lst>
</file>

<file path=ppt/tags/tag27.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70"/>
  <p:tag name="KSO_WM_UNIT_ID" val="diagram20186084_1*n_h_i*1_1_70"/>
  <p:tag name="KSO_WM_UNIT_LAYERLEVEL" val="1_1_1"/>
  <p:tag name="KSO_WM_BEAUTIFY_FLAG" val="#wm#"/>
  <p:tag name="KSO_WM_DIAGRAM_GROUP_CODE" val="n1-1"/>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28.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56"/>
  <p:tag name="KSO_WM_UNIT_ID" val="diagram20186084_1*n_h_i*1_1_56"/>
  <p:tag name="KSO_WM_UNIT_LAYERLEVEL" val="1_1_1"/>
  <p:tag name="KSO_WM_BEAUTIFY_FLAG" val="#wm#"/>
  <p:tag name="KSO_WM_DIAGRAM_GROUP_CODE" val="n1-1"/>
  <p:tag name="KSO_WM_UNIT_FILL_FORE_SCHEMECOLOR_INDEX" val="8"/>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56"/>
  <p:tag name="KSO_WM_UNIT_ID" val="diagram20186084_1*n_h_i*1_1_56"/>
  <p:tag name="KSO_WM_UNIT_LAYERLEVEL" val="1_1_1"/>
  <p:tag name="KSO_WM_BEAUTIFY_FLAG" val="#wm#"/>
  <p:tag name="KSO_WM_DIAGRAM_GROUP_CODE" val="n1-1"/>
  <p:tag name="KSO_WM_UNIT_FILL_FORE_SCHEMECOLOR_INDEX" val="8"/>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TAG_VERSION" val="1.0"/>
  <p:tag name="KSO_WM_BEAUTIFY_FLAG" val="#wm#"/>
  <p:tag name="KSO_WM_UNIT_ID" val="diagram160308_2*i*1"/>
  <p:tag name="KSO_WM_TEMPLATE_CATEGORY" val="diagram"/>
  <p:tag name="KSO_WM_TEMPLATE_INDEX" val="160308"/>
  <p:tag name="KSO_WM_UNIT_HIGHLIGHT" val="0"/>
  <p:tag name="KSO_WM_UNIT_COMPATIBLE" val="0"/>
  <p:tag name="KSO_WM_UNIT_DIAGRAM_ISNUMVISUAL" val="0"/>
  <p:tag name="KSO_WM_UNIT_DIAGRAM_ISREFERUNIT" val="0"/>
  <p:tag name="KSO_WM_DIAGRAM_GROUP_CODE" val="n1-1"/>
  <p:tag name="KSO_WM_UNIT_LAYERLEVEL" val="1"/>
  <p:tag name="KSO_WM_UNIT_TYPE" val="i"/>
  <p:tag name="KSO_WM_UNIT_INDEX" val="1"/>
</p:tagLst>
</file>

<file path=ppt/tags/tag30.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49"/>
  <p:tag name="KSO_WM_UNIT_ID" val="diagram20186084_1*n_h_i*1_1_49"/>
  <p:tag name="KSO_WM_UNIT_LAYERLEVEL" val="1_1_1"/>
  <p:tag name="KSO_WM_BEAUTIFY_FLAG" val="#wm#"/>
  <p:tag name="KSO_WM_DIAGRAM_GROUP_CODE" val="n1-1"/>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31.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49"/>
  <p:tag name="KSO_WM_UNIT_ID" val="diagram20186084_1*n_h_i*1_1_49"/>
  <p:tag name="KSO_WM_UNIT_LAYERLEVEL" val="1_1_1"/>
  <p:tag name="KSO_WM_BEAUTIFY_FLAG" val="#wm#"/>
  <p:tag name="KSO_WM_DIAGRAM_GROUP_CODE" val="n1-1"/>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32.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49"/>
  <p:tag name="KSO_WM_UNIT_ID" val="diagram20186084_1*n_h_i*1_1_49"/>
  <p:tag name="KSO_WM_UNIT_LAYERLEVEL" val="1_1_1"/>
  <p:tag name="KSO_WM_BEAUTIFY_FLAG" val="#wm#"/>
  <p:tag name="KSO_WM_DIAGRAM_GROUP_CODE" val="n1-1"/>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33.xml><?xml version="1.0" encoding="utf-8"?>
<p:tagLst xmlns:p="http://schemas.openxmlformats.org/presentationml/2006/main">
  <p:tag name="KSO_WM_TAG_VERSION" val="1.0"/>
  <p:tag name="KSO_WM_BEAUTIFY_FLAG" val="#wm#"/>
  <p:tag name="KSO_WM_TEMPLATE_CATEGORY" val="diagram"/>
  <p:tag name="KSO_WM_TEMPLATE_INDEX" val="20176575"/>
  <p:tag name="KSO_WM_UNIT_TYPE" val="m_h_i"/>
  <p:tag name="KSO_WM_UNIT_INDEX" val="1_1_1"/>
  <p:tag name="KSO_WM_UNIT_ID" val="diagram20176575_3*m_h_i*1_1_1"/>
  <p:tag name="KSO_WM_UNIT_LAYERLEVEL" val="1_1_1"/>
  <p:tag name="KSO_WM_DIAGRAM_GROUP_CODE" val="m1-1"/>
  <p:tag name="KSO_WM_UNIT_FILL_FORE_SCHEMECOLOR_INDEX" val="5"/>
  <p:tag name="KSO_WM_UNIT_FILL_TYPE" val="1"/>
  <p:tag name="KSO_WM_UNIT_TEXT_FILL_FORE_SCHEMECOLOR_INDEX" val="13"/>
  <p:tag name="KSO_WM_UNIT_TEXT_FILL_TYPE" val="1"/>
</p:tagLst>
</file>

<file path=ppt/tags/tag34.xml><?xml version="1.0" encoding="utf-8"?>
<p:tagLst xmlns:p="http://schemas.openxmlformats.org/presentationml/2006/main">
  <p:tag name="KSO_WM_TAG_VERSION" val="1.0"/>
  <p:tag name="KSO_WM_BEAUTIFY_FLAG" val="#wm#"/>
  <p:tag name="KSO_WM_TEMPLATE_CATEGORY" val="diagram"/>
  <p:tag name="KSO_WM_TEMPLATE_INDEX" val="20176575"/>
  <p:tag name="KSO_WM_UNIT_TYPE" val="m_h_i"/>
  <p:tag name="KSO_WM_UNIT_INDEX" val="1_2_1"/>
  <p:tag name="KSO_WM_UNIT_ID" val="diagram20176575_3*m_h_i*1_2_1"/>
  <p:tag name="KSO_WM_UNIT_LAYERLEVEL" val="1_1_1"/>
  <p:tag name="KSO_WM_DIAGRAM_GROUP_CODE" val="m1-1"/>
  <p:tag name="KSO_WM_UNIT_FILL_FORE_SCHEMECOLOR_INDEX" val="6"/>
  <p:tag name="KSO_WM_UNIT_FILL_TYPE" val="1"/>
  <p:tag name="KSO_WM_UNIT_TEXT_FILL_FORE_SCHEMECOLOR_INDEX" val="13"/>
  <p:tag name="KSO_WM_UNIT_TEXT_FILL_TYPE" val="1"/>
</p:tagLst>
</file>

<file path=ppt/tags/tag35.xml><?xml version="1.0" encoding="utf-8"?>
<p:tagLst xmlns:p="http://schemas.openxmlformats.org/presentationml/2006/main">
  <p:tag name="KSO_WM_TAG_VERSION" val="1.0"/>
  <p:tag name="KSO_WM_BEAUTIFY_FLAG" val="#wm#"/>
  <p:tag name="KSO_WM_TEMPLATE_CATEGORY" val="diagram"/>
  <p:tag name="KSO_WM_TEMPLATE_INDEX" val="20176575"/>
  <p:tag name="KSO_WM_UNIT_TYPE" val="m_i"/>
  <p:tag name="KSO_WM_UNIT_INDEX" val="1_3"/>
  <p:tag name="KSO_WM_UNIT_ID" val="diagram20176575_3*m_i*1_3"/>
  <p:tag name="KSO_WM_UNIT_LAYERLEVEL" val="1_1"/>
  <p:tag name="KSO_WM_DIAGRAM_GROUP_CODE" val="m1-1"/>
  <p:tag name="KSO_WM_UNIT_FILL_FORE_SCHEMECOLOR_INDEX" val="7"/>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TAG_VERSION" val="1.0"/>
  <p:tag name="KSO_WM_BEAUTIFY_FLAG" val="#wm#"/>
  <p:tag name="KSO_WM_TEMPLATE_CATEGORY" val="diagram"/>
  <p:tag name="KSO_WM_TEMPLATE_INDEX" val="20176575"/>
  <p:tag name="KSO_WM_UNIT_TYPE" val="m_h_i"/>
  <p:tag name="KSO_WM_UNIT_INDEX" val="1_3_1"/>
  <p:tag name="KSO_WM_UNIT_ID" val="diagram20176575_3*m_h_i*1_3_1"/>
  <p:tag name="KSO_WM_UNIT_LAYERLEVEL" val="1_1_1"/>
  <p:tag name="KSO_WM_DIAGRAM_GROUP_CODE" val="m1-1"/>
  <p:tag name="KSO_WM_UNIT_FILL_FORE_SCHEMECOLOR_INDEX" val="10"/>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TAG_VERSION" val="1.0"/>
  <p:tag name="KSO_WM_BEAUTIFY_FLAG" val="#wm#"/>
  <p:tag name="KSO_WM_TEMPLATE_CATEGORY" val="diagram"/>
  <p:tag name="KSO_WM_TEMPLATE_INDEX" val="20176575"/>
  <p:tag name="KSO_WM_UNIT_TYPE" val="m_i"/>
  <p:tag name="KSO_WM_UNIT_INDEX" val="1_5"/>
  <p:tag name="KSO_WM_UNIT_ID" val="diagram20176575_3*m_i*1_5"/>
  <p:tag name="KSO_WM_UNIT_LAYERLEVEL" val="1_1"/>
  <p:tag name="KSO_WM_DIAGRAM_GROUP_CODE" val="m1-1"/>
  <p:tag name="KSO_WM_UNIT_FILL_FORE_SCHEMECOLOR_INDEX" val="7"/>
  <p:tag name="KSO_WM_UNIT_FILL_TYPE" val="1"/>
  <p:tag name="KSO_WM_UNIT_TEXT_FILL_FORE_SCHEMECOLOR_INDEX" val="2"/>
  <p:tag name="KSO_WM_UNIT_TEXT_FILL_TYPE" val="1"/>
</p:tagLst>
</file>

<file path=ppt/tags/tag38.xml><?xml version="1.0" encoding="utf-8"?>
<p:tagLst xmlns:p="http://schemas.openxmlformats.org/presentationml/2006/main">
  <p:tag name="KSO_WM_TAG_VERSION" val="1.0"/>
  <p:tag name="KSO_WM_BEAUTIFY_FLAG" val="#wm#"/>
  <p:tag name="KSO_WM_TEMPLATE_CATEGORY" val="diagram"/>
  <p:tag name="KSO_WM_TEMPLATE_INDEX" val="20176575"/>
  <p:tag name="KSO_WM_UNIT_TYPE" val="m_h_i"/>
  <p:tag name="KSO_WM_UNIT_INDEX" val="1_4_1"/>
  <p:tag name="KSO_WM_UNIT_ID" val="diagram20176575_3*m_h_i*1_4_1"/>
  <p:tag name="KSO_WM_UNIT_LAYERLEVEL" val="1_1_1"/>
  <p:tag name="KSO_WM_DIAGRAM_GROUP_CODE" val="m1-1"/>
  <p:tag name="KSO_WM_UNIT_FILL_FORE_SCHEMECOLOR_INDEX" val="8"/>
  <p:tag name="KSO_WM_UNIT_FILL_TYPE" val="1"/>
  <p:tag name="KSO_WM_UNIT_TEXT_FILL_FORE_SCHEMECOLOR_INDEX" val="13"/>
  <p:tag name="KSO_WM_UNIT_TEXT_FILL_TYPE" val="1"/>
</p:tagLst>
</file>

<file path=ppt/tags/tag39.xml><?xml version="1.0" encoding="utf-8"?>
<p:tagLst xmlns:p="http://schemas.openxmlformats.org/presentationml/2006/main">
  <p:tag name="KSO_WM_TAG_VERSION" val="1.0"/>
  <p:tag name="KSO_WM_BEAUTIFY_FLAG" val="#wm#"/>
  <p:tag name="KSO_WM_TEMPLATE_CATEGORY" val="diagram"/>
  <p:tag name="KSO_WM_TEMPLATE_INDEX" val="20176575"/>
  <p:tag name="KSO_WM_UNIT_TYPE" val="m_i"/>
  <p:tag name="KSO_WM_UNIT_INDEX" val="1_7"/>
  <p:tag name="KSO_WM_UNIT_ID" val="diagram20176575_3*m_i*1_7"/>
  <p:tag name="KSO_WM_UNIT_LAYERLEVEL" val="1_1"/>
  <p:tag name="KSO_WM_DIAGRAM_GROUP_CODE" val="m1-1"/>
  <p:tag name="KSO_WM_UNIT_FILL_FORE_SCHEMECOLOR_INDEX" val="7"/>
  <p:tag name="KSO_WM_UNIT_FILL_TYPE" val="1"/>
  <p:tag name="KSO_WM_UNIT_TEXT_FILL_FORE_SCHEMECOLOR_INDEX" val="2"/>
  <p:tag name="KSO_WM_UNIT_TEXT_FILL_TYPE" val="1"/>
</p:tagLst>
</file>

<file path=ppt/tags/tag4.xml><?xml version="1.0" encoding="utf-8"?>
<p:tagLst xmlns:p="http://schemas.openxmlformats.org/presentationml/2006/main">
  <p:tag name="KSO_WM_TAG_VERSION" val="1.0"/>
  <p:tag name="KSO_WM_BEAUTIFY_FLAG" val="#wm#"/>
  <p:tag name="KSO_WM_TEMPLATE_CATEGORY" val="diagram"/>
  <p:tag name="KSO_WM_TEMPLATE_INDEX" val="160308"/>
  <p:tag name="KSO_WM_UNIT_ID" val="diagram160308_2*n_h_h_i*1_2_1_2"/>
  <p:tag name="KSO_WM_UNIT_LAYERLEVEL" val="1_1_1_1"/>
  <p:tag name="KSO_WM_DIAGRAM_GROUP_CODE" val="n1-1"/>
  <p:tag name="KSO_WM_UNIT_HIGHLIGHT" val="0"/>
  <p:tag name="KSO_WM_UNIT_COMPATIBLE" val="0"/>
  <p:tag name="KSO_WM_UNIT_DIAGRAM_ISNUMVISUAL" val="0"/>
  <p:tag name="KSO_WM_UNIT_DIAGRAM_ISREFERUNIT" val="0"/>
  <p:tag name="KSO_WM_UNIT_TYPE" val="n_h_h_i"/>
  <p:tag name="KSO_WM_UNIT_INDEX" val="1_2_1_2"/>
  <p:tag name="KSO_WM_UNIT_FILL_FORE_SCHEMECOLOR_INDEX" val="5"/>
  <p:tag name="KSO_WM_UNIT_FILL_TYPE" val="1"/>
  <p:tag name="KSO_WM_UNIT_TEXT_FILL_FORE_SCHEMECOLOR_INDEX" val="2"/>
  <p:tag name="KSO_WM_UNIT_TEXT_FILL_TYPE" val="1"/>
</p:tagLst>
</file>

<file path=ppt/tags/tag40.xml><?xml version="1.0" encoding="utf-8"?>
<p:tagLst xmlns:p="http://schemas.openxmlformats.org/presentationml/2006/main">
  <p:tag name="KSO_WM_TAG_VERSION" val="1.0"/>
  <p:tag name="KSO_WM_BEAUTIFY_FLAG" val="#wm#"/>
  <p:tag name="KSO_WM_TEMPLATE_CATEGORY" val="diagram"/>
  <p:tag name="KSO_WM_TEMPLATE_INDEX" val="20176575"/>
  <p:tag name="KSO_WM_UNIT_TYPE" val="m_h_f"/>
  <p:tag name="KSO_WM_UNIT_INDEX" val="1_1_1"/>
  <p:tag name="KSO_WM_UNIT_ID" val="diagram20176575_3*m_h_f*1_1_1"/>
  <p:tag name="KSO_WM_UNIT_LAYERLEVEL" val="1_1_1"/>
  <p:tag name="KSO_WM_UNIT_VALUE" val="21"/>
  <p:tag name="KSO_WM_UNIT_HIGHLIGHT" val="0"/>
  <p:tag name="KSO_WM_UNIT_COMPATIBLE" val="0"/>
  <p:tag name="KSO_WM_UNIT_CLEAR" val="0"/>
  <p:tag name="KSO_WM_UNIT_PRESET_TEXT_INDEX" val="2"/>
  <p:tag name="KSO_WM_UNIT_PRESET_TEXT_LEN" val="20"/>
  <p:tag name="KSO_WM_DIAGRAM_GROUP_CODE" val="m1-1"/>
  <p:tag name="KSO_WM_UNIT_TEXT_FILL_FORE_SCHEMECOLOR_INDEX" val="13"/>
  <p:tag name="KSO_WM_UNIT_TEXT_FILL_TYPE" val="1"/>
</p:tagLst>
</file>

<file path=ppt/tags/tag41.xml><?xml version="1.0" encoding="utf-8"?>
<p:tagLst xmlns:p="http://schemas.openxmlformats.org/presentationml/2006/main">
  <p:tag name="KSO_WM_TAG_VERSION" val="1.0"/>
  <p:tag name="KSO_WM_BEAUTIFY_FLAG" val="#wm#"/>
  <p:tag name="KSO_WM_TEMPLATE_CATEGORY" val="diagram"/>
  <p:tag name="KSO_WM_TEMPLATE_INDEX" val="20176575"/>
  <p:tag name="KSO_WM_UNIT_TYPE" val="m_h_f"/>
  <p:tag name="KSO_WM_UNIT_INDEX" val="1_2_1"/>
  <p:tag name="KSO_WM_UNIT_ID" val="diagram20176575_3*m_h_f*1_2_1"/>
  <p:tag name="KSO_WM_UNIT_LAYERLEVEL" val="1_1_1"/>
  <p:tag name="KSO_WM_UNIT_VALUE" val="21"/>
  <p:tag name="KSO_WM_UNIT_HIGHLIGHT" val="0"/>
  <p:tag name="KSO_WM_UNIT_COMPATIBLE" val="0"/>
  <p:tag name="KSO_WM_UNIT_CLEAR" val="0"/>
  <p:tag name="KSO_WM_UNIT_PRESET_TEXT_INDEX" val="2"/>
  <p:tag name="KSO_WM_UNIT_PRESET_TEXT_LEN" val="20"/>
  <p:tag name="KSO_WM_DIAGRAM_GROUP_CODE" val="m1-1"/>
  <p:tag name="KSO_WM_UNIT_TEXT_FILL_FORE_SCHEMECOLOR_INDEX" val="13"/>
  <p:tag name="KSO_WM_UNIT_TEXT_FILL_TYPE" val="1"/>
</p:tagLst>
</file>

<file path=ppt/tags/tag42.xml><?xml version="1.0" encoding="utf-8"?>
<p:tagLst xmlns:p="http://schemas.openxmlformats.org/presentationml/2006/main">
  <p:tag name="KSO_WM_TAG_VERSION" val="1.0"/>
  <p:tag name="KSO_WM_BEAUTIFY_FLAG" val="#wm#"/>
  <p:tag name="KSO_WM_TEMPLATE_CATEGORY" val="diagram"/>
  <p:tag name="KSO_WM_TEMPLATE_INDEX" val="20176575"/>
  <p:tag name="KSO_WM_UNIT_TYPE" val="m_h_f"/>
  <p:tag name="KSO_WM_UNIT_INDEX" val="1_3_1"/>
  <p:tag name="KSO_WM_UNIT_ID" val="diagram20176575_3*m_h_f*1_3_1"/>
  <p:tag name="KSO_WM_UNIT_LAYERLEVEL" val="1_1_1"/>
  <p:tag name="KSO_WM_UNIT_VALUE" val="21"/>
  <p:tag name="KSO_WM_UNIT_HIGHLIGHT" val="0"/>
  <p:tag name="KSO_WM_UNIT_COMPATIBLE" val="0"/>
  <p:tag name="KSO_WM_UNIT_CLEAR" val="0"/>
  <p:tag name="KSO_WM_UNIT_PRESET_TEXT_INDEX" val="2"/>
  <p:tag name="KSO_WM_UNIT_PRESET_TEXT_LEN" val="20"/>
  <p:tag name="KSO_WM_DIAGRAM_GROUP_CODE" val="m1-1"/>
  <p:tag name="KSO_WM_UNIT_TEXT_FILL_FORE_SCHEMECOLOR_INDEX" val="13"/>
  <p:tag name="KSO_WM_UNIT_TEXT_FILL_TYPE" val="1"/>
</p:tagLst>
</file>

<file path=ppt/tags/tag43.xml><?xml version="1.0" encoding="utf-8"?>
<p:tagLst xmlns:p="http://schemas.openxmlformats.org/presentationml/2006/main">
  <p:tag name="KSO_WM_TAG_VERSION" val="1.0"/>
  <p:tag name="KSO_WM_BEAUTIFY_FLAG" val="#wm#"/>
  <p:tag name="KSO_WM_TEMPLATE_CATEGORY" val="diagram"/>
  <p:tag name="KSO_WM_TEMPLATE_INDEX" val="20176575"/>
  <p:tag name="KSO_WM_UNIT_TYPE" val="m_h_f"/>
  <p:tag name="KSO_WM_UNIT_INDEX" val="1_4_1"/>
  <p:tag name="KSO_WM_UNIT_ID" val="diagram20176575_3*m_h_f*1_4_1"/>
  <p:tag name="KSO_WM_UNIT_LAYERLEVEL" val="1_1_1"/>
  <p:tag name="KSO_WM_UNIT_VALUE" val="21"/>
  <p:tag name="KSO_WM_UNIT_HIGHLIGHT" val="0"/>
  <p:tag name="KSO_WM_UNIT_COMPATIBLE" val="0"/>
  <p:tag name="KSO_WM_UNIT_CLEAR" val="0"/>
  <p:tag name="KSO_WM_UNIT_PRESET_TEXT_INDEX" val="2"/>
  <p:tag name="KSO_WM_UNIT_PRESET_TEXT_LEN" val="20"/>
  <p:tag name="KSO_WM_DIAGRAM_GROUP_CODE" val="m1-1"/>
  <p:tag name="KSO_WM_UNIT_TEXT_FILL_FORE_SCHEMECOLOR_INDEX" val="13"/>
  <p:tag name="KSO_WM_UNIT_TEXT_FILL_TYPE" val="1"/>
</p:tagLst>
</file>

<file path=ppt/tags/tag44.xml><?xml version="1.0" encoding="utf-8"?>
<p:tagLst xmlns:p="http://schemas.openxmlformats.org/presentationml/2006/main">
  <p:tag name="KSO_WM_TAG_VERSION" val="1.0"/>
  <p:tag name="KSO_WM_BEAUTIFY_FLAG" val="#wm#"/>
  <p:tag name="KSO_WM_TEMPLATE_CATEGORY" val="diagram"/>
  <p:tag name="KSO_WM_TEMPLATE_INDEX" val="20176575"/>
  <p:tag name="KSO_WM_UNIT_TYPE" val="m_h_i"/>
  <p:tag name="KSO_WM_UNIT_INDEX" val="1_1_2"/>
  <p:tag name="KSO_WM_UNIT_ID" val="diagram20176575_3*m_h_i*1_1_2"/>
  <p:tag name="KSO_WM_UNIT_LAYERLEVEL" val="1_1_1"/>
  <p:tag name="KSO_WM_DIAGRAM_GROUP_CODE" val="m1-1"/>
  <p:tag name="KSO_WM_UNIT_LINE_FORE_SCHEMECOLOR_INDEX" val="5"/>
  <p:tag name="KSO_WM_UNIT_LINE_FILL_TYPE" val="2"/>
</p:tagLst>
</file>

<file path=ppt/tags/tag45.xml><?xml version="1.0" encoding="utf-8"?>
<p:tagLst xmlns:p="http://schemas.openxmlformats.org/presentationml/2006/main">
  <p:tag name="KSO_WM_TAG_VERSION" val="1.0"/>
  <p:tag name="KSO_WM_BEAUTIFY_FLAG" val="#wm#"/>
  <p:tag name="KSO_WM_TEMPLATE_CATEGORY" val="diagram"/>
  <p:tag name="KSO_WM_TEMPLATE_INDEX" val="20176575"/>
  <p:tag name="KSO_WM_UNIT_TYPE" val="m_h_i"/>
  <p:tag name="KSO_WM_UNIT_INDEX" val="1_3_2"/>
  <p:tag name="KSO_WM_UNIT_ID" val="diagram20176575_3*m_h_i*1_3_2"/>
  <p:tag name="KSO_WM_UNIT_LAYERLEVEL" val="1_1_1"/>
  <p:tag name="KSO_WM_DIAGRAM_GROUP_CODE" val="m1-1"/>
  <p:tag name="KSO_WM_UNIT_LINE_FORE_SCHEMECOLOR_INDEX" val="10"/>
  <p:tag name="KSO_WM_UNIT_LINE_FILL_TYPE" val="2"/>
</p:tagLst>
</file>

<file path=ppt/tags/tag46.xml><?xml version="1.0" encoding="utf-8"?>
<p:tagLst xmlns:p="http://schemas.openxmlformats.org/presentationml/2006/main">
  <p:tag name="KSO_WM_TAG_VERSION" val="1.0"/>
  <p:tag name="KSO_WM_BEAUTIFY_FLAG" val="#wm#"/>
  <p:tag name="KSO_WM_TEMPLATE_CATEGORY" val="diagram"/>
  <p:tag name="KSO_WM_TEMPLATE_INDEX" val="20176575"/>
  <p:tag name="KSO_WM_UNIT_TYPE" val="m_h_i"/>
  <p:tag name="KSO_WM_UNIT_INDEX" val="1_2_2"/>
  <p:tag name="KSO_WM_UNIT_ID" val="diagram20176575_3*m_h_i*1_2_2"/>
  <p:tag name="KSO_WM_UNIT_LAYERLEVEL" val="1_1_1"/>
  <p:tag name="KSO_WM_DIAGRAM_GROUP_CODE" val="m1-1"/>
  <p:tag name="KSO_WM_UNIT_LINE_FORE_SCHEMECOLOR_INDEX" val="6"/>
  <p:tag name="KSO_WM_UNIT_LINE_FILL_TYPE" val="2"/>
</p:tagLst>
</file>

<file path=ppt/tags/tag47.xml><?xml version="1.0" encoding="utf-8"?>
<p:tagLst xmlns:p="http://schemas.openxmlformats.org/presentationml/2006/main">
  <p:tag name="KSO_WM_TAG_VERSION" val="1.0"/>
  <p:tag name="KSO_WM_BEAUTIFY_FLAG" val="#wm#"/>
  <p:tag name="KSO_WM_TEMPLATE_CATEGORY" val="diagram"/>
  <p:tag name="KSO_WM_TEMPLATE_INDEX" val="20176575"/>
  <p:tag name="KSO_WM_UNIT_TYPE" val="m_h_i"/>
  <p:tag name="KSO_WM_UNIT_INDEX" val="1_4_2"/>
  <p:tag name="KSO_WM_UNIT_ID" val="diagram20176575_3*m_h_i*1_4_2"/>
  <p:tag name="KSO_WM_UNIT_LAYERLEVEL" val="1_1_1"/>
  <p:tag name="KSO_WM_DIAGRAM_GROUP_CODE" val="m1-1"/>
  <p:tag name="KSO_WM_UNIT_LINE_FORE_SCHEMECOLOR_INDEX" val="8"/>
  <p:tag name="KSO_WM_UNIT_LINE_FILL_TYPE"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2_3*n_h_h_i*1_1_2_3"/>
  <p:tag name="KSO_WM_TEMPLATE_CATEGORY" val="diagram"/>
  <p:tag name="KSO_WM_TEMPLATE_INDEX" val="20200132"/>
  <p:tag name="KSO_WM_UNIT_LAYERLEVEL" val="1_1_1_1"/>
  <p:tag name="KSO_WM_TAG_VERSION" val="1.0"/>
  <p:tag name="KSO_WM_BEAUTIFY_FLAG" val="#wm#"/>
  <p:tag name="KSO_WM_DIAGRAM_GROUP_CODE" val="n1-1"/>
  <p:tag name="KSO_WM_UNIT_TYPE" val="n_h_h_i"/>
  <p:tag name="KSO_WM_UNIT_INDEX" val="1_1_2_3"/>
  <p:tag name="KSO_WM_UNIT_FILL_FORE_SCHEMECOLOR_INDEX" val="14"/>
  <p:tag name="KSO_WM_UNIT_FILL_TYPE" val="1"/>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2_3*n_h_h_i*1_1_1_3"/>
  <p:tag name="KSO_WM_TEMPLATE_CATEGORY" val="diagram"/>
  <p:tag name="KSO_WM_TEMPLATE_INDEX" val="20200132"/>
  <p:tag name="KSO_WM_UNIT_LAYERLEVEL" val="1_1_1_1"/>
  <p:tag name="KSO_WM_TAG_VERSION" val="1.0"/>
  <p:tag name="KSO_WM_BEAUTIFY_FLAG" val="#wm#"/>
  <p:tag name="KSO_WM_DIAGRAM_GROUP_CODE" val="n1-1"/>
  <p:tag name="KSO_WM_UNIT_TYPE" val="n_h_h_i"/>
  <p:tag name="KSO_WM_UNIT_INDEX" val="1_1_1_3"/>
  <p:tag name="KSO_WM_UNIT_FILL_FORE_SCHEMECOLOR_INDEX" val="14"/>
  <p:tag name="KSO_WM_UNIT_FILL_TYPE" val="1"/>
  <p:tag name="KSO_WM_UNIT_TEXT_FILL_FORE_SCHEMECOLOR_INDEX" val="13"/>
  <p:tag name="KSO_WM_UNIT_TEXT_FILL_TYPE" val="1"/>
</p:tagLst>
</file>

<file path=ppt/tags/tag5.xml><?xml version="1.0" encoding="utf-8"?>
<p:tagLst xmlns:p="http://schemas.openxmlformats.org/presentationml/2006/main">
  <p:tag name="KSO_WM_TAG_VERSION" val="1.0"/>
  <p:tag name="KSO_WM_BEAUTIFY_FLAG" val="#wm#"/>
  <p:tag name="KSO_WM_TEMPLATE_CATEGORY" val="diagram"/>
  <p:tag name="KSO_WM_TEMPLATE_INDEX" val="160308"/>
  <p:tag name="KSO_WM_UNIT_ID" val="diagram160308_2*n_h_h_f*1_2_1_1"/>
  <p:tag name="KSO_WM_UNIT_LAYERLEVEL" val="1_1_1_1"/>
  <p:tag name="KSO_WM_UNIT_HIGHLIGHT" val="0"/>
  <p:tag name="KSO_WM_UNIT_COMPATIBLE" val="0"/>
  <p:tag name="KSO_WM_DIAGRAM_GROUP_CODE" val="n1-1"/>
  <p:tag name="KSO_WM_UNIT_NOCLEAR" val="0"/>
  <p:tag name="KSO_WM_UNIT_DIAGRAM_ISNUMVISUAL" val="0"/>
  <p:tag name="KSO_WM_UNIT_DIAGRAM_ISREFERUNIT" val="0"/>
  <p:tag name="KSO_WM_UNIT_PRESET_TEXT" val="单击此处添加文本"/>
  <p:tag name="KSO_WM_UNIT_VALUE" val="36"/>
  <p:tag name="KSO_WM_UNIT_TYPE" val="n_h_h_f"/>
  <p:tag name="KSO_WM_UNIT_INDEX" val="1_2_1_1"/>
  <p:tag name="KSO_WM_UNIT_FILL_FORE_SCHEMECOLOR_INDEX" val="5"/>
  <p:tag name="KSO_WM_UNIT_FILL_TYPE" val="1"/>
  <p:tag name="KSO_WM_UNIT_TEXT_FILL_FORE_SCHEMECOLOR_INDEX" val="5"/>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2_3*n_h_h_i*1_1_4_3"/>
  <p:tag name="KSO_WM_TEMPLATE_CATEGORY" val="diagram"/>
  <p:tag name="KSO_WM_TEMPLATE_INDEX" val="20200132"/>
  <p:tag name="KSO_WM_UNIT_LAYERLEVEL" val="1_1_1_1"/>
  <p:tag name="KSO_WM_TAG_VERSION" val="1.0"/>
  <p:tag name="KSO_WM_BEAUTIFY_FLAG" val="#wm#"/>
  <p:tag name="KSO_WM_DIAGRAM_GROUP_CODE" val="n1-1"/>
  <p:tag name="KSO_WM_UNIT_TYPE" val="n_h_h_i"/>
  <p:tag name="KSO_WM_UNIT_INDEX" val="1_1_4_3"/>
  <p:tag name="KSO_WM_UNIT_FILL_FORE_SCHEMECOLOR_INDEX" val="14"/>
  <p:tag name="KSO_WM_UNIT_FILL_TYPE" val="1"/>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2_3*n_h_h_i*1_1_3_3"/>
  <p:tag name="KSO_WM_TEMPLATE_CATEGORY" val="diagram"/>
  <p:tag name="KSO_WM_TEMPLATE_INDEX" val="20200132"/>
  <p:tag name="KSO_WM_UNIT_LAYERLEVEL" val="1_1_1_1"/>
  <p:tag name="KSO_WM_TAG_VERSION" val="1.0"/>
  <p:tag name="KSO_WM_BEAUTIFY_FLAG" val="#wm#"/>
  <p:tag name="KSO_WM_DIAGRAM_GROUP_CODE" val="n1-1"/>
  <p:tag name="KSO_WM_UNIT_TYPE" val="n_h_h_i"/>
  <p:tag name="KSO_WM_UNIT_INDEX" val="1_1_3_3"/>
  <p:tag name="KSO_WM_UNIT_FILL_FORE_SCHEMECOLOR_INDEX" val="14"/>
  <p:tag name="KSO_WM_UNIT_FILL_TYPE" val="1"/>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2_3*n_h_h_i*1_1_2_2"/>
  <p:tag name="KSO_WM_TEMPLATE_CATEGORY" val="diagram"/>
  <p:tag name="KSO_WM_TEMPLATE_INDEX" val="20200132"/>
  <p:tag name="KSO_WM_UNIT_LAYERLEVEL" val="1_1_1_1"/>
  <p:tag name="KSO_WM_TAG_VERSION" val="1.0"/>
  <p:tag name="KSO_WM_BEAUTIFY_FLAG" val="#wm#"/>
  <p:tag name="KSO_WM_DIAGRAM_GROUP_CODE" val="n1-1"/>
  <p:tag name="KSO_WM_UNIT_TYPE" val="n_h_h_i"/>
  <p:tag name="KSO_WM_UNIT_INDEX" val="1_1_2_2"/>
  <p:tag name="KSO_WM_UNIT_FILL_FORE_SCHEMECOLOR_INDEX" val="14"/>
  <p:tag name="KSO_WM_UNIT_FILL_TYPE" val="1"/>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2_3*n_h_h_i*1_1_1_2"/>
  <p:tag name="KSO_WM_TEMPLATE_CATEGORY" val="diagram"/>
  <p:tag name="KSO_WM_TEMPLATE_INDEX" val="20200132"/>
  <p:tag name="KSO_WM_UNIT_LAYERLEVEL" val="1_1_1_1"/>
  <p:tag name="KSO_WM_TAG_VERSION" val="1.0"/>
  <p:tag name="KSO_WM_BEAUTIFY_FLAG" val="#wm#"/>
  <p:tag name="KSO_WM_DIAGRAM_GROUP_CODE" val="n1-1"/>
  <p:tag name="KSO_WM_UNIT_TYPE" val="n_h_h_i"/>
  <p:tag name="KSO_WM_UNIT_INDEX" val="1_1_1_2"/>
  <p:tag name="KSO_WM_UNIT_FILL_FORE_SCHEMECOLOR_INDEX" val="14"/>
  <p:tag name="KSO_WM_UNIT_FILL_TYPE" val="1"/>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2_3*n_h_h_i*1_1_3_2"/>
  <p:tag name="KSO_WM_TEMPLATE_CATEGORY" val="diagram"/>
  <p:tag name="KSO_WM_TEMPLATE_INDEX" val="20200132"/>
  <p:tag name="KSO_WM_UNIT_LAYERLEVEL" val="1_1_1_1"/>
  <p:tag name="KSO_WM_TAG_VERSION" val="1.0"/>
  <p:tag name="KSO_WM_BEAUTIFY_FLAG" val="#wm#"/>
  <p:tag name="KSO_WM_DIAGRAM_GROUP_CODE" val="n1-1"/>
  <p:tag name="KSO_WM_UNIT_TYPE" val="n_h_h_i"/>
  <p:tag name="KSO_WM_UNIT_INDEX" val="1_1_3_2"/>
  <p:tag name="KSO_WM_UNIT_FILL_FORE_SCHEMECOLOR_INDEX" val="14"/>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2_3*n_h_h_i*1_1_4_2"/>
  <p:tag name="KSO_WM_TEMPLATE_CATEGORY" val="diagram"/>
  <p:tag name="KSO_WM_TEMPLATE_INDEX" val="20200132"/>
  <p:tag name="KSO_WM_UNIT_LAYERLEVEL" val="1_1_1_1"/>
  <p:tag name="KSO_WM_TAG_VERSION" val="1.0"/>
  <p:tag name="KSO_WM_BEAUTIFY_FLAG" val="#wm#"/>
  <p:tag name="KSO_WM_DIAGRAM_GROUP_CODE" val="n1-1"/>
  <p:tag name="KSO_WM_UNIT_TYPE" val="n_h_h_i"/>
  <p:tag name="KSO_WM_UNIT_INDEX" val="1_1_4_2"/>
  <p:tag name="KSO_WM_UNIT_FILL_FORE_SCHEMECOLOR_INDEX" val="14"/>
  <p:tag name="KSO_WM_UNIT_FILL_TYPE" val="1"/>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2_3*n_h_a*1_1_1"/>
  <p:tag name="KSO_WM_TEMPLATE_CATEGORY" val="diagram"/>
  <p:tag name="KSO_WM_TEMPLATE_INDEX" val="20200132"/>
  <p:tag name="KSO_WM_UNIT_LAYERLEVEL" val="1_1_1"/>
  <p:tag name="KSO_WM_TAG_VERSION" val="1.0"/>
  <p:tag name="KSO_WM_BEAUTIFY_FLAG" val="#wm#"/>
  <p:tag name="KSO_WM_UNIT_ISCONTENTSTITLE" val="0"/>
  <p:tag name="KSO_WM_UNIT_PRESET_TEXT" val="添加标题"/>
  <p:tag name="KSO_WM_UNIT_NOCLEAR" val="0"/>
  <p:tag name="KSO_WM_UNIT_VALUE" val="6"/>
  <p:tag name="KSO_WM_DIAGRAM_GROUP_CODE" val="n1-1"/>
  <p:tag name="KSO_WM_UNIT_TYPE" val="n_h_a"/>
  <p:tag name="KSO_WM_UNIT_INDEX" val="1_1_1"/>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2_3*n_h_i*1_1_1"/>
  <p:tag name="KSO_WM_TEMPLATE_CATEGORY" val="diagram"/>
  <p:tag name="KSO_WM_TEMPLATE_INDEX" val="20200132"/>
  <p:tag name="KSO_WM_UNIT_LAYERLEVEL" val="1_1_1"/>
  <p:tag name="KSO_WM_TAG_VERSION" val="1.0"/>
  <p:tag name="KSO_WM_BEAUTIFY_FLAG" val="#wm#"/>
  <p:tag name="KSO_WM_DIAGRAM_GROUP_CODE" val="n1-1"/>
  <p:tag name="KSO_WM_UNIT_TYPE" val="n_h_i"/>
  <p:tag name="KSO_WM_UNIT_INDEX" val="1_1_1"/>
  <p:tag name="KSO_WM_UNIT_LINE_FORE_SCHEMECOLOR_INDEX" val="14"/>
  <p:tag name="KSO_WM_UNIT_LINE_FILL_TYPE" val="2"/>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2_3*n_h_h_a*1_1_1_1"/>
  <p:tag name="KSO_WM_TEMPLATE_CATEGORY" val="diagram"/>
  <p:tag name="KSO_WM_TEMPLATE_INDEX" val="20200132"/>
  <p:tag name="KSO_WM_UNIT_LAYERLEVEL" val="1_1_1_1"/>
  <p:tag name="KSO_WM_TAG_VERSION" val="1.0"/>
  <p:tag name="KSO_WM_BEAUTIFY_FLAG" val="#wm#"/>
  <p:tag name="KSO_WM_UNIT_ISCONTENTSTITLE" val="0"/>
  <p:tag name="KSO_WM_UNIT_PRESET_TEXT" val="添加标题"/>
  <p:tag name="KSO_WM_UNIT_NOCLEAR" val="0"/>
  <p:tag name="KSO_WM_DIAGRAM_GROUP_CODE" val="n1-1"/>
  <p:tag name="KSO_WM_UNIT_TYPE" val="n_h_h_a"/>
  <p:tag name="KSO_WM_UNIT_INDEX" val="1_1_1_1"/>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2_3*n_h_h_a*1_1_2_1"/>
  <p:tag name="KSO_WM_TEMPLATE_CATEGORY" val="diagram"/>
  <p:tag name="KSO_WM_TEMPLATE_INDEX" val="20200132"/>
  <p:tag name="KSO_WM_UNIT_LAYERLEVEL" val="1_1_1_1"/>
  <p:tag name="KSO_WM_TAG_VERSION" val="1.0"/>
  <p:tag name="KSO_WM_BEAUTIFY_FLAG" val="#wm#"/>
  <p:tag name="KSO_WM_UNIT_ISCONTENTSTITLE" val="0"/>
  <p:tag name="KSO_WM_UNIT_PRESET_TEXT" val="添加标题"/>
  <p:tag name="KSO_WM_UNIT_NOCLEAR" val="0"/>
  <p:tag name="KSO_WM_DIAGRAM_GROUP_CODE" val="n1-1"/>
  <p:tag name="KSO_WM_UNIT_TYPE" val="n_h_h_a"/>
  <p:tag name="KSO_WM_UNIT_INDEX" val="1_1_2_1"/>
  <p:tag name="KSO_WM_UNIT_TEXT_FILL_FORE_SCHEMECOLOR_INDEX" val="13"/>
  <p:tag name="KSO_WM_UNIT_TEXT_FILL_TYPE" val="1"/>
</p:tagLst>
</file>

<file path=ppt/tags/tag6.xml><?xml version="1.0" encoding="utf-8"?>
<p:tagLst xmlns:p="http://schemas.openxmlformats.org/presentationml/2006/main">
  <p:tag name="KSO_WM_TAG_VERSION" val="1.0"/>
  <p:tag name="KSO_WM_BEAUTIFY_FLAG" val="#wm#"/>
  <p:tag name="KSO_WM_TEMPLATE_CATEGORY" val="diagram"/>
  <p:tag name="KSO_WM_TEMPLATE_INDEX" val="160308"/>
  <p:tag name="KSO_WM_UNIT_ID" val="diagram160308_2*n_h_h_i*1_2_2_2"/>
  <p:tag name="KSO_WM_UNIT_LAYERLEVEL" val="1_1_1_1"/>
  <p:tag name="KSO_WM_DIAGRAM_GROUP_CODE" val="n1-1"/>
  <p:tag name="KSO_WM_UNIT_HIGHLIGHT" val="0"/>
  <p:tag name="KSO_WM_UNIT_COMPATIBLE" val="0"/>
  <p:tag name="KSO_WM_UNIT_DIAGRAM_ISNUMVISUAL" val="0"/>
  <p:tag name="KSO_WM_UNIT_DIAGRAM_ISREFERUNIT" val="0"/>
  <p:tag name="KSO_WM_UNIT_TYPE" val="n_h_h_i"/>
  <p:tag name="KSO_WM_UNIT_INDEX" val="1_2_2_2"/>
  <p:tag name="KSO_WM_UNIT_FILL_FORE_SCHEMECOLOR_INDEX" val="5"/>
  <p:tag name="KSO_WM_UNIT_FILL_TYPE" val="1"/>
  <p:tag name="KSO_WM_UNIT_TEXT_FILL_FORE_SCHEMECOLOR_INDEX" val="2"/>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2_3*n_h_h_a*1_1_3_1"/>
  <p:tag name="KSO_WM_TEMPLATE_CATEGORY" val="diagram"/>
  <p:tag name="KSO_WM_TEMPLATE_INDEX" val="20200132"/>
  <p:tag name="KSO_WM_UNIT_LAYERLEVEL" val="1_1_1_1"/>
  <p:tag name="KSO_WM_TAG_VERSION" val="1.0"/>
  <p:tag name="KSO_WM_BEAUTIFY_FLAG" val="#wm#"/>
  <p:tag name="KSO_WM_UNIT_ISCONTENTSTITLE" val="0"/>
  <p:tag name="KSO_WM_UNIT_PRESET_TEXT" val="添加标题"/>
  <p:tag name="KSO_WM_UNIT_NOCLEAR" val="0"/>
  <p:tag name="KSO_WM_DIAGRAM_GROUP_CODE" val="n1-1"/>
  <p:tag name="KSO_WM_UNIT_TYPE" val="n_h_h_a"/>
  <p:tag name="KSO_WM_UNIT_INDEX" val="1_1_3_1"/>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2_3*n_h_h_a*1_1_4_1"/>
  <p:tag name="KSO_WM_TEMPLATE_CATEGORY" val="diagram"/>
  <p:tag name="KSO_WM_TEMPLATE_INDEX" val="20200132"/>
  <p:tag name="KSO_WM_UNIT_LAYERLEVEL" val="1_1_1_1"/>
  <p:tag name="KSO_WM_TAG_VERSION" val="1.0"/>
  <p:tag name="KSO_WM_BEAUTIFY_FLAG" val="#wm#"/>
  <p:tag name="KSO_WM_UNIT_ISCONTENTSTITLE" val="0"/>
  <p:tag name="KSO_WM_UNIT_PRESET_TEXT" val="添加标题"/>
  <p:tag name="KSO_WM_UNIT_NOCLEAR" val="0"/>
  <p:tag name="KSO_WM_DIAGRAM_GROUP_CODE" val="n1-1"/>
  <p:tag name="KSO_WM_UNIT_TYPE" val="n_h_h_a"/>
  <p:tag name="KSO_WM_UNIT_INDEX" val="1_1_4_1"/>
  <p:tag name="KSO_WM_UNIT_TEXT_FILL_FORE_SCHEMECOLOR_INDEX" val="13"/>
  <p:tag name="KSO_WM_UNIT_TEXT_FILL_TYPE" val="1"/>
</p:tagLst>
</file>

<file path=ppt/tags/tag62.xml><?xml version="1.0" encoding="utf-8"?>
<p:tagLst xmlns:p="http://schemas.openxmlformats.org/presentationml/2006/main">
  <p:tag name="KSO_WM_TAG_VERSION" val="1.0"/>
  <p:tag name="KSO_WM_TEMPLATE_CATEGORY" val="diagram"/>
  <p:tag name="KSO_WM_TEMPLATE_INDEX" val="160176"/>
  <p:tag name="KSO_WM_UNIT_TYPE" val="l_h_a"/>
  <p:tag name="KSO_WM_UNIT_INDEX" val="1_1_1"/>
  <p:tag name="KSO_WM_UNIT_ID" val="259*l_h_a*1_1_1"/>
  <p:tag name="KSO_WM_UNIT_CLEAR" val="1"/>
  <p:tag name="KSO_WM_UNIT_LAYERLEVEL" val="1_1_1"/>
  <p:tag name="KSO_WM_UNIT_VALUE" val="33"/>
  <p:tag name="KSO_WM_UNIT_HIGHLIGHT" val="0"/>
  <p:tag name="KSO_WM_UNIT_COMPATIBLE" val="0"/>
  <p:tag name="KSO_WM_BEAUTIFY_FLAG" val="#wm#"/>
  <p:tag name="KSO_WM_DIAGRAM_GROUP_CODE" val="l1-1"/>
  <p:tag name="KSO_WM_UNIT_PRESET_TEXT" val="LOREM IPSUM"/>
  <p:tag name="KSO_WM_UNIT_FILL_FORE_SCHEMECOLOR_INDEX" val="5"/>
  <p:tag name="KSO_WM_UNIT_FILL_TYPE" val="1"/>
  <p:tag name="KSO_WM_UNIT_TEXT_FILL_FORE_SCHEMECOLOR_INDEX" val="14"/>
  <p:tag name="KSO_WM_UNIT_TEXT_FILL_TYPE" val="1"/>
</p:tagLst>
</file>

<file path=ppt/tags/tag63.xml><?xml version="1.0" encoding="utf-8"?>
<p:tagLst xmlns:p="http://schemas.openxmlformats.org/presentationml/2006/main">
  <p:tag name="KSO_WM_TAG_VERSION" val="1.0"/>
  <p:tag name="KSO_WM_TEMPLATE_CATEGORY" val="diagram"/>
  <p:tag name="KSO_WM_TEMPLATE_INDEX" val="160176"/>
  <p:tag name="KSO_WM_UNIT_TYPE" val="l_h_f"/>
  <p:tag name="KSO_WM_UNIT_INDEX" val="1_1_1"/>
  <p:tag name="KSO_WM_UNIT_ID" val="259*l_h_f*1_1_1"/>
  <p:tag name="KSO_WM_UNIT_CLEAR" val="1"/>
  <p:tag name="KSO_WM_UNIT_LAYERLEVEL" val="1_1_1"/>
  <p:tag name="KSO_WM_UNIT_VALUE" val="48"/>
  <p:tag name="KSO_WM_UNIT_HIGHLIGHT" val="0"/>
  <p:tag name="KSO_WM_UNIT_COMPATIBLE" val="0"/>
  <p:tag name="KSO_WM_BEAUTIFY_FLAG" val="#wm#"/>
  <p:tag name="KSO_WM_DIAGRAM_GROUP_CODE" val="l1-1"/>
  <p:tag name="KSO_WM_UNIT_PRESET_TEXT" val="LOREM IPSUM DOLOR SIT AMET, CONSECTETUR"/>
  <p:tag name="KSO_WM_UNIT_TEXT_FILL_FORE_SCHEMECOLOR_INDEX" val="13"/>
  <p:tag name="KSO_WM_UNIT_TEXT_FILL_TYPE" val="1"/>
</p:tagLst>
</file>

<file path=ppt/tags/tag64.xml><?xml version="1.0" encoding="utf-8"?>
<p:tagLst xmlns:p="http://schemas.openxmlformats.org/presentationml/2006/main">
  <p:tag name="KSO_WM_TAG_VERSION" val="1.0"/>
  <p:tag name="KSO_WM_TEMPLATE_CATEGORY" val="diagram"/>
  <p:tag name="KSO_WM_TEMPLATE_INDEX" val="160176"/>
  <p:tag name="KSO_WM_UNIT_TYPE" val="l_i"/>
  <p:tag name="KSO_WM_UNIT_INDEX" val="1_1"/>
  <p:tag name="KSO_WM_UNIT_ID" val="259*l_i*1_1"/>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2"/>
  <p:tag name="KSO_WM_UNIT_TEXT_FILL_TYPE" val="1"/>
</p:tagLst>
</file>

<file path=ppt/tags/tag65.xml><?xml version="1.0" encoding="utf-8"?>
<p:tagLst xmlns:p="http://schemas.openxmlformats.org/presentationml/2006/main">
  <p:tag name="KSO_WM_TAG_VERSION" val="1.0"/>
  <p:tag name="KSO_WM_TEMPLATE_CATEGORY" val="diagram"/>
  <p:tag name="KSO_WM_TEMPLATE_INDEX" val="160176"/>
  <p:tag name="KSO_WM_UNIT_TYPE" val="l_h_a"/>
  <p:tag name="KSO_WM_UNIT_INDEX" val="1_2_1"/>
  <p:tag name="KSO_WM_UNIT_ID" val="259*l_h_a*1_2_1"/>
  <p:tag name="KSO_WM_UNIT_CLEAR" val="1"/>
  <p:tag name="KSO_WM_UNIT_LAYERLEVEL" val="1_1_1"/>
  <p:tag name="KSO_WM_UNIT_VALUE" val="33"/>
  <p:tag name="KSO_WM_UNIT_HIGHLIGHT" val="0"/>
  <p:tag name="KSO_WM_UNIT_COMPATIBLE" val="0"/>
  <p:tag name="KSO_WM_BEAUTIFY_FLAG" val="#wm#"/>
  <p:tag name="KSO_WM_DIAGRAM_GROUP_CODE" val="l1-1"/>
  <p:tag name="KSO_WM_UNIT_PRESET_TEXT" val="LOREM IPSUM"/>
  <p:tag name="KSO_WM_UNIT_FILL_FORE_SCHEMECOLOR_INDEX" val="6"/>
  <p:tag name="KSO_WM_UNIT_FILL_TYPE" val="1"/>
  <p:tag name="KSO_WM_UNIT_TEXT_FILL_FORE_SCHEMECOLOR_INDEX" val="14"/>
  <p:tag name="KSO_WM_UNIT_TEXT_FILL_TYPE" val="1"/>
</p:tagLst>
</file>

<file path=ppt/tags/tag66.xml><?xml version="1.0" encoding="utf-8"?>
<p:tagLst xmlns:p="http://schemas.openxmlformats.org/presentationml/2006/main">
  <p:tag name="KSO_WM_TAG_VERSION" val="1.0"/>
  <p:tag name="KSO_WM_TEMPLATE_CATEGORY" val="diagram"/>
  <p:tag name="KSO_WM_TEMPLATE_INDEX" val="160176"/>
  <p:tag name="KSO_WM_UNIT_TYPE" val="l_h_f"/>
  <p:tag name="KSO_WM_UNIT_INDEX" val="1_2_1"/>
  <p:tag name="KSO_WM_UNIT_ID" val="259*l_h_f*1_2_1"/>
  <p:tag name="KSO_WM_UNIT_CLEAR" val="1"/>
  <p:tag name="KSO_WM_UNIT_LAYERLEVEL" val="1_1_1"/>
  <p:tag name="KSO_WM_UNIT_VALUE" val="48"/>
  <p:tag name="KSO_WM_UNIT_HIGHLIGHT" val="0"/>
  <p:tag name="KSO_WM_UNIT_COMPATIBLE" val="0"/>
  <p:tag name="KSO_WM_BEAUTIFY_FLAG" val="#wm#"/>
  <p:tag name="KSO_WM_DIAGRAM_GROUP_CODE" val="l1-1"/>
  <p:tag name="KSO_WM_UNIT_PRESET_TEXT" val="LOREM IPSUM DOLOR SIT AMET, CONSECTETUR"/>
  <p:tag name="KSO_WM_UNIT_TEXT_FILL_FORE_SCHEMECOLOR_INDEX" val="13"/>
  <p:tag name="KSO_WM_UNIT_TEXT_FILL_TYPE" val="1"/>
</p:tagLst>
</file>

<file path=ppt/tags/tag67.xml><?xml version="1.0" encoding="utf-8"?>
<p:tagLst xmlns:p="http://schemas.openxmlformats.org/presentationml/2006/main">
  <p:tag name="KSO_WM_TAG_VERSION" val="1.0"/>
  <p:tag name="KSO_WM_TEMPLATE_CATEGORY" val="diagram"/>
  <p:tag name="KSO_WM_TEMPLATE_INDEX" val="160176"/>
  <p:tag name="KSO_WM_UNIT_TYPE" val="l_i"/>
  <p:tag name="KSO_WM_UNIT_INDEX" val="1_2"/>
  <p:tag name="KSO_WM_UNIT_ID" val="259*l_i*1_2"/>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2"/>
  <p:tag name="KSO_WM_UNIT_TEXT_FILL_TYPE" val="1"/>
</p:tagLst>
</file>

<file path=ppt/tags/tag68.xml><?xml version="1.0" encoding="utf-8"?>
<p:tagLst xmlns:p="http://schemas.openxmlformats.org/presentationml/2006/main">
  <p:tag name="KSO_WM_TAG_VERSION" val="1.0"/>
  <p:tag name="KSO_WM_TEMPLATE_CATEGORY" val="diagram"/>
  <p:tag name="KSO_WM_TEMPLATE_INDEX" val="160176"/>
  <p:tag name="KSO_WM_UNIT_TYPE" val="l_h_a"/>
  <p:tag name="KSO_WM_UNIT_INDEX" val="1_3_1"/>
  <p:tag name="KSO_WM_UNIT_ID" val="259*l_h_a*1_3_1"/>
  <p:tag name="KSO_WM_UNIT_CLEAR" val="1"/>
  <p:tag name="KSO_WM_UNIT_LAYERLEVEL" val="1_1_1"/>
  <p:tag name="KSO_WM_UNIT_VALUE" val="33"/>
  <p:tag name="KSO_WM_UNIT_HIGHLIGHT" val="0"/>
  <p:tag name="KSO_WM_UNIT_COMPATIBLE" val="0"/>
  <p:tag name="KSO_WM_BEAUTIFY_FLAG" val="#wm#"/>
  <p:tag name="KSO_WM_DIAGRAM_GROUP_CODE" val="l1-1"/>
  <p:tag name="KSO_WM_UNIT_PRESET_TEXT" val="LOREM IPSUM"/>
  <p:tag name="KSO_WM_UNIT_FILL_FORE_SCHEMECOLOR_INDEX" val="7"/>
  <p:tag name="KSO_WM_UNIT_FILL_TYPE" val="1"/>
  <p:tag name="KSO_WM_UNIT_TEXT_FILL_FORE_SCHEMECOLOR_INDEX" val="14"/>
  <p:tag name="KSO_WM_UNIT_TEXT_FILL_TYPE" val="1"/>
</p:tagLst>
</file>

<file path=ppt/tags/tag69.xml><?xml version="1.0" encoding="utf-8"?>
<p:tagLst xmlns:p="http://schemas.openxmlformats.org/presentationml/2006/main">
  <p:tag name="KSO_WM_TAG_VERSION" val="1.0"/>
  <p:tag name="KSO_WM_TEMPLATE_CATEGORY" val="diagram"/>
  <p:tag name="KSO_WM_TEMPLATE_INDEX" val="160176"/>
  <p:tag name="KSO_WM_UNIT_TYPE" val="l_h_f"/>
  <p:tag name="KSO_WM_UNIT_INDEX" val="1_3_1"/>
  <p:tag name="KSO_WM_UNIT_ID" val="259*l_h_f*1_3_1"/>
  <p:tag name="KSO_WM_UNIT_CLEAR" val="1"/>
  <p:tag name="KSO_WM_UNIT_LAYERLEVEL" val="1_1_1"/>
  <p:tag name="KSO_WM_UNIT_VALUE" val="48"/>
  <p:tag name="KSO_WM_UNIT_HIGHLIGHT" val="0"/>
  <p:tag name="KSO_WM_UNIT_COMPATIBLE" val="0"/>
  <p:tag name="KSO_WM_BEAUTIFY_FLAG" val="#wm#"/>
  <p:tag name="KSO_WM_DIAGRAM_GROUP_CODE" val="l1-1"/>
  <p:tag name="KSO_WM_UNIT_PRESET_TEXT" val="LOREM IPSUM DOLOR SIT AMET, CONSECTETUR"/>
  <p:tag name="KSO_WM_UNIT_TEXT_FILL_FORE_SCHEMECOLOR_INDEX" val="13"/>
  <p:tag name="KSO_WM_UNIT_TEXT_FILL_TYPE" val="1"/>
</p:tagLst>
</file>

<file path=ppt/tags/tag7.xml><?xml version="1.0" encoding="utf-8"?>
<p:tagLst xmlns:p="http://schemas.openxmlformats.org/presentationml/2006/main">
  <p:tag name="KSO_WM_TAG_VERSION" val="1.0"/>
  <p:tag name="KSO_WM_BEAUTIFY_FLAG" val="#wm#"/>
  <p:tag name="KSO_WM_TEMPLATE_CATEGORY" val="diagram"/>
  <p:tag name="KSO_WM_TEMPLATE_INDEX" val="160308"/>
  <p:tag name="KSO_WM_UNIT_ID" val="diagram160308_2*n_h_h_f*1_2_2_1"/>
  <p:tag name="KSO_WM_UNIT_LAYERLEVEL" val="1_1_1_1"/>
  <p:tag name="KSO_WM_UNIT_HIGHLIGHT" val="0"/>
  <p:tag name="KSO_WM_UNIT_COMPATIBLE" val="0"/>
  <p:tag name="KSO_WM_DIAGRAM_GROUP_CODE" val="n1-1"/>
  <p:tag name="KSO_WM_UNIT_NOCLEAR" val="0"/>
  <p:tag name="KSO_WM_UNIT_DIAGRAM_ISNUMVISUAL" val="0"/>
  <p:tag name="KSO_WM_UNIT_DIAGRAM_ISREFERUNIT" val="0"/>
  <p:tag name="KSO_WM_UNIT_PRESET_TEXT" val="单击此处添加文本"/>
  <p:tag name="KSO_WM_UNIT_VALUE" val="36"/>
  <p:tag name="KSO_WM_UNIT_TYPE" val="n_h_h_f"/>
  <p:tag name="KSO_WM_UNIT_INDEX" val="1_2_2_1"/>
  <p:tag name="KSO_WM_UNIT_FILL_FORE_SCHEMECOLOR_INDEX" val="5"/>
  <p:tag name="KSO_WM_UNIT_FILL_TYPE" val="1"/>
  <p:tag name="KSO_WM_UNIT_TEXT_FILL_FORE_SCHEMECOLOR_INDEX" val="5"/>
  <p:tag name="KSO_WM_UNIT_TEXT_FILL_TYPE" val="1"/>
</p:tagLst>
</file>

<file path=ppt/tags/tag70.xml><?xml version="1.0" encoding="utf-8"?>
<p:tagLst xmlns:p="http://schemas.openxmlformats.org/presentationml/2006/main">
  <p:tag name="KSO_WM_TAG_VERSION" val="1.0"/>
  <p:tag name="KSO_WM_TEMPLATE_CATEGORY" val="diagram"/>
  <p:tag name="KSO_WM_TEMPLATE_INDEX" val="160176"/>
  <p:tag name="KSO_WM_UNIT_TYPE" val="l_i"/>
  <p:tag name="KSO_WM_UNIT_INDEX" val="1_3"/>
  <p:tag name="KSO_WM_UNIT_ID" val="259*l_i*1_3"/>
  <p:tag name="KSO_WM_UNIT_CLEAR" val="1"/>
  <p:tag name="KSO_WM_UNIT_LAYERLEVEL" val="1_1"/>
  <p:tag name="KSO_WM_BEAUTIFY_FLAG" val="#wm#"/>
  <p:tag name="KSO_WM_DIAGRAM_GROUP_CODE" val="l1-1"/>
  <p:tag name="KSO_WM_UNIT_FILL_FORE_SCHEMECOLOR_INDEX" val="7"/>
  <p:tag name="KSO_WM_UNIT_FILL_TYPE" val="1"/>
  <p:tag name="KSO_WM_UNIT_TEXT_FILL_FORE_SCHEMECOLOR_INDEX" val="2"/>
  <p:tag name="KSO_WM_UNIT_TEXT_FILL_TYPE" val="1"/>
</p:tagLst>
</file>

<file path=ppt/tags/tag8.xml><?xml version="1.0" encoding="utf-8"?>
<p:tagLst xmlns:p="http://schemas.openxmlformats.org/presentationml/2006/main">
  <p:tag name="KSO_WM_TAG_VERSION" val="1.0"/>
  <p:tag name="KSO_WM_BEAUTIFY_FLAG" val="#wm#"/>
  <p:tag name="KSO_WM_TEMPLATE_CATEGORY" val="diagram"/>
  <p:tag name="KSO_WM_TEMPLATE_INDEX" val="160308"/>
  <p:tag name="KSO_WM_UNIT_RELATE_UNITID" val="256*m*1"/>
  <p:tag name="KSO_WM_UNIT_TYPE" val="n_h_f"/>
  <p:tag name="KSO_WM_UNIT_INDEX" val="1_1_1"/>
  <p:tag name="KSO_WM_UNIT_ID" val="diagram160308_1*n_h_f*1_1_1"/>
  <p:tag name="KSO_WM_UNIT_LAYERLEVEL" val="1_1_1"/>
  <p:tag name="KSO_WM_UNIT_VALUE" val="17"/>
  <p:tag name="KSO_WM_UNIT_ISCONTENTSTITLE" val="0"/>
  <p:tag name="KSO_WM_UNIT_HIGHLIGHT" val="0"/>
  <p:tag name="KSO_WM_UNIT_COMPATIBLE" val="0"/>
  <p:tag name="KSO_WM_UNIT_PRESET_TEXT" val="单击此处添加标题"/>
  <p:tag name="KSO_WM_UNIT_NOCLEAR" val="0"/>
  <p:tag name="KSO_WM_UNIT_DIAGRAM_ISNUMVISUAL" val="0"/>
  <p:tag name="KSO_WM_UNIT_DIAGRAM_ISREFERUNIT" val="0"/>
  <p:tag name="KSO_WM_DIAGRAM_GROUP_CODE" val="n1-1"/>
  <p:tag name="KSO_WM_UNIT_TEXT_FILL_FORE_SCHEMECOLOR_INDEX" val="13"/>
  <p:tag name="KSO_WM_UNIT_TEXT_FILL_TYPE" val="1"/>
</p:tagLst>
</file>

<file path=ppt/tags/tag9.xml><?xml version="1.0" encoding="utf-8"?>
<p:tagLst xmlns:p="http://schemas.openxmlformats.org/presentationml/2006/main">
  <p:tag name="KSO_WM_TEMPLATE_CATEGORY" val="diagram"/>
  <p:tag name="KSO_WM_TEMPLATE_INDEX" val="20186084"/>
  <p:tag name="KSO_WM_TAG_VERSION" val="1.0"/>
  <p:tag name="KSO_WM_UNIT_TYPE" val="n_h_i"/>
  <p:tag name="KSO_WM_UNIT_INDEX" val="1_1_1"/>
  <p:tag name="KSO_WM_UNIT_ID" val="diagram20186084_1*n_h_i*1_1_1"/>
  <p:tag name="KSO_WM_UNIT_LAYERLEVEL" val="1_1_1"/>
  <p:tag name="KSO_WM_BEAUTIFY_FLAG" val="#wm#"/>
  <p:tag name="KSO_WM_DIAGRAM_GROUP_CODE" val="n1-1"/>
  <p:tag name="KSO_WM_UNIT_FILL_FORE_SCHEMECOLOR_INDEX" val="16"/>
  <p:tag name="KSO_WM_UNIT_FILL_TYPE" val="1"/>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Essential">
      <a:majorFont>
        <a:latin typeface="汉仪中黑简"/>
        <a:ea typeface=""/>
        <a:cs typeface=""/>
        <a:font script="Jpan" typeface="ＭＳ Ｐゴシック"/>
        <a:font script="Hang" typeface="HY견고딕"/>
        <a:font script="Hans" typeface="汉仪中黑简"/>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简"/>
        <a:ea typeface=""/>
        <a:cs typeface=""/>
        <a:font script="Jpan" typeface="ＭＳ Ｐゴシック"/>
        <a:font script="Hang" typeface="돋움"/>
        <a:font script="Hans" typeface="汉仪中黑简"/>
        <a:font script="Hant" typeface="微軟正黑體"/>
        <a:font script="Arab" typeface="汉仪中黑简"/>
        <a:font script="Hebr" typeface="汉仪中黑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黑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中黑简"/>
        <a:ea typeface=""/>
        <a:cs typeface=""/>
        <a:font script="Jpan" typeface="ＭＳ Ｐゴシック"/>
        <a:font script="Hang" typeface="맑은 고딕"/>
        <a:font script="Hans" typeface="汉仪中黑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简"/>
        <a:ea typeface=""/>
        <a:cs typeface=""/>
        <a:font script="Jpan" typeface="ＭＳ Ｐゴシック"/>
        <a:font script="Hang" typeface="맑은 고딕"/>
        <a:font script="Hans" typeface="汉仪中黑简"/>
        <a:font script="Hant" typeface="新細明體"/>
        <a:font script="Arab" typeface="汉仪中黑简"/>
        <a:font script="Hebr" typeface="汉仪中黑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黑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中黑简"/>
        <a:ea typeface=""/>
        <a:cs typeface=""/>
        <a:font script="Jpan" typeface="ＭＳ Ｐゴシック"/>
        <a:font script="Hang" typeface="맑은 고딕"/>
        <a:font script="Hans" typeface="汉仪中黑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简"/>
        <a:ea typeface=""/>
        <a:cs typeface=""/>
        <a:font script="Jpan" typeface="ＭＳ Ｐゴシック"/>
        <a:font script="Hang" typeface="맑은 고딕"/>
        <a:font script="Hans" typeface="汉仪中黑简"/>
        <a:font script="Hant" typeface="新細明體"/>
        <a:font script="Arab" typeface="汉仪中黑简"/>
        <a:font script="Hebr" typeface="汉仪中黑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黑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1983</Words>
  <Application>WPS 演示</Application>
  <PresentationFormat>宽屏</PresentationFormat>
  <Paragraphs>239</Paragraphs>
  <Slides>20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Arial</vt:lpstr>
      <vt:lpstr>宋体</vt:lpstr>
      <vt:lpstr>Wingdings</vt:lpstr>
      <vt:lpstr>汉仪中黑简</vt:lpstr>
      <vt:lpstr>黑体</vt:lpstr>
      <vt:lpstr>微软雅黑</vt:lpstr>
      <vt:lpstr>汉仪醒示体简</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铭</cp:lastModifiedBy>
  <cp:revision>1</cp:revision>
  <dcterms:created xsi:type="dcterms:W3CDTF">2022-03-10T03:59:32Z</dcterms:created>
  <dcterms:modified xsi:type="dcterms:W3CDTF">2022-03-10T03:59:32Z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18DEF672FF4E47DA8F376AC8BC62B4D7</vt:lpwstr>
  </property>
  <property fmtid="{D5CDD505-2E9C-101B-9397-08002B2CF9AE}" pid="3" name="KSOProductBuildVer">
    <vt:lpwstr>2052-11.1.0.11045</vt:lpwstr>
  </property>
  <property fmtid="{D5CDD505-2E9C-101B-9397-08002B2CF9AE}" pid="4" name="KSOTemplateUUID">
    <vt:lpwstr>v1.0_mb_jVZPDavfM3QEpgrTiPZDgw==</vt:lpwstr>
  </property>
</Properties>
</file>