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412" r:id="rId3"/>
    <p:sldId id="454" r:id="rId5"/>
    <p:sldId id="455" r:id="rId6"/>
    <p:sldId id="457" r:id="rId7"/>
    <p:sldId id="458" r:id="rId8"/>
    <p:sldId id="459" r:id="rId9"/>
    <p:sldId id="475" r:id="rId10"/>
    <p:sldId id="460" r:id="rId11"/>
    <p:sldId id="477" r:id="rId12"/>
    <p:sldId id="461" r:id="rId13"/>
    <p:sldId id="462" r:id="rId14"/>
    <p:sldId id="478" r:id="rId15"/>
    <p:sldId id="463" r:id="rId16"/>
    <p:sldId id="464" r:id="rId17"/>
    <p:sldId id="465" r:id="rId18"/>
    <p:sldId id="466" r:id="rId19"/>
    <p:sldId id="479" r:id="rId20"/>
    <p:sldId id="467" r:id="rId21"/>
    <p:sldId id="468" r:id="rId22"/>
    <p:sldId id="469" r:id="rId23"/>
    <p:sldId id="481" r:id="rId24"/>
    <p:sldId id="471" r:id="rId25"/>
    <p:sldId id="472" r:id="rId26"/>
    <p:sldId id="474" r:id="rId27"/>
    <p:sldId id="473" r:id="rId28"/>
    <p:sldId id="483"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E9C195"/>
    <a:srgbClr val="D9D9D9"/>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81"/>
        <p:guide pos="3832"/>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7" Type="http://schemas.openxmlformats.org/officeDocument/2006/relationships/tags" Target="../tags/tag16.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24.xml"/><Relationship Id="rId8" Type="http://schemas.openxmlformats.org/officeDocument/2006/relationships/tags" Target="../tags/tag23.xml"/><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7" Type="http://schemas.openxmlformats.org/officeDocument/2006/relationships/tags" Target="../tags/tag37.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tags" Target="../tags/tag57.xml"/><Relationship Id="rId17" Type="http://schemas.openxmlformats.org/officeDocument/2006/relationships/tags" Target="../tags/tag56.xml"/><Relationship Id="rId16" Type="http://schemas.openxmlformats.org/officeDocument/2006/relationships/tags" Target="../tags/tag55.xml"/><Relationship Id="rId15" Type="http://schemas.openxmlformats.org/officeDocument/2006/relationships/tags" Target="../tags/tag54.xml"/><Relationship Id="rId14" Type="http://schemas.openxmlformats.org/officeDocument/2006/relationships/tags" Target="../tags/tag53.xml"/><Relationship Id="rId13" Type="http://schemas.openxmlformats.org/officeDocument/2006/relationships/tags" Target="../tags/tag52.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8"/>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xml"/><Relationship Id="rId7" Type="http://schemas.openxmlformats.org/officeDocument/2006/relationships/tags" Target="../tags/tag58.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jpeg"/><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1.xml"/><Relationship Id="rId5" Type="http://schemas.openxmlformats.org/officeDocument/2006/relationships/tags" Target="../tags/tag67.xml"/><Relationship Id="rId4" Type="http://schemas.openxmlformats.org/officeDocument/2006/relationships/image" Target="../media/image4.jpeg"/><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11.xml"/><Relationship Id="rId7" Type="http://schemas.openxmlformats.org/officeDocument/2006/relationships/slideLayout" Target="../slideLayouts/slideLayout1.xml"/><Relationship Id="rId6" Type="http://schemas.openxmlformats.org/officeDocument/2006/relationships/tags" Target="../tags/tag68.xml"/><Relationship Id="rId5" Type="http://schemas.openxmlformats.org/officeDocument/2006/relationships/image" Target="../media/image12.jpeg"/><Relationship Id="rId4" Type="http://schemas.openxmlformats.org/officeDocument/2006/relationships/image" Target="../media/image4.jpeg"/><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9" Type="http://schemas.openxmlformats.org/officeDocument/2006/relationships/tags" Target="../tags/tag69.xml"/><Relationship Id="rId8" Type="http://schemas.openxmlformats.org/officeDocument/2006/relationships/image" Target="../media/image16.jpeg"/><Relationship Id="rId7" Type="http://schemas.openxmlformats.org/officeDocument/2006/relationships/image" Target="../media/image15.png"/><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4.jpeg"/><Relationship Id="rId3" Type="http://schemas.openxmlformats.org/officeDocument/2006/relationships/image" Target="../media/image3.jpeg"/><Relationship Id="rId2" Type="http://schemas.openxmlformats.org/officeDocument/2006/relationships/image" Target="../media/image2.jpeg"/><Relationship Id="rId11" Type="http://schemas.openxmlformats.org/officeDocument/2006/relationships/notesSlide" Target="../notesSlides/notesSlide12.xml"/><Relationship Id="rId10" Type="http://schemas.openxmlformats.org/officeDocument/2006/relationships/slideLayout" Target="../slideLayouts/slideLayout1.xml"/><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70.xml"/><Relationship Id="rId7" Type="http://schemas.openxmlformats.org/officeDocument/2006/relationships/image" Target="../media/image19.jpeg"/><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4.jpeg"/><Relationship Id="rId3" Type="http://schemas.openxmlformats.org/officeDocument/2006/relationships/image" Target="../media/image3.jpeg"/><Relationship Id="rId2" Type="http://schemas.openxmlformats.org/officeDocument/2006/relationships/image" Target="../media/image2.jpeg"/><Relationship Id="rId10" Type="http://schemas.openxmlformats.org/officeDocument/2006/relationships/notesSlide" Target="../notesSlides/notesSlide13.xml"/><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14.xml"/><Relationship Id="rId7" Type="http://schemas.openxmlformats.org/officeDocument/2006/relationships/slideLayout" Target="../slideLayouts/slideLayout1.xml"/><Relationship Id="rId6" Type="http://schemas.openxmlformats.org/officeDocument/2006/relationships/tags" Target="../tags/tag71.xml"/><Relationship Id="rId5" Type="http://schemas.openxmlformats.org/officeDocument/2006/relationships/image" Target="../media/image20.jpeg"/><Relationship Id="rId4" Type="http://schemas.openxmlformats.org/officeDocument/2006/relationships/image" Target="../media/image4.jpeg"/><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7" Type="http://schemas.openxmlformats.org/officeDocument/2006/relationships/notesSlide" Target="../notesSlides/notesSlide15.xml"/><Relationship Id="rId6" Type="http://schemas.openxmlformats.org/officeDocument/2006/relationships/slideLayout" Target="../slideLayouts/slideLayout1.xml"/><Relationship Id="rId5" Type="http://schemas.openxmlformats.org/officeDocument/2006/relationships/tags" Target="../tags/tag72.xml"/><Relationship Id="rId4" Type="http://schemas.openxmlformats.org/officeDocument/2006/relationships/image" Target="../media/image4.jpeg"/><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7" Type="http://schemas.openxmlformats.org/officeDocument/2006/relationships/notesSlide" Target="../notesSlides/notesSlide16.xml"/><Relationship Id="rId6" Type="http://schemas.openxmlformats.org/officeDocument/2006/relationships/slideLayout" Target="../slideLayouts/slideLayout1.xml"/><Relationship Id="rId5" Type="http://schemas.openxmlformats.org/officeDocument/2006/relationships/tags" Target="../tags/tag73.xml"/><Relationship Id="rId4" Type="http://schemas.openxmlformats.org/officeDocument/2006/relationships/image" Target="../media/image4.jpeg"/><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7" Type="http://schemas.openxmlformats.org/officeDocument/2006/relationships/notesSlide" Target="../notesSlides/notesSlide17.xml"/><Relationship Id="rId6" Type="http://schemas.openxmlformats.org/officeDocument/2006/relationships/slideLayout" Target="../slideLayouts/slideLayout1.xml"/><Relationship Id="rId5" Type="http://schemas.openxmlformats.org/officeDocument/2006/relationships/tags" Target="../tags/tag74.xml"/><Relationship Id="rId4" Type="http://schemas.openxmlformats.org/officeDocument/2006/relationships/image" Target="../media/image4.jpeg"/><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jpeg"/></Relationships>
</file>

<file path=ppt/slides/_rels/slide18.xml.rels><?xml version="1.0" encoding="UTF-8" standalone="yes"?>
<Relationships xmlns="http://schemas.openxmlformats.org/package/2006/relationships"><Relationship Id="rId7" Type="http://schemas.openxmlformats.org/officeDocument/2006/relationships/notesSlide" Target="../notesSlides/notesSlide18.xml"/><Relationship Id="rId6" Type="http://schemas.openxmlformats.org/officeDocument/2006/relationships/slideLayout" Target="../slideLayouts/slideLayout1.xml"/><Relationship Id="rId5" Type="http://schemas.openxmlformats.org/officeDocument/2006/relationships/tags" Target="../tags/tag75.xml"/><Relationship Id="rId4" Type="http://schemas.openxmlformats.org/officeDocument/2006/relationships/image" Target="../media/image4.jpeg"/><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9" Type="http://schemas.openxmlformats.org/officeDocument/2006/relationships/tags" Target="../tags/tag80.xml"/><Relationship Id="rId8" Type="http://schemas.openxmlformats.org/officeDocument/2006/relationships/tags" Target="../tags/tag79.xml"/><Relationship Id="rId7" Type="http://schemas.openxmlformats.org/officeDocument/2006/relationships/tags" Target="../tags/tag78.xml"/><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image" Target="../media/image4.jpeg"/><Relationship Id="rId3" Type="http://schemas.openxmlformats.org/officeDocument/2006/relationships/image" Target="../media/image3.jpeg"/><Relationship Id="rId2" Type="http://schemas.openxmlformats.org/officeDocument/2006/relationships/image" Target="../media/image2.jpeg"/><Relationship Id="rId13" Type="http://schemas.openxmlformats.org/officeDocument/2006/relationships/notesSlide" Target="../notesSlides/notesSlide19.xml"/><Relationship Id="rId12" Type="http://schemas.openxmlformats.org/officeDocument/2006/relationships/slideLayout" Target="../slideLayouts/slideLayout1.xml"/><Relationship Id="rId11" Type="http://schemas.openxmlformats.org/officeDocument/2006/relationships/tags" Target="../tags/tag82.xml"/><Relationship Id="rId10" Type="http://schemas.openxmlformats.org/officeDocument/2006/relationships/tags" Target="../tags/tag81.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1.xml"/><Relationship Id="rId5" Type="http://schemas.openxmlformats.org/officeDocument/2006/relationships/tags" Target="../tags/tag59.xml"/><Relationship Id="rId4" Type="http://schemas.openxmlformats.org/officeDocument/2006/relationships/image" Target="../media/image4.jpeg"/><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7" Type="http://schemas.openxmlformats.org/officeDocument/2006/relationships/notesSlide" Target="../notesSlides/notesSlide20.xml"/><Relationship Id="rId6" Type="http://schemas.openxmlformats.org/officeDocument/2006/relationships/slideLayout" Target="../slideLayouts/slideLayout1.xml"/><Relationship Id="rId5" Type="http://schemas.openxmlformats.org/officeDocument/2006/relationships/tags" Target="../tags/tag83.xml"/><Relationship Id="rId4" Type="http://schemas.openxmlformats.org/officeDocument/2006/relationships/image" Target="../media/image4.jpeg"/><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7" Type="http://schemas.openxmlformats.org/officeDocument/2006/relationships/notesSlide" Target="../notesSlides/notesSlide21.xml"/><Relationship Id="rId6" Type="http://schemas.openxmlformats.org/officeDocument/2006/relationships/slideLayout" Target="../slideLayouts/slideLayout1.xml"/><Relationship Id="rId5" Type="http://schemas.openxmlformats.org/officeDocument/2006/relationships/tags" Target="../tags/tag84.xml"/><Relationship Id="rId4" Type="http://schemas.openxmlformats.org/officeDocument/2006/relationships/image" Target="../media/image4.jpeg"/><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jpeg"/></Relationships>
</file>

<file path=ppt/slides/_rels/slide22.xml.rels><?xml version="1.0" encoding="UTF-8" standalone="yes"?>
<Relationships xmlns="http://schemas.openxmlformats.org/package/2006/relationships"><Relationship Id="rId7" Type="http://schemas.openxmlformats.org/officeDocument/2006/relationships/notesSlide" Target="../notesSlides/notesSlide22.xml"/><Relationship Id="rId6" Type="http://schemas.openxmlformats.org/officeDocument/2006/relationships/slideLayout" Target="../slideLayouts/slideLayout1.xml"/><Relationship Id="rId5" Type="http://schemas.openxmlformats.org/officeDocument/2006/relationships/tags" Target="../tags/tag85.xml"/><Relationship Id="rId4" Type="http://schemas.openxmlformats.org/officeDocument/2006/relationships/image" Target="../media/image4.jpeg"/><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jpeg"/></Relationships>
</file>

<file path=ppt/slides/_rels/slide23.xml.rels><?xml version="1.0" encoding="UTF-8" standalone="yes"?>
<Relationships xmlns="http://schemas.openxmlformats.org/package/2006/relationships"><Relationship Id="rId7" Type="http://schemas.openxmlformats.org/officeDocument/2006/relationships/notesSlide" Target="../notesSlides/notesSlide23.xml"/><Relationship Id="rId6" Type="http://schemas.openxmlformats.org/officeDocument/2006/relationships/slideLayout" Target="../slideLayouts/slideLayout1.xml"/><Relationship Id="rId5" Type="http://schemas.openxmlformats.org/officeDocument/2006/relationships/tags" Target="../tags/tag86.xml"/><Relationship Id="rId4" Type="http://schemas.openxmlformats.org/officeDocument/2006/relationships/image" Target="../media/image4.jpeg"/><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jpeg"/></Relationships>
</file>

<file path=ppt/slides/_rels/slide24.xml.rels><?xml version="1.0" encoding="UTF-8" standalone="yes"?>
<Relationships xmlns="http://schemas.openxmlformats.org/package/2006/relationships"><Relationship Id="rId9" Type="http://schemas.openxmlformats.org/officeDocument/2006/relationships/notesSlide" Target="../notesSlides/notesSlide24.xml"/><Relationship Id="rId8" Type="http://schemas.openxmlformats.org/officeDocument/2006/relationships/slideLayout" Target="../slideLayouts/slideLayout1.xml"/><Relationship Id="rId7" Type="http://schemas.openxmlformats.org/officeDocument/2006/relationships/tags" Target="../tags/tag87.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4.jpeg"/><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jpeg"/></Relationships>
</file>

<file path=ppt/slides/_rels/slide25.xml.rels><?xml version="1.0" encoding="UTF-8" standalone="yes"?>
<Relationships xmlns="http://schemas.openxmlformats.org/package/2006/relationships"><Relationship Id="rId8" Type="http://schemas.openxmlformats.org/officeDocument/2006/relationships/notesSlide" Target="../notesSlides/notesSlide25.xml"/><Relationship Id="rId7" Type="http://schemas.openxmlformats.org/officeDocument/2006/relationships/slideLayout" Target="../slideLayouts/slideLayout1.xml"/><Relationship Id="rId6" Type="http://schemas.openxmlformats.org/officeDocument/2006/relationships/tags" Target="../tags/tag88.xml"/><Relationship Id="rId5" Type="http://schemas.openxmlformats.org/officeDocument/2006/relationships/image" Target="../media/image23.png"/><Relationship Id="rId4" Type="http://schemas.openxmlformats.org/officeDocument/2006/relationships/image" Target="../media/image4.jpeg"/><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jpeg"/></Relationships>
</file>

<file path=ppt/slides/_rels/slide26.xml.rels><?xml version="1.0" encoding="UTF-8" standalone="yes"?>
<Relationships xmlns="http://schemas.openxmlformats.org/package/2006/relationships"><Relationship Id="rId7" Type="http://schemas.openxmlformats.org/officeDocument/2006/relationships/notesSlide" Target="../notesSlides/notesSlide26.xml"/><Relationship Id="rId6" Type="http://schemas.openxmlformats.org/officeDocument/2006/relationships/slideLayout" Target="../slideLayouts/slideLayout1.xml"/><Relationship Id="rId5" Type="http://schemas.openxmlformats.org/officeDocument/2006/relationships/tags" Target="../tags/tag89.xml"/><Relationship Id="rId4" Type="http://schemas.openxmlformats.org/officeDocument/2006/relationships/image" Target="../media/image4.jpeg"/><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1.xml"/><Relationship Id="rId5" Type="http://schemas.openxmlformats.org/officeDocument/2006/relationships/tags" Target="../tags/tag60.xml"/><Relationship Id="rId4" Type="http://schemas.openxmlformats.org/officeDocument/2006/relationships/image" Target="../media/image4.jpeg"/><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1.xml"/><Relationship Id="rId5" Type="http://schemas.openxmlformats.org/officeDocument/2006/relationships/tags" Target="../tags/tag61.xml"/><Relationship Id="rId4" Type="http://schemas.openxmlformats.org/officeDocument/2006/relationships/image" Target="../media/image4.jpeg"/><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8" Type="http://schemas.openxmlformats.org/officeDocument/2006/relationships/notesSlide" Target="../notesSlides/notesSlide5.xml"/><Relationship Id="rId7" Type="http://schemas.openxmlformats.org/officeDocument/2006/relationships/slideLayout" Target="../slideLayouts/slideLayout1.xml"/><Relationship Id="rId6" Type="http://schemas.openxmlformats.org/officeDocument/2006/relationships/tags" Target="../tags/tag62.xml"/><Relationship Id="rId5" Type="http://schemas.openxmlformats.org/officeDocument/2006/relationships/image" Target="../media/image7.jpeg"/><Relationship Id="rId4" Type="http://schemas.openxmlformats.org/officeDocument/2006/relationships/image" Target="../media/image4.jpeg"/><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1.xml"/><Relationship Id="rId5" Type="http://schemas.openxmlformats.org/officeDocument/2006/relationships/tags" Target="../tags/tag63.xml"/><Relationship Id="rId4" Type="http://schemas.openxmlformats.org/officeDocument/2006/relationships/image" Target="../media/image4.jpeg"/><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1.xml"/><Relationship Id="rId5" Type="http://schemas.openxmlformats.org/officeDocument/2006/relationships/tags" Target="../tags/tag64.xml"/><Relationship Id="rId4" Type="http://schemas.openxmlformats.org/officeDocument/2006/relationships/image" Target="../media/image4.jpeg"/><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1.xml"/><Relationship Id="rId5" Type="http://schemas.openxmlformats.org/officeDocument/2006/relationships/tags" Target="../tags/tag65.xml"/><Relationship Id="rId4" Type="http://schemas.openxmlformats.org/officeDocument/2006/relationships/image" Target="../media/image4.jpeg"/><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9" Type="http://schemas.openxmlformats.org/officeDocument/2006/relationships/tags" Target="../tags/tag66.xml"/><Relationship Id="rId8" Type="http://schemas.openxmlformats.org/officeDocument/2006/relationships/image" Target="../media/image11.png"/><Relationship Id="rId7" Type="http://schemas.openxmlformats.org/officeDocument/2006/relationships/image" Target="../media/image10.jpeg"/><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4.jpeg"/><Relationship Id="rId3" Type="http://schemas.openxmlformats.org/officeDocument/2006/relationships/image" Target="../media/image3.jpeg"/><Relationship Id="rId2" Type="http://schemas.openxmlformats.org/officeDocument/2006/relationships/image" Target="../media/image2.jpeg"/><Relationship Id="rId11" Type="http://schemas.openxmlformats.org/officeDocument/2006/relationships/notesSlide" Target="../notesSlides/notesSlide9.xml"/><Relationship Id="rId10" Type="http://schemas.openxmlformats.org/officeDocument/2006/relationships/slideLayout" Target="../slideLayouts/slideLayout1.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8420" y="2540"/>
            <a:ext cx="12287250" cy="6922770"/>
          </a:xfrm>
          <a:prstGeom prst="rect">
            <a:avLst/>
          </a:prstGeom>
          <a:gradFill>
            <a:gsLst>
              <a:gs pos="0">
                <a:srgbClr val="012D86"/>
              </a:gs>
              <a:gs pos="100000">
                <a:srgbClr val="0E2557"/>
              </a:gs>
            </a:gsLst>
            <a:lin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 name="组合 3"/>
          <p:cNvGrpSpPr/>
          <p:nvPr/>
        </p:nvGrpSpPr>
        <p:grpSpPr>
          <a:xfrm>
            <a:off x="-59055" y="0"/>
            <a:ext cx="12287250" cy="4029075"/>
            <a:chOff x="997636" y="0"/>
            <a:chExt cx="10232568" cy="4078514"/>
          </a:xfrm>
        </p:grpSpPr>
        <p:sp>
          <p:nvSpPr>
            <p:cNvPr id="5" name="流程图: 文档 4"/>
            <p:cNvSpPr/>
            <p:nvPr/>
          </p:nvSpPr>
          <p:spPr>
            <a:xfrm>
              <a:off x="997636" y="0"/>
              <a:ext cx="2481942" cy="4078514"/>
            </a:xfrm>
            <a:prstGeom prst="flowChartDocument">
              <a:avLst/>
            </a:prstGeom>
            <a:blipFill>
              <a:blip r:embed="rId1"/>
              <a:srcRect/>
              <a:stretch>
                <a:fillRect l="-165987" t="-645" r="-164332"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 name="流程图: 文档 1"/>
            <p:cNvSpPr/>
            <p:nvPr/>
          </p:nvSpPr>
          <p:spPr>
            <a:xfrm flipH="1">
              <a:off x="3581178" y="0"/>
              <a:ext cx="2481942" cy="4078514"/>
            </a:xfrm>
            <a:prstGeom prst="flowChartDocument">
              <a:avLst/>
            </a:prstGeom>
            <a:blipFill>
              <a:blip r:embed="rId2"/>
              <a:srcRect/>
              <a:stretch>
                <a:fillRect l="-40750" t="-645" r="-40343"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3" name="流程图: 文档 2"/>
            <p:cNvSpPr/>
            <p:nvPr/>
          </p:nvSpPr>
          <p:spPr>
            <a:xfrm>
              <a:off x="6164720" y="0"/>
              <a:ext cx="2481942" cy="4078514"/>
            </a:xfrm>
            <a:prstGeom prst="flowChartDocument">
              <a:avLst/>
            </a:prstGeom>
            <a:blipFill>
              <a:blip r:embed="rId3"/>
              <a:srcRect/>
              <a:stretch>
                <a:fillRect l="-52164" t="-645" r="-51645"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8" name="流程图: 文档 7"/>
            <p:cNvSpPr/>
            <p:nvPr/>
          </p:nvSpPr>
          <p:spPr>
            <a:xfrm flipH="1">
              <a:off x="8748262" y="0"/>
              <a:ext cx="2481942" cy="4078514"/>
            </a:xfrm>
            <a:prstGeom prst="flowChartDocument">
              <a:avLst/>
            </a:prstGeom>
            <a:blipFill>
              <a:blip r:embed="rId4"/>
              <a:srcRect/>
              <a:stretch>
                <a:fillRect l="-52164" t="-645" r="-51645"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sp>
        <p:nvSpPr>
          <p:cNvPr id="27" name="矩形 26"/>
          <p:cNvSpPr/>
          <p:nvPr/>
        </p:nvSpPr>
        <p:spPr>
          <a:xfrm>
            <a:off x="-58420" y="-635"/>
            <a:ext cx="12287885" cy="6925945"/>
          </a:xfrm>
          <a:prstGeom prst="rect">
            <a:avLst/>
          </a:prstGeom>
          <a:solidFill>
            <a:schemeClr val="tx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1345565" y="4029075"/>
            <a:ext cx="9441815" cy="922020"/>
          </a:xfrm>
          <a:prstGeom prst="rect">
            <a:avLst/>
          </a:prstGeom>
          <a:noFill/>
        </p:spPr>
        <p:txBody>
          <a:bodyPr wrap="square" rtlCol="0">
            <a:spAutoFit/>
          </a:bodyPr>
          <a:lstStyle/>
          <a:p>
            <a:pPr algn="ctr"/>
            <a:r>
              <a:rPr lang="zh-CN" altLang="en-US" sz="5400">
                <a:solidFill>
                  <a:schemeClr val="bg1"/>
                </a:solidFill>
                <a:latin typeface="思源黑体" panose="020B0500000000000000" pitchFamily="34" charset="-122"/>
                <a:ea typeface="思源黑体" panose="020B0500000000000000" pitchFamily="34" charset="-122"/>
                <a:cs typeface="汉仪文黑-75简" panose="00020600040101010101" charset="-122"/>
                <a:sym typeface="思源黑体" panose="020B0500000000000000" pitchFamily="34" charset="-122"/>
              </a:rPr>
              <a:t>房地产销售年终总结</a:t>
            </a:r>
            <a:r>
              <a:rPr lang="en-US" altLang="zh-CN" sz="5400">
                <a:solidFill>
                  <a:schemeClr val="bg1"/>
                </a:solidFill>
                <a:latin typeface="思源黑体" panose="020B0500000000000000" pitchFamily="34" charset="-122"/>
                <a:ea typeface="思源黑体" panose="020B0500000000000000" pitchFamily="34" charset="-122"/>
                <a:cs typeface="汉仪文黑-75简" panose="00020600040101010101" charset="-122"/>
                <a:sym typeface="思源黑体" panose="020B0500000000000000" pitchFamily="34" charset="-122"/>
              </a:rPr>
              <a:t>PPT</a:t>
            </a:r>
            <a:endParaRPr lang="en-US" altLang="zh-CN" sz="5400">
              <a:solidFill>
                <a:schemeClr val="bg1"/>
              </a:solidFill>
              <a:latin typeface="思源黑体" panose="020B0500000000000000" pitchFamily="34" charset="-122"/>
              <a:ea typeface="思源黑体" panose="020B0500000000000000" pitchFamily="34" charset="-122"/>
              <a:cs typeface="汉仪文黑-75简" panose="00020600040101010101" charset="-122"/>
              <a:sym typeface="思源黑体" panose="020B0500000000000000" pitchFamily="34" charset="-122"/>
            </a:endParaRPr>
          </a:p>
        </p:txBody>
      </p:sp>
      <p:cxnSp>
        <p:nvCxnSpPr>
          <p:cNvPr id="10" name="直接连接符 9"/>
          <p:cNvCxnSpPr/>
          <p:nvPr/>
        </p:nvCxnSpPr>
        <p:spPr>
          <a:xfrm>
            <a:off x="4779645" y="5466715"/>
            <a:ext cx="2632710" cy="0"/>
          </a:xfrm>
          <a:prstGeom prst="line">
            <a:avLst/>
          </a:prstGeom>
          <a:ln w="19050">
            <a:gradFill>
              <a:gsLst>
                <a:gs pos="0">
                  <a:srgbClr val="FDDAB2"/>
                </a:gs>
                <a:gs pos="86000">
                  <a:srgbClr val="BB8851"/>
                </a:gs>
              </a:gsLst>
              <a:lin ang="10800000" scaled="0"/>
            </a:gra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2057400" y="4902568"/>
            <a:ext cx="8077200" cy="386080"/>
          </a:xfrm>
          <a:prstGeom prst="rect">
            <a:avLst/>
          </a:prstGeom>
          <a:noFill/>
        </p:spPr>
        <p:txBody>
          <a:bodyPr wrap="square" rtlCol="0">
            <a:spAutoFit/>
          </a:bodyPr>
          <a:lstStyle/>
          <a:p>
            <a:pPr algn="dist">
              <a:lnSpc>
                <a:spcPct val="120000"/>
              </a:lnSpc>
            </a:pPr>
            <a:r>
              <a:rPr lang="zh-CN" altLang="en-US" sz="1600" spc="300" dirty="0">
                <a:solidFill>
                  <a:schemeClr val="bg1"/>
                </a:solidFill>
                <a:latin typeface="思源黑体 Light" panose="020B0300000000000000" pitchFamily="34" charset="-122"/>
                <a:ea typeface="思源黑体 Light" panose="020B0300000000000000" pitchFamily="34" charset="-122"/>
                <a:sym typeface="思源黑体 Medium" panose="020B0600000000000000" pitchFamily="34" charset="-122"/>
              </a:rPr>
              <a:t>房地产行业高端</a:t>
            </a:r>
            <a:r>
              <a:rPr lang="en-US" altLang="zh-CN" sz="1600" spc="300" dirty="0">
                <a:solidFill>
                  <a:schemeClr val="bg1"/>
                </a:solidFill>
                <a:latin typeface="思源黑体 Light" panose="020B0300000000000000" pitchFamily="34" charset="-122"/>
                <a:ea typeface="思源黑体 Light" panose="020B0300000000000000" pitchFamily="34" charset="-122"/>
                <a:sym typeface="思源黑体 Medium" panose="020B0600000000000000" pitchFamily="34" charset="-122"/>
              </a:rPr>
              <a:t>PPT</a:t>
            </a:r>
            <a:r>
              <a:rPr lang="zh-CN" altLang="en-US" sz="1600" spc="300" dirty="0">
                <a:solidFill>
                  <a:schemeClr val="bg1"/>
                </a:solidFill>
                <a:latin typeface="思源黑体 Light" panose="020B0300000000000000" pitchFamily="34" charset="-122"/>
                <a:ea typeface="思源黑体 Light" panose="020B0300000000000000" pitchFamily="34" charset="-122"/>
                <a:sym typeface="思源黑体 Medium" panose="020B0600000000000000" pitchFamily="34" charset="-122"/>
              </a:rPr>
              <a:t>模板</a:t>
            </a:r>
            <a:endParaRPr lang="zh-CN" altLang="en-US" sz="1600" spc="300" dirty="0">
              <a:solidFill>
                <a:schemeClr val="bg1"/>
              </a:solidFill>
              <a:latin typeface="思源黑体 Light" panose="020B0300000000000000" pitchFamily="34" charset="-122"/>
              <a:ea typeface="思源黑体 Light" panose="020B0300000000000000" pitchFamily="34" charset="-122"/>
              <a:sym typeface="思源黑体 Medium" panose="020B0600000000000000" pitchFamily="34" charset="-122"/>
            </a:endParaRPr>
          </a:p>
        </p:txBody>
      </p:sp>
      <p:grpSp>
        <p:nvGrpSpPr>
          <p:cNvPr id="16" name="组合 15"/>
          <p:cNvGrpSpPr/>
          <p:nvPr/>
        </p:nvGrpSpPr>
        <p:grpSpPr>
          <a:xfrm>
            <a:off x="6355715" y="5872480"/>
            <a:ext cx="2559050" cy="393065"/>
            <a:chOff x="10209" y="8508"/>
            <a:chExt cx="4030" cy="619"/>
          </a:xfrm>
        </p:grpSpPr>
        <p:sp>
          <p:nvSpPr>
            <p:cNvPr id="17" name="圆角矩形 16"/>
            <p:cNvSpPr/>
            <p:nvPr/>
          </p:nvSpPr>
          <p:spPr>
            <a:xfrm>
              <a:off x="10209" y="8508"/>
              <a:ext cx="4030" cy="619"/>
            </a:xfrm>
            <a:prstGeom prst="roundRect">
              <a:avLst/>
            </a:prstGeom>
            <a:gradFill>
              <a:gsLst>
                <a:gs pos="0">
                  <a:srgbClr val="FDDAB2"/>
                </a:gs>
                <a:gs pos="100000">
                  <a:srgbClr val="BB8A52"/>
                </a:gs>
              </a:gsLst>
              <a:lin ang="10800000" scaled="0"/>
            </a:grad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8" name="文本框 17"/>
            <p:cNvSpPr txBox="1"/>
            <p:nvPr/>
          </p:nvSpPr>
          <p:spPr>
            <a:xfrm>
              <a:off x="10209" y="8524"/>
              <a:ext cx="4030" cy="580"/>
            </a:xfrm>
            <a:prstGeom prst="rect">
              <a:avLst/>
            </a:prstGeom>
            <a:noFill/>
          </p:spPr>
          <p:txBody>
            <a:bodyPr wrap="square" rtlCol="0">
              <a:spAutoFit/>
            </a:bodyPr>
            <a:lstStyle/>
            <a:p>
              <a:pPr algn="ctr"/>
              <a:r>
                <a:rPr lang="zh-CN" altLang="en-US" noProof="0" dirty="0">
                  <a:ln>
                    <a:noFill/>
                  </a:ln>
                  <a:solidFill>
                    <a:srgbClr val="121F41"/>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时间：</a:t>
              </a:r>
              <a:r>
                <a:rPr lang="en-US" altLang="zh-CN" noProof="0" dirty="0">
                  <a:ln>
                    <a:noFill/>
                  </a:ln>
                  <a:solidFill>
                    <a:srgbClr val="121F41"/>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20XX</a:t>
              </a:r>
              <a:r>
                <a:rPr lang="zh-CN" altLang="zh-CN" noProof="0" dirty="0">
                  <a:ln>
                    <a:noFill/>
                  </a:ln>
                  <a:solidFill>
                    <a:srgbClr val="121F41"/>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年</a:t>
              </a:r>
              <a:r>
                <a:rPr lang="en-US" altLang="zh-CN" noProof="0" dirty="0">
                  <a:ln>
                    <a:noFill/>
                  </a:ln>
                  <a:solidFill>
                    <a:srgbClr val="121F41"/>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X</a:t>
              </a:r>
              <a:r>
                <a:rPr lang="zh-CN" altLang="en-US" noProof="0" dirty="0">
                  <a:ln>
                    <a:noFill/>
                  </a:ln>
                  <a:solidFill>
                    <a:srgbClr val="121F41"/>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月</a:t>
              </a:r>
              <a:r>
                <a:rPr lang="en-US" altLang="zh-CN" noProof="0" dirty="0">
                  <a:ln>
                    <a:noFill/>
                  </a:ln>
                  <a:solidFill>
                    <a:srgbClr val="121F41"/>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X</a:t>
              </a:r>
              <a:r>
                <a:rPr lang="zh-CN" altLang="en-US" noProof="0" dirty="0">
                  <a:ln>
                    <a:noFill/>
                  </a:ln>
                  <a:solidFill>
                    <a:srgbClr val="121F41"/>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日</a:t>
              </a:r>
              <a:endParaRPr lang="zh-CN" altLang="en-US" noProof="0" dirty="0">
                <a:ln>
                  <a:noFill/>
                </a:ln>
                <a:solidFill>
                  <a:srgbClr val="121F41"/>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19" name="组合 18"/>
          <p:cNvGrpSpPr/>
          <p:nvPr/>
        </p:nvGrpSpPr>
        <p:grpSpPr>
          <a:xfrm>
            <a:off x="3348990" y="5857875"/>
            <a:ext cx="2558415" cy="393065"/>
            <a:chOff x="10417" y="9438"/>
            <a:chExt cx="4029" cy="619"/>
          </a:xfrm>
        </p:grpSpPr>
        <p:sp>
          <p:nvSpPr>
            <p:cNvPr id="20" name="圆角矩形 19"/>
            <p:cNvSpPr/>
            <p:nvPr/>
          </p:nvSpPr>
          <p:spPr>
            <a:xfrm>
              <a:off x="10417" y="9438"/>
              <a:ext cx="4029" cy="619"/>
            </a:xfrm>
            <a:prstGeom prst="roundRect">
              <a:avLst/>
            </a:prstGeom>
            <a:gradFill>
              <a:gsLst>
                <a:gs pos="0">
                  <a:srgbClr val="FDDAB2"/>
                </a:gs>
                <a:gs pos="100000">
                  <a:srgbClr val="BB8A52"/>
                </a:gs>
              </a:gsLst>
              <a:lin ang="10800000" scaled="0"/>
            </a:grad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1" name="文本框 20"/>
            <p:cNvSpPr txBox="1"/>
            <p:nvPr/>
          </p:nvSpPr>
          <p:spPr>
            <a:xfrm>
              <a:off x="10456" y="9454"/>
              <a:ext cx="3951" cy="580"/>
            </a:xfrm>
            <a:prstGeom prst="rect">
              <a:avLst/>
            </a:prstGeom>
            <a:noFill/>
          </p:spPr>
          <p:txBody>
            <a:bodyPr wrap="square" rtlCol="0">
              <a:spAutoFit/>
            </a:bodyPr>
            <a:lstStyle/>
            <a:p>
              <a:pPr algn="ctr"/>
              <a:r>
                <a:rPr lang="zh-CN" altLang="en-US" spc="300" noProof="0" dirty="0">
                  <a:ln>
                    <a:noFill/>
                  </a:ln>
                  <a:solidFill>
                    <a:srgbClr val="121F41"/>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汇报人：</a:t>
              </a:r>
              <a:r>
                <a:rPr lang="en-US" altLang="zh-CN" spc="300" noProof="0" dirty="0">
                  <a:ln>
                    <a:noFill/>
                  </a:ln>
                  <a:solidFill>
                    <a:srgbClr val="121F41"/>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XX</a:t>
              </a:r>
              <a:endParaRPr lang="zh-CN" altLang="en-US" spc="300" noProof="0" dirty="0">
                <a:ln>
                  <a:noFill/>
                </a:ln>
                <a:solidFill>
                  <a:srgbClr val="121F41"/>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grpSp>
      <p:pic>
        <p:nvPicPr>
          <p:cNvPr id="26" name="图片 25" descr="图片1"/>
          <p:cNvPicPr>
            <a:picLocks noChangeAspect="1"/>
          </p:cNvPicPr>
          <p:nvPr/>
        </p:nvPicPr>
        <p:blipFill>
          <a:blip r:embed="rId5"/>
          <a:stretch>
            <a:fillRect/>
          </a:stretch>
        </p:blipFill>
        <p:spPr>
          <a:xfrm>
            <a:off x="2774315" y="773430"/>
            <a:ext cx="6772910" cy="3460115"/>
          </a:xfrm>
          <a:prstGeom prst="rect">
            <a:avLst/>
          </a:prstGeom>
        </p:spPr>
      </p:pic>
      <p:sp>
        <p:nvSpPr>
          <p:cNvPr id="9" name="矩形 8"/>
          <p:cNvSpPr/>
          <p:nvPr/>
        </p:nvSpPr>
        <p:spPr>
          <a:xfrm>
            <a:off x="-59055" y="0"/>
            <a:ext cx="12286615" cy="302260"/>
          </a:xfrm>
          <a:prstGeom prst="rect">
            <a:avLst/>
          </a:prstGeom>
          <a:gradFill>
            <a:gsLst>
              <a:gs pos="0">
                <a:srgbClr val="FDDAB2"/>
              </a:gs>
              <a:gs pos="81000">
                <a:srgbClr val="BB8A52"/>
              </a:gs>
            </a:gsLst>
            <a:lin ang="10800000" scaled="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pic>
        <p:nvPicPr>
          <p:cNvPr id="28" name="图片 2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87185" y="465455"/>
            <a:ext cx="3098800" cy="3098800"/>
          </a:xfrm>
          <a:prstGeom prst="rect">
            <a:avLst/>
          </a:prstGeom>
        </p:spPr>
      </p:pic>
      <p:sp>
        <p:nvSpPr>
          <p:cNvPr id="39" name="文本框 38"/>
          <p:cNvSpPr txBox="1"/>
          <p:nvPr/>
        </p:nvSpPr>
        <p:spPr>
          <a:xfrm>
            <a:off x="496570" y="465455"/>
            <a:ext cx="849630" cy="460375"/>
          </a:xfrm>
          <a:prstGeom prst="rect">
            <a:avLst/>
          </a:prstGeom>
          <a:noFill/>
        </p:spPr>
        <p:txBody>
          <a:bodyPr wrap="square" rtlCol="0">
            <a:spAutoFit/>
          </a:bodyPr>
          <a:p>
            <a:r>
              <a:rPr lang="en-US" altLang="zh-CN" sz="2400"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Impact" panose="020B0806030902050204" charset="0"/>
                <a:ea typeface="方正粗宋简体" panose="03000509000000000000" pitchFamily="65" charset="-122"/>
                <a:cs typeface="Impact" panose="020B0806030902050204" charset="0"/>
              </a:rPr>
              <a:t>LOGO</a:t>
            </a:r>
            <a:endParaRPr lang="en-US" altLang="zh-CN" sz="2400"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Impact" panose="020B0806030902050204" charset="0"/>
              <a:ea typeface="方正粗宋简体" panose="03000509000000000000" pitchFamily="65" charset="-122"/>
              <a:cs typeface="Impact" panose="020B0806030902050204" charset="0"/>
            </a:endParaRPr>
          </a:p>
        </p:txBody>
      </p:sp>
    </p:spTree>
    <p:custDataLst>
      <p:tags r:id="rId7"/>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par>
                          <p:cTn id="16" fill="hold">
                            <p:stCondLst>
                              <p:cond delay="1000"/>
                            </p:stCondLst>
                            <p:childTnLst>
                              <p:par>
                                <p:cTn id="17" presetID="55" presetClass="entr" presetSubtype="0" fill="hold" nodeType="afterEffect">
                                  <p:stCondLst>
                                    <p:cond delay="0"/>
                                  </p:stCondLst>
                                  <p:childTnLst>
                                    <p:set>
                                      <p:cBhvr>
                                        <p:cTn id="18" dur="500"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strVal val="#ppt_w*0.70"/>
                                          </p:val>
                                        </p:tav>
                                        <p:tav tm="100000">
                                          <p:val>
                                            <p:strVal val="#ppt_w"/>
                                          </p:val>
                                        </p:tav>
                                      </p:tavLst>
                                    </p:anim>
                                    <p:anim calcmode="lin" valueType="num">
                                      <p:cBhvr>
                                        <p:cTn id="20" dur="500" fill="hold"/>
                                        <p:tgtEl>
                                          <p:spTgt spid="10"/>
                                        </p:tgtEl>
                                        <p:attrNameLst>
                                          <p:attrName>ppt_h</p:attrName>
                                        </p:attrNameLst>
                                      </p:cBhvr>
                                      <p:tavLst>
                                        <p:tav tm="0">
                                          <p:val>
                                            <p:strVal val="#ppt_h"/>
                                          </p:val>
                                        </p:tav>
                                        <p:tav tm="100000">
                                          <p:val>
                                            <p:strVal val="#ppt_h"/>
                                          </p:val>
                                        </p:tav>
                                      </p:tavLst>
                                    </p:anim>
                                    <p:animEffect transition="in" filter="fade">
                                      <p:cBhvr>
                                        <p:cTn id="21" dur="500"/>
                                        <p:tgtEl>
                                          <p:spTgt spid="10"/>
                                        </p:tgtEl>
                                      </p:cBhvr>
                                    </p:animEffect>
                                  </p:childTnLst>
                                </p:cTn>
                              </p:par>
                            </p:childTnLst>
                          </p:cTn>
                        </p:par>
                        <p:par>
                          <p:cTn id="22" fill="hold">
                            <p:stCondLst>
                              <p:cond delay="1500"/>
                            </p:stCondLst>
                            <p:childTnLst>
                              <p:par>
                                <p:cTn id="23" presetID="42" presetClass="entr" presetSubtype="0" fill="hold" nodeType="afterEffect">
                                  <p:stCondLst>
                                    <p:cond delay="0"/>
                                  </p:stCondLst>
                                  <p:childTnLst>
                                    <p:set>
                                      <p:cBhvr>
                                        <p:cTn id="24" dur="500"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anim calcmode="lin" valueType="num">
                                      <p:cBhvr>
                                        <p:cTn id="26" dur="500" fill="hold"/>
                                        <p:tgtEl>
                                          <p:spTgt spid="19"/>
                                        </p:tgtEl>
                                        <p:attrNameLst>
                                          <p:attrName>ppt_x</p:attrName>
                                        </p:attrNameLst>
                                      </p:cBhvr>
                                      <p:tavLst>
                                        <p:tav tm="0">
                                          <p:val>
                                            <p:strVal val="#ppt_x"/>
                                          </p:val>
                                        </p:tav>
                                        <p:tav tm="100000">
                                          <p:val>
                                            <p:strVal val="#ppt_x"/>
                                          </p:val>
                                        </p:tav>
                                      </p:tavLst>
                                    </p:anim>
                                    <p:anim calcmode="lin" valueType="num">
                                      <p:cBhvr>
                                        <p:cTn id="27" dur="500" fill="hold"/>
                                        <p:tgtEl>
                                          <p:spTgt spid="19"/>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500"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anim calcmode="lin" valueType="num">
                                      <p:cBhvr>
                                        <p:cTn id="32" dur="500" fill="hold"/>
                                        <p:tgtEl>
                                          <p:spTgt spid="16"/>
                                        </p:tgtEl>
                                        <p:attrNameLst>
                                          <p:attrName>ppt_x</p:attrName>
                                        </p:attrNameLst>
                                      </p:cBhvr>
                                      <p:tavLst>
                                        <p:tav tm="0">
                                          <p:val>
                                            <p:strVal val="#ppt_x"/>
                                          </p:val>
                                        </p:tav>
                                        <p:tav tm="100000">
                                          <p:val>
                                            <p:strVal val="#ppt_x"/>
                                          </p:val>
                                        </p:tav>
                                      </p:tavLst>
                                    </p:anim>
                                    <p:anim calcmode="lin" valueType="num">
                                      <p:cBhvr>
                                        <p:cTn id="33" dur="500" fill="hold"/>
                                        <p:tgtEl>
                                          <p:spTgt spid="16"/>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1000"/>
                                        <p:tgtEl>
                                          <p:spTgt spid="4"/>
                                        </p:tgtEl>
                                      </p:cBhvr>
                                    </p:animEffect>
                                    <p:anim calcmode="lin" valueType="num">
                                      <p:cBhvr>
                                        <p:cTn id="38" dur="1000" fill="hold"/>
                                        <p:tgtEl>
                                          <p:spTgt spid="4"/>
                                        </p:tgtEl>
                                        <p:attrNameLst>
                                          <p:attrName>ppt_x</p:attrName>
                                        </p:attrNameLst>
                                      </p:cBhvr>
                                      <p:tavLst>
                                        <p:tav tm="0">
                                          <p:val>
                                            <p:strVal val="#ppt_x"/>
                                          </p:val>
                                        </p:tav>
                                        <p:tav tm="100000">
                                          <p:val>
                                            <p:strVal val="#ppt_x"/>
                                          </p:val>
                                        </p:tav>
                                      </p:tavLst>
                                    </p:anim>
                                    <p:anim calcmode="lin" valueType="num">
                                      <p:cBhvr>
                                        <p:cTn id="39" dur="1000" fill="hold"/>
                                        <p:tgtEl>
                                          <p:spTgt spid="4"/>
                                        </p:tgtEl>
                                        <p:attrNameLst>
                                          <p:attrName>ppt_y</p:attrName>
                                        </p:attrNameLst>
                                      </p:cBhvr>
                                      <p:tavLst>
                                        <p:tav tm="0">
                                          <p:val>
                                            <p:strVal val="#ppt_y+.1"/>
                                          </p:val>
                                        </p:tav>
                                        <p:tav tm="100000">
                                          <p:val>
                                            <p:strVal val="#ppt_y"/>
                                          </p:val>
                                        </p:tav>
                                      </p:tavLst>
                                    </p:anim>
                                  </p:childTnLst>
                                </p:cTn>
                              </p:par>
                              <p:par>
                                <p:cTn id="40" presetID="53" presetClass="entr" presetSubtype="16" fill="hold" nodeType="withEffect">
                                  <p:stCondLst>
                                    <p:cond delay="0"/>
                                  </p:stCondLst>
                                  <p:childTnLst>
                                    <p:set>
                                      <p:cBhvr>
                                        <p:cTn id="41" dur="1" fill="hold">
                                          <p:stCondLst>
                                            <p:cond delay="0"/>
                                          </p:stCondLst>
                                        </p:cTn>
                                        <p:tgtEl>
                                          <p:spTgt spid="28"/>
                                        </p:tgtEl>
                                        <p:attrNameLst>
                                          <p:attrName>style.visibility</p:attrName>
                                        </p:attrNameLst>
                                      </p:cBhvr>
                                      <p:to>
                                        <p:strVal val="visible"/>
                                      </p:to>
                                    </p:set>
                                    <p:anim calcmode="lin" valueType="num">
                                      <p:cBhvr>
                                        <p:cTn id="42" dur="500" fill="hold"/>
                                        <p:tgtEl>
                                          <p:spTgt spid="28"/>
                                        </p:tgtEl>
                                        <p:attrNameLst>
                                          <p:attrName>ppt_w</p:attrName>
                                        </p:attrNameLst>
                                      </p:cBhvr>
                                      <p:tavLst>
                                        <p:tav tm="0">
                                          <p:val>
                                            <p:fltVal val="0"/>
                                          </p:val>
                                        </p:tav>
                                        <p:tav tm="100000">
                                          <p:val>
                                            <p:strVal val="#ppt_w"/>
                                          </p:val>
                                        </p:tav>
                                      </p:tavLst>
                                    </p:anim>
                                    <p:anim calcmode="lin" valueType="num">
                                      <p:cBhvr>
                                        <p:cTn id="43" dur="500" fill="hold"/>
                                        <p:tgtEl>
                                          <p:spTgt spid="28"/>
                                        </p:tgtEl>
                                        <p:attrNameLst>
                                          <p:attrName>ppt_h</p:attrName>
                                        </p:attrNameLst>
                                      </p:cBhvr>
                                      <p:tavLst>
                                        <p:tav tm="0">
                                          <p:val>
                                            <p:fltVal val="0"/>
                                          </p:val>
                                        </p:tav>
                                        <p:tav tm="100000">
                                          <p:val>
                                            <p:strVal val="#ppt_h"/>
                                          </p:val>
                                        </p:tav>
                                      </p:tavLst>
                                    </p:anim>
                                    <p:animEffect transition="in" filter="fade">
                                      <p:cBhvr>
                                        <p:cTn id="44" dur="500"/>
                                        <p:tgtEl>
                                          <p:spTgt spid="2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3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8420" y="2540"/>
            <a:ext cx="12287250" cy="6922770"/>
          </a:xfrm>
          <a:prstGeom prst="rect">
            <a:avLst/>
          </a:prstGeom>
          <a:gradFill>
            <a:gsLst>
              <a:gs pos="0">
                <a:srgbClr val="012D86"/>
              </a:gs>
              <a:gs pos="100000">
                <a:srgbClr val="0E2557"/>
              </a:gs>
            </a:gsLst>
            <a:lin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 name="组合 3"/>
          <p:cNvGrpSpPr/>
          <p:nvPr/>
        </p:nvGrpSpPr>
        <p:grpSpPr>
          <a:xfrm>
            <a:off x="-59055" y="0"/>
            <a:ext cx="12287250" cy="4029075"/>
            <a:chOff x="997636" y="0"/>
            <a:chExt cx="10232568" cy="4078514"/>
          </a:xfrm>
        </p:grpSpPr>
        <p:sp>
          <p:nvSpPr>
            <p:cNvPr id="5" name="流程图: 文档 4"/>
            <p:cNvSpPr/>
            <p:nvPr/>
          </p:nvSpPr>
          <p:spPr>
            <a:xfrm>
              <a:off x="997636" y="0"/>
              <a:ext cx="2481942" cy="4078514"/>
            </a:xfrm>
            <a:prstGeom prst="flowChartDocument">
              <a:avLst/>
            </a:prstGeom>
            <a:blipFill>
              <a:blip r:embed="rId1"/>
              <a:srcRect/>
              <a:stretch>
                <a:fillRect l="-165987" t="-645" r="-164332"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 name="流程图: 文档 1"/>
            <p:cNvSpPr/>
            <p:nvPr/>
          </p:nvSpPr>
          <p:spPr>
            <a:xfrm flipH="1">
              <a:off x="3581178" y="0"/>
              <a:ext cx="2481942" cy="4078514"/>
            </a:xfrm>
            <a:prstGeom prst="flowChartDocument">
              <a:avLst/>
            </a:prstGeom>
            <a:blipFill>
              <a:blip r:embed="rId2"/>
              <a:srcRect/>
              <a:stretch>
                <a:fillRect l="-40750" t="-645" r="-40343"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3" name="流程图: 文档 2"/>
            <p:cNvSpPr/>
            <p:nvPr/>
          </p:nvSpPr>
          <p:spPr>
            <a:xfrm>
              <a:off x="6164720" y="0"/>
              <a:ext cx="2481942" cy="4078514"/>
            </a:xfrm>
            <a:prstGeom prst="flowChartDocument">
              <a:avLst/>
            </a:prstGeom>
            <a:blipFill>
              <a:blip r:embed="rId3"/>
              <a:srcRect/>
              <a:stretch>
                <a:fillRect l="-52164" t="-645" r="-51645"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8" name="流程图: 文档 7"/>
            <p:cNvSpPr/>
            <p:nvPr/>
          </p:nvSpPr>
          <p:spPr>
            <a:xfrm flipH="1">
              <a:off x="8748262" y="0"/>
              <a:ext cx="2481942" cy="4078514"/>
            </a:xfrm>
            <a:prstGeom prst="flowChartDocument">
              <a:avLst/>
            </a:prstGeom>
            <a:blipFill>
              <a:blip r:embed="rId4"/>
              <a:srcRect/>
              <a:stretch>
                <a:fillRect l="-52164" t="-645" r="-51645"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sp>
        <p:nvSpPr>
          <p:cNvPr id="27" name="矩形 26"/>
          <p:cNvSpPr/>
          <p:nvPr/>
        </p:nvSpPr>
        <p:spPr>
          <a:xfrm>
            <a:off x="-58420" y="-635"/>
            <a:ext cx="12287885" cy="6925945"/>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59055" y="0"/>
            <a:ext cx="12286615" cy="302260"/>
          </a:xfrm>
          <a:prstGeom prst="rect">
            <a:avLst/>
          </a:prstGeom>
          <a:gradFill>
            <a:gsLst>
              <a:gs pos="0">
                <a:srgbClr val="FDDAB2"/>
              </a:gs>
              <a:gs pos="81000">
                <a:srgbClr val="BB8A52"/>
              </a:gs>
            </a:gsLst>
            <a:lin ang="10800000" scaled="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3" name="文本框 12"/>
          <p:cNvSpPr txBox="1"/>
          <p:nvPr/>
        </p:nvSpPr>
        <p:spPr>
          <a:xfrm>
            <a:off x="496570" y="465455"/>
            <a:ext cx="849630" cy="460375"/>
          </a:xfrm>
          <a:prstGeom prst="rect">
            <a:avLst/>
          </a:prstGeom>
          <a:noFill/>
        </p:spPr>
        <p:txBody>
          <a:bodyPr wrap="square" rtlCol="0">
            <a:spAutoFit/>
          </a:bodyPr>
          <a:p>
            <a:r>
              <a:rPr lang="en-US" altLang="zh-CN" sz="2400"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Impact" panose="020B0806030902050204" charset="0"/>
                <a:ea typeface="方正粗宋简体" panose="03000509000000000000" pitchFamily="65" charset="-122"/>
                <a:cs typeface="Impact" panose="020B0806030902050204" charset="0"/>
              </a:rPr>
              <a:t>LOGO</a:t>
            </a:r>
            <a:endParaRPr lang="en-US" altLang="zh-CN" sz="2400"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Impact" panose="020B0806030902050204" charset="0"/>
              <a:ea typeface="方正粗宋简体" panose="03000509000000000000" pitchFamily="65" charset="-122"/>
              <a:cs typeface="Impact" panose="020B0806030902050204" charset="0"/>
            </a:endParaRPr>
          </a:p>
        </p:txBody>
      </p:sp>
      <p:grpSp>
        <p:nvGrpSpPr>
          <p:cNvPr id="26" name="组合 25"/>
          <p:cNvGrpSpPr/>
          <p:nvPr/>
        </p:nvGrpSpPr>
        <p:grpSpPr>
          <a:xfrm>
            <a:off x="4307205" y="2406650"/>
            <a:ext cx="3577590" cy="612140"/>
            <a:chOff x="6774" y="3580"/>
            <a:chExt cx="5634" cy="964"/>
          </a:xfrm>
        </p:grpSpPr>
        <p:sp>
          <p:nvSpPr>
            <p:cNvPr id="7" name="平行四边形 6"/>
            <p:cNvSpPr/>
            <p:nvPr/>
          </p:nvSpPr>
          <p:spPr>
            <a:xfrm>
              <a:off x="6913" y="3580"/>
              <a:ext cx="5357" cy="965"/>
            </a:xfrm>
            <a:prstGeom prst="parallelogram">
              <a:avLst>
                <a:gd name="adj" fmla="val 48207"/>
              </a:avLst>
            </a:prstGeom>
            <a:gradFill>
              <a:gsLst>
                <a:gs pos="0">
                  <a:srgbClr val="FDDAB2"/>
                </a:gs>
                <a:gs pos="100000">
                  <a:srgbClr val="BB8A52"/>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905510" hangingPunct="0"/>
              <a:endParaRPr lang="zh-CN" altLang="en-US" sz="1810" kern="0">
                <a:solidFill>
                  <a:srgbClr val="3C3F5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8" name="文本框 9"/>
            <p:cNvSpPr txBox="1"/>
            <p:nvPr/>
          </p:nvSpPr>
          <p:spPr>
            <a:xfrm>
              <a:off x="6774" y="3603"/>
              <a:ext cx="5634" cy="919"/>
            </a:xfrm>
            <a:prstGeom prst="rect">
              <a:avLst/>
            </a:prstGeom>
            <a:noFill/>
          </p:spPr>
          <p:txBody>
            <a:bodyPr wrap="square" rtlCol="0">
              <a:spAutoFit/>
            </a:bodyPr>
            <a:p>
              <a:pPr marL="0" marR="0" lvl="0" indent="0" algn="ctr" defTabSz="457200" rtl="0" eaLnBrk="1" fontAlgn="auto" latinLnBrk="0" hangingPunct="1">
                <a:lnSpc>
                  <a:spcPct val="100000"/>
                </a:lnSpc>
                <a:spcBef>
                  <a:spcPts val="0"/>
                </a:spcBef>
                <a:spcAft>
                  <a:spcPts val="0"/>
                </a:spcAft>
                <a:buClrTx/>
                <a:buSzTx/>
                <a:buFontTx/>
                <a:buNone/>
                <a:defRPr/>
              </a:pPr>
              <a:r>
                <a:rPr lang="en-US" altLang="zh-CN" sz="3200" spc="100" noProof="0" dirty="0">
                  <a:ln>
                    <a:noFill/>
                  </a:ln>
                  <a:solidFill>
                    <a:srgbClr val="132347"/>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PART TWO</a:t>
              </a:r>
              <a:endParaRPr lang="en-US" altLang="zh-CN" sz="3200" spc="100" noProof="0" dirty="0">
                <a:ln>
                  <a:noFill/>
                </a:ln>
                <a:solidFill>
                  <a:srgbClr val="132347"/>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29" name="矩形 28"/>
          <p:cNvSpPr/>
          <p:nvPr/>
        </p:nvSpPr>
        <p:spPr>
          <a:xfrm>
            <a:off x="2330133" y="3397250"/>
            <a:ext cx="7531735" cy="1080135"/>
          </a:xfrm>
          <a:prstGeom prst="rect">
            <a:avLst/>
          </a:prstGeom>
          <a:ln w="15875">
            <a:noFill/>
          </a:ln>
        </p:spPr>
        <p:txBody>
          <a:bodyPr wrap="square" lIns="65314" tIns="32657" rIns="65314" bIns="32657">
            <a:spAutoFit/>
          </a:bodyPr>
          <a:p>
            <a:pPr algn="ctr" defTabSz="905510" hangingPunct="0">
              <a:buClrTx/>
              <a:buSzTx/>
              <a:buFontTx/>
            </a:pPr>
            <a:r>
              <a:rPr lang="zh-CN" altLang="en-US" sz="6600" dirty="0">
                <a:solidFill>
                  <a:srgbClr val="FDDAB2"/>
                </a:solidFill>
                <a:latin typeface="思源黑体" panose="020B0500000000000000" pitchFamily="34" charset="-122"/>
                <a:ea typeface="思源黑体" panose="020B0500000000000000" pitchFamily="34" charset="-122"/>
                <a:cs typeface="汉仪文黑-75简" panose="00020600040101010101" charset="-122"/>
                <a:sym typeface="思源黑体" panose="020B0500000000000000" pitchFamily="34" charset="-122"/>
              </a:rPr>
              <a:t>绩效完成情况</a:t>
            </a:r>
            <a:endParaRPr lang="zh-CN" altLang="en-US" sz="6600" dirty="0">
              <a:solidFill>
                <a:srgbClr val="FDDAB2"/>
              </a:solidFill>
              <a:latin typeface="思源黑体" panose="020B0500000000000000" pitchFamily="34" charset="-122"/>
              <a:ea typeface="思源黑体" panose="020B0500000000000000" pitchFamily="34" charset="-122"/>
              <a:cs typeface="汉仪文黑-75简" panose="00020600040101010101" charset="-122"/>
              <a:sym typeface="思源黑体" panose="020B0500000000000000" pitchFamily="34" charset="-122"/>
            </a:endParaRPr>
          </a:p>
        </p:txBody>
      </p:sp>
      <p:sp>
        <p:nvSpPr>
          <p:cNvPr id="30" name="文本框 29"/>
          <p:cNvSpPr txBox="1"/>
          <p:nvPr/>
        </p:nvSpPr>
        <p:spPr>
          <a:xfrm>
            <a:off x="2527300" y="4507230"/>
            <a:ext cx="7137400" cy="362920"/>
          </a:xfrm>
          <a:prstGeom prst="rect">
            <a:avLst/>
          </a:prstGeom>
          <a:noFill/>
        </p:spPr>
        <p:txBody>
          <a:bodyPr wrap="square" rtlCol="0">
            <a:spAutoFit/>
          </a:bodyPr>
          <a:p>
            <a:pPr algn="dist">
              <a:lnSpc>
                <a:spcPct val="120000"/>
              </a:lnSpc>
            </a:pPr>
            <a:r>
              <a:rPr lang="zh-CN" altLang="en-US" sz="1600" spc="300" dirty="0">
                <a:solidFill>
                  <a:schemeClr val="bg1"/>
                </a:solidFill>
                <a:latin typeface="思源黑体 Light" panose="020B0300000000000000" pitchFamily="34" charset="-122"/>
                <a:ea typeface="思源黑体 Light" panose="020B0300000000000000" pitchFamily="34" charset="-122"/>
                <a:sym typeface="思源黑体 Medium" panose="020B0600000000000000" pitchFamily="34" charset="-122"/>
              </a:rPr>
              <a:t>在此录入上述图表的描述说明，在此录入上述图表的描述说明。</a:t>
            </a:r>
            <a:endParaRPr lang="zh-CN" altLang="en-US" sz="1600" spc="300" dirty="0">
              <a:solidFill>
                <a:schemeClr val="bg1"/>
              </a:solidFill>
              <a:latin typeface="思源黑体 Light" panose="020B0300000000000000" pitchFamily="34" charset="-122"/>
              <a:ea typeface="思源黑体 Light" panose="020B0300000000000000" pitchFamily="34" charset="-122"/>
              <a:sym typeface="思源黑体 Medium" panose="020B0600000000000000" pitchFamily="34" charset="-122"/>
            </a:endParaRPr>
          </a:p>
        </p:txBody>
      </p:sp>
      <p:sp>
        <p:nvSpPr>
          <p:cNvPr id="31" name="等腰三角形 30"/>
          <p:cNvSpPr/>
          <p:nvPr/>
        </p:nvSpPr>
        <p:spPr>
          <a:xfrm rot="10800000">
            <a:off x="5953125" y="5325110"/>
            <a:ext cx="285750" cy="285750"/>
          </a:xfrm>
          <a:prstGeom prst="triangle">
            <a:avLst/>
          </a:prstGeom>
          <a:solidFill>
            <a:srgbClr val="FDDA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p:cTn id="16" dur="500" fill="hold"/>
                                        <p:tgtEl>
                                          <p:spTgt spid="26"/>
                                        </p:tgtEl>
                                        <p:attrNameLst>
                                          <p:attrName>ppt_w</p:attrName>
                                        </p:attrNameLst>
                                      </p:cBhvr>
                                      <p:tavLst>
                                        <p:tav tm="0">
                                          <p:val>
                                            <p:fltVal val="0"/>
                                          </p:val>
                                        </p:tav>
                                        <p:tav tm="100000">
                                          <p:val>
                                            <p:strVal val="#ppt_w"/>
                                          </p:val>
                                        </p:tav>
                                      </p:tavLst>
                                    </p:anim>
                                    <p:anim calcmode="lin" valueType="num">
                                      <p:cBhvr>
                                        <p:cTn id="17" dur="500" fill="hold"/>
                                        <p:tgtEl>
                                          <p:spTgt spid="26"/>
                                        </p:tgtEl>
                                        <p:attrNameLst>
                                          <p:attrName>ppt_h</p:attrName>
                                        </p:attrNameLst>
                                      </p:cBhvr>
                                      <p:tavLst>
                                        <p:tav tm="0">
                                          <p:val>
                                            <p:fltVal val="0"/>
                                          </p:val>
                                        </p:tav>
                                        <p:tav tm="100000">
                                          <p:val>
                                            <p:strVal val="#ppt_h"/>
                                          </p:val>
                                        </p:tav>
                                      </p:tavLst>
                                    </p:anim>
                                    <p:animEffect transition="in" filter="fade">
                                      <p:cBhvr>
                                        <p:cTn id="18" dur="500"/>
                                        <p:tgtEl>
                                          <p:spTgt spid="26"/>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p:cTn id="22" dur="500" fill="hold"/>
                                        <p:tgtEl>
                                          <p:spTgt spid="29"/>
                                        </p:tgtEl>
                                        <p:attrNameLst>
                                          <p:attrName>ppt_w</p:attrName>
                                        </p:attrNameLst>
                                      </p:cBhvr>
                                      <p:tavLst>
                                        <p:tav tm="0">
                                          <p:val>
                                            <p:fltVal val="0"/>
                                          </p:val>
                                        </p:tav>
                                        <p:tav tm="100000">
                                          <p:val>
                                            <p:strVal val="#ppt_w"/>
                                          </p:val>
                                        </p:tav>
                                      </p:tavLst>
                                    </p:anim>
                                    <p:anim calcmode="lin" valueType="num">
                                      <p:cBhvr>
                                        <p:cTn id="23" dur="500" fill="hold"/>
                                        <p:tgtEl>
                                          <p:spTgt spid="29"/>
                                        </p:tgtEl>
                                        <p:attrNameLst>
                                          <p:attrName>ppt_h</p:attrName>
                                        </p:attrNameLst>
                                      </p:cBhvr>
                                      <p:tavLst>
                                        <p:tav tm="0">
                                          <p:val>
                                            <p:fltVal val="0"/>
                                          </p:val>
                                        </p:tav>
                                        <p:tav tm="100000">
                                          <p:val>
                                            <p:strVal val="#ppt_h"/>
                                          </p:val>
                                        </p:tav>
                                      </p:tavLst>
                                    </p:anim>
                                    <p:animEffect transition="in" filter="fade">
                                      <p:cBhvr>
                                        <p:cTn id="24" dur="500"/>
                                        <p:tgtEl>
                                          <p:spTgt spid="29"/>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30"/>
                                        </p:tgtEl>
                                        <p:attrNameLst>
                                          <p:attrName>style.visibility</p:attrName>
                                        </p:attrNameLst>
                                      </p:cBhvr>
                                      <p:to>
                                        <p:strVal val="visible"/>
                                      </p:to>
                                    </p:set>
                                    <p:anim calcmode="lin" valueType="num">
                                      <p:cBhvr>
                                        <p:cTn id="28" dur="500" fill="hold"/>
                                        <p:tgtEl>
                                          <p:spTgt spid="30"/>
                                        </p:tgtEl>
                                        <p:attrNameLst>
                                          <p:attrName>ppt_w</p:attrName>
                                        </p:attrNameLst>
                                      </p:cBhvr>
                                      <p:tavLst>
                                        <p:tav tm="0">
                                          <p:val>
                                            <p:fltVal val="0"/>
                                          </p:val>
                                        </p:tav>
                                        <p:tav tm="100000">
                                          <p:val>
                                            <p:strVal val="#ppt_w"/>
                                          </p:val>
                                        </p:tav>
                                      </p:tavLst>
                                    </p:anim>
                                    <p:anim calcmode="lin" valueType="num">
                                      <p:cBhvr>
                                        <p:cTn id="29" dur="500" fill="hold"/>
                                        <p:tgtEl>
                                          <p:spTgt spid="30"/>
                                        </p:tgtEl>
                                        <p:attrNameLst>
                                          <p:attrName>ppt_h</p:attrName>
                                        </p:attrNameLst>
                                      </p:cBhvr>
                                      <p:tavLst>
                                        <p:tav tm="0">
                                          <p:val>
                                            <p:fltVal val="0"/>
                                          </p:val>
                                        </p:tav>
                                        <p:tav tm="100000">
                                          <p:val>
                                            <p:strVal val="#ppt_h"/>
                                          </p:val>
                                        </p:tav>
                                      </p:tavLst>
                                    </p:anim>
                                    <p:animEffect transition="in" filter="fade">
                                      <p:cBhvr>
                                        <p:cTn id="30" dur="500"/>
                                        <p:tgtEl>
                                          <p:spTgt spid="30"/>
                                        </p:tgtEl>
                                      </p:cBhvr>
                                    </p:animEffect>
                                  </p:childTnLst>
                                </p:cTn>
                              </p:par>
                            </p:childTnLst>
                          </p:cTn>
                        </p:par>
                        <p:par>
                          <p:cTn id="31" fill="hold">
                            <p:stCondLst>
                              <p:cond delay="2500"/>
                            </p:stCondLst>
                            <p:childTnLst>
                              <p:par>
                                <p:cTn id="32" presetID="2" presetClass="entr" presetSubtype="1"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 calcmode="lin" valueType="num">
                                      <p:cBhvr additive="base">
                                        <p:cTn id="34" dur="500" fill="hold"/>
                                        <p:tgtEl>
                                          <p:spTgt spid="31"/>
                                        </p:tgtEl>
                                        <p:attrNameLst>
                                          <p:attrName>ppt_x</p:attrName>
                                        </p:attrNameLst>
                                      </p:cBhvr>
                                      <p:tavLst>
                                        <p:tav tm="0">
                                          <p:val>
                                            <p:strVal val="#ppt_x"/>
                                          </p:val>
                                        </p:tav>
                                        <p:tav tm="100000">
                                          <p:val>
                                            <p:strVal val="#ppt_x"/>
                                          </p:val>
                                        </p:tav>
                                      </p:tavLst>
                                    </p:anim>
                                    <p:anim calcmode="lin" valueType="num">
                                      <p:cBhvr additive="base">
                                        <p:cTn id="35" dur="500" fill="hold"/>
                                        <p:tgtEl>
                                          <p:spTgt spid="3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9" grpId="0"/>
      <p:bldP spid="30" grpId="0"/>
      <p:bldP spid="31"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8420" y="2540"/>
            <a:ext cx="12287250" cy="6922770"/>
          </a:xfrm>
          <a:prstGeom prst="rect">
            <a:avLst/>
          </a:prstGeom>
          <a:gradFill>
            <a:gsLst>
              <a:gs pos="0">
                <a:srgbClr val="012D86"/>
              </a:gs>
              <a:gs pos="100000">
                <a:srgbClr val="0E2557"/>
              </a:gs>
            </a:gsLst>
            <a:lin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 name="组合 3"/>
          <p:cNvGrpSpPr/>
          <p:nvPr/>
        </p:nvGrpSpPr>
        <p:grpSpPr>
          <a:xfrm>
            <a:off x="-59055" y="0"/>
            <a:ext cx="12287250" cy="4029075"/>
            <a:chOff x="997636" y="0"/>
            <a:chExt cx="10232568" cy="4078514"/>
          </a:xfrm>
        </p:grpSpPr>
        <p:sp>
          <p:nvSpPr>
            <p:cNvPr id="5" name="流程图: 文档 4"/>
            <p:cNvSpPr/>
            <p:nvPr/>
          </p:nvSpPr>
          <p:spPr>
            <a:xfrm>
              <a:off x="997636" y="0"/>
              <a:ext cx="2481942" cy="4078514"/>
            </a:xfrm>
            <a:prstGeom prst="flowChartDocument">
              <a:avLst/>
            </a:prstGeom>
            <a:blipFill>
              <a:blip r:embed="rId1"/>
              <a:srcRect/>
              <a:stretch>
                <a:fillRect l="-165987" t="-645" r="-164332"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 name="流程图: 文档 1"/>
            <p:cNvSpPr/>
            <p:nvPr/>
          </p:nvSpPr>
          <p:spPr>
            <a:xfrm flipH="1">
              <a:off x="3581178" y="0"/>
              <a:ext cx="2481942" cy="4078514"/>
            </a:xfrm>
            <a:prstGeom prst="flowChartDocument">
              <a:avLst/>
            </a:prstGeom>
            <a:blipFill>
              <a:blip r:embed="rId2"/>
              <a:srcRect/>
              <a:stretch>
                <a:fillRect l="-40750" t="-645" r="-40343"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3" name="流程图: 文档 2"/>
            <p:cNvSpPr/>
            <p:nvPr/>
          </p:nvSpPr>
          <p:spPr>
            <a:xfrm>
              <a:off x="6164720" y="0"/>
              <a:ext cx="2481942" cy="4078514"/>
            </a:xfrm>
            <a:prstGeom prst="flowChartDocument">
              <a:avLst/>
            </a:prstGeom>
            <a:blipFill>
              <a:blip r:embed="rId3"/>
              <a:srcRect/>
              <a:stretch>
                <a:fillRect l="-52164" t="-645" r="-51645"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8" name="流程图: 文档 7"/>
            <p:cNvSpPr/>
            <p:nvPr/>
          </p:nvSpPr>
          <p:spPr>
            <a:xfrm flipH="1">
              <a:off x="8748262" y="0"/>
              <a:ext cx="2481942" cy="4078514"/>
            </a:xfrm>
            <a:prstGeom prst="flowChartDocument">
              <a:avLst/>
            </a:prstGeom>
            <a:blipFill>
              <a:blip r:embed="rId4"/>
              <a:srcRect/>
              <a:stretch>
                <a:fillRect l="-52164" t="-645" r="-51645"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sp>
        <p:nvSpPr>
          <p:cNvPr id="27" name="矩形 26"/>
          <p:cNvSpPr/>
          <p:nvPr/>
        </p:nvSpPr>
        <p:spPr>
          <a:xfrm>
            <a:off x="-58420" y="-635"/>
            <a:ext cx="12287885" cy="6925945"/>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59055" y="0"/>
            <a:ext cx="12286615" cy="302260"/>
          </a:xfrm>
          <a:prstGeom prst="rect">
            <a:avLst/>
          </a:prstGeom>
          <a:gradFill>
            <a:gsLst>
              <a:gs pos="0">
                <a:srgbClr val="FDDAB2"/>
              </a:gs>
              <a:gs pos="81000">
                <a:srgbClr val="BB8A52"/>
              </a:gs>
            </a:gsLst>
            <a:lin ang="10800000" scaled="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3" name="文本框 12"/>
          <p:cNvSpPr txBox="1"/>
          <p:nvPr/>
        </p:nvSpPr>
        <p:spPr>
          <a:xfrm>
            <a:off x="496570" y="465455"/>
            <a:ext cx="849630" cy="460375"/>
          </a:xfrm>
          <a:prstGeom prst="rect">
            <a:avLst/>
          </a:prstGeom>
          <a:noFill/>
        </p:spPr>
        <p:txBody>
          <a:bodyPr wrap="square" rtlCol="0">
            <a:spAutoFit/>
          </a:bodyPr>
          <a:p>
            <a:r>
              <a:rPr lang="en-US" altLang="zh-CN" sz="2400"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Impact" panose="020B0806030902050204" charset="0"/>
                <a:ea typeface="方正粗宋简体" panose="03000509000000000000" pitchFamily="65" charset="-122"/>
                <a:cs typeface="Impact" panose="020B0806030902050204" charset="0"/>
              </a:rPr>
              <a:t>LOGO</a:t>
            </a:r>
            <a:endParaRPr lang="en-US" altLang="zh-CN" sz="2400"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Impact" panose="020B0806030902050204" charset="0"/>
              <a:ea typeface="方正粗宋简体" panose="03000509000000000000" pitchFamily="65" charset="-122"/>
              <a:cs typeface="Impact" panose="020B0806030902050204" charset="0"/>
            </a:endParaRPr>
          </a:p>
        </p:txBody>
      </p:sp>
      <p:grpSp>
        <p:nvGrpSpPr>
          <p:cNvPr id="34" name="组合 33"/>
          <p:cNvGrpSpPr/>
          <p:nvPr/>
        </p:nvGrpSpPr>
        <p:grpSpPr>
          <a:xfrm>
            <a:off x="1242060" y="2028825"/>
            <a:ext cx="4168140" cy="4168140"/>
            <a:chOff x="1956" y="3195"/>
            <a:chExt cx="6564" cy="6564"/>
          </a:xfrm>
        </p:grpSpPr>
        <p:pic>
          <p:nvPicPr>
            <p:cNvPr id="32" name="图片 31"/>
            <p:cNvPicPr>
              <a:picLocks noChangeAspect="1"/>
            </p:cNvPicPr>
            <p:nvPr/>
          </p:nvPicPr>
          <p:blipFill>
            <a:blip r:embed="rId5" cstate="print">
              <a:extLst>
                <a:ext uri="{28A0092B-C50C-407E-A947-70E740481C1C}">
                  <a14:useLocalDpi xmlns:a14="http://schemas.microsoft.com/office/drawing/2010/main" val="0"/>
                </a:ext>
              </a:extLst>
            </a:blip>
            <a:srcRect l="21823" r="21823"/>
            <a:stretch>
              <a:fillRect/>
            </a:stretch>
          </p:blipFill>
          <p:spPr>
            <a:xfrm>
              <a:off x="1982" y="3196"/>
              <a:ext cx="6406" cy="6406"/>
            </a:xfrm>
            <a:prstGeom prst="ellipse">
              <a:avLst/>
            </a:prstGeom>
          </p:spPr>
        </p:pic>
        <p:sp>
          <p:nvSpPr>
            <p:cNvPr id="33" name="椭圆 32"/>
            <p:cNvSpPr/>
            <p:nvPr/>
          </p:nvSpPr>
          <p:spPr>
            <a:xfrm>
              <a:off x="1956" y="3195"/>
              <a:ext cx="6564" cy="6564"/>
            </a:xfrm>
            <a:prstGeom prst="ellipse">
              <a:avLst/>
            </a:prstGeom>
            <a:solidFill>
              <a:srgbClr val="132347">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6" name="组合 5"/>
          <p:cNvGrpSpPr/>
          <p:nvPr/>
        </p:nvGrpSpPr>
        <p:grpSpPr>
          <a:xfrm>
            <a:off x="1354455" y="379730"/>
            <a:ext cx="3577590" cy="612775"/>
            <a:chOff x="6774" y="3580"/>
            <a:chExt cx="5634" cy="965"/>
          </a:xfrm>
        </p:grpSpPr>
        <p:sp>
          <p:nvSpPr>
            <p:cNvPr id="38" name="平行四边形 37"/>
            <p:cNvSpPr/>
            <p:nvPr/>
          </p:nvSpPr>
          <p:spPr>
            <a:xfrm>
              <a:off x="6913" y="3580"/>
              <a:ext cx="5357" cy="965"/>
            </a:xfrm>
            <a:prstGeom prst="parallelogram">
              <a:avLst>
                <a:gd name="adj" fmla="val 48207"/>
              </a:avLst>
            </a:prstGeom>
            <a:gradFill>
              <a:gsLst>
                <a:gs pos="0">
                  <a:srgbClr val="FDDAB2"/>
                </a:gs>
                <a:gs pos="100000">
                  <a:srgbClr val="BB8A52"/>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905510" hangingPunct="0"/>
              <a:endParaRPr lang="zh-CN" altLang="en-US" sz="1810" kern="0">
                <a:solidFill>
                  <a:srgbClr val="3C3F5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9" name="文本框 9"/>
            <p:cNvSpPr txBox="1"/>
            <p:nvPr/>
          </p:nvSpPr>
          <p:spPr>
            <a:xfrm>
              <a:off x="6774" y="3603"/>
              <a:ext cx="5634" cy="919"/>
            </a:xfrm>
            <a:prstGeom prst="rect">
              <a:avLst/>
            </a:prstGeom>
            <a:noFill/>
          </p:spPr>
          <p:txBody>
            <a:bodyPr wrap="square" rtlCol="0">
              <a:spAutoFit/>
            </a:bodyPr>
            <a:p>
              <a:pPr marL="0" marR="0" lvl="0" indent="0" algn="ctr" defTabSz="457200" rtl="0" eaLnBrk="1" fontAlgn="auto" latinLnBrk="0" hangingPunct="1">
                <a:lnSpc>
                  <a:spcPct val="100000"/>
                </a:lnSpc>
                <a:spcBef>
                  <a:spcPts val="0"/>
                </a:spcBef>
                <a:spcAft>
                  <a:spcPts val="0"/>
                </a:spcAft>
                <a:buClrTx/>
                <a:buSzTx/>
                <a:buFontTx/>
                <a:buNone/>
                <a:defRPr/>
              </a:pPr>
              <a:r>
                <a:rPr lang="en-US" altLang="zh-CN" sz="3200" spc="100" noProof="0" dirty="0">
                  <a:ln>
                    <a:noFill/>
                  </a:ln>
                  <a:solidFill>
                    <a:srgbClr val="132347"/>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PART  TWO</a:t>
              </a:r>
              <a:endParaRPr lang="en-US" altLang="zh-CN" sz="3200" spc="100" noProof="0" dirty="0">
                <a:ln>
                  <a:noFill/>
                </a:ln>
                <a:solidFill>
                  <a:srgbClr val="132347"/>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10" name="文本框 9"/>
          <p:cNvSpPr txBox="1"/>
          <p:nvPr/>
        </p:nvSpPr>
        <p:spPr>
          <a:xfrm>
            <a:off x="1795145" y="3186430"/>
            <a:ext cx="2995295" cy="1753235"/>
          </a:xfrm>
          <a:prstGeom prst="rect">
            <a:avLst/>
          </a:prstGeom>
          <a:noFill/>
        </p:spPr>
        <p:txBody>
          <a:bodyPr wrap="square" rtlCol="0">
            <a:spAutoFit/>
          </a:bodyPr>
          <a:p>
            <a:pPr algn="ctr"/>
            <a:r>
              <a:rPr lang="zh-CN" altLang="en-US" sz="5400">
                <a:solidFill>
                  <a:srgbClr val="FDDAB2"/>
                </a:solidFill>
                <a:latin typeface="思源黑体" panose="020B0500000000000000" pitchFamily="34" charset="-122"/>
                <a:ea typeface="思源黑体" panose="020B0500000000000000" pitchFamily="34" charset="-122"/>
                <a:cs typeface="汉仪文黑-75简" panose="00020600040101010101" charset="-122"/>
                <a:sym typeface="思源黑体" panose="020B0500000000000000" pitchFamily="34" charset="-122"/>
              </a:rPr>
              <a:t>绩效</a:t>
            </a:r>
            <a:r>
              <a:rPr lang="zh-CN" altLang="en-US" sz="5400" spc="10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rPr>
              <a:t>基本情况</a:t>
            </a:r>
            <a:endParaRPr lang="zh-CN" altLang="en-US" sz="5400" spc="10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1" name="文本框 10"/>
          <p:cNvSpPr txBox="1"/>
          <p:nvPr/>
        </p:nvSpPr>
        <p:spPr>
          <a:xfrm>
            <a:off x="6112510" y="2331085"/>
            <a:ext cx="4627245" cy="398780"/>
          </a:xfrm>
          <a:prstGeom prst="rect">
            <a:avLst/>
          </a:prstGeom>
          <a:noFill/>
        </p:spPr>
        <p:txBody>
          <a:bodyPr wrap="square" rtlCol="0">
            <a:spAutoFit/>
          </a:bodyPr>
          <a:p>
            <a:pPr marL="342900" indent="-342900">
              <a:buFont typeface="Wingdings" panose="05000000000000000000" charset="0"/>
              <a:buChar char="u"/>
            </a:pPr>
            <a:r>
              <a:rPr lang="zh-CN" altLang="en-US" sz="2000" kern="1600" dirty="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rPr>
              <a:t>建设单位：金山稻壳有限公司</a:t>
            </a:r>
            <a:endParaRPr lang="zh-CN" altLang="en-US" sz="2000" kern="1600" dirty="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2" name="文本框 11"/>
          <p:cNvSpPr txBox="1"/>
          <p:nvPr/>
        </p:nvSpPr>
        <p:spPr>
          <a:xfrm>
            <a:off x="6112510" y="3097530"/>
            <a:ext cx="4024630" cy="398780"/>
          </a:xfrm>
          <a:prstGeom prst="rect">
            <a:avLst/>
          </a:prstGeom>
          <a:noFill/>
        </p:spPr>
        <p:txBody>
          <a:bodyPr wrap="square" rtlCol="0">
            <a:spAutoFit/>
          </a:bodyPr>
          <a:p>
            <a:pPr marL="342900" indent="-342900">
              <a:buFont typeface="Wingdings" panose="05000000000000000000" charset="0"/>
              <a:buChar char="u"/>
            </a:pPr>
            <a:r>
              <a:rPr lang="zh-CN" altLang="en-US" sz="2000" kern="1600" dirty="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rPr>
              <a:t>项目名称：稻壳建筑项目</a:t>
            </a:r>
            <a:endParaRPr lang="zh-CN" altLang="en-US" sz="2000" kern="1600" dirty="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4" name="文本框 13"/>
          <p:cNvSpPr txBox="1"/>
          <p:nvPr/>
        </p:nvSpPr>
        <p:spPr>
          <a:xfrm>
            <a:off x="6112510" y="3863975"/>
            <a:ext cx="4291330" cy="398780"/>
          </a:xfrm>
          <a:prstGeom prst="rect">
            <a:avLst/>
          </a:prstGeom>
          <a:noFill/>
        </p:spPr>
        <p:txBody>
          <a:bodyPr wrap="square" rtlCol="0">
            <a:spAutoFit/>
          </a:bodyPr>
          <a:p>
            <a:pPr marL="342900" indent="-342900">
              <a:buFont typeface="Wingdings" panose="05000000000000000000" charset="0"/>
              <a:buChar char="u"/>
            </a:pPr>
            <a:r>
              <a:rPr lang="zh-CN" altLang="en-US" sz="2000" kern="1600" dirty="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rPr>
              <a:t>建设地点：珠海市</a:t>
            </a:r>
            <a:endParaRPr lang="zh-CN" altLang="en-US" sz="2000" kern="1600" dirty="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6" name="文本框 15"/>
          <p:cNvSpPr txBox="1"/>
          <p:nvPr/>
        </p:nvSpPr>
        <p:spPr>
          <a:xfrm>
            <a:off x="6112510" y="4630420"/>
            <a:ext cx="4133215" cy="398780"/>
          </a:xfrm>
          <a:prstGeom prst="rect">
            <a:avLst/>
          </a:prstGeom>
          <a:noFill/>
        </p:spPr>
        <p:txBody>
          <a:bodyPr wrap="square" rtlCol="0">
            <a:spAutoFit/>
          </a:bodyPr>
          <a:p>
            <a:pPr marL="342900" indent="-342900">
              <a:buFont typeface="Wingdings" panose="05000000000000000000" charset="0"/>
              <a:buChar char="u"/>
            </a:pPr>
            <a:r>
              <a:rPr lang="zh-CN" altLang="en-US" sz="2000" kern="1600" dirty="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rPr>
              <a:t>占地面积：</a:t>
            </a:r>
            <a:r>
              <a:rPr lang="en-US" altLang="zh-CN" sz="2000" kern="1600" dirty="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rPr>
              <a:t>90</a:t>
            </a:r>
            <a:r>
              <a:rPr lang="zh-CN" altLang="en-US" sz="2000" kern="1600" dirty="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rPr>
              <a:t>亩</a:t>
            </a:r>
            <a:endParaRPr lang="zh-CN" altLang="en-US" sz="2000" kern="1600" dirty="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7" name="文本框 16"/>
          <p:cNvSpPr txBox="1"/>
          <p:nvPr/>
        </p:nvSpPr>
        <p:spPr>
          <a:xfrm>
            <a:off x="6112510" y="5396865"/>
            <a:ext cx="4716145" cy="398780"/>
          </a:xfrm>
          <a:prstGeom prst="rect">
            <a:avLst/>
          </a:prstGeom>
          <a:noFill/>
        </p:spPr>
        <p:txBody>
          <a:bodyPr wrap="square" rtlCol="0">
            <a:spAutoFit/>
          </a:bodyPr>
          <a:p>
            <a:pPr marL="342900" indent="-342900">
              <a:buFont typeface="Wingdings" panose="05000000000000000000" charset="0"/>
              <a:buChar char="u"/>
            </a:pPr>
            <a:r>
              <a:rPr lang="zh-CN" altLang="en-US" sz="2000" kern="1600" dirty="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rPr>
              <a:t>投资估算：</a:t>
            </a:r>
            <a:r>
              <a:rPr lang="en-US" altLang="zh-CN" sz="2000" kern="1600" dirty="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rPr>
              <a:t>8000</a:t>
            </a:r>
            <a:r>
              <a:rPr lang="zh-CN" altLang="en-US" sz="2000" kern="1600" dirty="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rPr>
              <a:t>万元</a:t>
            </a:r>
            <a:endParaRPr lang="zh-CN" altLang="en-US" sz="2000" kern="1600" dirty="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endParaRPr>
          </a:p>
        </p:txBody>
      </p:sp>
    </p:spTree>
    <p:custDataLst>
      <p:tags r:id="rId6"/>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par>
                          <p:cTn id="19" fill="hold">
                            <p:stCondLst>
                              <p:cond delay="1500"/>
                            </p:stCondLst>
                            <p:childTnLst>
                              <p:par>
                                <p:cTn id="20" presetID="49" presetClass="entr" presetSubtype="0" decel="100000" fill="hold" nodeType="after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 calcmode="lin" valueType="num">
                                      <p:cBhvr>
                                        <p:cTn id="24" dur="500" fill="hold"/>
                                        <p:tgtEl>
                                          <p:spTgt spid="34"/>
                                        </p:tgtEl>
                                        <p:attrNameLst>
                                          <p:attrName>style.rotation</p:attrName>
                                        </p:attrNameLst>
                                      </p:cBhvr>
                                      <p:tavLst>
                                        <p:tav tm="0">
                                          <p:val>
                                            <p:fltVal val="360"/>
                                          </p:val>
                                        </p:tav>
                                        <p:tav tm="100000">
                                          <p:val>
                                            <p:fltVal val="0"/>
                                          </p:val>
                                        </p:tav>
                                      </p:tavLst>
                                    </p:anim>
                                    <p:animEffect transition="in" filter="fade">
                                      <p:cBhvr>
                                        <p:cTn id="25" dur="500"/>
                                        <p:tgtEl>
                                          <p:spTgt spid="34"/>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Effect transition="in" filter="fade">
                                      <p:cBhvr>
                                        <p:cTn id="31" dur="500"/>
                                        <p:tgtEl>
                                          <p:spTgt spid="10"/>
                                        </p:tgtEl>
                                      </p:cBhvr>
                                    </p:animEffect>
                                  </p:childTnLst>
                                </p:cTn>
                              </p:par>
                            </p:childTnLst>
                          </p:cTn>
                        </p:par>
                        <p:par>
                          <p:cTn id="32" fill="hold">
                            <p:stCondLst>
                              <p:cond delay="2500"/>
                            </p:stCondLst>
                            <p:childTnLst>
                              <p:par>
                                <p:cTn id="33" presetID="2" presetClass="entr" presetSubtype="8"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0-#ppt_w/2"/>
                                          </p:val>
                                        </p:tav>
                                        <p:tav tm="100000">
                                          <p:val>
                                            <p:strVal val="#ppt_x"/>
                                          </p:val>
                                        </p:tav>
                                      </p:tavLst>
                                    </p:anim>
                                    <p:anim calcmode="lin" valueType="num">
                                      <p:cBhvr additive="base">
                                        <p:cTn id="36" dur="500" fill="hold"/>
                                        <p:tgtEl>
                                          <p:spTgt spid="11"/>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0-#ppt_w/2"/>
                                          </p:val>
                                        </p:tav>
                                        <p:tav tm="100000">
                                          <p:val>
                                            <p:strVal val="#ppt_x"/>
                                          </p:val>
                                        </p:tav>
                                      </p:tavLst>
                                    </p:anim>
                                    <p:anim calcmode="lin" valueType="num">
                                      <p:cBhvr additive="base">
                                        <p:cTn id="40" dur="500" fill="hold"/>
                                        <p:tgtEl>
                                          <p:spTgt spid="12"/>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0-#ppt_w/2"/>
                                          </p:val>
                                        </p:tav>
                                        <p:tav tm="100000">
                                          <p:val>
                                            <p:strVal val="#ppt_x"/>
                                          </p:val>
                                        </p:tav>
                                      </p:tavLst>
                                    </p:anim>
                                    <p:anim calcmode="lin" valueType="num">
                                      <p:cBhvr additive="base">
                                        <p:cTn id="44" dur="500" fill="hold"/>
                                        <p:tgtEl>
                                          <p:spTgt spid="14"/>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fill="hold"/>
                                        <p:tgtEl>
                                          <p:spTgt spid="16"/>
                                        </p:tgtEl>
                                        <p:attrNameLst>
                                          <p:attrName>ppt_x</p:attrName>
                                        </p:attrNameLst>
                                      </p:cBhvr>
                                      <p:tavLst>
                                        <p:tav tm="0">
                                          <p:val>
                                            <p:strVal val="0-#ppt_w/2"/>
                                          </p:val>
                                        </p:tav>
                                        <p:tav tm="100000">
                                          <p:val>
                                            <p:strVal val="#ppt_x"/>
                                          </p:val>
                                        </p:tav>
                                      </p:tavLst>
                                    </p:anim>
                                    <p:anim calcmode="lin" valueType="num">
                                      <p:cBhvr additive="base">
                                        <p:cTn id="48" dur="500" fill="hold"/>
                                        <p:tgtEl>
                                          <p:spTgt spid="16"/>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additive="base">
                                        <p:cTn id="51" dur="500" fill="hold"/>
                                        <p:tgtEl>
                                          <p:spTgt spid="17"/>
                                        </p:tgtEl>
                                        <p:attrNameLst>
                                          <p:attrName>ppt_x</p:attrName>
                                        </p:attrNameLst>
                                      </p:cBhvr>
                                      <p:tavLst>
                                        <p:tav tm="0">
                                          <p:val>
                                            <p:strVal val="0-#ppt_w/2"/>
                                          </p:val>
                                        </p:tav>
                                        <p:tav tm="100000">
                                          <p:val>
                                            <p:strVal val="#ppt_x"/>
                                          </p:val>
                                        </p:tav>
                                      </p:tavLst>
                                    </p:anim>
                                    <p:anim calcmode="lin" valueType="num">
                                      <p:cBhvr additive="base">
                                        <p:cTn id="52"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0" grpId="0"/>
      <p:bldP spid="11" grpId="0"/>
      <p:bldP spid="12" grpId="0"/>
      <p:bldP spid="14" grpId="0"/>
      <p:bldP spid="16" grpId="0"/>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8420" y="2540"/>
            <a:ext cx="12287250" cy="6922770"/>
          </a:xfrm>
          <a:prstGeom prst="rect">
            <a:avLst/>
          </a:prstGeom>
          <a:gradFill>
            <a:gsLst>
              <a:gs pos="0">
                <a:srgbClr val="012D86"/>
              </a:gs>
              <a:gs pos="100000">
                <a:srgbClr val="0E2557"/>
              </a:gs>
            </a:gsLst>
            <a:lin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 name="组合 3"/>
          <p:cNvGrpSpPr/>
          <p:nvPr/>
        </p:nvGrpSpPr>
        <p:grpSpPr>
          <a:xfrm>
            <a:off x="-59055" y="0"/>
            <a:ext cx="12287250" cy="4029075"/>
            <a:chOff x="997636" y="0"/>
            <a:chExt cx="10232568" cy="4078514"/>
          </a:xfrm>
        </p:grpSpPr>
        <p:sp>
          <p:nvSpPr>
            <p:cNvPr id="5" name="流程图: 文档 4"/>
            <p:cNvSpPr/>
            <p:nvPr/>
          </p:nvSpPr>
          <p:spPr>
            <a:xfrm>
              <a:off x="997636" y="0"/>
              <a:ext cx="2481942" cy="4078514"/>
            </a:xfrm>
            <a:prstGeom prst="flowChartDocument">
              <a:avLst/>
            </a:prstGeom>
            <a:blipFill>
              <a:blip r:embed="rId1"/>
              <a:srcRect/>
              <a:stretch>
                <a:fillRect l="-165987" t="-645" r="-164332"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 name="流程图: 文档 1"/>
            <p:cNvSpPr/>
            <p:nvPr/>
          </p:nvSpPr>
          <p:spPr>
            <a:xfrm flipH="1">
              <a:off x="3581178" y="0"/>
              <a:ext cx="2481942" cy="4078514"/>
            </a:xfrm>
            <a:prstGeom prst="flowChartDocument">
              <a:avLst/>
            </a:prstGeom>
            <a:blipFill>
              <a:blip r:embed="rId2"/>
              <a:srcRect/>
              <a:stretch>
                <a:fillRect l="-40750" t="-645" r="-40343"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3" name="流程图: 文档 2"/>
            <p:cNvSpPr/>
            <p:nvPr/>
          </p:nvSpPr>
          <p:spPr>
            <a:xfrm>
              <a:off x="6164720" y="0"/>
              <a:ext cx="2481942" cy="4078514"/>
            </a:xfrm>
            <a:prstGeom prst="flowChartDocument">
              <a:avLst/>
            </a:prstGeom>
            <a:blipFill>
              <a:blip r:embed="rId3"/>
              <a:srcRect/>
              <a:stretch>
                <a:fillRect l="-52164" t="-645" r="-51645"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8" name="流程图: 文档 7"/>
            <p:cNvSpPr/>
            <p:nvPr/>
          </p:nvSpPr>
          <p:spPr>
            <a:xfrm flipH="1">
              <a:off x="8748262" y="0"/>
              <a:ext cx="2481942" cy="4078514"/>
            </a:xfrm>
            <a:prstGeom prst="flowChartDocument">
              <a:avLst/>
            </a:prstGeom>
            <a:blipFill>
              <a:blip r:embed="rId4"/>
              <a:srcRect/>
              <a:stretch>
                <a:fillRect l="-52164" t="-645" r="-51645"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sp>
        <p:nvSpPr>
          <p:cNvPr id="27" name="矩形 26"/>
          <p:cNvSpPr/>
          <p:nvPr/>
        </p:nvSpPr>
        <p:spPr>
          <a:xfrm>
            <a:off x="-58420" y="-635"/>
            <a:ext cx="12287885" cy="6925945"/>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59055" y="0"/>
            <a:ext cx="12286615" cy="302260"/>
          </a:xfrm>
          <a:prstGeom prst="rect">
            <a:avLst/>
          </a:prstGeom>
          <a:gradFill>
            <a:gsLst>
              <a:gs pos="0">
                <a:srgbClr val="FDDAB2"/>
              </a:gs>
              <a:gs pos="81000">
                <a:srgbClr val="BB8A52"/>
              </a:gs>
            </a:gsLst>
            <a:lin ang="10800000" scaled="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3" name="文本框 12"/>
          <p:cNvSpPr txBox="1"/>
          <p:nvPr/>
        </p:nvSpPr>
        <p:spPr>
          <a:xfrm>
            <a:off x="496570" y="465455"/>
            <a:ext cx="849630" cy="460375"/>
          </a:xfrm>
          <a:prstGeom prst="rect">
            <a:avLst/>
          </a:prstGeom>
          <a:noFill/>
        </p:spPr>
        <p:txBody>
          <a:bodyPr wrap="square" rtlCol="0">
            <a:spAutoFit/>
          </a:bodyPr>
          <a:p>
            <a:r>
              <a:rPr lang="en-US" altLang="zh-CN" sz="2400"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Impact" panose="020B0806030902050204" charset="0"/>
                <a:ea typeface="方正粗宋简体" panose="03000509000000000000" pitchFamily="65" charset="-122"/>
                <a:cs typeface="Impact" panose="020B0806030902050204" charset="0"/>
              </a:rPr>
              <a:t>LOGO</a:t>
            </a:r>
            <a:endParaRPr lang="en-US" altLang="zh-CN" sz="2400"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Impact" panose="020B0806030902050204" charset="0"/>
              <a:ea typeface="方正粗宋简体" panose="03000509000000000000" pitchFamily="65" charset="-122"/>
              <a:cs typeface="Impact" panose="020B0806030902050204" charset="0"/>
            </a:endParaRPr>
          </a:p>
        </p:txBody>
      </p:sp>
      <p:grpSp>
        <p:nvGrpSpPr>
          <p:cNvPr id="6" name="组合 5"/>
          <p:cNvGrpSpPr/>
          <p:nvPr/>
        </p:nvGrpSpPr>
        <p:grpSpPr>
          <a:xfrm>
            <a:off x="1354455" y="379730"/>
            <a:ext cx="3577590" cy="612775"/>
            <a:chOff x="6774" y="3580"/>
            <a:chExt cx="5634" cy="965"/>
          </a:xfrm>
        </p:grpSpPr>
        <p:sp>
          <p:nvSpPr>
            <p:cNvPr id="38" name="平行四边形 37"/>
            <p:cNvSpPr/>
            <p:nvPr/>
          </p:nvSpPr>
          <p:spPr>
            <a:xfrm>
              <a:off x="6913" y="3580"/>
              <a:ext cx="5357" cy="965"/>
            </a:xfrm>
            <a:prstGeom prst="parallelogram">
              <a:avLst>
                <a:gd name="adj" fmla="val 48207"/>
              </a:avLst>
            </a:prstGeom>
            <a:gradFill>
              <a:gsLst>
                <a:gs pos="0">
                  <a:srgbClr val="FDDAB2"/>
                </a:gs>
                <a:gs pos="100000">
                  <a:srgbClr val="BB8A52"/>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905510" hangingPunct="0"/>
              <a:endParaRPr lang="zh-CN" altLang="en-US" sz="1810" kern="0">
                <a:solidFill>
                  <a:srgbClr val="3C3F5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9" name="文本框 9"/>
            <p:cNvSpPr txBox="1"/>
            <p:nvPr/>
          </p:nvSpPr>
          <p:spPr>
            <a:xfrm>
              <a:off x="6774" y="3603"/>
              <a:ext cx="5634" cy="919"/>
            </a:xfrm>
            <a:prstGeom prst="rect">
              <a:avLst/>
            </a:prstGeom>
            <a:noFill/>
          </p:spPr>
          <p:txBody>
            <a:bodyPr wrap="square" rtlCol="0">
              <a:spAutoFit/>
            </a:bodyPr>
            <a:p>
              <a:pPr marL="0" marR="0" lvl="0" indent="0" algn="ctr" defTabSz="457200" rtl="0" eaLnBrk="1" fontAlgn="auto" latinLnBrk="0" hangingPunct="1">
                <a:lnSpc>
                  <a:spcPct val="100000"/>
                </a:lnSpc>
                <a:spcBef>
                  <a:spcPts val="0"/>
                </a:spcBef>
                <a:spcAft>
                  <a:spcPts val="0"/>
                </a:spcAft>
                <a:buClrTx/>
                <a:buSzTx/>
                <a:buFontTx/>
                <a:buNone/>
                <a:defRPr/>
              </a:pPr>
              <a:r>
                <a:rPr lang="en-US" altLang="zh-CN" sz="3200" spc="100" noProof="0" dirty="0">
                  <a:ln>
                    <a:noFill/>
                  </a:ln>
                  <a:solidFill>
                    <a:srgbClr val="132347"/>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PART  TWO</a:t>
              </a:r>
              <a:endParaRPr lang="en-US" altLang="zh-CN" sz="3200" spc="100" noProof="0" dirty="0">
                <a:ln>
                  <a:noFill/>
                </a:ln>
                <a:solidFill>
                  <a:srgbClr val="132347"/>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7" name="任意多边形 6"/>
          <p:cNvSpPr/>
          <p:nvPr/>
        </p:nvSpPr>
        <p:spPr>
          <a:xfrm>
            <a:off x="1118553" y="1906640"/>
            <a:ext cx="2450725" cy="2778021"/>
          </a:xfrm>
          <a:custGeom>
            <a:avLst/>
            <a:gdLst>
              <a:gd name="connsiteX0" fmla="*/ 0 w 2450725"/>
              <a:gd name="connsiteY0" fmla="*/ 0 h 2778021"/>
              <a:gd name="connsiteX1" fmla="*/ 196458 w 2450725"/>
              <a:gd name="connsiteY1" fmla="*/ 59472 h 2778021"/>
              <a:gd name="connsiteX2" fmla="*/ 2332857 w 2450725"/>
              <a:gd name="connsiteY2" fmla="*/ 416306 h 2778021"/>
              <a:gd name="connsiteX3" fmla="*/ 2450725 w 2450725"/>
              <a:gd name="connsiteY3" fmla="*/ 426748 h 2778021"/>
              <a:gd name="connsiteX4" fmla="*/ 2450725 w 2450725"/>
              <a:gd name="connsiteY4" fmla="*/ 2351273 h 2778021"/>
              <a:gd name="connsiteX5" fmla="*/ 2332857 w 2450725"/>
              <a:gd name="connsiteY5" fmla="*/ 2361715 h 2778021"/>
              <a:gd name="connsiteX6" fmla="*/ 196458 w 2450725"/>
              <a:gd name="connsiteY6" fmla="*/ 2718550 h 2778021"/>
              <a:gd name="connsiteX7" fmla="*/ 0 w 2450725"/>
              <a:gd name="connsiteY7" fmla="*/ 2778021 h 2778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50725" h="2778021">
                <a:moveTo>
                  <a:pt x="0" y="0"/>
                </a:moveTo>
                <a:lnTo>
                  <a:pt x="196458" y="59472"/>
                </a:lnTo>
                <a:cubicBezTo>
                  <a:pt x="740948" y="207691"/>
                  <a:pt x="1474233" y="330526"/>
                  <a:pt x="2332857" y="416306"/>
                </a:cubicBezTo>
                <a:lnTo>
                  <a:pt x="2450725" y="426748"/>
                </a:lnTo>
                <a:lnTo>
                  <a:pt x="2450725" y="2351273"/>
                </a:lnTo>
                <a:lnTo>
                  <a:pt x="2332857" y="2361715"/>
                </a:lnTo>
                <a:cubicBezTo>
                  <a:pt x="1474233" y="2447495"/>
                  <a:pt x="740948" y="2570330"/>
                  <a:pt x="196458" y="2718550"/>
                </a:cubicBezTo>
                <a:lnTo>
                  <a:pt x="0" y="2778021"/>
                </a:lnTo>
                <a:close/>
              </a:path>
            </a:pathLst>
          </a:custGeom>
          <a:blipFill>
            <a:blip r:embed="rId5"/>
            <a:srcRect/>
            <a:stretch>
              <a:fillRect l="-25702" r="-2543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
        <p:nvSpPr>
          <p:cNvPr id="18" name="任意多边形 17"/>
          <p:cNvSpPr/>
          <p:nvPr/>
        </p:nvSpPr>
        <p:spPr>
          <a:xfrm>
            <a:off x="3630103" y="2352278"/>
            <a:ext cx="2450725" cy="1886745"/>
          </a:xfrm>
          <a:custGeom>
            <a:avLst/>
            <a:gdLst>
              <a:gd name="connsiteX0" fmla="*/ 0 w 2450725"/>
              <a:gd name="connsiteY0" fmla="*/ 0 h 1886745"/>
              <a:gd name="connsiteX1" fmla="*/ 198614 w 2450725"/>
              <a:gd name="connsiteY1" fmla="*/ 17596 h 1886745"/>
              <a:gd name="connsiteX2" fmla="*/ 1937764 w 2450725"/>
              <a:gd name="connsiteY2" fmla="*/ 99420 h 1886745"/>
              <a:gd name="connsiteX3" fmla="*/ 2450725 w 2450725"/>
              <a:gd name="connsiteY3" fmla="*/ 104183 h 1886745"/>
              <a:gd name="connsiteX4" fmla="*/ 2450725 w 2450725"/>
              <a:gd name="connsiteY4" fmla="*/ 1782562 h 1886745"/>
              <a:gd name="connsiteX5" fmla="*/ 1937764 w 2450725"/>
              <a:gd name="connsiteY5" fmla="*/ 1787326 h 1886745"/>
              <a:gd name="connsiteX6" fmla="*/ 198614 w 2450725"/>
              <a:gd name="connsiteY6" fmla="*/ 1869149 h 1886745"/>
              <a:gd name="connsiteX7" fmla="*/ 0 w 2450725"/>
              <a:gd name="connsiteY7" fmla="*/ 1886745 h 1886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50725" h="1886745">
                <a:moveTo>
                  <a:pt x="0" y="0"/>
                </a:moveTo>
                <a:lnTo>
                  <a:pt x="198614" y="17596"/>
                </a:lnTo>
                <a:cubicBezTo>
                  <a:pt x="742347" y="59891"/>
                  <a:pt x="1326633" y="88006"/>
                  <a:pt x="1937764" y="99420"/>
                </a:cubicBezTo>
                <a:lnTo>
                  <a:pt x="2450725" y="104183"/>
                </a:lnTo>
                <a:lnTo>
                  <a:pt x="2450725" y="1782562"/>
                </a:lnTo>
                <a:lnTo>
                  <a:pt x="1937764" y="1787326"/>
                </a:lnTo>
                <a:cubicBezTo>
                  <a:pt x="1326633" y="1798740"/>
                  <a:pt x="742347" y="1826855"/>
                  <a:pt x="198614" y="1869149"/>
                </a:cubicBezTo>
                <a:lnTo>
                  <a:pt x="0" y="1886745"/>
                </a:lnTo>
                <a:close/>
              </a:path>
            </a:pathLst>
          </a:custGeom>
          <a:blipFill>
            <a:blip r:embed="rId6"/>
            <a:srcRect/>
            <a:stretch>
              <a:fillRect l="-1332" r="-131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
        <p:nvSpPr>
          <p:cNvPr id="19" name="任意多边形 18"/>
          <p:cNvSpPr/>
          <p:nvPr/>
        </p:nvSpPr>
        <p:spPr>
          <a:xfrm>
            <a:off x="6126413" y="2352278"/>
            <a:ext cx="2450725" cy="1886745"/>
          </a:xfrm>
          <a:custGeom>
            <a:avLst/>
            <a:gdLst>
              <a:gd name="connsiteX0" fmla="*/ 2450725 w 2450725"/>
              <a:gd name="connsiteY0" fmla="*/ 0 h 1886745"/>
              <a:gd name="connsiteX1" fmla="*/ 2450725 w 2450725"/>
              <a:gd name="connsiteY1" fmla="*/ 1886745 h 1886745"/>
              <a:gd name="connsiteX2" fmla="*/ 2252110 w 2450725"/>
              <a:gd name="connsiteY2" fmla="*/ 1869149 h 1886745"/>
              <a:gd name="connsiteX3" fmla="*/ 512960 w 2450725"/>
              <a:gd name="connsiteY3" fmla="*/ 1787326 h 1886745"/>
              <a:gd name="connsiteX4" fmla="*/ 0 w 2450725"/>
              <a:gd name="connsiteY4" fmla="*/ 1782562 h 1886745"/>
              <a:gd name="connsiteX5" fmla="*/ 0 w 2450725"/>
              <a:gd name="connsiteY5" fmla="*/ 104183 h 1886745"/>
              <a:gd name="connsiteX6" fmla="*/ 512960 w 2450725"/>
              <a:gd name="connsiteY6" fmla="*/ 99420 h 1886745"/>
              <a:gd name="connsiteX7" fmla="*/ 2252110 w 2450725"/>
              <a:gd name="connsiteY7" fmla="*/ 17596 h 1886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50725" h="1886745">
                <a:moveTo>
                  <a:pt x="2450725" y="0"/>
                </a:moveTo>
                <a:lnTo>
                  <a:pt x="2450725" y="1886745"/>
                </a:lnTo>
                <a:lnTo>
                  <a:pt x="2252110" y="1869149"/>
                </a:lnTo>
                <a:cubicBezTo>
                  <a:pt x="1708377" y="1826855"/>
                  <a:pt x="1124092" y="1798740"/>
                  <a:pt x="512960" y="1787326"/>
                </a:cubicBezTo>
                <a:lnTo>
                  <a:pt x="0" y="1782562"/>
                </a:lnTo>
                <a:lnTo>
                  <a:pt x="0" y="104183"/>
                </a:lnTo>
                <a:lnTo>
                  <a:pt x="512960" y="99420"/>
                </a:lnTo>
                <a:cubicBezTo>
                  <a:pt x="1124092" y="88006"/>
                  <a:pt x="1708377" y="59891"/>
                  <a:pt x="2252110" y="17596"/>
                </a:cubicBezTo>
                <a:close/>
              </a:path>
            </a:pathLst>
          </a:custGeom>
          <a:blipFill>
            <a:blip r:embed="rId7"/>
            <a:srcRect/>
            <a:stretch>
              <a:fillRect l="-1332" r="-131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
        <p:nvSpPr>
          <p:cNvPr id="20" name="任意多边形 19"/>
          <p:cNvSpPr/>
          <p:nvPr/>
        </p:nvSpPr>
        <p:spPr>
          <a:xfrm>
            <a:off x="8637963" y="1906640"/>
            <a:ext cx="2450725" cy="2778022"/>
          </a:xfrm>
          <a:custGeom>
            <a:avLst/>
            <a:gdLst>
              <a:gd name="connsiteX0" fmla="*/ 2450725 w 2450725"/>
              <a:gd name="connsiteY0" fmla="*/ 0 h 2778022"/>
              <a:gd name="connsiteX1" fmla="*/ 2450725 w 2450725"/>
              <a:gd name="connsiteY1" fmla="*/ 2778022 h 2778022"/>
              <a:gd name="connsiteX2" fmla="*/ 2254266 w 2450725"/>
              <a:gd name="connsiteY2" fmla="*/ 2718550 h 2778022"/>
              <a:gd name="connsiteX3" fmla="*/ 117867 w 2450725"/>
              <a:gd name="connsiteY3" fmla="*/ 2361715 h 2778022"/>
              <a:gd name="connsiteX4" fmla="*/ 0 w 2450725"/>
              <a:gd name="connsiteY4" fmla="*/ 2351273 h 2778022"/>
              <a:gd name="connsiteX5" fmla="*/ 0 w 2450725"/>
              <a:gd name="connsiteY5" fmla="*/ 426748 h 2778022"/>
              <a:gd name="connsiteX6" fmla="*/ 117867 w 2450725"/>
              <a:gd name="connsiteY6" fmla="*/ 416306 h 2778022"/>
              <a:gd name="connsiteX7" fmla="*/ 2254266 w 2450725"/>
              <a:gd name="connsiteY7" fmla="*/ 59472 h 2778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50725" h="2778022">
                <a:moveTo>
                  <a:pt x="2450725" y="0"/>
                </a:moveTo>
                <a:lnTo>
                  <a:pt x="2450725" y="2778022"/>
                </a:lnTo>
                <a:lnTo>
                  <a:pt x="2254266" y="2718550"/>
                </a:lnTo>
                <a:cubicBezTo>
                  <a:pt x="1709777" y="2570330"/>
                  <a:pt x="976491" y="2447495"/>
                  <a:pt x="117867" y="2361715"/>
                </a:cubicBezTo>
                <a:lnTo>
                  <a:pt x="0" y="2351273"/>
                </a:lnTo>
                <a:lnTo>
                  <a:pt x="0" y="426748"/>
                </a:lnTo>
                <a:lnTo>
                  <a:pt x="117867" y="416306"/>
                </a:lnTo>
                <a:cubicBezTo>
                  <a:pt x="976491" y="330526"/>
                  <a:pt x="1709777" y="207691"/>
                  <a:pt x="2254266" y="59472"/>
                </a:cubicBezTo>
                <a:close/>
              </a:path>
            </a:pathLst>
          </a:custGeom>
          <a:blipFill>
            <a:blip r:embed="rId8"/>
            <a:srcRect/>
            <a:stretch>
              <a:fillRect l="-35231" r="-3486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
        <p:nvSpPr>
          <p:cNvPr id="21" name="矩形 20"/>
          <p:cNvSpPr/>
          <p:nvPr/>
        </p:nvSpPr>
        <p:spPr>
          <a:xfrm>
            <a:off x="2004804" y="4708936"/>
            <a:ext cx="8224113" cy="523220"/>
          </a:xfrm>
          <a:prstGeom prst="rect">
            <a:avLst/>
          </a:prstGeom>
        </p:spPr>
        <p:txBody>
          <a:bodyPr wrap="square">
            <a:spAutoFit/>
            <a:scene3d>
              <a:camera prst="orthographicFront"/>
              <a:lightRig rig="threePt" dir="t">
                <a:rot lat="0" lon="0" rev="0"/>
              </a:lightRig>
            </a:scene3d>
            <a:sp3d contourW="12700"/>
          </a:bodyPr>
          <a:p>
            <a:pPr algn="ctr"/>
            <a:r>
              <a:rPr lang="en-US" altLang="zh-CN" sz="2800" b="1" dirty="0">
                <a:solidFill>
                  <a:schemeClr val="bg1"/>
                </a:solidFill>
                <a:latin typeface="Century Gothic" panose="020B0502020202020204" pitchFamily="34" charset="0"/>
                <a:ea typeface="微软雅黑" panose="020B0503020204020204" pitchFamily="34" charset="-122"/>
              </a:rPr>
              <a:t>BUSINESS</a:t>
            </a:r>
            <a:r>
              <a:rPr lang="en-US" altLang="zh-CN" sz="2800" dirty="0">
                <a:solidFill>
                  <a:schemeClr val="bg1"/>
                </a:solidFill>
                <a:latin typeface="Century Gothic" panose="020B0502020202020204" pitchFamily="34" charset="0"/>
                <a:ea typeface="微软雅黑" panose="020B0503020204020204" pitchFamily="34" charset="-122"/>
              </a:rPr>
              <a:t>BROCHURE</a:t>
            </a:r>
            <a:endParaRPr lang="en-US" altLang="zh-CN" sz="2800" dirty="0">
              <a:solidFill>
                <a:schemeClr val="bg1"/>
              </a:solidFill>
              <a:latin typeface="Century Gothic" panose="020B0502020202020204" pitchFamily="34" charset="0"/>
              <a:ea typeface="微软雅黑" panose="020B0503020204020204" pitchFamily="34" charset="-122"/>
            </a:endParaRPr>
          </a:p>
        </p:txBody>
      </p:sp>
      <p:sp>
        <p:nvSpPr>
          <p:cNvPr id="22" name="矩形 21"/>
          <p:cNvSpPr/>
          <p:nvPr/>
        </p:nvSpPr>
        <p:spPr>
          <a:xfrm>
            <a:off x="1272953" y="5267477"/>
            <a:ext cx="9687815" cy="336439"/>
          </a:xfrm>
          <a:prstGeom prst="rect">
            <a:avLst/>
          </a:prstGeom>
        </p:spPr>
        <p:txBody>
          <a:bodyPr wrap="square">
            <a:spAutoFit/>
            <a:scene3d>
              <a:camera prst="orthographicFront"/>
              <a:lightRig rig="threePt" dir="t">
                <a:rot lat="0" lon="0" rev="0"/>
              </a:lightRig>
            </a:scene3d>
            <a:sp3d contourW="12700"/>
          </a:bodyPr>
          <a:p>
            <a:pPr algn="ctr">
              <a:lnSpc>
                <a:spcPct val="125000"/>
              </a:lnSpc>
            </a:pPr>
            <a:r>
              <a:rPr lang="zh-CN" altLang="en-US" sz="1400" dirty="0">
                <a:solidFill>
                  <a:schemeClr val="bg1"/>
                </a:solidFill>
                <a:latin typeface="Century Gothic" panose="020B0502020202020204" pitchFamily="34" charset="0"/>
                <a:ea typeface="微软雅黑" panose="020B0503020204020204" pitchFamily="34" charset="-122"/>
              </a:rPr>
              <a:t>单击此处添加文本，单击此处添加文本，单击此处添加文本。单击此处添加文本，单击此处添加文本。</a:t>
            </a:r>
            <a:endParaRPr lang="zh-CN" altLang="en-US" sz="1400" dirty="0">
              <a:solidFill>
                <a:schemeClr val="bg1"/>
              </a:solidFill>
              <a:latin typeface="Century Gothic" panose="020B0502020202020204" pitchFamily="34" charset="0"/>
              <a:ea typeface="微软雅黑" panose="020B0503020204020204" pitchFamily="34" charset="-122"/>
            </a:endParaRPr>
          </a:p>
        </p:txBody>
      </p:sp>
    </p:spTree>
    <p:custDataLst>
      <p:tags r:id="rId9"/>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animEffect transition="in" filter="fade">
                                      <p:cBhvr>
                                        <p:cTn id="29" dur="500"/>
                                        <p:tgtEl>
                                          <p:spTgt spid="1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Effect transition="in" filter="fade">
                                      <p:cBhvr>
                                        <p:cTn id="34" dur="500"/>
                                        <p:tgtEl>
                                          <p:spTgt spid="1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Effect transition="in" filter="fade">
                                      <p:cBhvr>
                                        <p:cTn id="39" dur="500"/>
                                        <p:tgtEl>
                                          <p:spTgt spid="20"/>
                                        </p:tgtEl>
                                      </p:cBhvr>
                                    </p:animEffect>
                                  </p:childTnLst>
                                </p:cTn>
                              </p:par>
                            </p:childTnLst>
                          </p:cTn>
                        </p:par>
                        <p:par>
                          <p:cTn id="40" fill="hold">
                            <p:stCondLst>
                              <p:cond delay="2000"/>
                            </p:stCondLst>
                            <p:childTnLst>
                              <p:par>
                                <p:cTn id="41" presetID="42" presetClass="entr" presetSubtype="0"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1000"/>
                                        <p:tgtEl>
                                          <p:spTgt spid="21"/>
                                        </p:tgtEl>
                                      </p:cBhvr>
                                    </p:animEffect>
                                    <p:anim calcmode="lin" valueType="num">
                                      <p:cBhvr>
                                        <p:cTn id="44" dur="1000" fill="hold"/>
                                        <p:tgtEl>
                                          <p:spTgt spid="21"/>
                                        </p:tgtEl>
                                        <p:attrNameLst>
                                          <p:attrName>ppt_x</p:attrName>
                                        </p:attrNameLst>
                                      </p:cBhvr>
                                      <p:tavLst>
                                        <p:tav tm="0">
                                          <p:val>
                                            <p:strVal val="#ppt_x"/>
                                          </p:val>
                                        </p:tav>
                                        <p:tav tm="100000">
                                          <p:val>
                                            <p:strVal val="#ppt_x"/>
                                          </p:val>
                                        </p:tav>
                                      </p:tavLst>
                                    </p:anim>
                                    <p:anim calcmode="lin" valueType="num">
                                      <p:cBhvr>
                                        <p:cTn id="45" dur="1000" fill="hold"/>
                                        <p:tgtEl>
                                          <p:spTgt spid="21"/>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1000"/>
                                        <p:tgtEl>
                                          <p:spTgt spid="22"/>
                                        </p:tgtEl>
                                      </p:cBhvr>
                                    </p:animEffect>
                                    <p:anim calcmode="lin" valueType="num">
                                      <p:cBhvr>
                                        <p:cTn id="49" dur="1000" fill="hold"/>
                                        <p:tgtEl>
                                          <p:spTgt spid="22"/>
                                        </p:tgtEl>
                                        <p:attrNameLst>
                                          <p:attrName>ppt_x</p:attrName>
                                        </p:attrNameLst>
                                      </p:cBhvr>
                                      <p:tavLst>
                                        <p:tav tm="0">
                                          <p:val>
                                            <p:strVal val="#ppt_x"/>
                                          </p:val>
                                        </p:tav>
                                        <p:tav tm="100000">
                                          <p:val>
                                            <p:strVal val="#ppt_x"/>
                                          </p:val>
                                        </p:tav>
                                      </p:tavLst>
                                    </p:anim>
                                    <p:anim calcmode="lin" valueType="num">
                                      <p:cBhvr>
                                        <p:cTn id="50"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7" grpId="0" bldLvl="0" animBg="1"/>
      <p:bldP spid="18" grpId="0" bldLvl="0" animBg="1"/>
      <p:bldP spid="19" grpId="0" bldLvl="0" animBg="1"/>
      <p:bldP spid="20" grpId="0" bldLvl="0" animBg="1"/>
      <p:bldP spid="21" grpId="0"/>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8420" y="2540"/>
            <a:ext cx="12287250" cy="6922770"/>
          </a:xfrm>
          <a:prstGeom prst="rect">
            <a:avLst/>
          </a:prstGeom>
          <a:gradFill>
            <a:gsLst>
              <a:gs pos="0">
                <a:srgbClr val="012D86"/>
              </a:gs>
              <a:gs pos="100000">
                <a:srgbClr val="0E2557"/>
              </a:gs>
            </a:gsLst>
            <a:lin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 name="组合 3"/>
          <p:cNvGrpSpPr/>
          <p:nvPr/>
        </p:nvGrpSpPr>
        <p:grpSpPr>
          <a:xfrm>
            <a:off x="-59055" y="0"/>
            <a:ext cx="12287250" cy="4029075"/>
            <a:chOff x="997636" y="0"/>
            <a:chExt cx="10232568" cy="4078514"/>
          </a:xfrm>
        </p:grpSpPr>
        <p:sp>
          <p:nvSpPr>
            <p:cNvPr id="5" name="流程图: 文档 4"/>
            <p:cNvSpPr/>
            <p:nvPr/>
          </p:nvSpPr>
          <p:spPr>
            <a:xfrm>
              <a:off x="997636" y="0"/>
              <a:ext cx="2481942" cy="4078514"/>
            </a:xfrm>
            <a:prstGeom prst="flowChartDocument">
              <a:avLst/>
            </a:prstGeom>
            <a:blipFill>
              <a:blip r:embed="rId1"/>
              <a:srcRect/>
              <a:stretch>
                <a:fillRect l="-165987" t="-645" r="-164332"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 name="流程图: 文档 1"/>
            <p:cNvSpPr/>
            <p:nvPr/>
          </p:nvSpPr>
          <p:spPr>
            <a:xfrm flipH="1">
              <a:off x="3581178" y="0"/>
              <a:ext cx="2481942" cy="4078514"/>
            </a:xfrm>
            <a:prstGeom prst="flowChartDocument">
              <a:avLst/>
            </a:prstGeom>
            <a:blipFill>
              <a:blip r:embed="rId2"/>
              <a:srcRect/>
              <a:stretch>
                <a:fillRect l="-40750" t="-645" r="-40343"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3" name="流程图: 文档 2"/>
            <p:cNvSpPr/>
            <p:nvPr/>
          </p:nvSpPr>
          <p:spPr>
            <a:xfrm>
              <a:off x="6164720" y="0"/>
              <a:ext cx="2481942" cy="4078514"/>
            </a:xfrm>
            <a:prstGeom prst="flowChartDocument">
              <a:avLst/>
            </a:prstGeom>
            <a:blipFill>
              <a:blip r:embed="rId3"/>
              <a:srcRect/>
              <a:stretch>
                <a:fillRect l="-52164" t="-645" r="-51645"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8" name="流程图: 文档 7"/>
            <p:cNvSpPr/>
            <p:nvPr/>
          </p:nvSpPr>
          <p:spPr>
            <a:xfrm flipH="1">
              <a:off x="8748262" y="0"/>
              <a:ext cx="2481942" cy="4078514"/>
            </a:xfrm>
            <a:prstGeom prst="flowChartDocument">
              <a:avLst/>
            </a:prstGeom>
            <a:blipFill>
              <a:blip r:embed="rId4"/>
              <a:srcRect/>
              <a:stretch>
                <a:fillRect l="-52164" t="-645" r="-51645"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sp>
        <p:nvSpPr>
          <p:cNvPr id="27" name="矩形 26"/>
          <p:cNvSpPr/>
          <p:nvPr/>
        </p:nvSpPr>
        <p:spPr>
          <a:xfrm>
            <a:off x="-58420" y="-635"/>
            <a:ext cx="12287885" cy="6925945"/>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59055" y="0"/>
            <a:ext cx="12286615" cy="302260"/>
          </a:xfrm>
          <a:prstGeom prst="rect">
            <a:avLst/>
          </a:prstGeom>
          <a:gradFill>
            <a:gsLst>
              <a:gs pos="0">
                <a:srgbClr val="FDDAB2"/>
              </a:gs>
              <a:gs pos="81000">
                <a:srgbClr val="BB8A52"/>
              </a:gs>
            </a:gsLst>
            <a:lin ang="10800000" scaled="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3" name="文本框 12"/>
          <p:cNvSpPr txBox="1"/>
          <p:nvPr/>
        </p:nvSpPr>
        <p:spPr>
          <a:xfrm>
            <a:off x="496570" y="465455"/>
            <a:ext cx="849630" cy="460375"/>
          </a:xfrm>
          <a:prstGeom prst="rect">
            <a:avLst/>
          </a:prstGeom>
          <a:noFill/>
        </p:spPr>
        <p:txBody>
          <a:bodyPr wrap="square" rtlCol="0">
            <a:spAutoFit/>
          </a:bodyPr>
          <a:p>
            <a:r>
              <a:rPr lang="en-US" altLang="zh-CN" sz="2400"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Impact" panose="020B0806030902050204" charset="0"/>
                <a:ea typeface="方正粗宋简体" panose="03000509000000000000" pitchFamily="65" charset="-122"/>
                <a:cs typeface="Impact" panose="020B0806030902050204" charset="0"/>
              </a:rPr>
              <a:t>LOGO</a:t>
            </a:r>
            <a:endParaRPr lang="en-US" altLang="zh-CN" sz="2400"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Impact" panose="020B0806030902050204" charset="0"/>
              <a:ea typeface="方正粗宋简体" panose="03000509000000000000" pitchFamily="65" charset="-122"/>
              <a:cs typeface="Impact" panose="020B0806030902050204" charset="0"/>
            </a:endParaRPr>
          </a:p>
        </p:txBody>
      </p:sp>
      <p:grpSp>
        <p:nvGrpSpPr>
          <p:cNvPr id="6" name="组合 5"/>
          <p:cNvGrpSpPr/>
          <p:nvPr/>
        </p:nvGrpSpPr>
        <p:grpSpPr>
          <a:xfrm>
            <a:off x="1354455" y="379730"/>
            <a:ext cx="3577590" cy="612775"/>
            <a:chOff x="6774" y="3580"/>
            <a:chExt cx="5634" cy="965"/>
          </a:xfrm>
        </p:grpSpPr>
        <p:sp>
          <p:nvSpPr>
            <p:cNvPr id="38" name="平行四边形 37"/>
            <p:cNvSpPr/>
            <p:nvPr/>
          </p:nvSpPr>
          <p:spPr>
            <a:xfrm>
              <a:off x="6913" y="3580"/>
              <a:ext cx="5357" cy="965"/>
            </a:xfrm>
            <a:prstGeom prst="parallelogram">
              <a:avLst>
                <a:gd name="adj" fmla="val 48207"/>
              </a:avLst>
            </a:prstGeom>
            <a:gradFill>
              <a:gsLst>
                <a:gs pos="0">
                  <a:srgbClr val="FDDAB2"/>
                </a:gs>
                <a:gs pos="100000">
                  <a:srgbClr val="BB8A52"/>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905510" hangingPunct="0"/>
              <a:endParaRPr lang="zh-CN" altLang="en-US" sz="1810" kern="0">
                <a:solidFill>
                  <a:srgbClr val="3C3F5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9" name="文本框 9"/>
            <p:cNvSpPr txBox="1"/>
            <p:nvPr/>
          </p:nvSpPr>
          <p:spPr>
            <a:xfrm>
              <a:off x="6774" y="3603"/>
              <a:ext cx="5634" cy="919"/>
            </a:xfrm>
            <a:prstGeom prst="rect">
              <a:avLst/>
            </a:prstGeom>
            <a:noFill/>
          </p:spPr>
          <p:txBody>
            <a:bodyPr wrap="square" rtlCol="0">
              <a:spAutoFit/>
            </a:bodyPr>
            <a:p>
              <a:pPr marL="0" marR="0" lvl="0" indent="0" algn="ctr" defTabSz="457200" rtl="0" eaLnBrk="1" fontAlgn="auto" latinLnBrk="0" hangingPunct="1">
                <a:lnSpc>
                  <a:spcPct val="100000"/>
                </a:lnSpc>
                <a:spcBef>
                  <a:spcPts val="0"/>
                </a:spcBef>
                <a:spcAft>
                  <a:spcPts val="0"/>
                </a:spcAft>
                <a:buClrTx/>
                <a:buSzTx/>
                <a:buFontTx/>
                <a:buNone/>
                <a:defRPr/>
              </a:pPr>
              <a:r>
                <a:rPr lang="en-US" altLang="zh-CN" sz="3200" spc="100" noProof="0" dirty="0">
                  <a:ln>
                    <a:noFill/>
                  </a:ln>
                  <a:solidFill>
                    <a:srgbClr val="132347"/>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PART  TWO</a:t>
              </a:r>
              <a:endParaRPr lang="en-US" altLang="zh-CN" sz="3200" spc="100" noProof="0" dirty="0">
                <a:ln>
                  <a:noFill/>
                </a:ln>
                <a:solidFill>
                  <a:srgbClr val="132347"/>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7" name="组合 6"/>
          <p:cNvGrpSpPr/>
          <p:nvPr/>
        </p:nvGrpSpPr>
        <p:grpSpPr>
          <a:xfrm>
            <a:off x="5616575" y="2437765"/>
            <a:ext cx="5756910" cy="943610"/>
            <a:chOff x="2574" y="4007"/>
            <a:chExt cx="9066" cy="1486"/>
          </a:xfrm>
        </p:grpSpPr>
        <p:sp>
          <p:nvSpPr>
            <p:cNvPr id="18" name="文本框 17"/>
            <p:cNvSpPr txBox="1"/>
            <p:nvPr/>
          </p:nvSpPr>
          <p:spPr>
            <a:xfrm>
              <a:off x="2574" y="4007"/>
              <a:ext cx="2487" cy="725"/>
            </a:xfrm>
            <a:prstGeom prst="rect">
              <a:avLst/>
            </a:prstGeom>
            <a:noFill/>
          </p:spPr>
          <p:txBody>
            <a:bodyPr wrap="square" rtlCol="0">
              <a:spAutoFit/>
            </a:bodyPr>
            <a:p>
              <a:pPr indent="0" algn="ctr">
                <a:buNone/>
              </a:pPr>
              <a:r>
                <a:rPr lang="zh-CN" altLang="en-US" sz="2400" kern="1600" dirty="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rPr>
                <a:t>计划完成</a:t>
              </a:r>
              <a:endParaRPr lang="zh-CN" altLang="en-US" sz="2400" kern="1600" dirty="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9" name="矩形 18"/>
            <p:cNvSpPr/>
            <p:nvPr/>
          </p:nvSpPr>
          <p:spPr>
            <a:xfrm>
              <a:off x="2666" y="4824"/>
              <a:ext cx="2303" cy="619"/>
            </a:xfrm>
            <a:prstGeom prst="rect">
              <a:avLst/>
            </a:prstGeom>
            <a:solidFill>
              <a:srgbClr val="FDDA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0" name="文本框 19"/>
            <p:cNvSpPr txBox="1"/>
            <p:nvPr/>
          </p:nvSpPr>
          <p:spPr>
            <a:xfrm>
              <a:off x="5826" y="4061"/>
              <a:ext cx="5814" cy="1239"/>
            </a:xfrm>
            <a:prstGeom prst="rect">
              <a:avLst/>
            </a:prstGeom>
            <a:noFill/>
          </p:spPr>
          <p:txBody>
            <a:bodyPr wrap="square" rtlCol="0">
              <a:spAutoFit/>
            </a:bodyPr>
            <a:p>
              <a:pPr>
                <a:lnSpc>
                  <a:spcPct val="150000"/>
                </a:lnSpc>
              </a:pPr>
              <a:r>
                <a:rPr lang="zh-CN" altLang="en-US" sz="1600">
                  <a:solidFill>
                    <a:srgbClr val="FDDAB2"/>
                  </a:solidFill>
                  <a:latin typeface="思源黑体" panose="020B0500000000000000" pitchFamily="34" charset="-122"/>
                  <a:ea typeface="思源黑体" panose="020B0500000000000000" pitchFamily="34" charset="-122"/>
                  <a:sym typeface="思源黑体" panose="020B0500000000000000" pitchFamily="34" charset="-122"/>
                </a:rPr>
                <a:t>计划完成项目2号楼负一层钢筋作业为本月中旬实现顶板浇筑奠定基础</a:t>
              </a:r>
              <a:endParaRPr lang="zh-CN" altLang="en-US" sz="1600">
                <a:solidFill>
                  <a:srgbClr val="FDDAB2"/>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1" name="文本框 20"/>
            <p:cNvSpPr txBox="1"/>
            <p:nvPr/>
          </p:nvSpPr>
          <p:spPr>
            <a:xfrm>
              <a:off x="2947" y="4768"/>
              <a:ext cx="1875" cy="725"/>
            </a:xfrm>
            <a:prstGeom prst="rect">
              <a:avLst/>
            </a:prstGeom>
            <a:noFill/>
          </p:spPr>
          <p:txBody>
            <a:bodyPr wrap="square" rtlCol="0">
              <a:spAutoFit/>
            </a:bodyPr>
            <a:p>
              <a:pPr algn="ctr"/>
              <a:r>
                <a:rPr lang="en-US" altLang="zh-CN" sz="2400">
                  <a:solidFill>
                    <a:srgbClr val="132549"/>
                  </a:solidFill>
                  <a:latin typeface="思源黑体" panose="020B0500000000000000" pitchFamily="34" charset="-122"/>
                  <a:ea typeface="思源黑体" panose="020B0500000000000000" pitchFamily="34" charset="-122"/>
                  <a:sym typeface="思源黑体" panose="020B0500000000000000" pitchFamily="34" charset="-122"/>
                </a:rPr>
                <a:t>90%</a:t>
              </a:r>
              <a:endParaRPr lang="en-US" altLang="zh-CN" sz="2400">
                <a:solidFill>
                  <a:srgbClr val="132549"/>
                </a:solidFill>
                <a:latin typeface="思源黑体" panose="020B0500000000000000" pitchFamily="34" charset="-122"/>
                <a:ea typeface="思源黑体" panose="020B0500000000000000" pitchFamily="34" charset="-122"/>
                <a:sym typeface="思源黑体" panose="020B0500000000000000" pitchFamily="34" charset="-122"/>
              </a:endParaRPr>
            </a:p>
          </p:txBody>
        </p:sp>
        <p:cxnSp>
          <p:nvCxnSpPr>
            <p:cNvPr id="22" name="直接连接符 21"/>
            <p:cNvCxnSpPr/>
            <p:nvPr/>
          </p:nvCxnSpPr>
          <p:spPr>
            <a:xfrm>
              <a:off x="5516" y="4168"/>
              <a:ext cx="0" cy="1256"/>
            </a:xfrm>
            <a:prstGeom prst="line">
              <a:avLst/>
            </a:prstGeom>
            <a:ln>
              <a:solidFill>
                <a:srgbClr val="FDDAB2"/>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5616575" y="4204970"/>
            <a:ext cx="5756910" cy="1198880"/>
            <a:chOff x="2574" y="3810"/>
            <a:chExt cx="9066" cy="1888"/>
          </a:xfrm>
        </p:grpSpPr>
        <p:sp>
          <p:nvSpPr>
            <p:cNvPr id="24" name="文本框 23"/>
            <p:cNvSpPr txBox="1"/>
            <p:nvPr/>
          </p:nvSpPr>
          <p:spPr>
            <a:xfrm>
              <a:off x="2574" y="4007"/>
              <a:ext cx="2487" cy="725"/>
            </a:xfrm>
            <a:prstGeom prst="rect">
              <a:avLst/>
            </a:prstGeom>
            <a:noFill/>
          </p:spPr>
          <p:txBody>
            <a:bodyPr wrap="square" rtlCol="0">
              <a:spAutoFit/>
            </a:bodyPr>
            <a:p>
              <a:pPr indent="0" algn="ctr">
                <a:buNone/>
              </a:pPr>
              <a:r>
                <a:rPr lang="zh-CN" altLang="en-US" sz="2400" kern="1600" dirty="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rPr>
                <a:t>实际完成</a:t>
              </a:r>
              <a:endParaRPr lang="zh-CN" altLang="en-US" sz="2400" kern="1600" dirty="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5" name="矩形 24"/>
            <p:cNvSpPr/>
            <p:nvPr/>
          </p:nvSpPr>
          <p:spPr>
            <a:xfrm>
              <a:off x="2666" y="4824"/>
              <a:ext cx="2303" cy="619"/>
            </a:xfrm>
            <a:prstGeom prst="rect">
              <a:avLst/>
            </a:prstGeom>
            <a:solidFill>
              <a:srgbClr val="FDDA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6" name="文本框 25"/>
            <p:cNvSpPr txBox="1"/>
            <p:nvPr/>
          </p:nvSpPr>
          <p:spPr>
            <a:xfrm>
              <a:off x="5826" y="3810"/>
              <a:ext cx="5814" cy="1888"/>
            </a:xfrm>
            <a:prstGeom prst="rect">
              <a:avLst/>
            </a:prstGeom>
            <a:noFill/>
          </p:spPr>
          <p:txBody>
            <a:bodyPr wrap="square" rtlCol="0">
              <a:spAutoFit/>
            </a:bodyPr>
            <a:p>
              <a:pPr>
                <a:lnSpc>
                  <a:spcPct val="150000"/>
                </a:lnSpc>
              </a:pPr>
              <a:r>
                <a:rPr lang="zh-CN" altLang="en-US" sz="1600">
                  <a:solidFill>
                    <a:srgbClr val="FDDAB2"/>
                  </a:solidFill>
                  <a:latin typeface="思源黑体" panose="020B0500000000000000" pitchFamily="34" charset="-122"/>
                  <a:ea typeface="思源黑体" panose="020B0500000000000000" pitchFamily="34" charset="-122"/>
                  <a:sym typeface="思源黑体" panose="020B0500000000000000" pitchFamily="34" charset="-122"/>
                </a:rPr>
                <a:t>目前，项目2号楼负一层钢筋作业已完成70%以上，为本月中旬实现顶板浇筑奠定基础。</a:t>
              </a:r>
              <a:endParaRPr lang="zh-CN" altLang="en-US" sz="1600">
                <a:solidFill>
                  <a:srgbClr val="FDDAB2"/>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8" name="文本框 27"/>
            <p:cNvSpPr txBox="1"/>
            <p:nvPr/>
          </p:nvSpPr>
          <p:spPr>
            <a:xfrm>
              <a:off x="2947" y="4768"/>
              <a:ext cx="1875" cy="725"/>
            </a:xfrm>
            <a:prstGeom prst="rect">
              <a:avLst/>
            </a:prstGeom>
            <a:noFill/>
          </p:spPr>
          <p:txBody>
            <a:bodyPr wrap="square" rtlCol="0">
              <a:spAutoFit/>
            </a:bodyPr>
            <a:p>
              <a:pPr algn="ctr"/>
              <a:r>
                <a:rPr lang="en-US" altLang="zh-CN" sz="2400">
                  <a:solidFill>
                    <a:srgbClr val="132549"/>
                  </a:solidFill>
                  <a:latin typeface="思源黑体" panose="020B0500000000000000" pitchFamily="34" charset="-122"/>
                  <a:ea typeface="思源黑体" panose="020B0500000000000000" pitchFamily="34" charset="-122"/>
                  <a:sym typeface="思源黑体" panose="020B0500000000000000" pitchFamily="34" charset="-122"/>
                </a:rPr>
                <a:t>75%</a:t>
              </a:r>
              <a:endParaRPr lang="en-US" altLang="zh-CN" sz="2400">
                <a:solidFill>
                  <a:srgbClr val="132549"/>
                </a:solidFill>
                <a:latin typeface="思源黑体" panose="020B0500000000000000" pitchFamily="34" charset="-122"/>
                <a:ea typeface="思源黑体" panose="020B0500000000000000" pitchFamily="34" charset="-122"/>
                <a:sym typeface="思源黑体" panose="020B0500000000000000" pitchFamily="34" charset="-122"/>
              </a:endParaRPr>
            </a:p>
          </p:txBody>
        </p:sp>
        <p:cxnSp>
          <p:nvCxnSpPr>
            <p:cNvPr id="29" name="直接连接符 28"/>
            <p:cNvCxnSpPr/>
            <p:nvPr/>
          </p:nvCxnSpPr>
          <p:spPr>
            <a:xfrm>
              <a:off x="5516" y="4168"/>
              <a:ext cx="0" cy="1256"/>
            </a:xfrm>
            <a:prstGeom prst="line">
              <a:avLst/>
            </a:prstGeom>
            <a:ln>
              <a:solidFill>
                <a:srgbClr val="FDDAB2"/>
              </a:solidFill>
            </a:ln>
          </p:spPr>
          <p:style>
            <a:lnRef idx="1">
              <a:schemeClr val="accent1"/>
            </a:lnRef>
            <a:fillRef idx="0">
              <a:schemeClr val="accent1"/>
            </a:fillRef>
            <a:effectRef idx="0">
              <a:schemeClr val="accent1"/>
            </a:effectRef>
            <a:fontRef idx="minor">
              <a:schemeClr val="tx1"/>
            </a:fontRef>
          </p:style>
        </p:cxnSp>
      </p:grpSp>
      <p:pic>
        <p:nvPicPr>
          <p:cNvPr id="30" name="图片 29"/>
          <p:cNvPicPr>
            <a:picLocks noChangeAspect="1"/>
          </p:cNvPicPr>
          <p:nvPr/>
        </p:nvPicPr>
        <p:blipFill>
          <a:blip r:embed="rId5" cstate="print">
            <a:extLst>
              <a:ext uri="{28A0092B-C50C-407E-A947-70E740481C1C}">
                <a14:useLocalDpi xmlns:a14="http://schemas.microsoft.com/office/drawing/2010/main" val="0"/>
              </a:ext>
            </a:extLst>
          </a:blip>
          <a:srcRect l="28939" r="28939"/>
          <a:stretch>
            <a:fillRect/>
          </a:stretch>
        </p:blipFill>
        <p:spPr>
          <a:xfrm>
            <a:off x="828675" y="2028825"/>
            <a:ext cx="2421255" cy="3836670"/>
          </a:xfrm>
          <a:prstGeom prst="rect">
            <a:avLst/>
          </a:prstGeom>
        </p:spPr>
      </p:pic>
      <p:pic>
        <p:nvPicPr>
          <p:cNvPr id="41" name="图片 4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a:xfrm>
            <a:off x="3378835" y="2088515"/>
            <a:ext cx="1843405" cy="1843405"/>
          </a:xfrm>
          <a:prstGeom prst="rect">
            <a:avLst/>
          </a:prstGeom>
        </p:spPr>
      </p:pic>
      <p:pic>
        <p:nvPicPr>
          <p:cNvPr id="31" name="图片 30"/>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a:xfrm>
            <a:off x="3378835" y="4032355"/>
            <a:ext cx="1843405" cy="1843405"/>
          </a:xfrm>
          <a:prstGeom prst="rect">
            <a:avLst/>
          </a:prstGeom>
        </p:spPr>
      </p:pic>
    </p:spTree>
    <p:custDataLst>
      <p:tags r:id="rId8"/>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par>
                          <p:cTn id="19" fill="hold">
                            <p:stCondLst>
                              <p:cond delay="1500"/>
                            </p:stCondLst>
                            <p:childTnLst>
                              <p:par>
                                <p:cTn id="20" presetID="55" presetClass="entr" presetSubtype="0" fill="hold" nodeType="afterEffect">
                                  <p:stCondLst>
                                    <p:cond delay="0"/>
                                  </p:stCondLst>
                                  <p:childTnLst>
                                    <p:set>
                                      <p:cBhvr>
                                        <p:cTn id="21" dur="500" fill="hold">
                                          <p:stCondLst>
                                            <p:cond delay="0"/>
                                          </p:stCondLst>
                                        </p:cTn>
                                        <p:tgtEl>
                                          <p:spTgt spid="30"/>
                                        </p:tgtEl>
                                        <p:attrNameLst>
                                          <p:attrName>style.visibility</p:attrName>
                                        </p:attrNameLst>
                                      </p:cBhvr>
                                      <p:to>
                                        <p:strVal val="visible"/>
                                      </p:to>
                                    </p:set>
                                    <p:anim calcmode="lin" valueType="num">
                                      <p:cBhvr>
                                        <p:cTn id="22" dur="500" fill="hold"/>
                                        <p:tgtEl>
                                          <p:spTgt spid="30"/>
                                        </p:tgtEl>
                                        <p:attrNameLst>
                                          <p:attrName>ppt_w</p:attrName>
                                        </p:attrNameLst>
                                      </p:cBhvr>
                                      <p:tavLst>
                                        <p:tav tm="0">
                                          <p:val>
                                            <p:strVal val="#ppt_w*0.70"/>
                                          </p:val>
                                        </p:tav>
                                        <p:tav tm="100000">
                                          <p:val>
                                            <p:strVal val="#ppt_w"/>
                                          </p:val>
                                        </p:tav>
                                      </p:tavLst>
                                    </p:anim>
                                    <p:anim calcmode="lin" valueType="num">
                                      <p:cBhvr>
                                        <p:cTn id="23" dur="500" fill="hold"/>
                                        <p:tgtEl>
                                          <p:spTgt spid="30"/>
                                        </p:tgtEl>
                                        <p:attrNameLst>
                                          <p:attrName>ppt_h</p:attrName>
                                        </p:attrNameLst>
                                      </p:cBhvr>
                                      <p:tavLst>
                                        <p:tav tm="0">
                                          <p:val>
                                            <p:strVal val="#ppt_h"/>
                                          </p:val>
                                        </p:tav>
                                        <p:tav tm="100000">
                                          <p:val>
                                            <p:strVal val="#ppt_h"/>
                                          </p:val>
                                        </p:tav>
                                      </p:tavLst>
                                    </p:anim>
                                    <p:animEffect transition="in" filter="fade">
                                      <p:cBhvr>
                                        <p:cTn id="24" dur="500"/>
                                        <p:tgtEl>
                                          <p:spTgt spid="30"/>
                                        </p:tgtEl>
                                      </p:cBhvr>
                                    </p:animEffect>
                                  </p:childTnLst>
                                </p:cTn>
                              </p:par>
                            </p:childTnLst>
                          </p:cTn>
                        </p:par>
                        <p:par>
                          <p:cTn id="25" fill="hold">
                            <p:stCondLst>
                              <p:cond delay="2000"/>
                            </p:stCondLst>
                            <p:childTnLst>
                              <p:par>
                                <p:cTn id="26" presetID="55" presetClass="entr" presetSubtype="0" fill="hold" nodeType="afterEffect">
                                  <p:stCondLst>
                                    <p:cond delay="0"/>
                                  </p:stCondLst>
                                  <p:childTnLst>
                                    <p:set>
                                      <p:cBhvr>
                                        <p:cTn id="27" dur="500" fill="hold">
                                          <p:stCondLst>
                                            <p:cond delay="0"/>
                                          </p:stCondLst>
                                        </p:cTn>
                                        <p:tgtEl>
                                          <p:spTgt spid="41"/>
                                        </p:tgtEl>
                                        <p:attrNameLst>
                                          <p:attrName>style.visibility</p:attrName>
                                        </p:attrNameLst>
                                      </p:cBhvr>
                                      <p:to>
                                        <p:strVal val="visible"/>
                                      </p:to>
                                    </p:set>
                                    <p:anim calcmode="lin" valueType="num">
                                      <p:cBhvr>
                                        <p:cTn id="28" dur="500" fill="hold"/>
                                        <p:tgtEl>
                                          <p:spTgt spid="41"/>
                                        </p:tgtEl>
                                        <p:attrNameLst>
                                          <p:attrName>ppt_w</p:attrName>
                                        </p:attrNameLst>
                                      </p:cBhvr>
                                      <p:tavLst>
                                        <p:tav tm="0">
                                          <p:val>
                                            <p:strVal val="#ppt_w*0.70"/>
                                          </p:val>
                                        </p:tav>
                                        <p:tav tm="100000">
                                          <p:val>
                                            <p:strVal val="#ppt_w"/>
                                          </p:val>
                                        </p:tav>
                                      </p:tavLst>
                                    </p:anim>
                                    <p:anim calcmode="lin" valueType="num">
                                      <p:cBhvr>
                                        <p:cTn id="29" dur="500" fill="hold"/>
                                        <p:tgtEl>
                                          <p:spTgt spid="41"/>
                                        </p:tgtEl>
                                        <p:attrNameLst>
                                          <p:attrName>ppt_h</p:attrName>
                                        </p:attrNameLst>
                                      </p:cBhvr>
                                      <p:tavLst>
                                        <p:tav tm="0">
                                          <p:val>
                                            <p:strVal val="#ppt_h"/>
                                          </p:val>
                                        </p:tav>
                                        <p:tav tm="100000">
                                          <p:val>
                                            <p:strVal val="#ppt_h"/>
                                          </p:val>
                                        </p:tav>
                                      </p:tavLst>
                                    </p:anim>
                                    <p:animEffect transition="in" filter="fade">
                                      <p:cBhvr>
                                        <p:cTn id="30" dur="500"/>
                                        <p:tgtEl>
                                          <p:spTgt spid="41"/>
                                        </p:tgtEl>
                                      </p:cBhvr>
                                    </p:animEffect>
                                  </p:childTnLst>
                                </p:cTn>
                              </p:par>
                            </p:childTnLst>
                          </p:cTn>
                        </p:par>
                        <p:par>
                          <p:cTn id="31" fill="hold">
                            <p:stCondLst>
                              <p:cond delay="2500"/>
                            </p:stCondLst>
                            <p:childTnLst>
                              <p:par>
                                <p:cTn id="32" presetID="55" presetClass="entr" presetSubtype="0" fill="hold" nodeType="afterEffect">
                                  <p:stCondLst>
                                    <p:cond delay="0"/>
                                  </p:stCondLst>
                                  <p:childTnLst>
                                    <p:set>
                                      <p:cBhvr>
                                        <p:cTn id="33" dur="500" fill="hold">
                                          <p:stCondLst>
                                            <p:cond delay="0"/>
                                          </p:stCondLst>
                                        </p:cTn>
                                        <p:tgtEl>
                                          <p:spTgt spid="31"/>
                                        </p:tgtEl>
                                        <p:attrNameLst>
                                          <p:attrName>style.visibility</p:attrName>
                                        </p:attrNameLst>
                                      </p:cBhvr>
                                      <p:to>
                                        <p:strVal val="visible"/>
                                      </p:to>
                                    </p:set>
                                    <p:anim calcmode="lin" valueType="num">
                                      <p:cBhvr>
                                        <p:cTn id="34" dur="500" fill="hold"/>
                                        <p:tgtEl>
                                          <p:spTgt spid="31"/>
                                        </p:tgtEl>
                                        <p:attrNameLst>
                                          <p:attrName>ppt_w</p:attrName>
                                        </p:attrNameLst>
                                      </p:cBhvr>
                                      <p:tavLst>
                                        <p:tav tm="0">
                                          <p:val>
                                            <p:strVal val="#ppt_w*0.70"/>
                                          </p:val>
                                        </p:tav>
                                        <p:tav tm="100000">
                                          <p:val>
                                            <p:strVal val="#ppt_w"/>
                                          </p:val>
                                        </p:tav>
                                      </p:tavLst>
                                    </p:anim>
                                    <p:anim calcmode="lin" valueType="num">
                                      <p:cBhvr>
                                        <p:cTn id="35" dur="500" fill="hold"/>
                                        <p:tgtEl>
                                          <p:spTgt spid="31"/>
                                        </p:tgtEl>
                                        <p:attrNameLst>
                                          <p:attrName>ppt_h</p:attrName>
                                        </p:attrNameLst>
                                      </p:cBhvr>
                                      <p:tavLst>
                                        <p:tav tm="0">
                                          <p:val>
                                            <p:strVal val="#ppt_h"/>
                                          </p:val>
                                        </p:tav>
                                        <p:tav tm="100000">
                                          <p:val>
                                            <p:strVal val="#ppt_h"/>
                                          </p:val>
                                        </p:tav>
                                      </p:tavLst>
                                    </p:anim>
                                    <p:animEffect transition="in" filter="fade">
                                      <p:cBhvr>
                                        <p:cTn id="36" dur="500"/>
                                        <p:tgtEl>
                                          <p:spTgt spid="31"/>
                                        </p:tgtEl>
                                      </p:cBhvr>
                                    </p:animEffect>
                                  </p:childTnLst>
                                </p:cTn>
                              </p:par>
                            </p:childTnLst>
                          </p:cTn>
                        </p:par>
                        <p:par>
                          <p:cTn id="37" fill="hold">
                            <p:stCondLst>
                              <p:cond delay="3000"/>
                            </p:stCondLst>
                            <p:childTnLst>
                              <p:par>
                                <p:cTn id="38" presetID="22" presetClass="entr" presetSubtype="8"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wipe(left)">
                                      <p:cBhvr>
                                        <p:cTn id="40" dur="500"/>
                                        <p:tgtEl>
                                          <p:spTgt spid="7"/>
                                        </p:tgtEl>
                                      </p:cBhvr>
                                    </p:animEffect>
                                  </p:childTnLst>
                                </p:cTn>
                              </p:par>
                              <p:par>
                                <p:cTn id="41" presetID="22" presetClass="entr" presetSubtype="8" fill="hold" nodeType="with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ipe(left)">
                                      <p:cBhvr>
                                        <p:cTn id="4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8420" y="2540"/>
            <a:ext cx="12287250" cy="6922770"/>
          </a:xfrm>
          <a:prstGeom prst="rect">
            <a:avLst/>
          </a:prstGeom>
          <a:gradFill>
            <a:gsLst>
              <a:gs pos="0">
                <a:srgbClr val="012D86"/>
              </a:gs>
              <a:gs pos="100000">
                <a:srgbClr val="0E2557"/>
              </a:gs>
            </a:gsLst>
            <a:lin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 name="组合 3"/>
          <p:cNvGrpSpPr/>
          <p:nvPr/>
        </p:nvGrpSpPr>
        <p:grpSpPr>
          <a:xfrm>
            <a:off x="-59055" y="0"/>
            <a:ext cx="12287250" cy="4029075"/>
            <a:chOff x="997636" y="0"/>
            <a:chExt cx="10232568" cy="4078514"/>
          </a:xfrm>
        </p:grpSpPr>
        <p:sp>
          <p:nvSpPr>
            <p:cNvPr id="5" name="流程图: 文档 4"/>
            <p:cNvSpPr/>
            <p:nvPr/>
          </p:nvSpPr>
          <p:spPr>
            <a:xfrm>
              <a:off x="997636" y="0"/>
              <a:ext cx="2481942" cy="4078514"/>
            </a:xfrm>
            <a:prstGeom prst="flowChartDocument">
              <a:avLst/>
            </a:prstGeom>
            <a:blipFill>
              <a:blip r:embed="rId1"/>
              <a:srcRect/>
              <a:stretch>
                <a:fillRect l="-165987" t="-645" r="-164332"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 name="流程图: 文档 1"/>
            <p:cNvSpPr/>
            <p:nvPr/>
          </p:nvSpPr>
          <p:spPr>
            <a:xfrm flipH="1">
              <a:off x="3581178" y="0"/>
              <a:ext cx="2481942" cy="4078514"/>
            </a:xfrm>
            <a:prstGeom prst="flowChartDocument">
              <a:avLst/>
            </a:prstGeom>
            <a:blipFill>
              <a:blip r:embed="rId2"/>
              <a:srcRect/>
              <a:stretch>
                <a:fillRect l="-40750" t="-645" r="-40343"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3" name="流程图: 文档 2"/>
            <p:cNvSpPr/>
            <p:nvPr/>
          </p:nvSpPr>
          <p:spPr>
            <a:xfrm>
              <a:off x="6164720" y="0"/>
              <a:ext cx="2481942" cy="4078514"/>
            </a:xfrm>
            <a:prstGeom prst="flowChartDocument">
              <a:avLst/>
            </a:prstGeom>
            <a:blipFill>
              <a:blip r:embed="rId3"/>
              <a:srcRect/>
              <a:stretch>
                <a:fillRect l="-52164" t="-645" r="-51645"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8" name="流程图: 文档 7"/>
            <p:cNvSpPr/>
            <p:nvPr/>
          </p:nvSpPr>
          <p:spPr>
            <a:xfrm flipH="1">
              <a:off x="8748262" y="0"/>
              <a:ext cx="2481942" cy="4078514"/>
            </a:xfrm>
            <a:prstGeom prst="flowChartDocument">
              <a:avLst/>
            </a:prstGeom>
            <a:blipFill>
              <a:blip r:embed="rId4"/>
              <a:srcRect/>
              <a:stretch>
                <a:fillRect l="-52164" t="-645" r="-51645"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sp>
        <p:nvSpPr>
          <p:cNvPr id="27" name="矩形 26"/>
          <p:cNvSpPr/>
          <p:nvPr/>
        </p:nvSpPr>
        <p:spPr>
          <a:xfrm>
            <a:off x="-58420" y="-635"/>
            <a:ext cx="12287885" cy="6925945"/>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59055" y="0"/>
            <a:ext cx="12286615" cy="302260"/>
          </a:xfrm>
          <a:prstGeom prst="rect">
            <a:avLst/>
          </a:prstGeom>
          <a:gradFill>
            <a:gsLst>
              <a:gs pos="0">
                <a:srgbClr val="FDDAB2"/>
              </a:gs>
              <a:gs pos="81000">
                <a:srgbClr val="BB8A52"/>
              </a:gs>
            </a:gsLst>
            <a:lin ang="10800000" scaled="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3" name="文本框 12"/>
          <p:cNvSpPr txBox="1"/>
          <p:nvPr/>
        </p:nvSpPr>
        <p:spPr>
          <a:xfrm>
            <a:off x="496570" y="465455"/>
            <a:ext cx="849630" cy="460375"/>
          </a:xfrm>
          <a:prstGeom prst="rect">
            <a:avLst/>
          </a:prstGeom>
          <a:noFill/>
        </p:spPr>
        <p:txBody>
          <a:bodyPr wrap="square" rtlCol="0">
            <a:spAutoFit/>
          </a:bodyPr>
          <a:p>
            <a:r>
              <a:rPr lang="en-US" altLang="zh-CN" sz="2400"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Impact" panose="020B0806030902050204" charset="0"/>
                <a:ea typeface="方正粗宋简体" panose="03000509000000000000" pitchFamily="65" charset="-122"/>
                <a:cs typeface="Impact" panose="020B0806030902050204" charset="0"/>
              </a:rPr>
              <a:t>LOGO</a:t>
            </a:r>
            <a:endParaRPr lang="en-US" altLang="zh-CN" sz="2400"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Impact" panose="020B0806030902050204" charset="0"/>
              <a:ea typeface="方正粗宋简体" panose="03000509000000000000" pitchFamily="65" charset="-122"/>
              <a:cs typeface="Impact" panose="020B0806030902050204" charset="0"/>
            </a:endParaRPr>
          </a:p>
        </p:txBody>
      </p:sp>
      <p:grpSp>
        <p:nvGrpSpPr>
          <p:cNvPr id="6" name="组合 5"/>
          <p:cNvGrpSpPr/>
          <p:nvPr/>
        </p:nvGrpSpPr>
        <p:grpSpPr>
          <a:xfrm>
            <a:off x="1354455" y="379730"/>
            <a:ext cx="3577590" cy="612775"/>
            <a:chOff x="6774" y="3580"/>
            <a:chExt cx="5634" cy="965"/>
          </a:xfrm>
        </p:grpSpPr>
        <p:sp>
          <p:nvSpPr>
            <p:cNvPr id="38" name="平行四边形 37"/>
            <p:cNvSpPr/>
            <p:nvPr/>
          </p:nvSpPr>
          <p:spPr>
            <a:xfrm>
              <a:off x="6913" y="3580"/>
              <a:ext cx="5357" cy="965"/>
            </a:xfrm>
            <a:prstGeom prst="parallelogram">
              <a:avLst>
                <a:gd name="adj" fmla="val 48207"/>
              </a:avLst>
            </a:prstGeom>
            <a:gradFill>
              <a:gsLst>
                <a:gs pos="0">
                  <a:srgbClr val="FDDAB2"/>
                </a:gs>
                <a:gs pos="100000">
                  <a:srgbClr val="BB8A52"/>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905510" hangingPunct="0"/>
              <a:endParaRPr lang="zh-CN" altLang="en-US" sz="1810" kern="0">
                <a:solidFill>
                  <a:srgbClr val="3C3F5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9" name="文本框 9"/>
            <p:cNvSpPr txBox="1"/>
            <p:nvPr/>
          </p:nvSpPr>
          <p:spPr>
            <a:xfrm>
              <a:off x="6774" y="3603"/>
              <a:ext cx="5634" cy="919"/>
            </a:xfrm>
            <a:prstGeom prst="rect">
              <a:avLst/>
            </a:prstGeom>
            <a:noFill/>
          </p:spPr>
          <p:txBody>
            <a:bodyPr wrap="square" rtlCol="0">
              <a:spAutoFit/>
            </a:bodyPr>
            <a:p>
              <a:pPr marL="0" marR="0" lvl="0" indent="0" algn="ctr" defTabSz="457200" rtl="0" eaLnBrk="1" fontAlgn="auto" latinLnBrk="0" hangingPunct="1">
                <a:lnSpc>
                  <a:spcPct val="100000"/>
                </a:lnSpc>
                <a:spcBef>
                  <a:spcPts val="0"/>
                </a:spcBef>
                <a:spcAft>
                  <a:spcPts val="0"/>
                </a:spcAft>
                <a:buClrTx/>
                <a:buSzTx/>
                <a:buFontTx/>
                <a:buNone/>
                <a:defRPr/>
              </a:pPr>
              <a:r>
                <a:rPr lang="en-US" altLang="zh-CN" sz="3200" spc="100" noProof="0" dirty="0">
                  <a:ln>
                    <a:noFill/>
                  </a:ln>
                  <a:solidFill>
                    <a:srgbClr val="132347"/>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PART  TWO</a:t>
              </a:r>
              <a:endParaRPr lang="en-US" altLang="zh-CN" sz="3200" spc="100" noProof="0" dirty="0">
                <a:ln>
                  <a:noFill/>
                </a:ln>
                <a:solidFill>
                  <a:srgbClr val="132347"/>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10" name="文本框 9"/>
          <p:cNvSpPr txBox="1"/>
          <p:nvPr/>
        </p:nvSpPr>
        <p:spPr>
          <a:xfrm>
            <a:off x="913765" y="1988185"/>
            <a:ext cx="4171950" cy="337185"/>
          </a:xfrm>
          <a:prstGeom prst="rect">
            <a:avLst/>
          </a:prstGeom>
          <a:noFill/>
        </p:spPr>
        <p:txBody>
          <a:bodyPr wrap="square" rtlCol="0">
            <a:spAutoFit/>
          </a:bodyPr>
          <a:p>
            <a:r>
              <a:rPr lang="zh-CN" altLang="en-US" sz="1600">
                <a:solidFill>
                  <a:srgbClr val="FDDAB2"/>
                </a:solidFill>
                <a:latin typeface="思源黑体" panose="020B0500000000000000" pitchFamily="34" charset="-122"/>
                <a:ea typeface="思源黑体" panose="020B0500000000000000" pitchFamily="34" charset="-122"/>
                <a:sym typeface="思源黑体" panose="020B0500000000000000" pitchFamily="34" charset="-122"/>
              </a:rPr>
              <a:t>1、新稻壳中心多层住宅房源共4栋</a:t>
            </a:r>
            <a:endParaRPr lang="zh-CN" altLang="en-US" sz="1600">
              <a:solidFill>
                <a:srgbClr val="FDDAB2"/>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1" name="文本框 10"/>
          <p:cNvSpPr txBox="1"/>
          <p:nvPr/>
        </p:nvSpPr>
        <p:spPr>
          <a:xfrm>
            <a:off x="1220470" y="2466340"/>
            <a:ext cx="3372485" cy="1290320"/>
          </a:xfrm>
          <a:prstGeom prst="rect">
            <a:avLst/>
          </a:prstGeom>
          <a:noFill/>
        </p:spPr>
        <p:txBody>
          <a:bodyPr wrap="square" rtlCol="0">
            <a:spAutoFit/>
          </a:bodyPr>
          <a:p>
            <a:pPr>
              <a:lnSpc>
                <a:spcPct val="130000"/>
              </a:lnSpc>
            </a:pPr>
            <a:r>
              <a:rPr lang="zh-CN" altLang="en-US" sz="1200" dirty="0">
                <a:solidFill>
                  <a:srgbClr val="FDDAB2"/>
                </a:solidFill>
                <a:latin typeface="思源黑体" panose="020B0500000000000000" pitchFamily="34" charset="-122"/>
                <a:ea typeface="思源黑体" panose="020B0500000000000000" pitchFamily="34" charset="-122"/>
                <a:sym typeface="思源黑体" panose="020B0500000000000000" pitchFamily="34" charset="-122"/>
              </a:rPr>
              <a:t>注：从已售住宅来看，8号楼销售最多，因为8号楼的户型是本公司根据当地市场为开发公司精挑细选的户型，面积为97.1㎡及120.93㎡的三室房源，事实证明本公司给予开发公司的建议是正确及非常明智的。</a:t>
            </a:r>
            <a:endParaRPr lang="zh-CN" altLang="en-US" sz="1200" dirty="0">
              <a:solidFill>
                <a:srgbClr val="FDDAB2"/>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2" name="文本框 41"/>
          <p:cNvSpPr txBox="1"/>
          <p:nvPr/>
        </p:nvSpPr>
        <p:spPr>
          <a:xfrm>
            <a:off x="988060" y="4188460"/>
            <a:ext cx="3253105" cy="337185"/>
          </a:xfrm>
          <a:prstGeom prst="rect">
            <a:avLst/>
          </a:prstGeom>
          <a:noFill/>
        </p:spPr>
        <p:txBody>
          <a:bodyPr wrap="square" rtlCol="0">
            <a:spAutoFit/>
          </a:bodyPr>
          <a:p>
            <a:r>
              <a:rPr lang="zh-CN" altLang="en-US" sz="1600">
                <a:solidFill>
                  <a:srgbClr val="FDDAB2"/>
                </a:solidFill>
                <a:latin typeface="思源黑体" panose="020B0500000000000000" pitchFamily="34" charset="-122"/>
                <a:ea typeface="思源黑体" panose="020B0500000000000000" pitchFamily="34" charset="-122"/>
                <a:sym typeface="思源黑体" panose="020B0500000000000000" pitchFamily="34" charset="-122"/>
              </a:rPr>
              <a:t>2、XXXX中心私家小院房源共2栋</a:t>
            </a:r>
            <a:endParaRPr lang="zh-CN" altLang="en-US" sz="1600">
              <a:solidFill>
                <a:srgbClr val="FDDAB2"/>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3" name="文本框 42"/>
          <p:cNvSpPr txBox="1"/>
          <p:nvPr/>
        </p:nvSpPr>
        <p:spPr>
          <a:xfrm>
            <a:off x="1220470" y="4649470"/>
            <a:ext cx="3237230" cy="1290320"/>
          </a:xfrm>
          <a:prstGeom prst="rect">
            <a:avLst/>
          </a:prstGeom>
          <a:noFill/>
        </p:spPr>
        <p:txBody>
          <a:bodyPr wrap="square" rtlCol="0">
            <a:spAutoFit/>
          </a:bodyPr>
          <a:p>
            <a:pPr>
              <a:lnSpc>
                <a:spcPct val="130000"/>
              </a:lnSpc>
            </a:pPr>
            <a:r>
              <a:rPr lang="zh-CN" altLang="en-US" sz="1200" dirty="0">
                <a:solidFill>
                  <a:srgbClr val="FDDAB2"/>
                </a:solidFill>
                <a:latin typeface="思源黑体" panose="020B0500000000000000" pitchFamily="34" charset="-122"/>
                <a:ea typeface="思源黑体" panose="020B0500000000000000" pitchFamily="34" charset="-122"/>
                <a:sym typeface="思源黑体" panose="020B0500000000000000" pitchFamily="34" charset="-122"/>
              </a:rPr>
              <a:t>注：本项目的私家小院在原有规划上并没有此房源，开发公司的丁总不顾本公司的建议只考虑项目的容积率，认为增加房源，就是为项目增加利润。事实证明此决定并不成熟，因为此两栋楼是后加房源。</a:t>
            </a:r>
            <a:endParaRPr lang="en-US" altLang="zh-CN" sz="1200" dirty="0">
              <a:solidFill>
                <a:srgbClr val="FDDAB2"/>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5" name="文本框 44"/>
          <p:cNvSpPr txBox="1"/>
          <p:nvPr/>
        </p:nvSpPr>
        <p:spPr>
          <a:xfrm>
            <a:off x="7790180" y="2466340"/>
            <a:ext cx="3450590" cy="1529715"/>
          </a:xfrm>
          <a:prstGeom prst="rect">
            <a:avLst/>
          </a:prstGeom>
          <a:noFill/>
        </p:spPr>
        <p:txBody>
          <a:bodyPr wrap="square" rtlCol="0">
            <a:spAutoFit/>
          </a:bodyPr>
          <a:p>
            <a:pPr>
              <a:lnSpc>
                <a:spcPct val="130000"/>
              </a:lnSpc>
            </a:pPr>
            <a:r>
              <a:rPr lang="zh-CN" altLang="en-US" sz="1200" dirty="0">
                <a:solidFill>
                  <a:srgbClr val="FDDAB2"/>
                </a:solidFill>
                <a:latin typeface="思源黑体" panose="020B0500000000000000" pitchFamily="34" charset="-122"/>
                <a:ea typeface="思源黑体" panose="020B0500000000000000" pitchFamily="34" charset="-122"/>
                <a:sym typeface="思源黑体" panose="020B0500000000000000" pitchFamily="34" charset="-122"/>
              </a:rPr>
              <a:t>注：本项目的商铺可售房源较少共40套，此40套房源大多为位置稍差的房源，除菜市场门口的9套外，其余大多为拆迁户挑剩下的房源，未售的17套房源其中有7套为转角且面积多为200㎡以上，面积较大，另有2套为通道房源，市场接受度较低。</a:t>
            </a:r>
            <a:endParaRPr lang="zh-CN" altLang="en-US" sz="1200" dirty="0">
              <a:solidFill>
                <a:srgbClr val="FDDAB2"/>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6" name="文本框 45"/>
          <p:cNvSpPr txBox="1"/>
          <p:nvPr/>
        </p:nvSpPr>
        <p:spPr>
          <a:xfrm>
            <a:off x="7790180" y="1988185"/>
            <a:ext cx="3302635" cy="338554"/>
          </a:xfrm>
          <a:prstGeom prst="rect">
            <a:avLst/>
          </a:prstGeom>
          <a:noFill/>
        </p:spPr>
        <p:txBody>
          <a:bodyPr wrap="square" rtlCol="0">
            <a:spAutoFit/>
          </a:bodyPr>
          <a:p>
            <a:pPr algn="l">
              <a:buClrTx/>
              <a:buSzTx/>
              <a:buFontTx/>
            </a:pPr>
            <a:r>
              <a:rPr lang="zh-CN" altLang="en-US" sz="1600">
                <a:solidFill>
                  <a:srgbClr val="FDDAB2"/>
                </a:solidFill>
                <a:latin typeface="思源黑体" panose="020B0500000000000000" pitchFamily="34" charset="-122"/>
                <a:ea typeface="思源黑体" panose="020B0500000000000000" pitchFamily="34" charset="-122"/>
                <a:sym typeface="思源黑体" panose="020B0500000000000000" pitchFamily="34" charset="-122"/>
              </a:rPr>
              <a:t>3、XXXX中心商铺房源150套</a:t>
            </a:r>
            <a:endParaRPr lang="zh-CN" altLang="en-US" sz="1600">
              <a:solidFill>
                <a:srgbClr val="FDDAB2"/>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50" name="组合 49"/>
          <p:cNvGrpSpPr/>
          <p:nvPr/>
        </p:nvGrpSpPr>
        <p:grpSpPr>
          <a:xfrm>
            <a:off x="4592955" y="2195830"/>
            <a:ext cx="2995295" cy="2853055"/>
            <a:chOff x="7233" y="3458"/>
            <a:chExt cx="4717" cy="4493"/>
          </a:xfrm>
        </p:grpSpPr>
        <p:grpSp>
          <p:nvGrpSpPr>
            <p:cNvPr id="48" name="组合 47"/>
            <p:cNvGrpSpPr/>
            <p:nvPr/>
          </p:nvGrpSpPr>
          <p:grpSpPr>
            <a:xfrm>
              <a:off x="7346" y="3458"/>
              <a:ext cx="4493" cy="4493"/>
              <a:chOff x="7345" y="3510"/>
              <a:chExt cx="4493" cy="4493"/>
            </a:xfrm>
          </p:grpSpPr>
          <p:pic>
            <p:nvPicPr>
              <p:cNvPr id="34" name="图片 33"/>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a:xfrm>
                <a:off x="7398" y="3510"/>
                <a:ext cx="4388" cy="4493"/>
              </a:xfrm>
              <a:prstGeom prst="ellipse">
                <a:avLst/>
              </a:prstGeom>
              <a:effectLst>
                <a:outerShdw blurRad="50800" dist="38100" dir="2700000" algn="tl" rotWithShape="0">
                  <a:prstClr val="black">
                    <a:alpha val="40000"/>
                  </a:prstClr>
                </a:outerShdw>
              </a:effectLst>
            </p:spPr>
          </p:pic>
          <p:sp>
            <p:nvSpPr>
              <p:cNvPr id="47" name="椭圆 46"/>
              <p:cNvSpPr/>
              <p:nvPr/>
            </p:nvSpPr>
            <p:spPr>
              <a:xfrm>
                <a:off x="7345" y="3510"/>
                <a:ext cx="4493" cy="4493"/>
              </a:xfrm>
              <a:prstGeom prst="ellipse">
                <a:avLst/>
              </a:prstGeom>
              <a:solidFill>
                <a:srgbClr val="132347">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49" name="文本框 48"/>
            <p:cNvSpPr txBox="1"/>
            <p:nvPr/>
          </p:nvSpPr>
          <p:spPr>
            <a:xfrm>
              <a:off x="7233" y="4407"/>
              <a:ext cx="4717" cy="2761"/>
            </a:xfrm>
            <a:prstGeom prst="rect">
              <a:avLst/>
            </a:prstGeom>
            <a:noFill/>
          </p:spPr>
          <p:txBody>
            <a:bodyPr wrap="square" rtlCol="0">
              <a:spAutoFit/>
            </a:bodyPr>
            <a:p>
              <a:pPr algn="ctr"/>
              <a:r>
                <a:rPr lang="zh-CN" altLang="zh-CN" sz="5400" spc="100" dirty="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rPr>
                <a:t>销售</a:t>
              </a:r>
              <a:endParaRPr lang="zh-CN" altLang="zh-CN" sz="5400" spc="100" dirty="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endParaRPr>
            </a:p>
            <a:p>
              <a:pPr algn="ctr"/>
              <a:r>
                <a:rPr lang="zh-CN" altLang="zh-CN" sz="5400" spc="100" dirty="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rPr>
                <a:t>总结</a:t>
              </a:r>
              <a:endParaRPr lang="zh-CN" altLang="zh-CN" sz="5400" spc="100" dirty="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51" name="文本框 50"/>
          <p:cNvSpPr txBox="1"/>
          <p:nvPr/>
        </p:nvSpPr>
        <p:spPr>
          <a:xfrm>
            <a:off x="7790180" y="4649470"/>
            <a:ext cx="3450590" cy="1050290"/>
          </a:xfrm>
          <a:prstGeom prst="rect">
            <a:avLst/>
          </a:prstGeom>
          <a:noFill/>
        </p:spPr>
        <p:txBody>
          <a:bodyPr wrap="square" rtlCol="0">
            <a:spAutoFit/>
          </a:bodyPr>
          <a:p>
            <a:pPr>
              <a:lnSpc>
                <a:spcPct val="130000"/>
              </a:lnSpc>
            </a:pPr>
            <a:r>
              <a:rPr lang="zh-CN" altLang="en-US" sz="1200" dirty="0">
                <a:solidFill>
                  <a:srgbClr val="FDDAB2"/>
                </a:solidFill>
                <a:latin typeface="思源黑体" panose="020B0500000000000000" pitchFamily="34" charset="-122"/>
                <a:ea typeface="思源黑体" panose="020B0500000000000000" pitchFamily="34" charset="-122"/>
                <a:sym typeface="思源黑体" panose="020B0500000000000000" pitchFamily="34" charset="-122"/>
              </a:rPr>
              <a:t>建港回迁工作顺利推进。建港回迁户总数是171户，目前已回迁165户，剩余6户尚未办理回迁，回迁率为96.4%。未回迁住户其中有2户户主在外地，3户等待贷款，1户申请调房。</a:t>
            </a:r>
            <a:endParaRPr lang="zh-CN" altLang="en-US" sz="1200" dirty="0">
              <a:solidFill>
                <a:srgbClr val="FDDAB2"/>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3" name="文本框 52"/>
          <p:cNvSpPr txBox="1"/>
          <p:nvPr/>
        </p:nvSpPr>
        <p:spPr>
          <a:xfrm>
            <a:off x="7790180" y="4188460"/>
            <a:ext cx="3302635" cy="338554"/>
          </a:xfrm>
          <a:prstGeom prst="rect">
            <a:avLst/>
          </a:prstGeom>
          <a:noFill/>
        </p:spPr>
        <p:txBody>
          <a:bodyPr wrap="square" rtlCol="0">
            <a:spAutoFit/>
          </a:bodyPr>
          <a:p>
            <a:r>
              <a:rPr lang="zh-CN" altLang="en-US" sz="1600">
                <a:solidFill>
                  <a:srgbClr val="FDDAB2"/>
                </a:solidFill>
                <a:latin typeface="思源黑体" panose="020B0500000000000000" pitchFamily="34" charset="-122"/>
                <a:ea typeface="思源黑体" panose="020B0500000000000000" pitchFamily="34" charset="-122"/>
                <a:sym typeface="思源黑体" panose="020B0500000000000000" pitchFamily="34" charset="-122"/>
              </a:rPr>
              <a:t>4、建港回迁房171户</a:t>
            </a:r>
            <a:endParaRPr lang="zh-CN" altLang="en-US" sz="1600">
              <a:solidFill>
                <a:srgbClr val="FDDAB2"/>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ustDataLst>
      <p:tags r:id="rId6"/>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par>
                          <p:cTn id="19" fill="hold">
                            <p:stCondLst>
                              <p:cond delay="1500"/>
                            </p:stCondLst>
                            <p:childTnLst>
                              <p:par>
                                <p:cTn id="20" presetID="49" presetClass="entr" presetSubtype="0" decel="100000" fill="hold" nodeType="afterEffect">
                                  <p:stCondLst>
                                    <p:cond delay="0"/>
                                  </p:stCondLst>
                                  <p:childTnLst>
                                    <p:set>
                                      <p:cBhvr>
                                        <p:cTn id="21" dur="1" fill="hold">
                                          <p:stCondLst>
                                            <p:cond delay="0"/>
                                          </p:stCondLst>
                                        </p:cTn>
                                        <p:tgtEl>
                                          <p:spTgt spid="50"/>
                                        </p:tgtEl>
                                        <p:attrNameLst>
                                          <p:attrName>style.visibility</p:attrName>
                                        </p:attrNameLst>
                                      </p:cBhvr>
                                      <p:to>
                                        <p:strVal val="visible"/>
                                      </p:to>
                                    </p:set>
                                    <p:anim calcmode="lin" valueType="num">
                                      <p:cBhvr>
                                        <p:cTn id="22" dur="500" fill="hold"/>
                                        <p:tgtEl>
                                          <p:spTgt spid="50"/>
                                        </p:tgtEl>
                                        <p:attrNameLst>
                                          <p:attrName>ppt_w</p:attrName>
                                        </p:attrNameLst>
                                      </p:cBhvr>
                                      <p:tavLst>
                                        <p:tav tm="0">
                                          <p:val>
                                            <p:fltVal val="0"/>
                                          </p:val>
                                        </p:tav>
                                        <p:tav tm="100000">
                                          <p:val>
                                            <p:strVal val="#ppt_w"/>
                                          </p:val>
                                        </p:tav>
                                      </p:tavLst>
                                    </p:anim>
                                    <p:anim calcmode="lin" valueType="num">
                                      <p:cBhvr>
                                        <p:cTn id="23" dur="500" fill="hold"/>
                                        <p:tgtEl>
                                          <p:spTgt spid="50"/>
                                        </p:tgtEl>
                                        <p:attrNameLst>
                                          <p:attrName>ppt_h</p:attrName>
                                        </p:attrNameLst>
                                      </p:cBhvr>
                                      <p:tavLst>
                                        <p:tav tm="0">
                                          <p:val>
                                            <p:fltVal val="0"/>
                                          </p:val>
                                        </p:tav>
                                        <p:tav tm="100000">
                                          <p:val>
                                            <p:strVal val="#ppt_h"/>
                                          </p:val>
                                        </p:tav>
                                      </p:tavLst>
                                    </p:anim>
                                    <p:anim calcmode="lin" valueType="num">
                                      <p:cBhvr>
                                        <p:cTn id="24" dur="500" fill="hold"/>
                                        <p:tgtEl>
                                          <p:spTgt spid="50"/>
                                        </p:tgtEl>
                                        <p:attrNameLst>
                                          <p:attrName>style.rotation</p:attrName>
                                        </p:attrNameLst>
                                      </p:cBhvr>
                                      <p:tavLst>
                                        <p:tav tm="0">
                                          <p:val>
                                            <p:fltVal val="360"/>
                                          </p:val>
                                        </p:tav>
                                        <p:tav tm="100000">
                                          <p:val>
                                            <p:fltVal val="0"/>
                                          </p:val>
                                        </p:tav>
                                      </p:tavLst>
                                    </p:anim>
                                    <p:animEffect transition="in" filter="fade">
                                      <p:cBhvr>
                                        <p:cTn id="25" dur="500"/>
                                        <p:tgtEl>
                                          <p:spTgt spid="50"/>
                                        </p:tgtEl>
                                      </p:cBhvr>
                                    </p:animEffect>
                                  </p:childTnLst>
                                </p:cTn>
                              </p:par>
                            </p:childTnLst>
                          </p:cTn>
                        </p:par>
                        <p:par>
                          <p:cTn id="26" fill="hold">
                            <p:stCondLst>
                              <p:cond delay="2000"/>
                            </p:stCondLst>
                            <p:childTnLst>
                              <p:par>
                                <p:cTn id="27" presetID="2" presetClass="entr" presetSubtype="8"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0-#ppt_w/2"/>
                                          </p:val>
                                        </p:tav>
                                        <p:tav tm="100000">
                                          <p:val>
                                            <p:strVal val="#ppt_x"/>
                                          </p:val>
                                        </p:tav>
                                      </p:tavLst>
                                    </p:anim>
                                    <p:anim calcmode="lin" valueType="num">
                                      <p:cBhvr additive="base">
                                        <p:cTn id="30" dur="500" fill="hold"/>
                                        <p:tgtEl>
                                          <p:spTgt spid="10"/>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0-#ppt_w/2"/>
                                          </p:val>
                                        </p:tav>
                                        <p:tav tm="100000">
                                          <p:val>
                                            <p:strVal val="#ppt_x"/>
                                          </p:val>
                                        </p:tav>
                                      </p:tavLst>
                                    </p:anim>
                                    <p:anim calcmode="lin" valueType="num">
                                      <p:cBhvr additive="base">
                                        <p:cTn id="34" dur="500" fill="hold"/>
                                        <p:tgtEl>
                                          <p:spTgt spid="11"/>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additive="base">
                                        <p:cTn id="37" dur="500" fill="hold"/>
                                        <p:tgtEl>
                                          <p:spTgt spid="42"/>
                                        </p:tgtEl>
                                        <p:attrNameLst>
                                          <p:attrName>ppt_x</p:attrName>
                                        </p:attrNameLst>
                                      </p:cBhvr>
                                      <p:tavLst>
                                        <p:tav tm="0">
                                          <p:val>
                                            <p:strVal val="0-#ppt_w/2"/>
                                          </p:val>
                                        </p:tav>
                                        <p:tav tm="100000">
                                          <p:val>
                                            <p:strVal val="#ppt_x"/>
                                          </p:val>
                                        </p:tav>
                                      </p:tavLst>
                                    </p:anim>
                                    <p:anim calcmode="lin" valueType="num">
                                      <p:cBhvr additive="base">
                                        <p:cTn id="38" dur="500" fill="hold"/>
                                        <p:tgtEl>
                                          <p:spTgt spid="42"/>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43"/>
                                        </p:tgtEl>
                                        <p:attrNameLst>
                                          <p:attrName>style.visibility</p:attrName>
                                        </p:attrNameLst>
                                      </p:cBhvr>
                                      <p:to>
                                        <p:strVal val="visible"/>
                                      </p:to>
                                    </p:set>
                                    <p:anim calcmode="lin" valueType="num">
                                      <p:cBhvr additive="base">
                                        <p:cTn id="41" dur="500" fill="hold"/>
                                        <p:tgtEl>
                                          <p:spTgt spid="43"/>
                                        </p:tgtEl>
                                        <p:attrNameLst>
                                          <p:attrName>ppt_x</p:attrName>
                                        </p:attrNameLst>
                                      </p:cBhvr>
                                      <p:tavLst>
                                        <p:tav tm="0">
                                          <p:val>
                                            <p:strVal val="0-#ppt_w/2"/>
                                          </p:val>
                                        </p:tav>
                                        <p:tav tm="100000">
                                          <p:val>
                                            <p:strVal val="#ppt_x"/>
                                          </p:val>
                                        </p:tav>
                                      </p:tavLst>
                                    </p:anim>
                                    <p:anim calcmode="lin" valueType="num">
                                      <p:cBhvr additive="base">
                                        <p:cTn id="42" dur="500" fill="hold"/>
                                        <p:tgtEl>
                                          <p:spTgt spid="43"/>
                                        </p:tgtEl>
                                        <p:attrNameLst>
                                          <p:attrName>ppt_y</p:attrName>
                                        </p:attrNameLst>
                                      </p:cBhvr>
                                      <p:tavLst>
                                        <p:tav tm="0">
                                          <p:val>
                                            <p:strVal val="#ppt_y"/>
                                          </p:val>
                                        </p:tav>
                                        <p:tav tm="100000">
                                          <p:val>
                                            <p:strVal val="#ppt_y"/>
                                          </p:val>
                                        </p:tav>
                                      </p:tavLst>
                                    </p:anim>
                                  </p:childTnLst>
                                </p:cTn>
                              </p:par>
                            </p:childTnLst>
                          </p:cTn>
                        </p:par>
                        <p:par>
                          <p:cTn id="43" fill="hold">
                            <p:stCondLst>
                              <p:cond delay="2500"/>
                            </p:stCondLst>
                            <p:childTnLst>
                              <p:par>
                                <p:cTn id="44" presetID="2" presetClass="entr" presetSubtype="8" fill="hold" grpId="0" nodeType="afterEffect">
                                  <p:stCondLst>
                                    <p:cond delay="0"/>
                                  </p:stCondLst>
                                  <p:childTnLst>
                                    <p:set>
                                      <p:cBhvr>
                                        <p:cTn id="45" dur="1" fill="hold">
                                          <p:stCondLst>
                                            <p:cond delay="0"/>
                                          </p:stCondLst>
                                        </p:cTn>
                                        <p:tgtEl>
                                          <p:spTgt spid="46"/>
                                        </p:tgtEl>
                                        <p:attrNameLst>
                                          <p:attrName>style.visibility</p:attrName>
                                        </p:attrNameLst>
                                      </p:cBhvr>
                                      <p:to>
                                        <p:strVal val="visible"/>
                                      </p:to>
                                    </p:set>
                                    <p:anim calcmode="lin" valueType="num">
                                      <p:cBhvr additive="base">
                                        <p:cTn id="46" dur="500" fill="hold"/>
                                        <p:tgtEl>
                                          <p:spTgt spid="46"/>
                                        </p:tgtEl>
                                        <p:attrNameLst>
                                          <p:attrName>ppt_x</p:attrName>
                                        </p:attrNameLst>
                                      </p:cBhvr>
                                      <p:tavLst>
                                        <p:tav tm="0">
                                          <p:val>
                                            <p:strVal val="0-#ppt_w/2"/>
                                          </p:val>
                                        </p:tav>
                                        <p:tav tm="100000">
                                          <p:val>
                                            <p:strVal val="#ppt_x"/>
                                          </p:val>
                                        </p:tav>
                                      </p:tavLst>
                                    </p:anim>
                                    <p:anim calcmode="lin" valueType="num">
                                      <p:cBhvr additive="base">
                                        <p:cTn id="47" dur="500" fill="hold"/>
                                        <p:tgtEl>
                                          <p:spTgt spid="46"/>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45"/>
                                        </p:tgtEl>
                                        <p:attrNameLst>
                                          <p:attrName>style.visibility</p:attrName>
                                        </p:attrNameLst>
                                      </p:cBhvr>
                                      <p:to>
                                        <p:strVal val="visible"/>
                                      </p:to>
                                    </p:set>
                                    <p:anim calcmode="lin" valueType="num">
                                      <p:cBhvr additive="base">
                                        <p:cTn id="50" dur="500" fill="hold"/>
                                        <p:tgtEl>
                                          <p:spTgt spid="45"/>
                                        </p:tgtEl>
                                        <p:attrNameLst>
                                          <p:attrName>ppt_x</p:attrName>
                                        </p:attrNameLst>
                                      </p:cBhvr>
                                      <p:tavLst>
                                        <p:tav tm="0">
                                          <p:val>
                                            <p:strVal val="0-#ppt_w/2"/>
                                          </p:val>
                                        </p:tav>
                                        <p:tav tm="100000">
                                          <p:val>
                                            <p:strVal val="#ppt_x"/>
                                          </p:val>
                                        </p:tav>
                                      </p:tavLst>
                                    </p:anim>
                                    <p:anim calcmode="lin" valueType="num">
                                      <p:cBhvr additive="base">
                                        <p:cTn id="51" dur="500" fill="hold"/>
                                        <p:tgtEl>
                                          <p:spTgt spid="45"/>
                                        </p:tgtEl>
                                        <p:attrNameLst>
                                          <p:attrName>ppt_y</p:attrName>
                                        </p:attrNameLst>
                                      </p:cBhvr>
                                      <p:tavLst>
                                        <p:tav tm="0">
                                          <p:val>
                                            <p:strVal val="#ppt_y"/>
                                          </p:val>
                                        </p:tav>
                                        <p:tav tm="100000">
                                          <p:val>
                                            <p:strVal val="#ppt_y"/>
                                          </p:val>
                                        </p:tav>
                                      </p:tavLst>
                                    </p:anim>
                                  </p:childTnLst>
                                </p:cTn>
                              </p:par>
                              <p:par>
                                <p:cTn id="52" presetID="2" presetClass="entr" presetSubtype="8" fill="hold" grpId="0" nodeType="withEffect">
                                  <p:stCondLst>
                                    <p:cond delay="0"/>
                                  </p:stCondLst>
                                  <p:childTnLst>
                                    <p:set>
                                      <p:cBhvr>
                                        <p:cTn id="53" dur="1" fill="hold">
                                          <p:stCondLst>
                                            <p:cond delay="0"/>
                                          </p:stCondLst>
                                        </p:cTn>
                                        <p:tgtEl>
                                          <p:spTgt spid="53"/>
                                        </p:tgtEl>
                                        <p:attrNameLst>
                                          <p:attrName>style.visibility</p:attrName>
                                        </p:attrNameLst>
                                      </p:cBhvr>
                                      <p:to>
                                        <p:strVal val="visible"/>
                                      </p:to>
                                    </p:set>
                                    <p:anim calcmode="lin" valueType="num">
                                      <p:cBhvr additive="base">
                                        <p:cTn id="54" dur="500" fill="hold"/>
                                        <p:tgtEl>
                                          <p:spTgt spid="53"/>
                                        </p:tgtEl>
                                        <p:attrNameLst>
                                          <p:attrName>ppt_x</p:attrName>
                                        </p:attrNameLst>
                                      </p:cBhvr>
                                      <p:tavLst>
                                        <p:tav tm="0">
                                          <p:val>
                                            <p:strVal val="0-#ppt_w/2"/>
                                          </p:val>
                                        </p:tav>
                                        <p:tav tm="100000">
                                          <p:val>
                                            <p:strVal val="#ppt_x"/>
                                          </p:val>
                                        </p:tav>
                                      </p:tavLst>
                                    </p:anim>
                                    <p:anim calcmode="lin" valueType="num">
                                      <p:cBhvr additive="base">
                                        <p:cTn id="55" dur="500" fill="hold"/>
                                        <p:tgtEl>
                                          <p:spTgt spid="53"/>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0"/>
                                  </p:stCondLst>
                                  <p:childTnLst>
                                    <p:set>
                                      <p:cBhvr>
                                        <p:cTn id="57" dur="1" fill="hold">
                                          <p:stCondLst>
                                            <p:cond delay="0"/>
                                          </p:stCondLst>
                                        </p:cTn>
                                        <p:tgtEl>
                                          <p:spTgt spid="51"/>
                                        </p:tgtEl>
                                        <p:attrNameLst>
                                          <p:attrName>style.visibility</p:attrName>
                                        </p:attrNameLst>
                                      </p:cBhvr>
                                      <p:to>
                                        <p:strVal val="visible"/>
                                      </p:to>
                                    </p:set>
                                    <p:anim calcmode="lin" valueType="num">
                                      <p:cBhvr additive="base">
                                        <p:cTn id="58" dur="500" fill="hold"/>
                                        <p:tgtEl>
                                          <p:spTgt spid="51"/>
                                        </p:tgtEl>
                                        <p:attrNameLst>
                                          <p:attrName>ppt_x</p:attrName>
                                        </p:attrNameLst>
                                      </p:cBhvr>
                                      <p:tavLst>
                                        <p:tav tm="0">
                                          <p:val>
                                            <p:strVal val="0-#ppt_w/2"/>
                                          </p:val>
                                        </p:tav>
                                        <p:tav tm="100000">
                                          <p:val>
                                            <p:strVal val="#ppt_x"/>
                                          </p:val>
                                        </p:tav>
                                      </p:tavLst>
                                    </p:anim>
                                    <p:anim calcmode="lin" valueType="num">
                                      <p:cBhvr additive="base">
                                        <p:cTn id="59"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0" grpId="0"/>
      <p:bldP spid="11" grpId="0"/>
      <p:bldP spid="42" grpId="0"/>
      <p:bldP spid="43" grpId="0"/>
      <p:bldP spid="45" grpId="0"/>
      <p:bldP spid="46" grpId="0"/>
      <p:bldP spid="51" grpId="0"/>
      <p:bldP spid="5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8420" y="2540"/>
            <a:ext cx="12287250" cy="6922770"/>
          </a:xfrm>
          <a:prstGeom prst="rect">
            <a:avLst/>
          </a:prstGeom>
          <a:gradFill>
            <a:gsLst>
              <a:gs pos="0">
                <a:srgbClr val="012D86"/>
              </a:gs>
              <a:gs pos="100000">
                <a:srgbClr val="0E2557"/>
              </a:gs>
            </a:gsLst>
            <a:lin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 name="组合 3"/>
          <p:cNvGrpSpPr/>
          <p:nvPr/>
        </p:nvGrpSpPr>
        <p:grpSpPr>
          <a:xfrm>
            <a:off x="-59055" y="0"/>
            <a:ext cx="12287250" cy="4029075"/>
            <a:chOff x="997636" y="0"/>
            <a:chExt cx="10232568" cy="4078514"/>
          </a:xfrm>
        </p:grpSpPr>
        <p:sp>
          <p:nvSpPr>
            <p:cNvPr id="5" name="流程图: 文档 4"/>
            <p:cNvSpPr/>
            <p:nvPr/>
          </p:nvSpPr>
          <p:spPr>
            <a:xfrm>
              <a:off x="997636" y="0"/>
              <a:ext cx="2481942" cy="4078514"/>
            </a:xfrm>
            <a:prstGeom prst="flowChartDocument">
              <a:avLst/>
            </a:prstGeom>
            <a:blipFill>
              <a:blip r:embed="rId1"/>
              <a:srcRect/>
              <a:stretch>
                <a:fillRect l="-165987" t="-645" r="-164332"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 name="流程图: 文档 1"/>
            <p:cNvSpPr/>
            <p:nvPr/>
          </p:nvSpPr>
          <p:spPr>
            <a:xfrm flipH="1">
              <a:off x="3581178" y="0"/>
              <a:ext cx="2481942" cy="4078514"/>
            </a:xfrm>
            <a:prstGeom prst="flowChartDocument">
              <a:avLst/>
            </a:prstGeom>
            <a:blipFill>
              <a:blip r:embed="rId2"/>
              <a:srcRect/>
              <a:stretch>
                <a:fillRect l="-40750" t="-645" r="-40343"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3" name="流程图: 文档 2"/>
            <p:cNvSpPr/>
            <p:nvPr/>
          </p:nvSpPr>
          <p:spPr>
            <a:xfrm>
              <a:off x="6164720" y="0"/>
              <a:ext cx="2481942" cy="4078514"/>
            </a:xfrm>
            <a:prstGeom prst="flowChartDocument">
              <a:avLst/>
            </a:prstGeom>
            <a:blipFill>
              <a:blip r:embed="rId3"/>
              <a:srcRect/>
              <a:stretch>
                <a:fillRect l="-52164" t="-645" r="-51645"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8" name="流程图: 文档 7"/>
            <p:cNvSpPr/>
            <p:nvPr/>
          </p:nvSpPr>
          <p:spPr>
            <a:xfrm flipH="1">
              <a:off x="8748262" y="0"/>
              <a:ext cx="2481942" cy="4078514"/>
            </a:xfrm>
            <a:prstGeom prst="flowChartDocument">
              <a:avLst/>
            </a:prstGeom>
            <a:blipFill>
              <a:blip r:embed="rId4"/>
              <a:srcRect/>
              <a:stretch>
                <a:fillRect l="-52164" t="-645" r="-51645"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sp>
        <p:nvSpPr>
          <p:cNvPr id="27" name="矩形 26"/>
          <p:cNvSpPr/>
          <p:nvPr/>
        </p:nvSpPr>
        <p:spPr>
          <a:xfrm>
            <a:off x="-58420" y="-635"/>
            <a:ext cx="12287885" cy="6925945"/>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59055" y="0"/>
            <a:ext cx="12286615" cy="302260"/>
          </a:xfrm>
          <a:prstGeom prst="rect">
            <a:avLst/>
          </a:prstGeom>
          <a:gradFill>
            <a:gsLst>
              <a:gs pos="0">
                <a:srgbClr val="FDDAB2"/>
              </a:gs>
              <a:gs pos="81000">
                <a:srgbClr val="BB8A52"/>
              </a:gs>
            </a:gsLst>
            <a:lin ang="10800000" scaled="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3" name="文本框 12"/>
          <p:cNvSpPr txBox="1"/>
          <p:nvPr/>
        </p:nvSpPr>
        <p:spPr>
          <a:xfrm>
            <a:off x="496570" y="465455"/>
            <a:ext cx="849630" cy="460375"/>
          </a:xfrm>
          <a:prstGeom prst="rect">
            <a:avLst/>
          </a:prstGeom>
          <a:noFill/>
        </p:spPr>
        <p:txBody>
          <a:bodyPr wrap="square" rtlCol="0">
            <a:spAutoFit/>
          </a:bodyPr>
          <a:p>
            <a:r>
              <a:rPr lang="en-US" altLang="zh-CN" sz="2400"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Impact" panose="020B0806030902050204" charset="0"/>
                <a:ea typeface="方正粗宋简体" panose="03000509000000000000" pitchFamily="65" charset="-122"/>
                <a:cs typeface="Impact" panose="020B0806030902050204" charset="0"/>
              </a:rPr>
              <a:t>LOGO</a:t>
            </a:r>
            <a:endParaRPr lang="en-US" altLang="zh-CN" sz="2400"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Impact" panose="020B0806030902050204" charset="0"/>
              <a:ea typeface="方正粗宋简体" panose="03000509000000000000" pitchFamily="65" charset="-122"/>
              <a:cs typeface="Impact" panose="020B0806030902050204" charset="0"/>
            </a:endParaRPr>
          </a:p>
        </p:txBody>
      </p:sp>
      <p:grpSp>
        <p:nvGrpSpPr>
          <p:cNvPr id="26" name="组合 25"/>
          <p:cNvGrpSpPr/>
          <p:nvPr/>
        </p:nvGrpSpPr>
        <p:grpSpPr>
          <a:xfrm>
            <a:off x="4307205" y="2406650"/>
            <a:ext cx="3577590" cy="612140"/>
            <a:chOff x="6774" y="3580"/>
            <a:chExt cx="5634" cy="964"/>
          </a:xfrm>
        </p:grpSpPr>
        <p:sp>
          <p:nvSpPr>
            <p:cNvPr id="7" name="平行四边形 6"/>
            <p:cNvSpPr/>
            <p:nvPr/>
          </p:nvSpPr>
          <p:spPr>
            <a:xfrm>
              <a:off x="6913" y="3580"/>
              <a:ext cx="5357" cy="965"/>
            </a:xfrm>
            <a:prstGeom prst="parallelogram">
              <a:avLst>
                <a:gd name="adj" fmla="val 48207"/>
              </a:avLst>
            </a:prstGeom>
            <a:gradFill>
              <a:gsLst>
                <a:gs pos="0">
                  <a:srgbClr val="FDDAB2"/>
                </a:gs>
                <a:gs pos="100000">
                  <a:srgbClr val="BB8A52"/>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905510" hangingPunct="0"/>
              <a:endParaRPr lang="zh-CN" altLang="en-US" sz="1810" kern="0">
                <a:solidFill>
                  <a:srgbClr val="3C3F5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8" name="文本框 9"/>
            <p:cNvSpPr txBox="1"/>
            <p:nvPr/>
          </p:nvSpPr>
          <p:spPr>
            <a:xfrm>
              <a:off x="6774" y="3603"/>
              <a:ext cx="5634" cy="919"/>
            </a:xfrm>
            <a:prstGeom prst="rect">
              <a:avLst/>
            </a:prstGeom>
            <a:noFill/>
          </p:spPr>
          <p:txBody>
            <a:bodyPr wrap="square" rtlCol="0">
              <a:spAutoFit/>
            </a:bodyPr>
            <a:p>
              <a:pPr marL="0" marR="0" lvl="0" indent="0" algn="ctr" defTabSz="457200" rtl="0" eaLnBrk="1" fontAlgn="auto" latinLnBrk="0" hangingPunct="1">
                <a:lnSpc>
                  <a:spcPct val="100000"/>
                </a:lnSpc>
                <a:spcBef>
                  <a:spcPts val="0"/>
                </a:spcBef>
                <a:spcAft>
                  <a:spcPts val="0"/>
                </a:spcAft>
                <a:buClrTx/>
                <a:buSzTx/>
                <a:buFontTx/>
                <a:buNone/>
                <a:defRPr/>
              </a:pPr>
              <a:r>
                <a:rPr lang="en-US" altLang="zh-CN" sz="3200" spc="100" noProof="0" dirty="0">
                  <a:ln>
                    <a:noFill/>
                  </a:ln>
                  <a:solidFill>
                    <a:srgbClr val="132347"/>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PART THREE</a:t>
              </a:r>
              <a:endParaRPr lang="en-US" altLang="zh-CN" sz="3200" spc="100" noProof="0" dirty="0">
                <a:ln>
                  <a:noFill/>
                </a:ln>
                <a:solidFill>
                  <a:srgbClr val="132347"/>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29" name="矩形 28"/>
          <p:cNvSpPr/>
          <p:nvPr/>
        </p:nvSpPr>
        <p:spPr>
          <a:xfrm>
            <a:off x="2330133" y="3397250"/>
            <a:ext cx="7531735" cy="1080135"/>
          </a:xfrm>
          <a:prstGeom prst="rect">
            <a:avLst/>
          </a:prstGeom>
          <a:ln w="15875">
            <a:noFill/>
          </a:ln>
        </p:spPr>
        <p:txBody>
          <a:bodyPr wrap="square" lIns="65314" tIns="32657" rIns="65314" bIns="32657">
            <a:spAutoFit/>
          </a:bodyPr>
          <a:p>
            <a:pPr algn="ctr" defTabSz="905510" hangingPunct="0">
              <a:buClrTx/>
              <a:buSzTx/>
              <a:buFontTx/>
            </a:pPr>
            <a:r>
              <a:rPr lang="zh-CN" altLang="en-US" sz="6600" dirty="0">
                <a:solidFill>
                  <a:srgbClr val="FDDAB2"/>
                </a:solidFill>
                <a:latin typeface="思源黑体" panose="020B0500000000000000" pitchFamily="34" charset="-122"/>
                <a:ea typeface="思源黑体" panose="020B0500000000000000" pitchFamily="34" charset="-122"/>
                <a:cs typeface="汉仪文黑-75简" panose="00020600040101010101" charset="-122"/>
                <a:sym typeface="思源黑体" panose="020B0500000000000000" pitchFamily="34" charset="-122"/>
              </a:rPr>
              <a:t>工作经验总结</a:t>
            </a:r>
            <a:endParaRPr lang="zh-CN" altLang="en-US" sz="6600" dirty="0">
              <a:solidFill>
                <a:srgbClr val="FDDAB2"/>
              </a:solidFill>
              <a:latin typeface="思源黑体" panose="020B0500000000000000" pitchFamily="34" charset="-122"/>
              <a:ea typeface="思源黑体" panose="020B0500000000000000" pitchFamily="34" charset="-122"/>
              <a:cs typeface="汉仪文黑-75简" panose="00020600040101010101" charset="-122"/>
              <a:sym typeface="思源黑体" panose="020B0500000000000000" pitchFamily="34" charset="-122"/>
            </a:endParaRPr>
          </a:p>
        </p:txBody>
      </p:sp>
      <p:sp>
        <p:nvSpPr>
          <p:cNvPr id="30" name="文本框 29"/>
          <p:cNvSpPr txBox="1"/>
          <p:nvPr/>
        </p:nvSpPr>
        <p:spPr>
          <a:xfrm>
            <a:off x="2527300" y="4507230"/>
            <a:ext cx="7137400" cy="362920"/>
          </a:xfrm>
          <a:prstGeom prst="rect">
            <a:avLst/>
          </a:prstGeom>
          <a:noFill/>
        </p:spPr>
        <p:txBody>
          <a:bodyPr wrap="square" rtlCol="0">
            <a:spAutoFit/>
          </a:bodyPr>
          <a:p>
            <a:pPr algn="dist">
              <a:lnSpc>
                <a:spcPct val="120000"/>
              </a:lnSpc>
            </a:pPr>
            <a:r>
              <a:rPr lang="zh-CN" altLang="en-US" sz="1600" spc="300" dirty="0">
                <a:solidFill>
                  <a:schemeClr val="bg1"/>
                </a:solidFill>
                <a:latin typeface="思源黑体 Light" panose="020B0300000000000000" pitchFamily="34" charset="-122"/>
                <a:ea typeface="思源黑体 Light" panose="020B0300000000000000" pitchFamily="34" charset="-122"/>
                <a:sym typeface="思源黑体 Medium" panose="020B0600000000000000" pitchFamily="34" charset="-122"/>
              </a:rPr>
              <a:t>在此录入上述图表的描述说明，在此录入上述图表的描述说明。</a:t>
            </a:r>
            <a:endParaRPr lang="zh-CN" altLang="en-US" sz="1600" spc="300" dirty="0">
              <a:solidFill>
                <a:schemeClr val="bg1"/>
              </a:solidFill>
              <a:latin typeface="思源黑体 Light" panose="020B0300000000000000" pitchFamily="34" charset="-122"/>
              <a:ea typeface="思源黑体 Light" panose="020B0300000000000000" pitchFamily="34" charset="-122"/>
              <a:sym typeface="思源黑体 Medium" panose="020B0600000000000000" pitchFamily="34" charset="-122"/>
            </a:endParaRPr>
          </a:p>
        </p:txBody>
      </p:sp>
      <p:sp>
        <p:nvSpPr>
          <p:cNvPr id="31" name="等腰三角形 30"/>
          <p:cNvSpPr/>
          <p:nvPr/>
        </p:nvSpPr>
        <p:spPr>
          <a:xfrm rot="10800000">
            <a:off x="5953125" y="5325110"/>
            <a:ext cx="285750" cy="285750"/>
          </a:xfrm>
          <a:prstGeom prst="triangle">
            <a:avLst/>
          </a:prstGeom>
          <a:solidFill>
            <a:srgbClr val="FDDA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p:cTn id="16" dur="500" fill="hold"/>
                                        <p:tgtEl>
                                          <p:spTgt spid="26"/>
                                        </p:tgtEl>
                                        <p:attrNameLst>
                                          <p:attrName>ppt_w</p:attrName>
                                        </p:attrNameLst>
                                      </p:cBhvr>
                                      <p:tavLst>
                                        <p:tav tm="0">
                                          <p:val>
                                            <p:fltVal val="0"/>
                                          </p:val>
                                        </p:tav>
                                        <p:tav tm="100000">
                                          <p:val>
                                            <p:strVal val="#ppt_w"/>
                                          </p:val>
                                        </p:tav>
                                      </p:tavLst>
                                    </p:anim>
                                    <p:anim calcmode="lin" valueType="num">
                                      <p:cBhvr>
                                        <p:cTn id="17" dur="500" fill="hold"/>
                                        <p:tgtEl>
                                          <p:spTgt spid="26"/>
                                        </p:tgtEl>
                                        <p:attrNameLst>
                                          <p:attrName>ppt_h</p:attrName>
                                        </p:attrNameLst>
                                      </p:cBhvr>
                                      <p:tavLst>
                                        <p:tav tm="0">
                                          <p:val>
                                            <p:fltVal val="0"/>
                                          </p:val>
                                        </p:tav>
                                        <p:tav tm="100000">
                                          <p:val>
                                            <p:strVal val="#ppt_h"/>
                                          </p:val>
                                        </p:tav>
                                      </p:tavLst>
                                    </p:anim>
                                    <p:animEffect transition="in" filter="fade">
                                      <p:cBhvr>
                                        <p:cTn id="18" dur="500"/>
                                        <p:tgtEl>
                                          <p:spTgt spid="26"/>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p:cTn id="22" dur="500" fill="hold"/>
                                        <p:tgtEl>
                                          <p:spTgt spid="29"/>
                                        </p:tgtEl>
                                        <p:attrNameLst>
                                          <p:attrName>ppt_w</p:attrName>
                                        </p:attrNameLst>
                                      </p:cBhvr>
                                      <p:tavLst>
                                        <p:tav tm="0">
                                          <p:val>
                                            <p:fltVal val="0"/>
                                          </p:val>
                                        </p:tav>
                                        <p:tav tm="100000">
                                          <p:val>
                                            <p:strVal val="#ppt_w"/>
                                          </p:val>
                                        </p:tav>
                                      </p:tavLst>
                                    </p:anim>
                                    <p:anim calcmode="lin" valueType="num">
                                      <p:cBhvr>
                                        <p:cTn id="23" dur="500" fill="hold"/>
                                        <p:tgtEl>
                                          <p:spTgt spid="29"/>
                                        </p:tgtEl>
                                        <p:attrNameLst>
                                          <p:attrName>ppt_h</p:attrName>
                                        </p:attrNameLst>
                                      </p:cBhvr>
                                      <p:tavLst>
                                        <p:tav tm="0">
                                          <p:val>
                                            <p:fltVal val="0"/>
                                          </p:val>
                                        </p:tav>
                                        <p:tav tm="100000">
                                          <p:val>
                                            <p:strVal val="#ppt_h"/>
                                          </p:val>
                                        </p:tav>
                                      </p:tavLst>
                                    </p:anim>
                                    <p:animEffect transition="in" filter="fade">
                                      <p:cBhvr>
                                        <p:cTn id="24" dur="500"/>
                                        <p:tgtEl>
                                          <p:spTgt spid="29"/>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30"/>
                                        </p:tgtEl>
                                        <p:attrNameLst>
                                          <p:attrName>style.visibility</p:attrName>
                                        </p:attrNameLst>
                                      </p:cBhvr>
                                      <p:to>
                                        <p:strVal val="visible"/>
                                      </p:to>
                                    </p:set>
                                    <p:anim calcmode="lin" valueType="num">
                                      <p:cBhvr>
                                        <p:cTn id="28" dur="500" fill="hold"/>
                                        <p:tgtEl>
                                          <p:spTgt spid="30"/>
                                        </p:tgtEl>
                                        <p:attrNameLst>
                                          <p:attrName>ppt_w</p:attrName>
                                        </p:attrNameLst>
                                      </p:cBhvr>
                                      <p:tavLst>
                                        <p:tav tm="0">
                                          <p:val>
                                            <p:fltVal val="0"/>
                                          </p:val>
                                        </p:tav>
                                        <p:tav tm="100000">
                                          <p:val>
                                            <p:strVal val="#ppt_w"/>
                                          </p:val>
                                        </p:tav>
                                      </p:tavLst>
                                    </p:anim>
                                    <p:anim calcmode="lin" valueType="num">
                                      <p:cBhvr>
                                        <p:cTn id="29" dur="500" fill="hold"/>
                                        <p:tgtEl>
                                          <p:spTgt spid="30"/>
                                        </p:tgtEl>
                                        <p:attrNameLst>
                                          <p:attrName>ppt_h</p:attrName>
                                        </p:attrNameLst>
                                      </p:cBhvr>
                                      <p:tavLst>
                                        <p:tav tm="0">
                                          <p:val>
                                            <p:fltVal val="0"/>
                                          </p:val>
                                        </p:tav>
                                        <p:tav tm="100000">
                                          <p:val>
                                            <p:strVal val="#ppt_h"/>
                                          </p:val>
                                        </p:tav>
                                      </p:tavLst>
                                    </p:anim>
                                    <p:animEffect transition="in" filter="fade">
                                      <p:cBhvr>
                                        <p:cTn id="30" dur="500"/>
                                        <p:tgtEl>
                                          <p:spTgt spid="30"/>
                                        </p:tgtEl>
                                      </p:cBhvr>
                                    </p:animEffect>
                                  </p:childTnLst>
                                </p:cTn>
                              </p:par>
                            </p:childTnLst>
                          </p:cTn>
                        </p:par>
                        <p:par>
                          <p:cTn id="31" fill="hold">
                            <p:stCondLst>
                              <p:cond delay="2500"/>
                            </p:stCondLst>
                            <p:childTnLst>
                              <p:par>
                                <p:cTn id="32" presetID="2" presetClass="entr" presetSubtype="1"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 calcmode="lin" valueType="num">
                                      <p:cBhvr additive="base">
                                        <p:cTn id="34" dur="500" fill="hold"/>
                                        <p:tgtEl>
                                          <p:spTgt spid="31"/>
                                        </p:tgtEl>
                                        <p:attrNameLst>
                                          <p:attrName>ppt_x</p:attrName>
                                        </p:attrNameLst>
                                      </p:cBhvr>
                                      <p:tavLst>
                                        <p:tav tm="0">
                                          <p:val>
                                            <p:strVal val="#ppt_x"/>
                                          </p:val>
                                        </p:tav>
                                        <p:tav tm="100000">
                                          <p:val>
                                            <p:strVal val="#ppt_x"/>
                                          </p:val>
                                        </p:tav>
                                      </p:tavLst>
                                    </p:anim>
                                    <p:anim calcmode="lin" valueType="num">
                                      <p:cBhvr additive="base">
                                        <p:cTn id="35" dur="500" fill="hold"/>
                                        <p:tgtEl>
                                          <p:spTgt spid="3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9" grpId="0"/>
      <p:bldP spid="30" grpId="0"/>
      <p:bldP spid="31"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8420" y="2540"/>
            <a:ext cx="12287250" cy="6922770"/>
          </a:xfrm>
          <a:prstGeom prst="rect">
            <a:avLst/>
          </a:prstGeom>
          <a:gradFill>
            <a:gsLst>
              <a:gs pos="0">
                <a:srgbClr val="012D86"/>
              </a:gs>
              <a:gs pos="100000">
                <a:srgbClr val="0E2557"/>
              </a:gs>
            </a:gsLst>
            <a:lin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 name="组合 3"/>
          <p:cNvGrpSpPr/>
          <p:nvPr/>
        </p:nvGrpSpPr>
        <p:grpSpPr>
          <a:xfrm>
            <a:off x="-59055" y="0"/>
            <a:ext cx="12287250" cy="4029075"/>
            <a:chOff x="997636" y="0"/>
            <a:chExt cx="10232568" cy="4078514"/>
          </a:xfrm>
        </p:grpSpPr>
        <p:sp>
          <p:nvSpPr>
            <p:cNvPr id="5" name="流程图: 文档 4"/>
            <p:cNvSpPr/>
            <p:nvPr/>
          </p:nvSpPr>
          <p:spPr>
            <a:xfrm>
              <a:off x="997636" y="0"/>
              <a:ext cx="2481942" cy="4078514"/>
            </a:xfrm>
            <a:prstGeom prst="flowChartDocument">
              <a:avLst/>
            </a:prstGeom>
            <a:blipFill>
              <a:blip r:embed="rId1"/>
              <a:srcRect/>
              <a:stretch>
                <a:fillRect l="-165987" t="-645" r="-164332"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 name="流程图: 文档 1"/>
            <p:cNvSpPr/>
            <p:nvPr/>
          </p:nvSpPr>
          <p:spPr>
            <a:xfrm flipH="1">
              <a:off x="3581178" y="0"/>
              <a:ext cx="2481942" cy="4078514"/>
            </a:xfrm>
            <a:prstGeom prst="flowChartDocument">
              <a:avLst/>
            </a:prstGeom>
            <a:blipFill>
              <a:blip r:embed="rId2"/>
              <a:srcRect/>
              <a:stretch>
                <a:fillRect l="-40750" t="-645" r="-40343"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3" name="流程图: 文档 2"/>
            <p:cNvSpPr/>
            <p:nvPr/>
          </p:nvSpPr>
          <p:spPr>
            <a:xfrm>
              <a:off x="6164720" y="0"/>
              <a:ext cx="2481942" cy="4078514"/>
            </a:xfrm>
            <a:prstGeom prst="flowChartDocument">
              <a:avLst/>
            </a:prstGeom>
            <a:blipFill>
              <a:blip r:embed="rId3"/>
              <a:srcRect/>
              <a:stretch>
                <a:fillRect l="-52164" t="-645" r="-51645"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8" name="流程图: 文档 7"/>
            <p:cNvSpPr/>
            <p:nvPr/>
          </p:nvSpPr>
          <p:spPr>
            <a:xfrm flipH="1">
              <a:off x="8748262" y="0"/>
              <a:ext cx="2481942" cy="4078514"/>
            </a:xfrm>
            <a:prstGeom prst="flowChartDocument">
              <a:avLst/>
            </a:prstGeom>
            <a:blipFill>
              <a:blip r:embed="rId4"/>
              <a:srcRect/>
              <a:stretch>
                <a:fillRect l="-52164" t="-645" r="-51645"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sp>
        <p:nvSpPr>
          <p:cNvPr id="27" name="矩形 26"/>
          <p:cNvSpPr/>
          <p:nvPr/>
        </p:nvSpPr>
        <p:spPr>
          <a:xfrm>
            <a:off x="-58420" y="-635"/>
            <a:ext cx="12287885" cy="6925945"/>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59055" y="0"/>
            <a:ext cx="12286615" cy="302260"/>
          </a:xfrm>
          <a:prstGeom prst="rect">
            <a:avLst/>
          </a:prstGeom>
          <a:gradFill>
            <a:gsLst>
              <a:gs pos="0">
                <a:srgbClr val="FDDAB2"/>
              </a:gs>
              <a:gs pos="81000">
                <a:srgbClr val="BB8A52"/>
              </a:gs>
            </a:gsLst>
            <a:lin ang="10800000" scaled="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3" name="文本框 12"/>
          <p:cNvSpPr txBox="1"/>
          <p:nvPr/>
        </p:nvSpPr>
        <p:spPr>
          <a:xfrm>
            <a:off x="496570" y="465455"/>
            <a:ext cx="849630" cy="460375"/>
          </a:xfrm>
          <a:prstGeom prst="rect">
            <a:avLst/>
          </a:prstGeom>
          <a:noFill/>
        </p:spPr>
        <p:txBody>
          <a:bodyPr wrap="square" rtlCol="0">
            <a:spAutoFit/>
          </a:bodyPr>
          <a:p>
            <a:r>
              <a:rPr lang="en-US" altLang="zh-CN" sz="2400"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Impact" panose="020B0806030902050204" charset="0"/>
                <a:ea typeface="方正粗宋简体" panose="03000509000000000000" pitchFamily="65" charset="-122"/>
                <a:cs typeface="Impact" panose="020B0806030902050204" charset="0"/>
              </a:rPr>
              <a:t>LOGO</a:t>
            </a:r>
            <a:endParaRPr lang="en-US" altLang="zh-CN" sz="2400"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Impact" panose="020B0806030902050204" charset="0"/>
              <a:ea typeface="方正粗宋简体" panose="03000509000000000000" pitchFamily="65" charset="-122"/>
              <a:cs typeface="Impact" panose="020B0806030902050204" charset="0"/>
            </a:endParaRPr>
          </a:p>
        </p:txBody>
      </p:sp>
      <p:sp>
        <p:nvSpPr>
          <p:cNvPr id="18" name="文本框 17"/>
          <p:cNvSpPr txBox="1"/>
          <p:nvPr/>
        </p:nvSpPr>
        <p:spPr>
          <a:xfrm>
            <a:off x="7818755" y="2708275"/>
            <a:ext cx="1621790" cy="338554"/>
          </a:xfrm>
          <a:prstGeom prst="rect">
            <a:avLst/>
          </a:prstGeom>
          <a:noFill/>
        </p:spPr>
        <p:txBody>
          <a:bodyPr wrap="square" rtlCol="0">
            <a:spAutoFit/>
          </a:bodyPr>
          <a:lstStyle/>
          <a:p>
            <a:r>
              <a:rPr lang="zh-CN" altLang="en-US" sz="1600">
                <a:solidFill>
                  <a:srgbClr val="FDDAB2"/>
                </a:solidFill>
                <a:latin typeface="思源黑体" panose="020B0500000000000000" pitchFamily="34" charset="-122"/>
                <a:ea typeface="思源黑体" panose="020B0500000000000000" pitchFamily="34" charset="-122"/>
                <a:sym typeface="思源黑体" panose="020B0500000000000000" pitchFamily="34" charset="-122"/>
              </a:rPr>
              <a:t>项目</a:t>
            </a:r>
            <a:endParaRPr lang="zh-CN" altLang="en-US" sz="1600">
              <a:solidFill>
                <a:srgbClr val="FDDAB2"/>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9" name="文本框 18"/>
          <p:cNvSpPr txBox="1"/>
          <p:nvPr/>
        </p:nvSpPr>
        <p:spPr>
          <a:xfrm>
            <a:off x="7818755" y="3038475"/>
            <a:ext cx="3361690" cy="755015"/>
          </a:xfrm>
          <a:prstGeom prst="rect">
            <a:avLst/>
          </a:prstGeom>
          <a:noFill/>
        </p:spPr>
        <p:txBody>
          <a:bodyPr wrap="square" rtlCol="0">
            <a:spAutoFit/>
          </a:bodyPr>
          <a:lstStyle/>
          <a:p>
            <a:pPr>
              <a:lnSpc>
                <a:spcPct val="120000"/>
              </a:lnSpc>
            </a:pPr>
            <a:r>
              <a:rPr lang="zh-CN" altLang="en-US" sz="1200" dirty="0">
                <a:solidFill>
                  <a:srgbClr val="FDDAB2"/>
                </a:solidFill>
                <a:latin typeface="思源黑体" panose="020B0500000000000000" pitchFamily="34" charset="-122"/>
                <a:ea typeface="思源黑体" panose="020B0500000000000000" pitchFamily="34" charset="-122"/>
                <a:sym typeface="思源黑体" panose="020B0500000000000000" pitchFamily="34" charset="-122"/>
              </a:rPr>
              <a:t>项目开发稳步推进，安全质量基本可控，在设计，工程进度，安全质量等方面都取得了良好的成绩，为交付工作奠定了稳固的基础。</a:t>
            </a:r>
            <a:endParaRPr lang="zh-CN" altLang="en-US" sz="1200" dirty="0">
              <a:solidFill>
                <a:srgbClr val="FDDAB2"/>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1" name="文本框 20"/>
          <p:cNvSpPr txBox="1"/>
          <p:nvPr/>
        </p:nvSpPr>
        <p:spPr>
          <a:xfrm>
            <a:off x="7818755" y="4370070"/>
            <a:ext cx="1621790" cy="337185"/>
          </a:xfrm>
          <a:prstGeom prst="rect">
            <a:avLst/>
          </a:prstGeom>
          <a:noFill/>
        </p:spPr>
        <p:txBody>
          <a:bodyPr wrap="square" rtlCol="0">
            <a:spAutoFit/>
          </a:bodyPr>
          <a:lstStyle/>
          <a:p>
            <a:r>
              <a:rPr lang="zh-CN" altLang="en-US" sz="1600">
                <a:solidFill>
                  <a:srgbClr val="FDDAB2"/>
                </a:solidFill>
                <a:latin typeface="思源黑体" panose="020B0500000000000000" pitchFamily="34" charset="-122"/>
                <a:ea typeface="思源黑体" panose="020B0500000000000000" pitchFamily="34" charset="-122"/>
                <a:sym typeface="思源黑体" panose="020B0500000000000000" pitchFamily="34" charset="-122"/>
              </a:rPr>
              <a:t>市场</a:t>
            </a:r>
            <a:endParaRPr lang="zh-CN" altLang="en-US" sz="1600">
              <a:solidFill>
                <a:srgbClr val="FDDAB2"/>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6" name="文本框 5"/>
          <p:cNvSpPr txBox="1"/>
          <p:nvPr/>
        </p:nvSpPr>
        <p:spPr>
          <a:xfrm>
            <a:off x="7818755" y="4700270"/>
            <a:ext cx="3361690" cy="533400"/>
          </a:xfrm>
          <a:prstGeom prst="rect">
            <a:avLst/>
          </a:prstGeom>
          <a:noFill/>
        </p:spPr>
        <p:txBody>
          <a:bodyPr wrap="square" rtlCol="0">
            <a:spAutoFit/>
          </a:bodyPr>
          <a:lstStyle/>
          <a:p>
            <a:pPr>
              <a:lnSpc>
                <a:spcPct val="120000"/>
              </a:lnSpc>
            </a:pPr>
            <a:r>
              <a:rPr lang="zh-CN" altLang="en-US" sz="1200" dirty="0">
                <a:solidFill>
                  <a:srgbClr val="FDDAB2"/>
                </a:solidFill>
                <a:latin typeface="思源黑体" panose="020B0500000000000000" pitchFamily="34" charset="-122"/>
                <a:ea typeface="思源黑体" panose="020B0500000000000000" pitchFamily="34" charset="-122"/>
                <a:sym typeface="思源黑体" panose="020B0500000000000000" pitchFamily="34" charset="-122"/>
              </a:rPr>
              <a:t>积极审慎分析市场，营销业绩优于预期。提高售后服务质量，提升品牌。</a:t>
            </a:r>
            <a:endParaRPr lang="zh-CN" altLang="en-US" sz="1200" dirty="0">
              <a:solidFill>
                <a:srgbClr val="FDDAB2"/>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3" name="文本框 32"/>
          <p:cNvSpPr txBox="1"/>
          <p:nvPr/>
        </p:nvSpPr>
        <p:spPr>
          <a:xfrm>
            <a:off x="2534920" y="2681809"/>
            <a:ext cx="1669676" cy="347141"/>
          </a:xfrm>
          <a:prstGeom prst="rect">
            <a:avLst/>
          </a:prstGeom>
          <a:noFill/>
        </p:spPr>
        <p:txBody>
          <a:bodyPr wrap="square" rtlCol="0">
            <a:spAutoFit/>
          </a:bodyPr>
          <a:lstStyle/>
          <a:p>
            <a:pPr algn="r"/>
            <a:r>
              <a:rPr lang="zh-CN" altLang="en-US" sz="1600">
                <a:solidFill>
                  <a:srgbClr val="FDDAB2"/>
                </a:solidFill>
                <a:latin typeface="思源黑体" panose="020B0500000000000000" pitchFamily="34" charset="-122"/>
                <a:ea typeface="思源黑体" panose="020B0500000000000000" pitchFamily="34" charset="-122"/>
                <a:sym typeface="思源黑体" panose="020B0500000000000000" pitchFamily="34" charset="-122"/>
              </a:rPr>
              <a:t>施工进度</a:t>
            </a:r>
            <a:endParaRPr lang="zh-CN" altLang="en-US" sz="1600">
              <a:solidFill>
                <a:srgbClr val="FDDAB2"/>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5" name="文本框 34"/>
          <p:cNvSpPr txBox="1"/>
          <p:nvPr/>
        </p:nvSpPr>
        <p:spPr>
          <a:xfrm>
            <a:off x="1377950" y="3009900"/>
            <a:ext cx="2860810" cy="664210"/>
          </a:xfrm>
          <a:prstGeom prst="rect">
            <a:avLst/>
          </a:prstGeom>
          <a:noFill/>
        </p:spPr>
        <p:txBody>
          <a:bodyPr wrap="square" rtlCol="0">
            <a:spAutoFit/>
          </a:bodyPr>
          <a:lstStyle/>
          <a:p>
            <a:pPr algn="r"/>
            <a:r>
              <a:rPr lang="zh-CN" altLang="en-US" sz="1200" dirty="0">
                <a:solidFill>
                  <a:srgbClr val="FDDAB2"/>
                </a:solidFill>
                <a:latin typeface="思源黑体" panose="020B0500000000000000" pitchFamily="34" charset="-122"/>
                <a:ea typeface="思源黑体" panose="020B0500000000000000" pitchFamily="34" charset="-122"/>
                <a:sym typeface="思源黑体" panose="020B0500000000000000" pitchFamily="34" charset="-122"/>
              </a:rPr>
              <a:t>环保督查施工历经困阻，施工进展趋于正常。公司各项经费及管理费用也得到一定的控制。</a:t>
            </a:r>
            <a:endParaRPr lang="zh-CN" altLang="en-US" sz="1200" dirty="0">
              <a:solidFill>
                <a:srgbClr val="FDDAB2"/>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6" name="文本框 35"/>
          <p:cNvSpPr txBox="1"/>
          <p:nvPr/>
        </p:nvSpPr>
        <p:spPr>
          <a:xfrm>
            <a:off x="2534920" y="4206444"/>
            <a:ext cx="1669676" cy="347141"/>
          </a:xfrm>
          <a:prstGeom prst="rect">
            <a:avLst/>
          </a:prstGeom>
          <a:noFill/>
        </p:spPr>
        <p:txBody>
          <a:bodyPr wrap="square" rtlCol="0">
            <a:spAutoFit/>
          </a:bodyPr>
          <a:lstStyle/>
          <a:p>
            <a:pPr algn="r"/>
            <a:r>
              <a:rPr lang="zh-CN" altLang="en-US" sz="1600">
                <a:solidFill>
                  <a:srgbClr val="FDDAB2"/>
                </a:solidFill>
                <a:latin typeface="思源黑体" panose="020B0500000000000000" pitchFamily="34" charset="-122"/>
                <a:ea typeface="思源黑体" panose="020B0500000000000000" pitchFamily="34" charset="-122"/>
                <a:sym typeface="思源黑体" panose="020B0500000000000000" pitchFamily="34" charset="-122"/>
              </a:rPr>
              <a:t>成本</a:t>
            </a:r>
            <a:endParaRPr lang="zh-CN" altLang="en-US" sz="1600">
              <a:solidFill>
                <a:srgbClr val="FDDAB2"/>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7" name="文本框 36"/>
          <p:cNvSpPr txBox="1"/>
          <p:nvPr/>
        </p:nvSpPr>
        <p:spPr>
          <a:xfrm>
            <a:off x="1483995" y="4539991"/>
            <a:ext cx="2751635" cy="473969"/>
          </a:xfrm>
          <a:prstGeom prst="rect">
            <a:avLst/>
          </a:prstGeom>
          <a:noFill/>
        </p:spPr>
        <p:txBody>
          <a:bodyPr wrap="square" rtlCol="0">
            <a:spAutoFit/>
          </a:bodyPr>
          <a:lstStyle/>
          <a:p>
            <a:pPr algn="r"/>
            <a:r>
              <a:rPr lang="zh-CN" altLang="en-US" sz="1200" dirty="0">
                <a:solidFill>
                  <a:srgbClr val="FDDAB2"/>
                </a:solidFill>
                <a:latin typeface="思源黑体" panose="020B0500000000000000" pitchFamily="34" charset="-122"/>
                <a:ea typeface="思源黑体" panose="020B0500000000000000" pitchFamily="34" charset="-122"/>
                <a:sym typeface="思源黑体" panose="020B0500000000000000" pitchFamily="34" charset="-122"/>
              </a:rPr>
              <a:t>各种成本控制精细，企业管理效益明显。上半年以来，各项招标趋于下降。</a:t>
            </a:r>
            <a:endParaRPr lang="zh-CN" altLang="en-US" sz="1200" dirty="0">
              <a:solidFill>
                <a:srgbClr val="FDDAB2"/>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42" name="组合 41"/>
          <p:cNvGrpSpPr/>
          <p:nvPr/>
        </p:nvGrpSpPr>
        <p:grpSpPr>
          <a:xfrm>
            <a:off x="4373246" y="2366718"/>
            <a:ext cx="3303124" cy="3303123"/>
            <a:chOff x="4302751" y="1746538"/>
            <a:chExt cx="3636931" cy="3636931"/>
          </a:xfrm>
        </p:grpSpPr>
        <p:sp>
          <p:nvSpPr>
            <p:cNvPr id="43" name="Rectangle 6"/>
            <p:cNvSpPr>
              <a:spLocks noChangeArrowheads="1"/>
            </p:cNvSpPr>
            <p:nvPr/>
          </p:nvSpPr>
          <p:spPr bwMode="auto">
            <a:xfrm>
              <a:off x="4302751" y="1746538"/>
              <a:ext cx="3636931" cy="363693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思源黑体 Medium" panose="020B0600000000000000" pitchFamily="34" charset="-122"/>
                <a:ea typeface="思源黑体 Medium" panose="020B0600000000000000" pitchFamily="34" charset="-122"/>
                <a:sym typeface="思源黑体 Medium" panose="020B0600000000000000" pitchFamily="34" charset="-122"/>
              </a:endParaRPr>
            </a:p>
          </p:txBody>
        </p:sp>
        <p:grpSp>
          <p:nvGrpSpPr>
            <p:cNvPr id="45" name="Group 16"/>
            <p:cNvGrpSpPr/>
            <p:nvPr/>
          </p:nvGrpSpPr>
          <p:grpSpPr>
            <a:xfrm>
              <a:off x="5475928" y="2932943"/>
              <a:ext cx="1273215" cy="1275696"/>
              <a:chOff x="5475928" y="3602345"/>
              <a:chExt cx="1273215" cy="1275696"/>
            </a:xfrm>
          </p:grpSpPr>
          <p:sp>
            <p:nvSpPr>
              <p:cNvPr id="61" name="Oval 13"/>
              <p:cNvSpPr>
                <a:spLocks noChangeArrowheads="1"/>
              </p:cNvSpPr>
              <p:nvPr/>
            </p:nvSpPr>
            <p:spPr bwMode="auto">
              <a:xfrm>
                <a:off x="5475928" y="3602345"/>
                <a:ext cx="1273215" cy="1275696"/>
              </a:xfrm>
              <a:prstGeom prst="ellipse">
                <a:avLst/>
              </a:prstGeom>
              <a:solidFill>
                <a:schemeClr val="bg1">
                  <a:lumMod val="85000"/>
                </a:schemeClr>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思源黑体 Medium" panose="020B0600000000000000" pitchFamily="34" charset="-122"/>
                  <a:ea typeface="思源黑体 Medium" panose="020B0600000000000000" pitchFamily="34" charset="-122"/>
                  <a:sym typeface="思源黑体 Medium" panose="020B0600000000000000" pitchFamily="34" charset="-122"/>
                </a:endParaRPr>
              </a:p>
            </p:txBody>
          </p:sp>
          <p:grpSp>
            <p:nvGrpSpPr>
              <p:cNvPr id="62" name="Group 18"/>
              <p:cNvGrpSpPr/>
              <p:nvPr/>
            </p:nvGrpSpPr>
            <p:grpSpPr>
              <a:xfrm>
                <a:off x="5501557" y="3606478"/>
                <a:ext cx="1233530" cy="1234357"/>
                <a:chOff x="5501557" y="3606478"/>
                <a:chExt cx="1233530" cy="1234357"/>
              </a:xfrm>
            </p:grpSpPr>
            <p:sp>
              <p:nvSpPr>
                <p:cNvPr id="63" name="Oval 14"/>
                <p:cNvSpPr>
                  <a:spLocks noChangeArrowheads="1"/>
                </p:cNvSpPr>
                <p:nvPr/>
              </p:nvSpPr>
              <p:spPr bwMode="auto">
                <a:xfrm>
                  <a:off x="5501557" y="3606478"/>
                  <a:ext cx="1233530" cy="1234357"/>
                </a:xfrm>
                <a:prstGeom prst="ellipse">
                  <a:avLst/>
                </a:pr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思源黑体 Medium" panose="020B0600000000000000" pitchFamily="34" charset="-122"/>
                    <a:ea typeface="思源黑体 Medium" panose="020B0600000000000000" pitchFamily="34" charset="-122"/>
                    <a:sym typeface="思源黑体 Medium" panose="020B0600000000000000" pitchFamily="34" charset="-122"/>
                  </a:endParaRPr>
                </a:p>
              </p:txBody>
            </p:sp>
            <p:sp>
              <p:nvSpPr>
                <p:cNvPr id="64" name="Oval 15"/>
                <p:cNvSpPr>
                  <a:spLocks noChangeArrowheads="1"/>
                </p:cNvSpPr>
                <p:nvPr/>
              </p:nvSpPr>
              <p:spPr bwMode="auto">
                <a:xfrm>
                  <a:off x="5536281" y="3642029"/>
                  <a:ext cx="1164082" cy="1163256"/>
                </a:xfrm>
                <a:prstGeom prst="ellipse">
                  <a:avLst/>
                </a:prstGeom>
                <a:gradFill>
                  <a:gsLst>
                    <a:gs pos="0">
                      <a:srgbClr val="FDDAB2"/>
                    </a:gs>
                    <a:gs pos="100000">
                      <a:srgbClr val="BB8A52"/>
                    </a:gs>
                  </a:gsLst>
                  <a:lin ang="10800000" scaled="0"/>
                </a:gradFill>
                <a:ln w="9525">
                  <a:no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latin typeface="思源黑体 Medium" panose="020B0600000000000000" pitchFamily="34" charset="-122"/>
                    <a:ea typeface="思源黑体 Medium" panose="020B0600000000000000" pitchFamily="34" charset="-122"/>
                    <a:sym typeface="思源黑体 Medium" panose="020B0600000000000000" pitchFamily="34" charset="-122"/>
                  </a:endParaRPr>
                </a:p>
              </p:txBody>
            </p:sp>
          </p:grpSp>
        </p:grpSp>
        <p:sp>
          <p:nvSpPr>
            <p:cNvPr id="46" name="Freeform 16"/>
            <p:cNvSpPr/>
            <p:nvPr/>
          </p:nvSpPr>
          <p:spPr bwMode="auto">
            <a:xfrm>
              <a:off x="4513576" y="1897008"/>
              <a:ext cx="2440604" cy="1380694"/>
            </a:xfrm>
            <a:custGeom>
              <a:avLst/>
              <a:gdLst>
                <a:gd name="T0" fmla="*/ 1248 w 1248"/>
                <a:gd name="T1" fmla="*/ 706 h 706"/>
                <a:gd name="T2" fmla="*/ 1233 w 1248"/>
                <a:gd name="T3" fmla="*/ 520 h 706"/>
                <a:gd name="T4" fmla="*/ 1192 w 1248"/>
                <a:gd name="T5" fmla="*/ 567 h 706"/>
                <a:gd name="T6" fmla="*/ 1182 w 1248"/>
                <a:gd name="T7" fmla="*/ 542 h 706"/>
                <a:gd name="T8" fmla="*/ 623 w 1248"/>
                <a:gd name="T9" fmla="*/ 282 h 706"/>
                <a:gd name="T10" fmla="*/ 312 w 1248"/>
                <a:gd name="T11" fmla="*/ 0 h 706"/>
                <a:gd name="T12" fmla="*/ 0 w 1248"/>
                <a:gd name="T13" fmla="*/ 312 h 706"/>
                <a:gd name="T14" fmla="*/ 226 w 1248"/>
                <a:gd name="T15" fmla="*/ 612 h 706"/>
                <a:gd name="T16" fmla="*/ 226 w 1248"/>
                <a:gd name="T17" fmla="*/ 613 h 706"/>
                <a:gd name="T18" fmla="*/ 250 w 1248"/>
                <a:gd name="T19" fmla="*/ 619 h 706"/>
                <a:gd name="T20" fmla="*/ 251 w 1248"/>
                <a:gd name="T21" fmla="*/ 618 h 706"/>
                <a:gd name="T22" fmla="*/ 251 w 1248"/>
                <a:gd name="T23" fmla="*/ 619 h 706"/>
                <a:gd name="T24" fmla="*/ 511 w 1248"/>
                <a:gd name="T25" fmla="*/ 369 h 706"/>
                <a:gd name="T26" fmla="*/ 627 w 1248"/>
                <a:gd name="T27" fmla="*/ 329 h 706"/>
                <a:gd name="T28" fmla="*/ 1181 w 1248"/>
                <a:gd name="T29" fmla="*/ 572 h 706"/>
                <a:gd name="T30" fmla="*/ 1117 w 1248"/>
                <a:gd name="T31" fmla="*/ 573 h 706"/>
                <a:gd name="T32" fmla="*/ 1248 w 1248"/>
                <a:gd name="T33"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48" h="706">
                  <a:moveTo>
                    <a:pt x="1248" y="706"/>
                  </a:moveTo>
                  <a:cubicBezTo>
                    <a:pt x="1233" y="520"/>
                    <a:pt x="1233" y="520"/>
                    <a:pt x="1233" y="520"/>
                  </a:cubicBezTo>
                  <a:cubicBezTo>
                    <a:pt x="1192" y="567"/>
                    <a:pt x="1192" y="567"/>
                    <a:pt x="1192" y="567"/>
                  </a:cubicBezTo>
                  <a:cubicBezTo>
                    <a:pt x="1188" y="556"/>
                    <a:pt x="1187" y="553"/>
                    <a:pt x="1182" y="542"/>
                  </a:cubicBezTo>
                  <a:cubicBezTo>
                    <a:pt x="1086" y="336"/>
                    <a:pt x="851" y="233"/>
                    <a:pt x="623" y="282"/>
                  </a:cubicBezTo>
                  <a:cubicBezTo>
                    <a:pt x="607" y="124"/>
                    <a:pt x="474" y="0"/>
                    <a:pt x="312" y="0"/>
                  </a:cubicBezTo>
                  <a:cubicBezTo>
                    <a:pt x="140" y="0"/>
                    <a:pt x="0" y="140"/>
                    <a:pt x="0" y="312"/>
                  </a:cubicBezTo>
                  <a:cubicBezTo>
                    <a:pt x="0" y="455"/>
                    <a:pt x="96" y="575"/>
                    <a:pt x="226" y="612"/>
                  </a:cubicBezTo>
                  <a:cubicBezTo>
                    <a:pt x="226" y="613"/>
                    <a:pt x="226" y="613"/>
                    <a:pt x="226" y="613"/>
                  </a:cubicBezTo>
                  <a:cubicBezTo>
                    <a:pt x="234" y="615"/>
                    <a:pt x="242" y="617"/>
                    <a:pt x="250" y="619"/>
                  </a:cubicBezTo>
                  <a:cubicBezTo>
                    <a:pt x="251" y="618"/>
                    <a:pt x="251" y="618"/>
                    <a:pt x="251" y="618"/>
                  </a:cubicBezTo>
                  <a:cubicBezTo>
                    <a:pt x="251" y="619"/>
                    <a:pt x="251" y="619"/>
                    <a:pt x="251" y="619"/>
                  </a:cubicBezTo>
                  <a:cubicBezTo>
                    <a:pt x="303" y="514"/>
                    <a:pt x="393" y="423"/>
                    <a:pt x="511" y="369"/>
                  </a:cubicBezTo>
                  <a:cubicBezTo>
                    <a:pt x="580" y="337"/>
                    <a:pt x="626" y="329"/>
                    <a:pt x="627" y="329"/>
                  </a:cubicBezTo>
                  <a:cubicBezTo>
                    <a:pt x="853" y="278"/>
                    <a:pt x="1082" y="370"/>
                    <a:pt x="1181" y="572"/>
                  </a:cubicBezTo>
                  <a:cubicBezTo>
                    <a:pt x="1117" y="573"/>
                    <a:pt x="1117" y="573"/>
                    <a:pt x="1117" y="573"/>
                  </a:cubicBezTo>
                  <a:cubicBezTo>
                    <a:pt x="1248" y="706"/>
                    <a:pt x="1248" y="706"/>
                    <a:pt x="1248" y="706"/>
                  </a:cubicBezTo>
                </a:path>
              </a:pathLst>
            </a:custGeom>
            <a:gradFill>
              <a:gsLst>
                <a:gs pos="0">
                  <a:srgbClr val="FDDAB2"/>
                </a:gs>
                <a:gs pos="100000">
                  <a:srgbClr val="BB8A52"/>
                </a:gs>
              </a:gsLst>
              <a:lin ang="10800000" scaled="0"/>
            </a:gradFill>
            <a:ln w="9525">
              <a:no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思源黑体 Medium" panose="020B0600000000000000" pitchFamily="34" charset="-122"/>
                <a:ea typeface="思源黑体 Medium" panose="020B0600000000000000" pitchFamily="34" charset="-122"/>
                <a:sym typeface="思源黑体 Medium" panose="020B0600000000000000" pitchFamily="34" charset="-122"/>
              </a:endParaRPr>
            </a:p>
          </p:txBody>
        </p:sp>
        <p:sp>
          <p:nvSpPr>
            <p:cNvPr id="47" name="Freeform 17"/>
            <p:cNvSpPr>
              <a:spLocks noEditPoints="1"/>
            </p:cNvSpPr>
            <p:nvPr/>
          </p:nvSpPr>
          <p:spPr bwMode="auto">
            <a:xfrm>
              <a:off x="4502001" y="1884607"/>
              <a:ext cx="2463754" cy="1404671"/>
            </a:xfrm>
            <a:custGeom>
              <a:avLst/>
              <a:gdLst>
                <a:gd name="T0" fmla="*/ 1254 w 1260"/>
                <a:gd name="T1" fmla="*/ 718 h 718"/>
                <a:gd name="T2" fmla="*/ 1250 w 1260"/>
                <a:gd name="T3" fmla="*/ 716 h 718"/>
                <a:gd name="T4" fmla="*/ 1119 w 1260"/>
                <a:gd name="T5" fmla="*/ 583 h 718"/>
                <a:gd name="T6" fmla="*/ 1117 w 1260"/>
                <a:gd name="T7" fmla="*/ 577 h 718"/>
                <a:gd name="T8" fmla="*/ 1123 w 1260"/>
                <a:gd name="T9" fmla="*/ 573 h 718"/>
                <a:gd name="T10" fmla="*/ 1175 w 1260"/>
                <a:gd name="T11" fmla="*/ 572 h 718"/>
                <a:gd name="T12" fmla="*/ 755 w 1260"/>
                <a:gd name="T13" fmla="*/ 327 h 718"/>
                <a:gd name="T14" fmla="*/ 634 w 1260"/>
                <a:gd name="T15" fmla="*/ 341 h 718"/>
                <a:gd name="T16" fmla="*/ 632 w 1260"/>
                <a:gd name="T17" fmla="*/ 341 h 718"/>
                <a:gd name="T18" fmla="*/ 632 w 1260"/>
                <a:gd name="T19" fmla="*/ 341 h 718"/>
                <a:gd name="T20" fmla="*/ 630 w 1260"/>
                <a:gd name="T21" fmla="*/ 342 h 718"/>
                <a:gd name="T22" fmla="*/ 630 w 1260"/>
                <a:gd name="T23" fmla="*/ 342 h 718"/>
                <a:gd name="T24" fmla="*/ 628 w 1260"/>
                <a:gd name="T25" fmla="*/ 341 h 718"/>
                <a:gd name="T26" fmla="*/ 520 w 1260"/>
                <a:gd name="T27" fmla="*/ 380 h 718"/>
                <a:gd name="T28" fmla="*/ 263 w 1260"/>
                <a:gd name="T29" fmla="*/ 627 h 718"/>
                <a:gd name="T30" fmla="*/ 257 w 1260"/>
                <a:gd name="T31" fmla="*/ 631 h 718"/>
                <a:gd name="T32" fmla="*/ 255 w 1260"/>
                <a:gd name="T33" fmla="*/ 631 h 718"/>
                <a:gd name="T34" fmla="*/ 230 w 1260"/>
                <a:gd name="T35" fmla="*/ 624 h 718"/>
                <a:gd name="T36" fmla="*/ 229 w 1260"/>
                <a:gd name="T37" fmla="*/ 624 h 718"/>
                <a:gd name="T38" fmla="*/ 0 w 1260"/>
                <a:gd name="T39" fmla="*/ 318 h 718"/>
                <a:gd name="T40" fmla="*/ 318 w 1260"/>
                <a:gd name="T41" fmla="*/ 0 h 718"/>
                <a:gd name="T42" fmla="*/ 532 w 1260"/>
                <a:gd name="T43" fmla="*/ 83 h 718"/>
                <a:gd name="T44" fmla="*/ 634 w 1260"/>
                <a:gd name="T45" fmla="*/ 280 h 718"/>
                <a:gd name="T46" fmla="*/ 742 w 1260"/>
                <a:gd name="T47" fmla="*/ 270 h 718"/>
                <a:gd name="T48" fmla="*/ 1009 w 1260"/>
                <a:gd name="T49" fmla="*/ 342 h 718"/>
                <a:gd name="T50" fmla="*/ 1193 w 1260"/>
                <a:gd name="T51" fmla="*/ 544 h 718"/>
                <a:gd name="T52" fmla="*/ 1199 w 1260"/>
                <a:gd name="T53" fmla="*/ 554 h 718"/>
                <a:gd name="T54" fmla="*/ 1202 w 1260"/>
                <a:gd name="T55" fmla="*/ 560 h 718"/>
                <a:gd name="T56" fmla="*/ 1234 w 1260"/>
                <a:gd name="T57" fmla="*/ 522 h 718"/>
                <a:gd name="T58" fmla="*/ 1241 w 1260"/>
                <a:gd name="T59" fmla="*/ 520 h 718"/>
                <a:gd name="T60" fmla="*/ 1245 w 1260"/>
                <a:gd name="T61" fmla="*/ 526 h 718"/>
                <a:gd name="T62" fmla="*/ 1260 w 1260"/>
                <a:gd name="T63" fmla="*/ 712 h 718"/>
                <a:gd name="T64" fmla="*/ 1256 w 1260"/>
                <a:gd name="T65" fmla="*/ 717 h 718"/>
                <a:gd name="T66" fmla="*/ 1254 w 1260"/>
                <a:gd name="T67" fmla="*/ 718 h 718"/>
                <a:gd name="T68" fmla="*/ 1132 w 1260"/>
                <a:gd name="T69" fmla="*/ 583 h 718"/>
                <a:gd name="T70" fmla="*/ 1247 w 1260"/>
                <a:gd name="T71" fmla="*/ 696 h 718"/>
                <a:gd name="T72" fmla="*/ 1236 w 1260"/>
                <a:gd name="T73" fmla="*/ 536 h 718"/>
                <a:gd name="T74" fmla="*/ 1204 w 1260"/>
                <a:gd name="T75" fmla="*/ 574 h 718"/>
                <a:gd name="T76" fmla="*/ 1199 w 1260"/>
                <a:gd name="T77" fmla="*/ 577 h 718"/>
                <a:gd name="T78" fmla="*/ 1196 w 1260"/>
                <a:gd name="T79" fmla="*/ 573 h 718"/>
                <a:gd name="T80" fmla="*/ 1185 w 1260"/>
                <a:gd name="T81" fmla="*/ 550 h 718"/>
                <a:gd name="T82" fmla="*/ 742 w 1260"/>
                <a:gd name="T83" fmla="*/ 282 h 718"/>
                <a:gd name="T84" fmla="*/ 630 w 1260"/>
                <a:gd name="T85" fmla="*/ 294 h 718"/>
                <a:gd name="T86" fmla="*/ 625 w 1260"/>
                <a:gd name="T87" fmla="*/ 292 h 718"/>
                <a:gd name="T88" fmla="*/ 623 w 1260"/>
                <a:gd name="T89" fmla="*/ 288 h 718"/>
                <a:gd name="T90" fmla="*/ 318 w 1260"/>
                <a:gd name="T91" fmla="*/ 12 h 718"/>
                <a:gd name="T92" fmla="*/ 12 w 1260"/>
                <a:gd name="T93" fmla="*/ 318 h 718"/>
                <a:gd name="T94" fmla="*/ 234 w 1260"/>
                <a:gd name="T95" fmla="*/ 613 h 718"/>
                <a:gd name="T96" fmla="*/ 235 w 1260"/>
                <a:gd name="T97" fmla="*/ 613 h 718"/>
                <a:gd name="T98" fmla="*/ 254 w 1260"/>
                <a:gd name="T99" fmla="*/ 618 h 718"/>
                <a:gd name="T100" fmla="*/ 515 w 1260"/>
                <a:gd name="T101" fmla="*/ 369 h 718"/>
                <a:gd name="T102" fmla="*/ 628 w 1260"/>
                <a:gd name="T103" fmla="*/ 329 h 718"/>
                <a:gd name="T104" fmla="*/ 631 w 1260"/>
                <a:gd name="T105" fmla="*/ 329 h 718"/>
                <a:gd name="T106" fmla="*/ 632 w 1260"/>
                <a:gd name="T107" fmla="*/ 329 h 718"/>
                <a:gd name="T108" fmla="*/ 755 w 1260"/>
                <a:gd name="T109" fmla="*/ 315 h 718"/>
                <a:gd name="T110" fmla="*/ 1011 w 1260"/>
                <a:gd name="T111" fmla="*/ 383 h 718"/>
                <a:gd name="T112" fmla="*/ 1190 w 1260"/>
                <a:gd name="T113" fmla="*/ 576 h 718"/>
                <a:gd name="T114" fmla="*/ 1190 w 1260"/>
                <a:gd name="T115" fmla="*/ 581 h 718"/>
                <a:gd name="T116" fmla="*/ 1184 w 1260"/>
                <a:gd name="T117" fmla="*/ 583 h 718"/>
                <a:gd name="T118" fmla="*/ 1132 w 1260"/>
                <a:gd name="T119" fmla="*/ 583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60" h="718">
                  <a:moveTo>
                    <a:pt x="1254" y="718"/>
                  </a:moveTo>
                  <a:cubicBezTo>
                    <a:pt x="1252" y="718"/>
                    <a:pt x="1251" y="717"/>
                    <a:pt x="1250" y="716"/>
                  </a:cubicBezTo>
                  <a:cubicBezTo>
                    <a:pt x="1119" y="583"/>
                    <a:pt x="1119" y="583"/>
                    <a:pt x="1119" y="583"/>
                  </a:cubicBezTo>
                  <a:cubicBezTo>
                    <a:pt x="1117" y="581"/>
                    <a:pt x="1117" y="579"/>
                    <a:pt x="1117" y="577"/>
                  </a:cubicBezTo>
                  <a:cubicBezTo>
                    <a:pt x="1118" y="575"/>
                    <a:pt x="1121" y="573"/>
                    <a:pt x="1123" y="573"/>
                  </a:cubicBezTo>
                  <a:cubicBezTo>
                    <a:pt x="1175" y="572"/>
                    <a:pt x="1175" y="572"/>
                    <a:pt x="1175" y="572"/>
                  </a:cubicBezTo>
                  <a:cubicBezTo>
                    <a:pt x="1097" y="421"/>
                    <a:pt x="937" y="327"/>
                    <a:pt x="755" y="327"/>
                  </a:cubicBezTo>
                  <a:cubicBezTo>
                    <a:pt x="715" y="327"/>
                    <a:pt x="674" y="332"/>
                    <a:pt x="634" y="341"/>
                  </a:cubicBezTo>
                  <a:cubicBezTo>
                    <a:pt x="633" y="341"/>
                    <a:pt x="633" y="341"/>
                    <a:pt x="632" y="341"/>
                  </a:cubicBezTo>
                  <a:cubicBezTo>
                    <a:pt x="632" y="341"/>
                    <a:pt x="632" y="341"/>
                    <a:pt x="632" y="341"/>
                  </a:cubicBezTo>
                  <a:cubicBezTo>
                    <a:pt x="631" y="341"/>
                    <a:pt x="631" y="342"/>
                    <a:pt x="630" y="342"/>
                  </a:cubicBezTo>
                  <a:cubicBezTo>
                    <a:pt x="630" y="342"/>
                    <a:pt x="630" y="342"/>
                    <a:pt x="630" y="342"/>
                  </a:cubicBezTo>
                  <a:cubicBezTo>
                    <a:pt x="629" y="342"/>
                    <a:pt x="629" y="342"/>
                    <a:pt x="628" y="341"/>
                  </a:cubicBezTo>
                  <a:cubicBezTo>
                    <a:pt x="596" y="349"/>
                    <a:pt x="560" y="362"/>
                    <a:pt x="520" y="380"/>
                  </a:cubicBezTo>
                  <a:cubicBezTo>
                    <a:pt x="407" y="432"/>
                    <a:pt x="316" y="520"/>
                    <a:pt x="263" y="627"/>
                  </a:cubicBezTo>
                  <a:cubicBezTo>
                    <a:pt x="262" y="630"/>
                    <a:pt x="259" y="631"/>
                    <a:pt x="257" y="631"/>
                  </a:cubicBezTo>
                  <a:cubicBezTo>
                    <a:pt x="256" y="631"/>
                    <a:pt x="256" y="631"/>
                    <a:pt x="255" y="631"/>
                  </a:cubicBezTo>
                  <a:cubicBezTo>
                    <a:pt x="247" y="629"/>
                    <a:pt x="239" y="627"/>
                    <a:pt x="230" y="624"/>
                  </a:cubicBezTo>
                  <a:cubicBezTo>
                    <a:pt x="230" y="624"/>
                    <a:pt x="229" y="624"/>
                    <a:pt x="229" y="624"/>
                  </a:cubicBezTo>
                  <a:cubicBezTo>
                    <a:pt x="94" y="584"/>
                    <a:pt x="0" y="459"/>
                    <a:pt x="0" y="318"/>
                  </a:cubicBezTo>
                  <a:cubicBezTo>
                    <a:pt x="0" y="143"/>
                    <a:pt x="143" y="0"/>
                    <a:pt x="318" y="0"/>
                  </a:cubicBezTo>
                  <a:cubicBezTo>
                    <a:pt x="398" y="0"/>
                    <a:pt x="474" y="30"/>
                    <a:pt x="532" y="83"/>
                  </a:cubicBezTo>
                  <a:cubicBezTo>
                    <a:pt x="589" y="135"/>
                    <a:pt x="625" y="205"/>
                    <a:pt x="634" y="280"/>
                  </a:cubicBezTo>
                  <a:cubicBezTo>
                    <a:pt x="670" y="273"/>
                    <a:pt x="706" y="270"/>
                    <a:pt x="742" y="270"/>
                  </a:cubicBezTo>
                  <a:cubicBezTo>
                    <a:pt x="838" y="270"/>
                    <a:pt x="930" y="295"/>
                    <a:pt x="1009" y="342"/>
                  </a:cubicBezTo>
                  <a:cubicBezTo>
                    <a:pt x="1091" y="390"/>
                    <a:pt x="1155" y="460"/>
                    <a:pt x="1193" y="544"/>
                  </a:cubicBezTo>
                  <a:cubicBezTo>
                    <a:pt x="1195" y="549"/>
                    <a:pt x="1197" y="552"/>
                    <a:pt x="1199" y="554"/>
                  </a:cubicBezTo>
                  <a:cubicBezTo>
                    <a:pt x="1200" y="556"/>
                    <a:pt x="1201" y="558"/>
                    <a:pt x="1202" y="560"/>
                  </a:cubicBezTo>
                  <a:cubicBezTo>
                    <a:pt x="1234" y="522"/>
                    <a:pt x="1234" y="522"/>
                    <a:pt x="1234" y="522"/>
                  </a:cubicBezTo>
                  <a:cubicBezTo>
                    <a:pt x="1236" y="520"/>
                    <a:pt x="1239" y="520"/>
                    <a:pt x="1241" y="520"/>
                  </a:cubicBezTo>
                  <a:cubicBezTo>
                    <a:pt x="1243" y="521"/>
                    <a:pt x="1245" y="523"/>
                    <a:pt x="1245" y="526"/>
                  </a:cubicBezTo>
                  <a:cubicBezTo>
                    <a:pt x="1260" y="712"/>
                    <a:pt x="1260" y="712"/>
                    <a:pt x="1260" y="712"/>
                  </a:cubicBezTo>
                  <a:cubicBezTo>
                    <a:pt x="1260" y="714"/>
                    <a:pt x="1259" y="716"/>
                    <a:pt x="1256" y="717"/>
                  </a:cubicBezTo>
                  <a:cubicBezTo>
                    <a:pt x="1256" y="718"/>
                    <a:pt x="1255" y="718"/>
                    <a:pt x="1254" y="718"/>
                  </a:cubicBezTo>
                  <a:close/>
                  <a:moveTo>
                    <a:pt x="1132" y="583"/>
                  </a:moveTo>
                  <a:cubicBezTo>
                    <a:pt x="1247" y="696"/>
                    <a:pt x="1247" y="696"/>
                    <a:pt x="1247" y="696"/>
                  </a:cubicBezTo>
                  <a:cubicBezTo>
                    <a:pt x="1236" y="536"/>
                    <a:pt x="1236" y="536"/>
                    <a:pt x="1236" y="536"/>
                  </a:cubicBezTo>
                  <a:cubicBezTo>
                    <a:pt x="1204" y="574"/>
                    <a:pt x="1204" y="574"/>
                    <a:pt x="1204" y="574"/>
                  </a:cubicBezTo>
                  <a:cubicBezTo>
                    <a:pt x="1203" y="575"/>
                    <a:pt x="1201" y="577"/>
                    <a:pt x="1199" y="577"/>
                  </a:cubicBezTo>
                  <a:cubicBezTo>
                    <a:pt x="1197" y="576"/>
                    <a:pt x="1196" y="575"/>
                    <a:pt x="1196" y="573"/>
                  </a:cubicBezTo>
                  <a:cubicBezTo>
                    <a:pt x="1193" y="567"/>
                    <a:pt x="1187" y="555"/>
                    <a:pt x="1185" y="550"/>
                  </a:cubicBezTo>
                  <a:cubicBezTo>
                    <a:pt x="1109" y="385"/>
                    <a:pt x="938" y="282"/>
                    <a:pt x="742" y="282"/>
                  </a:cubicBezTo>
                  <a:cubicBezTo>
                    <a:pt x="705" y="282"/>
                    <a:pt x="667" y="286"/>
                    <a:pt x="630" y="294"/>
                  </a:cubicBezTo>
                  <a:cubicBezTo>
                    <a:pt x="628" y="294"/>
                    <a:pt x="627" y="293"/>
                    <a:pt x="625" y="292"/>
                  </a:cubicBezTo>
                  <a:cubicBezTo>
                    <a:pt x="624" y="291"/>
                    <a:pt x="623" y="290"/>
                    <a:pt x="623" y="288"/>
                  </a:cubicBezTo>
                  <a:cubicBezTo>
                    <a:pt x="607" y="131"/>
                    <a:pt x="476" y="12"/>
                    <a:pt x="318" y="12"/>
                  </a:cubicBezTo>
                  <a:cubicBezTo>
                    <a:pt x="149" y="12"/>
                    <a:pt x="12" y="150"/>
                    <a:pt x="12" y="318"/>
                  </a:cubicBezTo>
                  <a:cubicBezTo>
                    <a:pt x="12" y="454"/>
                    <a:pt x="103" y="575"/>
                    <a:pt x="234" y="613"/>
                  </a:cubicBezTo>
                  <a:cubicBezTo>
                    <a:pt x="234" y="613"/>
                    <a:pt x="235" y="613"/>
                    <a:pt x="235" y="613"/>
                  </a:cubicBezTo>
                  <a:cubicBezTo>
                    <a:pt x="241" y="615"/>
                    <a:pt x="248" y="617"/>
                    <a:pt x="254" y="618"/>
                  </a:cubicBezTo>
                  <a:cubicBezTo>
                    <a:pt x="309" y="510"/>
                    <a:pt x="401" y="422"/>
                    <a:pt x="515" y="369"/>
                  </a:cubicBezTo>
                  <a:cubicBezTo>
                    <a:pt x="556" y="350"/>
                    <a:pt x="593" y="337"/>
                    <a:pt x="628" y="329"/>
                  </a:cubicBezTo>
                  <a:cubicBezTo>
                    <a:pt x="629" y="329"/>
                    <a:pt x="630" y="329"/>
                    <a:pt x="631" y="329"/>
                  </a:cubicBezTo>
                  <a:cubicBezTo>
                    <a:pt x="632" y="329"/>
                    <a:pt x="632" y="329"/>
                    <a:pt x="632" y="329"/>
                  </a:cubicBezTo>
                  <a:cubicBezTo>
                    <a:pt x="672" y="320"/>
                    <a:pt x="714" y="315"/>
                    <a:pt x="755" y="315"/>
                  </a:cubicBezTo>
                  <a:cubicBezTo>
                    <a:pt x="847" y="315"/>
                    <a:pt x="935" y="339"/>
                    <a:pt x="1011" y="383"/>
                  </a:cubicBezTo>
                  <a:cubicBezTo>
                    <a:pt x="1089" y="428"/>
                    <a:pt x="1150" y="495"/>
                    <a:pt x="1190" y="576"/>
                  </a:cubicBezTo>
                  <a:cubicBezTo>
                    <a:pt x="1191" y="578"/>
                    <a:pt x="1191" y="579"/>
                    <a:pt x="1190" y="581"/>
                  </a:cubicBezTo>
                  <a:cubicBezTo>
                    <a:pt x="1189" y="583"/>
                    <a:pt x="1186" y="583"/>
                    <a:pt x="1184" y="583"/>
                  </a:cubicBezTo>
                  <a:lnTo>
                    <a:pt x="1132" y="583"/>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思源黑体 Medium" panose="020B0600000000000000" pitchFamily="34" charset="-122"/>
                <a:ea typeface="思源黑体 Medium" panose="020B0600000000000000" pitchFamily="34" charset="-122"/>
                <a:sym typeface="思源黑体 Medium" panose="020B0600000000000000" pitchFamily="34" charset="-122"/>
              </a:endParaRPr>
            </a:p>
          </p:txBody>
        </p:sp>
        <p:sp>
          <p:nvSpPr>
            <p:cNvPr id="48" name="Freeform 18"/>
            <p:cNvSpPr/>
            <p:nvPr/>
          </p:nvSpPr>
          <p:spPr bwMode="auto">
            <a:xfrm>
              <a:off x="6416784" y="1920158"/>
              <a:ext cx="1378214" cy="2442258"/>
            </a:xfrm>
            <a:custGeom>
              <a:avLst/>
              <a:gdLst>
                <a:gd name="T0" fmla="*/ 0 w 705"/>
                <a:gd name="T1" fmla="*/ 1249 h 1249"/>
                <a:gd name="T2" fmla="*/ 186 w 705"/>
                <a:gd name="T3" fmla="*/ 1234 h 1249"/>
                <a:gd name="T4" fmla="*/ 138 w 705"/>
                <a:gd name="T5" fmla="*/ 1192 h 1249"/>
                <a:gd name="T6" fmla="*/ 163 w 705"/>
                <a:gd name="T7" fmla="*/ 1182 h 1249"/>
                <a:gd name="T8" fmla="*/ 423 w 705"/>
                <a:gd name="T9" fmla="*/ 623 h 1249"/>
                <a:gd name="T10" fmla="*/ 704 w 705"/>
                <a:gd name="T11" fmla="*/ 312 h 1249"/>
                <a:gd name="T12" fmla="*/ 392 w 705"/>
                <a:gd name="T13" fmla="*/ 0 h 1249"/>
                <a:gd name="T14" fmla="*/ 92 w 705"/>
                <a:gd name="T15" fmla="*/ 227 h 1249"/>
                <a:gd name="T16" fmla="*/ 92 w 705"/>
                <a:gd name="T17" fmla="*/ 227 h 1249"/>
                <a:gd name="T18" fmla="*/ 86 w 705"/>
                <a:gd name="T19" fmla="*/ 251 h 1249"/>
                <a:gd name="T20" fmla="*/ 86 w 705"/>
                <a:gd name="T21" fmla="*/ 251 h 1249"/>
                <a:gd name="T22" fmla="*/ 86 w 705"/>
                <a:gd name="T23" fmla="*/ 252 h 1249"/>
                <a:gd name="T24" fmla="*/ 336 w 705"/>
                <a:gd name="T25" fmla="*/ 512 h 1249"/>
                <a:gd name="T26" fmla="*/ 376 w 705"/>
                <a:gd name="T27" fmla="*/ 627 h 1249"/>
                <a:gd name="T28" fmla="*/ 134 w 705"/>
                <a:gd name="T29" fmla="*/ 1182 h 1249"/>
                <a:gd name="T30" fmla="*/ 133 w 705"/>
                <a:gd name="T31" fmla="*/ 1118 h 1249"/>
                <a:gd name="T32" fmla="*/ 0 w 705"/>
                <a:gd name="T33" fmla="*/ 1249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5" h="1249">
                  <a:moveTo>
                    <a:pt x="0" y="1249"/>
                  </a:moveTo>
                  <a:cubicBezTo>
                    <a:pt x="186" y="1234"/>
                    <a:pt x="186" y="1234"/>
                    <a:pt x="186" y="1234"/>
                  </a:cubicBezTo>
                  <a:cubicBezTo>
                    <a:pt x="138" y="1192"/>
                    <a:pt x="138" y="1192"/>
                    <a:pt x="138" y="1192"/>
                  </a:cubicBezTo>
                  <a:cubicBezTo>
                    <a:pt x="149" y="1188"/>
                    <a:pt x="152" y="1187"/>
                    <a:pt x="163" y="1182"/>
                  </a:cubicBezTo>
                  <a:cubicBezTo>
                    <a:pt x="370" y="1087"/>
                    <a:pt x="472" y="851"/>
                    <a:pt x="423" y="623"/>
                  </a:cubicBezTo>
                  <a:cubicBezTo>
                    <a:pt x="581" y="608"/>
                    <a:pt x="705" y="474"/>
                    <a:pt x="704" y="312"/>
                  </a:cubicBezTo>
                  <a:cubicBezTo>
                    <a:pt x="704" y="140"/>
                    <a:pt x="564" y="0"/>
                    <a:pt x="392" y="0"/>
                  </a:cubicBezTo>
                  <a:cubicBezTo>
                    <a:pt x="249" y="1"/>
                    <a:pt x="129" y="96"/>
                    <a:pt x="92" y="227"/>
                  </a:cubicBezTo>
                  <a:cubicBezTo>
                    <a:pt x="92" y="227"/>
                    <a:pt x="92" y="227"/>
                    <a:pt x="92" y="227"/>
                  </a:cubicBezTo>
                  <a:cubicBezTo>
                    <a:pt x="90" y="235"/>
                    <a:pt x="88" y="243"/>
                    <a:pt x="86" y="251"/>
                  </a:cubicBezTo>
                  <a:cubicBezTo>
                    <a:pt x="86" y="251"/>
                    <a:pt x="86" y="251"/>
                    <a:pt x="86" y="251"/>
                  </a:cubicBezTo>
                  <a:cubicBezTo>
                    <a:pt x="86" y="252"/>
                    <a:pt x="86" y="252"/>
                    <a:pt x="86" y="252"/>
                  </a:cubicBezTo>
                  <a:cubicBezTo>
                    <a:pt x="191" y="304"/>
                    <a:pt x="281" y="394"/>
                    <a:pt x="336" y="512"/>
                  </a:cubicBezTo>
                  <a:cubicBezTo>
                    <a:pt x="368" y="580"/>
                    <a:pt x="376" y="626"/>
                    <a:pt x="376" y="627"/>
                  </a:cubicBezTo>
                  <a:cubicBezTo>
                    <a:pt x="427" y="854"/>
                    <a:pt x="335" y="1083"/>
                    <a:pt x="134" y="1182"/>
                  </a:cubicBezTo>
                  <a:cubicBezTo>
                    <a:pt x="133" y="1118"/>
                    <a:pt x="133" y="1118"/>
                    <a:pt x="133" y="1118"/>
                  </a:cubicBezTo>
                  <a:cubicBezTo>
                    <a:pt x="0" y="1249"/>
                    <a:pt x="0" y="1249"/>
                    <a:pt x="0" y="1249"/>
                  </a:cubicBezTo>
                </a:path>
              </a:pathLst>
            </a:custGeom>
            <a:gradFill>
              <a:gsLst>
                <a:gs pos="0">
                  <a:srgbClr val="FDDAB2"/>
                </a:gs>
                <a:gs pos="100000">
                  <a:srgbClr val="BB8A52"/>
                </a:gs>
              </a:gsLst>
              <a:lin ang="10800000" scaled="0"/>
            </a:gradFill>
            <a:ln w="9525">
              <a:no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思源黑体 Medium" panose="020B0600000000000000" pitchFamily="34" charset="-122"/>
                <a:ea typeface="思源黑体 Medium" panose="020B0600000000000000" pitchFamily="34" charset="-122"/>
                <a:sym typeface="思源黑体 Medium" panose="020B0600000000000000" pitchFamily="34" charset="-122"/>
              </a:endParaRPr>
            </a:p>
          </p:txBody>
        </p:sp>
        <p:sp>
          <p:nvSpPr>
            <p:cNvPr id="49" name="Freeform 19"/>
            <p:cNvSpPr>
              <a:spLocks noEditPoints="1"/>
            </p:cNvSpPr>
            <p:nvPr/>
          </p:nvSpPr>
          <p:spPr bwMode="auto">
            <a:xfrm>
              <a:off x="6404382" y="1908583"/>
              <a:ext cx="1400537" cy="2466234"/>
            </a:xfrm>
            <a:custGeom>
              <a:avLst/>
              <a:gdLst>
                <a:gd name="T0" fmla="*/ 0 w 716"/>
                <a:gd name="T1" fmla="*/ 1255 h 1261"/>
                <a:gd name="T2" fmla="*/ 1 w 716"/>
                <a:gd name="T3" fmla="*/ 1251 h 1261"/>
                <a:gd name="T4" fmla="*/ 134 w 716"/>
                <a:gd name="T5" fmla="*/ 1119 h 1261"/>
                <a:gd name="T6" fmla="*/ 141 w 716"/>
                <a:gd name="T7" fmla="*/ 1118 h 1261"/>
                <a:gd name="T8" fmla="*/ 145 w 716"/>
                <a:gd name="T9" fmla="*/ 1124 h 1261"/>
                <a:gd name="T10" fmla="*/ 145 w 716"/>
                <a:gd name="T11" fmla="*/ 1176 h 1261"/>
                <a:gd name="T12" fmla="*/ 390 w 716"/>
                <a:gd name="T13" fmla="*/ 755 h 1261"/>
                <a:gd name="T14" fmla="*/ 376 w 716"/>
                <a:gd name="T15" fmla="*/ 635 h 1261"/>
                <a:gd name="T16" fmla="*/ 376 w 716"/>
                <a:gd name="T17" fmla="*/ 633 h 1261"/>
                <a:gd name="T18" fmla="*/ 376 w 716"/>
                <a:gd name="T19" fmla="*/ 632 h 1261"/>
                <a:gd name="T20" fmla="*/ 375 w 716"/>
                <a:gd name="T21" fmla="*/ 630 h 1261"/>
                <a:gd name="T22" fmla="*/ 375 w 716"/>
                <a:gd name="T23" fmla="*/ 630 h 1261"/>
                <a:gd name="T24" fmla="*/ 376 w 716"/>
                <a:gd name="T25" fmla="*/ 629 h 1261"/>
                <a:gd name="T26" fmla="*/ 337 w 716"/>
                <a:gd name="T27" fmla="*/ 520 h 1261"/>
                <a:gd name="T28" fmla="*/ 89 w 716"/>
                <a:gd name="T29" fmla="*/ 263 h 1261"/>
                <a:gd name="T30" fmla="*/ 86 w 716"/>
                <a:gd name="T31" fmla="*/ 258 h 1261"/>
                <a:gd name="T32" fmla="*/ 86 w 716"/>
                <a:gd name="T33" fmla="*/ 256 h 1261"/>
                <a:gd name="T34" fmla="*/ 92 w 716"/>
                <a:gd name="T35" fmla="*/ 231 h 1261"/>
                <a:gd name="T36" fmla="*/ 93 w 716"/>
                <a:gd name="T37" fmla="*/ 230 h 1261"/>
                <a:gd name="T38" fmla="*/ 398 w 716"/>
                <a:gd name="T39" fmla="*/ 0 h 1261"/>
                <a:gd name="T40" fmla="*/ 716 w 716"/>
                <a:gd name="T41" fmla="*/ 318 h 1261"/>
                <a:gd name="T42" fmla="*/ 634 w 716"/>
                <a:gd name="T43" fmla="*/ 533 h 1261"/>
                <a:gd name="T44" fmla="*/ 437 w 716"/>
                <a:gd name="T45" fmla="*/ 634 h 1261"/>
                <a:gd name="T46" fmla="*/ 447 w 716"/>
                <a:gd name="T47" fmla="*/ 743 h 1261"/>
                <a:gd name="T48" fmla="*/ 376 w 716"/>
                <a:gd name="T49" fmla="*/ 1010 h 1261"/>
                <a:gd name="T50" fmla="*/ 173 w 716"/>
                <a:gd name="T51" fmla="*/ 1194 h 1261"/>
                <a:gd name="T52" fmla="*/ 163 w 716"/>
                <a:gd name="T53" fmla="*/ 1199 h 1261"/>
                <a:gd name="T54" fmla="*/ 158 w 716"/>
                <a:gd name="T55" fmla="*/ 1202 h 1261"/>
                <a:gd name="T56" fmla="*/ 196 w 716"/>
                <a:gd name="T57" fmla="*/ 1235 h 1261"/>
                <a:gd name="T58" fmla="*/ 197 w 716"/>
                <a:gd name="T59" fmla="*/ 1242 h 1261"/>
                <a:gd name="T60" fmla="*/ 192 w 716"/>
                <a:gd name="T61" fmla="*/ 1246 h 1261"/>
                <a:gd name="T62" fmla="*/ 6 w 716"/>
                <a:gd name="T63" fmla="*/ 1261 h 1261"/>
                <a:gd name="T64" fmla="*/ 0 w 716"/>
                <a:gd name="T65" fmla="*/ 1257 h 1261"/>
                <a:gd name="T66" fmla="*/ 0 w 716"/>
                <a:gd name="T67" fmla="*/ 1255 h 1261"/>
                <a:gd name="T68" fmla="*/ 135 w 716"/>
                <a:gd name="T69" fmla="*/ 1133 h 1261"/>
                <a:gd name="T70" fmla="*/ 22 w 716"/>
                <a:gd name="T71" fmla="*/ 1248 h 1261"/>
                <a:gd name="T72" fmla="*/ 182 w 716"/>
                <a:gd name="T73" fmla="*/ 1236 h 1261"/>
                <a:gd name="T74" fmla="*/ 144 w 716"/>
                <a:gd name="T75" fmla="*/ 1205 h 1261"/>
                <a:gd name="T76" fmla="*/ 141 w 716"/>
                <a:gd name="T77" fmla="*/ 1200 h 1261"/>
                <a:gd name="T78" fmla="*/ 145 w 716"/>
                <a:gd name="T79" fmla="*/ 1196 h 1261"/>
                <a:gd name="T80" fmla="*/ 168 w 716"/>
                <a:gd name="T81" fmla="*/ 1186 h 1261"/>
                <a:gd name="T82" fmla="*/ 435 w 716"/>
                <a:gd name="T83" fmla="*/ 743 h 1261"/>
                <a:gd name="T84" fmla="*/ 424 w 716"/>
                <a:gd name="T85" fmla="*/ 630 h 1261"/>
                <a:gd name="T86" fmla="*/ 425 w 716"/>
                <a:gd name="T87" fmla="*/ 626 h 1261"/>
                <a:gd name="T88" fmla="*/ 429 w 716"/>
                <a:gd name="T89" fmla="*/ 623 h 1261"/>
                <a:gd name="T90" fmla="*/ 704 w 716"/>
                <a:gd name="T91" fmla="*/ 318 h 1261"/>
                <a:gd name="T92" fmla="*/ 398 w 716"/>
                <a:gd name="T93" fmla="*/ 12 h 1261"/>
                <a:gd name="T94" fmla="*/ 104 w 716"/>
                <a:gd name="T95" fmla="*/ 234 h 1261"/>
                <a:gd name="T96" fmla="*/ 103 w 716"/>
                <a:gd name="T97" fmla="*/ 236 h 1261"/>
                <a:gd name="T98" fmla="*/ 99 w 716"/>
                <a:gd name="T99" fmla="*/ 255 h 1261"/>
                <a:gd name="T100" fmla="*/ 347 w 716"/>
                <a:gd name="T101" fmla="*/ 515 h 1261"/>
                <a:gd name="T102" fmla="*/ 388 w 716"/>
                <a:gd name="T103" fmla="*/ 628 h 1261"/>
                <a:gd name="T104" fmla="*/ 388 w 716"/>
                <a:gd name="T105" fmla="*/ 632 h 1261"/>
                <a:gd name="T106" fmla="*/ 388 w 716"/>
                <a:gd name="T107" fmla="*/ 632 h 1261"/>
                <a:gd name="T108" fmla="*/ 402 w 716"/>
                <a:gd name="T109" fmla="*/ 755 h 1261"/>
                <a:gd name="T110" fmla="*/ 335 w 716"/>
                <a:gd name="T111" fmla="*/ 1011 h 1261"/>
                <a:gd name="T112" fmla="*/ 142 w 716"/>
                <a:gd name="T113" fmla="*/ 1190 h 1261"/>
                <a:gd name="T114" fmla="*/ 136 w 716"/>
                <a:gd name="T115" fmla="*/ 1191 h 1261"/>
                <a:gd name="T116" fmla="*/ 135 w 716"/>
                <a:gd name="T117" fmla="*/ 1184 h 1261"/>
                <a:gd name="T118" fmla="*/ 135 w 716"/>
                <a:gd name="T119" fmla="*/ 1133 h 1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16" h="1261">
                  <a:moveTo>
                    <a:pt x="0" y="1255"/>
                  </a:moveTo>
                  <a:cubicBezTo>
                    <a:pt x="0" y="1253"/>
                    <a:pt x="0" y="1252"/>
                    <a:pt x="1" y="1251"/>
                  </a:cubicBezTo>
                  <a:cubicBezTo>
                    <a:pt x="134" y="1119"/>
                    <a:pt x="134" y="1119"/>
                    <a:pt x="134" y="1119"/>
                  </a:cubicBezTo>
                  <a:cubicBezTo>
                    <a:pt x="136" y="1118"/>
                    <a:pt x="139" y="1117"/>
                    <a:pt x="141" y="1118"/>
                  </a:cubicBezTo>
                  <a:cubicBezTo>
                    <a:pt x="143" y="1119"/>
                    <a:pt x="145" y="1121"/>
                    <a:pt x="145" y="1124"/>
                  </a:cubicBezTo>
                  <a:cubicBezTo>
                    <a:pt x="145" y="1176"/>
                    <a:pt x="145" y="1176"/>
                    <a:pt x="145" y="1176"/>
                  </a:cubicBezTo>
                  <a:cubicBezTo>
                    <a:pt x="297" y="1097"/>
                    <a:pt x="390" y="937"/>
                    <a:pt x="390" y="755"/>
                  </a:cubicBezTo>
                  <a:cubicBezTo>
                    <a:pt x="390" y="715"/>
                    <a:pt x="385" y="675"/>
                    <a:pt x="376" y="635"/>
                  </a:cubicBezTo>
                  <a:cubicBezTo>
                    <a:pt x="376" y="634"/>
                    <a:pt x="376" y="633"/>
                    <a:pt x="376" y="633"/>
                  </a:cubicBezTo>
                  <a:cubicBezTo>
                    <a:pt x="376" y="632"/>
                    <a:pt x="376" y="632"/>
                    <a:pt x="376" y="632"/>
                  </a:cubicBezTo>
                  <a:cubicBezTo>
                    <a:pt x="376" y="632"/>
                    <a:pt x="375" y="631"/>
                    <a:pt x="375" y="630"/>
                  </a:cubicBezTo>
                  <a:cubicBezTo>
                    <a:pt x="375" y="630"/>
                    <a:pt x="375" y="630"/>
                    <a:pt x="375" y="630"/>
                  </a:cubicBezTo>
                  <a:cubicBezTo>
                    <a:pt x="375" y="630"/>
                    <a:pt x="375" y="629"/>
                    <a:pt x="376" y="629"/>
                  </a:cubicBezTo>
                  <a:cubicBezTo>
                    <a:pt x="368" y="596"/>
                    <a:pt x="355" y="560"/>
                    <a:pt x="337" y="520"/>
                  </a:cubicBezTo>
                  <a:cubicBezTo>
                    <a:pt x="285" y="408"/>
                    <a:pt x="197" y="317"/>
                    <a:pt x="89" y="263"/>
                  </a:cubicBezTo>
                  <a:cubicBezTo>
                    <a:pt x="87" y="262"/>
                    <a:pt x="86" y="260"/>
                    <a:pt x="86" y="258"/>
                  </a:cubicBezTo>
                  <a:cubicBezTo>
                    <a:pt x="86" y="257"/>
                    <a:pt x="86" y="257"/>
                    <a:pt x="86" y="256"/>
                  </a:cubicBezTo>
                  <a:cubicBezTo>
                    <a:pt x="88" y="248"/>
                    <a:pt x="90" y="240"/>
                    <a:pt x="92" y="231"/>
                  </a:cubicBezTo>
                  <a:cubicBezTo>
                    <a:pt x="92" y="230"/>
                    <a:pt x="93" y="230"/>
                    <a:pt x="93" y="230"/>
                  </a:cubicBezTo>
                  <a:cubicBezTo>
                    <a:pt x="132" y="95"/>
                    <a:pt x="257" y="1"/>
                    <a:pt x="398" y="0"/>
                  </a:cubicBezTo>
                  <a:cubicBezTo>
                    <a:pt x="573" y="0"/>
                    <a:pt x="716" y="143"/>
                    <a:pt x="716" y="318"/>
                  </a:cubicBezTo>
                  <a:cubicBezTo>
                    <a:pt x="716" y="398"/>
                    <a:pt x="687" y="474"/>
                    <a:pt x="634" y="533"/>
                  </a:cubicBezTo>
                  <a:cubicBezTo>
                    <a:pt x="582" y="589"/>
                    <a:pt x="512" y="625"/>
                    <a:pt x="437" y="634"/>
                  </a:cubicBezTo>
                  <a:cubicBezTo>
                    <a:pt x="444" y="670"/>
                    <a:pt x="447" y="706"/>
                    <a:pt x="447" y="743"/>
                  </a:cubicBezTo>
                  <a:cubicBezTo>
                    <a:pt x="448" y="838"/>
                    <a:pt x="423" y="931"/>
                    <a:pt x="376" y="1010"/>
                  </a:cubicBezTo>
                  <a:cubicBezTo>
                    <a:pt x="327" y="1092"/>
                    <a:pt x="257" y="1155"/>
                    <a:pt x="173" y="1194"/>
                  </a:cubicBezTo>
                  <a:cubicBezTo>
                    <a:pt x="169" y="1196"/>
                    <a:pt x="166" y="1198"/>
                    <a:pt x="163" y="1199"/>
                  </a:cubicBezTo>
                  <a:cubicBezTo>
                    <a:pt x="161" y="1200"/>
                    <a:pt x="160" y="1201"/>
                    <a:pt x="158" y="1202"/>
                  </a:cubicBezTo>
                  <a:cubicBezTo>
                    <a:pt x="196" y="1235"/>
                    <a:pt x="196" y="1235"/>
                    <a:pt x="196" y="1235"/>
                  </a:cubicBezTo>
                  <a:cubicBezTo>
                    <a:pt x="197" y="1237"/>
                    <a:pt x="198" y="1239"/>
                    <a:pt x="197" y="1242"/>
                  </a:cubicBezTo>
                  <a:cubicBezTo>
                    <a:pt x="197" y="1244"/>
                    <a:pt x="195" y="1245"/>
                    <a:pt x="192" y="1246"/>
                  </a:cubicBezTo>
                  <a:cubicBezTo>
                    <a:pt x="6" y="1261"/>
                    <a:pt x="6" y="1261"/>
                    <a:pt x="6" y="1261"/>
                  </a:cubicBezTo>
                  <a:cubicBezTo>
                    <a:pt x="4" y="1261"/>
                    <a:pt x="1" y="1260"/>
                    <a:pt x="0" y="1257"/>
                  </a:cubicBezTo>
                  <a:cubicBezTo>
                    <a:pt x="0" y="1257"/>
                    <a:pt x="0" y="1256"/>
                    <a:pt x="0" y="1255"/>
                  </a:cubicBezTo>
                  <a:close/>
                  <a:moveTo>
                    <a:pt x="135" y="1133"/>
                  </a:moveTo>
                  <a:cubicBezTo>
                    <a:pt x="22" y="1248"/>
                    <a:pt x="22" y="1248"/>
                    <a:pt x="22" y="1248"/>
                  </a:cubicBezTo>
                  <a:cubicBezTo>
                    <a:pt x="182" y="1236"/>
                    <a:pt x="182" y="1236"/>
                    <a:pt x="182" y="1236"/>
                  </a:cubicBezTo>
                  <a:cubicBezTo>
                    <a:pt x="144" y="1205"/>
                    <a:pt x="144" y="1205"/>
                    <a:pt x="144" y="1205"/>
                  </a:cubicBezTo>
                  <a:cubicBezTo>
                    <a:pt x="142" y="1204"/>
                    <a:pt x="141" y="1202"/>
                    <a:pt x="141" y="1200"/>
                  </a:cubicBezTo>
                  <a:cubicBezTo>
                    <a:pt x="141" y="1198"/>
                    <a:pt x="143" y="1197"/>
                    <a:pt x="145" y="1196"/>
                  </a:cubicBezTo>
                  <a:cubicBezTo>
                    <a:pt x="151" y="1194"/>
                    <a:pt x="163" y="1188"/>
                    <a:pt x="168" y="1186"/>
                  </a:cubicBezTo>
                  <a:cubicBezTo>
                    <a:pt x="333" y="1109"/>
                    <a:pt x="436" y="938"/>
                    <a:pt x="435" y="743"/>
                  </a:cubicBezTo>
                  <a:cubicBezTo>
                    <a:pt x="435" y="705"/>
                    <a:pt x="431" y="667"/>
                    <a:pt x="424" y="630"/>
                  </a:cubicBezTo>
                  <a:cubicBezTo>
                    <a:pt x="423" y="629"/>
                    <a:pt x="424" y="627"/>
                    <a:pt x="425" y="626"/>
                  </a:cubicBezTo>
                  <a:cubicBezTo>
                    <a:pt x="426" y="624"/>
                    <a:pt x="427" y="623"/>
                    <a:pt x="429" y="623"/>
                  </a:cubicBezTo>
                  <a:cubicBezTo>
                    <a:pt x="586" y="608"/>
                    <a:pt x="705" y="477"/>
                    <a:pt x="704" y="318"/>
                  </a:cubicBezTo>
                  <a:cubicBezTo>
                    <a:pt x="704" y="149"/>
                    <a:pt x="567" y="12"/>
                    <a:pt x="398" y="12"/>
                  </a:cubicBezTo>
                  <a:cubicBezTo>
                    <a:pt x="262" y="13"/>
                    <a:pt x="141" y="104"/>
                    <a:pt x="104" y="234"/>
                  </a:cubicBezTo>
                  <a:cubicBezTo>
                    <a:pt x="104" y="235"/>
                    <a:pt x="104" y="235"/>
                    <a:pt x="103" y="236"/>
                  </a:cubicBezTo>
                  <a:cubicBezTo>
                    <a:pt x="102" y="242"/>
                    <a:pt x="100" y="249"/>
                    <a:pt x="99" y="255"/>
                  </a:cubicBezTo>
                  <a:cubicBezTo>
                    <a:pt x="207" y="309"/>
                    <a:pt x="295" y="402"/>
                    <a:pt x="347" y="515"/>
                  </a:cubicBezTo>
                  <a:cubicBezTo>
                    <a:pt x="367" y="557"/>
                    <a:pt x="380" y="594"/>
                    <a:pt x="388" y="628"/>
                  </a:cubicBezTo>
                  <a:cubicBezTo>
                    <a:pt x="388" y="629"/>
                    <a:pt x="388" y="631"/>
                    <a:pt x="388" y="632"/>
                  </a:cubicBezTo>
                  <a:cubicBezTo>
                    <a:pt x="388" y="632"/>
                    <a:pt x="388" y="632"/>
                    <a:pt x="388" y="632"/>
                  </a:cubicBezTo>
                  <a:cubicBezTo>
                    <a:pt x="397" y="673"/>
                    <a:pt x="402" y="714"/>
                    <a:pt x="402" y="755"/>
                  </a:cubicBezTo>
                  <a:cubicBezTo>
                    <a:pt x="402" y="847"/>
                    <a:pt x="379" y="936"/>
                    <a:pt x="335" y="1011"/>
                  </a:cubicBezTo>
                  <a:cubicBezTo>
                    <a:pt x="289" y="1089"/>
                    <a:pt x="222" y="1151"/>
                    <a:pt x="142" y="1190"/>
                  </a:cubicBezTo>
                  <a:cubicBezTo>
                    <a:pt x="140" y="1191"/>
                    <a:pt x="138" y="1192"/>
                    <a:pt x="136" y="1191"/>
                  </a:cubicBezTo>
                  <a:cubicBezTo>
                    <a:pt x="135" y="1190"/>
                    <a:pt x="135" y="1186"/>
                    <a:pt x="135" y="1184"/>
                  </a:cubicBezTo>
                  <a:lnTo>
                    <a:pt x="135" y="1133"/>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思源黑体 Medium" panose="020B0600000000000000" pitchFamily="34" charset="-122"/>
                <a:ea typeface="思源黑体 Medium" panose="020B0600000000000000" pitchFamily="34" charset="-122"/>
                <a:sym typeface="思源黑体 Medium" panose="020B0600000000000000" pitchFamily="34" charset="-122"/>
              </a:endParaRPr>
            </a:p>
          </p:txBody>
        </p:sp>
        <p:sp>
          <p:nvSpPr>
            <p:cNvPr id="50" name="Freeform 20"/>
            <p:cNvSpPr/>
            <p:nvPr/>
          </p:nvSpPr>
          <p:spPr bwMode="auto">
            <a:xfrm>
              <a:off x="5328764" y="3862224"/>
              <a:ext cx="2484423" cy="1316207"/>
            </a:xfrm>
            <a:custGeom>
              <a:avLst/>
              <a:gdLst>
                <a:gd name="T0" fmla="*/ 0 w 1270"/>
                <a:gd name="T1" fmla="*/ 0 h 673"/>
                <a:gd name="T2" fmla="*/ 23 w 1270"/>
                <a:gd name="T3" fmla="*/ 185 h 673"/>
                <a:gd name="T4" fmla="*/ 62 w 1270"/>
                <a:gd name="T5" fmla="*/ 136 h 673"/>
                <a:gd name="T6" fmla="*/ 73 w 1270"/>
                <a:gd name="T7" fmla="*/ 160 h 673"/>
                <a:gd name="T8" fmla="*/ 642 w 1270"/>
                <a:gd name="T9" fmla="*/ 398 h 673"/>
                <a:gd name="T10" fmla="*/ 964 w 1270"/>
                <a:gd name="T11" fmla="*/ 666 h 673"/>
                <a:gd name="T12" fmla="*/ 1263 w 1270"/>
                <a:gd name="T13" fmla="*/ 341 h 673"/>
                <a:gd name="T14" fmla="*/ 1025 w 1270"/>
                <a:gd name="T15" fmla="*/ 51 h 673"/>
                <a:gd name="T16" fmla="*/ 1025 w 1270"/>
                <a:gd name="T17" fmla="*/ 51 h 673"/>
                <a:gd name="T18" fmla="*/ 1000 w 1270"/>
                <a:gd name="T19" fmla="*/ 46 h 673"/>
                <a:gd name="T20" fmla="*/ 1000 w 1270"/>
                <a:gd name="T21" fmla="*/ 46 h 673"/>
                <a:gd name="T22" fmla="*/ 999 w 1270"/>
                <a:gd name="T23" fmla="*/ 46 h 673"/>
                <a:gd name="T24" fmla="*/ 750 w 1270"/>
                <a:gd name="T25" fmla="*/ 306 h 673"/>
                <a:gd name="T26" fmla="*/ 636 w 1270"/>
                <a:gd name="T27" fmla="*/ 351 h 673"/>
                <a:gd name="T28" fmla="*/ 72 w 1270"/>
                <a:gd name="T29" fmla="*/ 131 h 673"/>
                <a:gd name="T30" fmla="*/ 136 w 1270"/>
                <a:gd name="T31" fmla="*/ 127 h 673"/>
                <a:gd name="T32" fmla="*/ 0 w 1270"/>
                <a:gd name="T33" fmla="*/ 0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70" h="673">
                  <a:moveTo>
                    <a:pt x="0" y="0"/>
                  </a:moveTo>
                  <a:cubicBezTo>
                    <a:pt x="23" y="185"/>
                    <a:pt x="23" y="185"/>
                    <a:pt x="23" y="185"/>
                  </a:cubicBezTo>
                  <a:cubicBezTo>
                    <a:pt x="62" y="136"/>
                    <a:pt x="62" y="136"/>
                    <a:pt x="62" y="136"/>
                  </a:cubicBezTo>
                  <a:cubicBezTo>
                    <a:pt x="66" y="147"/>
                    <a:pt x="67" y="150"/>
                    <a:pt x="73" y="160"/>
                  </a:cubicBezTo>
                  <a:cubicBezTo>
                    <a:pt x="177" y="363"/>
                    <a:pt x="416" y="456"/>
                    <a:pt x="642" y="398"/>
                  </a:cubicBezTo>
                  <a:cubicBezTo>
                    <a:pt x="664" y="555"/>
                    <a:pt x="802" y="673"/>
                    <a:pt x="964" y="666"/>
                  </a:cubicBezTo>
                  <a:cubicBezTo>
                    <a:pt x="1136" y="659"/>
                    <a:pt x="1270" y="514"/>
                    <a:pt x="1263" y="341"/>
                  </a:cubicBezTo>
                  <a:cubicBezTo>
                    <a:pt x="1257" y="199"/>
                    <a:pt x="1157" y="83"/>
                    <a:pt x="1025" y="51"/>
                  </a:cubicBezTo>
                  <a:cubicBezTo>
                    <a:pt x="1025" y="51"/>
                    <a:pt x="1025" y="51"/>
                    <a:pt x="1025" y="51"/>
                  </a:cubicBezTo>
                  <a:cubicBezTo>
                    <a:pt x="1017" y="49"/>
                    <a:pt x="1009" y="47"/>
                    <a:pt x="1000" y="46"/>
                  </a:cubicBezTo>
                  <a:cubicBezTo>
                    <a:pt x="1000" y="46"/>
                    <a:pt x="1000" y="46"/>
                    <a:pt x="1000" y="46"/>
                  </a:cubicBezTo>
                  <a:cubicBezTo>
                    <a:pt x="999" y="46"/>
                    <a:pt x="999" y="46"/>
                    <a:pt x="999" y="46"/>
                  </a:cubicBezTo>
                  <a:cubicBezTo>
                    <a:pt x="952" y="153"/>
                    <a:pt x="866" y="247"/>
                    <a:pt x="750" y="306"/>
                  </a:cubicBezTo>
                  <a:cubicBezTo>
                    <a:pt x="683" y="341"/>
                    <a:pt x="637" y="351"/>
                    <a:pt x="636" y="351"/>
                  </a:cubicBezTo>
                  <a:cubicBezTo>
                    <a:pt x="412" y="411"/>
                    <a:pt x="180" y="328"/>
                    <a:pt x="72" y="131"/>
                  </a:cubicBezTo>
                  <a:cubicBezTo>
                    <a:pt x="136" y="127"/>
                    <a:pt x="136" y="127"/>
                    <a:pt x="136" y="127"/>
                  </a:cubicBezTo>
                  <a:cubicBezTo>
                    <a:pt x="0" y="0"/>
                    <a:pt x="0" y="0"/>
                    <a:pt x="0" y="0"/>
                  </a:cubicBezTo>
                </a:path>
              </a:pathLst>
            </a:custGeom>
            <a:gradFill>
              <a:gsLst>
                <a:gs pos="0">
                  <a:srgbClr val="FDDAB2"/>
                </a:gs>
                <a:gs pos="100000">
                  <a:srgbClr val="BB8A52"/>
                </a:gs>
              </a:gsLst>
              <a:lin ang="10800000" scaled="0"/>
            </a:gradFill>
            <a:ln w="9525">
              <a:no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思源黑体 Medium" panose="020B0600000000000000" pitchFamily="34" charset="-122"/>
                <a:ea typeface="思源黑体 Medium" panose="020B0600000000000000" pitchFamily="34" charset="-122"/>
                <a:sym typeface="思源黑体 Medium" panose="020B0600000000000000" pitchFamily="34" charset="-122"/>
              </a:endParaRPr>
            </a:p>
          </p:txBody>
        </p:sp>
        <p:sp>
          <p:nvSpPr>
            <p:cNvPr id="51" name="Freeform 21"/>
            <p:cNvSpPr>
              <a:spLocks noEditPoints="1"/>
            </p:cNvSpPr>
            <p:nvPr/>
          </p:nvSpPr>
          <p:spPr bwMode="auto">
            <a:xfrm>
              <a:off x="5317189" y="3850650"/>
              <a:ext cx="2507572" cy="1331915"/>
            </a:xfrm>
            <a:custGeom>
              <a:avLst/>
              <a:gdLst>
                <a:gd name="T0" fmla="*/ 6 w 1282"/>
                <a:gd name="T1" fmla="*/ 0 h 681"/>
                <a:gd name="T2" fmla="*/ 10 w 1282"/>
                <a:gd name="T3" fmla="*/ 1 h 681"/>
                <a:gd name="T4" fmla="*/ 146 w 1282"/>
                <a:gd name="T5" fmla="*/ 129 h 681"/>
                <a:gd name="T6" fmla="*/ 148 w 1282"/>
                <a:gd name="T7" fmla="*/ 135 h 681"/>
                <a:gd name="T8" fmla="*/ 143 w 1282"/>
                <a:gd name="T9" fmla="*/ 139 h 681"/>
                <a:gd name="T10" fmla="*/ 90 w 1282"/>
                <a:gd name="T11" fmla="*/ 142 h 681"/>
                <a:gd name="T12" fmla="*/ 521 w 1282"/>
                <a:gd name="T13" fmla="*/ 369 h 681"/>
                <a:gd name="T14" fmla="*/ 641 w 1282"/>
                <a:gd name="T15" fmla="*/ 351 h 681"/>
                <a:gd name="T16" fmla="*/ 643 w 1282"/>
                <a:gd name="T17" fmla="*/ 350 h 681"/>
                <a:gd name="T18" fmla="*/ 643 w 1282"/>
                <a:gd name="T19" fmla="*/ 350 h 681"/>
                <a:gd name="T20" fmla="*/ 645 w 1282"/>
                <a:gd name="T21" fmla="*/ 350 h 681"/>
                <a:gd name="T22" fmla="*/ 645 w 1282"/>
                <a:gd name="T23" fmla="*/ 350 h 681"/>
                <a:gd name="T24" fmla="*/ 646 w 1282"/>
                <a:gd name="T25" fmla="*/ 350 h 681"/>
                <a:gd name="T26" fmla="*/ 753 w 1282"/>
                <a:gd name="T27" fmla="*/ 307 h 681"/>
                <a:gd name="T28" fmla="*/ 1000 w 1282"/>
                <a:gd name="T29" fmla="*/ 49 h 681"/>
                <a:gd name="T30" fmla="*/ 1006 w 1282"/>
                <a:gd name="T31" fmla="*/ 46 h 681"/>
                <a:gd name="T32" fmla="*/ 1007 w 1282"/>
                <a:gd name="T33" fmla="*/ 46 h 681"/>
                <a:gd name="T34" fmla="*/ 1032 w 1282"/>
                <a:gd name="T35" fmla="*/ 51 h 681"/>
                <a:gd name="T36" fmla="*/ 1034 w 1282"/>
                <a:gd name="T37" fmla="*/ 51 h 681"/>
                <a:gd name="T38" fmla="*/ 1275 w 1282"/>
                <a:gd name="T39" fmla="*/ 347 h 681"/>
                <a:gd name="T40" fmla="*/ 970 w 1282"/>
                <a:gd name="T41" fmla="*/ 678 h 681"/>
                <a:gd name="T42" fmla="*/ 753 w 1282"/>
                <a:gd name="T43" fmla="*/ 604 h 681"/>
                <a:gd name="T44" fmla="*/ 643 w 1282"/>
                <a:gd name="T45" fmla="*/ 411 h 681"/>
                <a:gd name="T46" fmla="*/ 535 w 1282"/>
                <a:gd name="T47" fmla="*/ 426 h 681"/>
                <a:gd name="T48" fmla="*/ 266 w 1282"/>
                <a:gd name="T49" fmla="*/ 366 h 681"/>
                <a:gd name="T50" fmla="*/ 73 w 1282"/>
                <a:gd name="T51" fmla="*/ 170 h 681"/>
                <a:gd name="T52" fmla="*/ 68 w 1282"/>
                <a:gd name="T53" fmla="*/ 161 h 681"/>
                <a:gd name="T54" fmla="*/ 64 w 1282"/>
                <a:gd name="T55" fmla="*/ 155 h 681"/>
                <a:gd name="T56" fmla="*/ 33 w 1282"/>
                <a:gd name="T57" fmla="*/ 195 h 681"/>
                <a:gd name="T58" fmla="*/ 27 w 1282"/>
                <a:gd name="T59" fmla="*/ 197 h 681"/>
                <a:gd name="T60" fmla="*/ 23 w 1282"/>
                <a:gd name="T61" fmla="*/ 192 h 681"/>
                <a:gd name="T62" fmla="*/ 0 w 1282"/>
                <a:gd name="T63" fmla="*/ 6 h 681"/>
                <a:gd name="T64" fmla="*/ 3 w 1282"/>
                <a:gd name="T65" fmla="*/ 0 h 681"/>
                <a:gd name="T66" fmla="*/ 6 w 1282"/>
                <a:gd name="T67" fmla="*/ 0 h 681"/>
                <a:gd name="T68" fmla="*/ 133 w 1282"/>
                <a:gd name="T69" fmla="*/ 129 h 681"/>
                <a:gd name="T70" fmla="*/ 14 w 1282"/>
                <a:gd name="T71" fmla="*/ 21 h 681"/>
                <a:gd name="T72" fmla="*/ 32 w 1282"/>
                <a:gd name="T73" fmla="*/ 181 h 681"/>
                <a:gd name="T74" fmla="*/ 61 w 1282"/>
                <a:gd name="T75" fmla="*/ 142 h 681"/>
                <a:gd name="T76" fmla="*/ 66 w 1282"/>
                <a:gd name="T77" fmla="*/ 139 h 681"/>
                <a:gd name="T78" fmla="*/ 70 w 1282"/>
                <a:gd name="T79" fmla="*/ 142 h 681"/>
                <a:gd name="T80" fmla="*/ 82 w 1282"/>
                <a:gd name="T81" fmla="*/ 165 h 681"/>
                <a:gd name="T82" fmla="*/ 535 w 1282"/>
                <a:gd name="T83" fmla="*/ 414 h 681"/>
                <a:gd name="T84" fmla="*/ 647 w 1282"/>
                <a:gd name="T85" fmla="*/ 398 h 681"/>
                <a:gd name="T86" fmla="*/ 651 w 1282"/>
                <a:gd name="T87" fmla="*/ 399 h 681"/>
                <a:gd name="T88" fmla="*/ 654 w 1282"/>
                <a:gd name="T89" fmla="*/ 403 h 681"/>
                <a:gd name="T90" fmla="*/ 970 w 1282"/>
                <a:gd name="T91" fmla="*/ 666 h 681"/>
                <a:gd name="T92" fmla="*/ 1263 w 1282"/>
                <a:gd name="T93" fmla="*/ 348 h 681"/>
                <a:gd name="T94" fmla="*/ 1030 w 1282"/>
                <a:gd name="T95" fmla="*/ 63 h 681"/>
                <a:gd name="T96" fmla="*/ 1028 w 1282"/>
                <a:gd name="T97" fmla="*/ 62 h 681"/>
                <a:gd name="T98" fmla="*/ 1009 w 1282"/>
                <a:gd name="T99" fmla="*/ 58 h 681"/>
                <a:gd name="T100" fmla="*/ 759 w 1282"/>
                <a:gd name="T101" fmla="*/ 317 h 681"/>
                <a:gd name="T102" fmla="*/ 647 w 1282"/>
                <a:gd name="T103" fmla="*/ 362 h 681"/>
                <a:gd name="T104" fmla="*/ 644 w 1282"/>
                <a:gd name="T105" fmla="*/ 363 h 681"/>
                <a:gd name="T106" fmla="*/ 644 w 1282"/>
                <a:gd name="T107" fmla="*/ 363 h 681"/>
                <a:gd name="T108" fmla="*/ 521 w 1282"/>
                <a:gd name="T109" fmla="*/ 381 h 681"/>
                <a:gd name="T110" fmla="*/ 263 w 1282"/>
                <a:gd name="T111" fmla="*/ 325 h 681"/>
                <a:gd name="T112" fmla="*/ 76 w 1282"/>
                <a:gd name="T113" fmla="*/ 139 h 681"/>
                <a:gd name="T114" fmla="*/ 75 w 1282"/>
                <a:gd name="T115" fmla="*/ 134 h 681"/>
                <a:gd name="T116" fmla="*/ 82 w 1282"/>
                <a:gd name="T117" fmla="*/ 132 h 681"/>
                <a:gd name="T118" fmla="*/ 133 w 1282"/>
                <a:gd name="T119" fmla="*/ 129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82" h="681">
                  <a:moveTo>
                    <a:pt x="6" y="0"/>
                  </a:moveTo>
                  <a:cubicBezTo>
                    <a:pt x="7" y="0"/>
                    <a:pt x="9" y="0"/>
                    <a:pt x="10" y="1"/>
                  </a:cubicBezTo>
                  <a:cubicBezTo>
                    <a:pt x="146" y="129"/>
                    <a:pt x="146" y="129"/>
                    <a:pt x="146" y="129"/>
                  </a:cubicBezTo>
                  <a:cubicBezTo>
                    <a:pt x="148" y="130"/>
                    <a:pt x="149" y="133"/>
                    <a:pt x="148" y="135"/>
                  </a:cubicBezTo>
                  <a:cubicBezTo>
                    <a:pt x="147" y="137"/>
                    <a:pt x="145" y="139"/>
                    <a:pt x="143" y="139"/>
                  </a:cubicBezTo>
                  <a:cubicBezTo>
                    <a:pt x="90" y="142"/>
                    <a:pt x="90" y="142"/>
                    <a:pt x="90" y="142"/>
                  </a:cubicBezTo>
                  <a:cubicBezTo>
                    <a:pt x="175" y="290"/>
                    <a:pt x="339" y="377"/>
                    <a:pt x="521" y="369"/>
                  </a:cubicBezTo>
                  <a:cubicBezTo>
                    <a:pt x="561" y="368"/>
                    <a:pt x="601" y="362"/>
                    <a:pt x="641" y="351"/>
                  </a:cubicBezTo>
                  <a:cubicBezTo>
                    <a:pt x="641" y="351"/>
                    <a:pt x="642" y="351"/>
                    <a:pt x="643" y="350"/>
                  </a:cubicBezTo>
                  <a:cubicBezTo>
                    <a:pt x="643" y="350"/>
                    <a:pt x="643" y="350"/>
                    <a:pt x="643" y="350"/>
                  </a:cubicBezTo>
                  <a:cubicBezTo>
                    <a:pt x="643" y="350"/>
                    <a:pt x="644" y="350"/>
                    <a:pt x="645" y="350"/>
                  </a:cubicBezTo>
                  <a:cubicBezTo>
                    <a:pt x="645" y="350"/>
                    <a:pt x="645" y="350"/>
                    <a:pt x="645" y="350"/>
                  </a:cubicBezTo>
                  <a:cubicBezTo>
                    <a:pt x="645" y="350"/>
                    <a:pt x="646" y="350"/>
                    <a:pt x="646" y="350"/>
                  </a:cubicBezTo>
                  <a:cubicBezTo>
                    <a:pt x="679" y="341"/>
                    <a:pt x="714" y="327"/>
                    <a:pt x="753" y="307"/>
                  </a:cubicBezTo>
                  <a:cubicBezTo>
                    <a:pt x="863" y="250"/>
                    <a:pt x="951" y="159"/>
                    <a:pt x="1000" y="49"/>
                  </a:cubicBezTo>
                  <a:cubicBezTo>
                    <a:pt x="1001" y="47"/>
                    <a:pt x="1003" y="46"/>
                    <a:pt x="1006" y="46"/>
                  </a:cubicBezTo>
                  <a:cubicBezTo>
                    <a:pt x="1006" y="46"/>
                    <a:pt x="1007" y="46"/>
                    <a:pt x="1007" y="46"/>
                  </a:cubicBezTo>
                  <a:cubicBezTo>
                    <a:pt x="1015" y="47"/>
                    <a:pt x="1024" y="49"/>
                    <a:pt x="1032" y="51"/>
                  </a:cubicBezTo>
                  <a:cubicBezTo>
                    <a:pt x="1033" y="51"/>
                    <a:pt x="1033" y="51"/>
                    <a:pt x="1034" y="51"/>
                  </a:cubicBezTo>
                  <a:cubicBezTo>
                    <a:pt x="1170" y="85"/>
                    <a:pt x="1269" y="207"/>
                    <a:pt x="1275" y="347"/>
                  </a:cubicBezTo>
                  <a:cubicBezTo>
                    <a:pt x="1282" y="522"/>
                    <a:pt x="1146" y="671"/>
                    <a:pt x="970" y="678"/>
                  </a:cubicBezTo>
                  <a:cubicBezTo>
                    <a:pt x="891" y="681"/>
                    <a:pt x="814" y="655"/>
                    <a:pt x="753" y="604"/>
                  </a:cubicBezTo>
                  <a:cubicBezTo>
                    <a:pt x="694" y="555"/>
                    <a:pt x="655" y="486"/>
                    <a:pt x="643" y="411"/>
                  </a:cubicBezTo>
                  <a:cubicBezTo>
                    <a:pt x="608" y="420"/>
                    <a:pt x="572" y="425"/>
                    <a:pt x="535" y="426"/>
                  </a:cubicBezTo>
                  <a:cubicBezTo>
                    <a:pt x="440" y="430"/>
                    <a:pt x="347" y="409"/>
                    <a:pt x="266" y="366"/>
                  </a:cubicBezTo>
                  <a:cubicBezTo>
                    <a:pt x="182" y="320"/>
                    <a:pt x="116" y="253"/>
                    <a:pt x="73" y="170"/>
                  </a:cubicBezTo>
                  <a:cubicBezTo>
                    <a:pt x="71" y="166"/>
                    <a:pt x="69" y="163"/>
                    <a:pt x="68" y="161"/>
                  </a:cubicBezTo>
                  <a:cubicBezTo>
                    <a:pt x="67" y="159"/>
                    <a:pt x="66" y="157"/>
                    <a:pt x="64" y="155"/>
                  </a:cubicBezTo>
                  <a:cubicBezTo>
                    <a:pt x="33" y="195"/>
                    <a:pt x="33" y="195"/>
                    <a:pt x="33" y="195"/>
                  </a:cubicBezTo>
                  <a:cubicBezTo>
                    <a:pt x="32" y="196"/>
                    <a:pt x="29" y="197"/>
                    <a:pt x="27" y="197"/>
                  </a:cubicBezTo>
                  <a:cubicBezTo>
                    <a:pt x="25" y="196"/>
                    <a:pt x="23" y="194"/>
                    <a:pt x="23" y="192"/>
                  </a:cubicBezTo>
                  <a:cubicBezTo>
                    <a:pt x="0" y="6"/>
                    <a:pt x="0" y="6"/>
                    <a:pt x="0" y="6"/>
                  </a:cubicBezTo>
                  <a:cubicBezTo>
                    <a:pt x="0" y="4"/>
                    <a:pt x="1" y="1"/>
                    <a:pt x="3" y="0"/>
                  </a:cubicBezTo>
                  <a:cubicBezTo>
                    <a:pt x="4" y="0"/>
                    <a:pt x="5" y="0"/>
                    <a:pt x="6" y="0"/>
                  </a:cubicBezTo>
                  <a:close/>
                  <a:moveTo>
                    <a:pt x="133" y="129"/>
                  </a:moveTo>
                  <a:cubicBezTo>
                    <a:pt x="14" y="21"/>
                    <a:pt x="14" y="21"/>
                    <a:pt x="14" y="21"/>
                  </a:cubicBezTo>
                  <a:cubicBezTo>
                    <a:pt x="32" y="181"/>
                    <a:pt x="32" y="181"/>
                    <a:pt x="32" y="181"/>
                  </a:cubicBezTo>
                  <a:cubicBezTo>
                    <a:pt x="61" y="142"/>
                    <a:pt x="61" y="142"/>
                    <a:pt x="61" y="142"/>
                  </a:cubicBezTo>
                  <a:cubicBezTo>
                    <a:pt x="63" y="140"/>
                    <a:pt x="64" y="138"/>
                    <a:pt x="66" y="139"/>
                  </a:cubicBezTo>
                  <a:cubicBezTo>
                    <a:pt x="69" y="139"/>
                    <a:pt x="69" y="140"/>
                    <a:pt x="70" y="142"/>
                  </a:cubicBezTo>
                  <a:cubicBezTo>
                    <a:pt x="72" y="148"/>
                    <a:pt x="79" y="160"/>
                    <a:pt x="82" y="165"/>
                  </a:cubicBezTo>
                  <a:cubicBezTo>
                    <a:pt x="164" y="327"/>
                    <a:pt x="340" y="423"/>
                    <a:pt x="535" y="414"/>
                  </a:cubicBezTo>
                  <a:cubicBezTo>
                    <a:pt x="572" y="413"/>
                    <a:pt x="610" y="407"/>
                    <a:pt x="647" y="398"/>
                  </a:cubicBezTo>
                  <a:cubicBezTo>
                    <a:pt x="648" y="398"/>
                    <a:pt x="650" y="398"/>
                    <a:pt x="651" y="399"/>
                  </a:cubicBezTo>
                  <a:cubicBezTo>
                    <a:pt x="653" y="400"/>
                    <a:pt x="654" y="401"/>
                    <a:pt x="654" y="403"/>
                  </a:cubicBezTo>
                  <a:cubicBezTo>
                    <a:pt x="676" y="560"/>
                    <a:pt x="812" y="673"/>
                    <a:pt x="970" y="666"/>
                  </a:cubicBezTo>
                  <a:cubicBezTo>
                    <a:pt x="1139" y="659"/>
                    <a:pt x="1270" y="516"/>
                    <a:pt x="1263" y="348"/>
                  </a:cubicBezTo>
                  <a:cubicBezTo>
                    <a:pt x="1257" y="212"/>
                    <a:pt x="1161" y="95"/>
                    <a:pt x="1030" y="63"/>
                  </a:cubicBezTo>
                  <a:cubicBezTo>
                    <a:pt x="1029" y="63"/>
                    <a:pt x="1029" y="62"/>
                    <a:pt x="1028" y="62"/>
                  </a:cubicBezTo>
                  <a:cubicBezTo>
                    <a:pt x="1022" y="61"/>
                    <a:pt x="1015" y="59"/>
                    <a:pt x="1009" y="58"/>
                  </a:cubicBezTo>
                  <a:cubicBezTo>
                    <a:pt x="959" y="169"/>
                    <a:pt x="870" y="260"/>
                    <a:pt x="759" y="317"/>
                  </a:cubicBezTo>
                  <a:cubicBezTo>
                    <a:pt x="718" y="338"/>
                    <a:pt x="681" y="353"/>
                    <a:pt x="647" y="362"/>
                  </a:cubicBezTo>
                  <a:cubicBezTo>
                    <a:pt x="646" y="363"/>
                    <a:pt x="645" y="363"/>
                    <a:pt x="644" y="363"/>
                  </a:cubicBezTo>
                  <a:cubicBezTo>
                    <a:pt x="644" y="363"/>
                    <a:pt x="644" y="363"/>
                    <a:pt x="644" y="363"/>
                  </a:cubicBezTo>
                  <a:cubicBezTo>
                    <a:pt x="603" y="373"/>
                    <a:pt x="562" y="380"/>
                    <a:pt x="521" y="381"/>
                  </a:cubicBezTo>
                  <a:cubicBezTo>
                    <a:pt x="429" y="385"/>
                    <a:pt x="340" y="366"/>
                    <a:pt x="263" y="325"/>
                  </a:cubicBezTo>
                  <a:cubicBezTo>
                    <a:pt x="183" y="283"/>
                    <a:pt x="119" y="218"/>
                    <a:pt x="76" y="139"/>
                  </a:cubicBezTo>
                  <a:cubicBezTo>
                    <a:pt x="75" y="137"/>
                    <a:pt x="74" y="136"/>
                    <a:pt x="75" y="134"/>
                  </a:cubicBezTo>
                  <a:cubicBezTo>
                    <a:pt x="76" y="132"/>
                    <a:pt x="79" y="132"/>
                    <a:pt x="82" y="132"/>
                  </a:cubicBezTo>
                  <a:lnTo>
                    <a:pt x="133" y="129"/>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思源黑体 Medium" panose="020B0600000000000000" pitchFamily="34" charset="-122"/>
                <a:ea typeface="思源黑体 Medium" panose="020B0600000000000000" pitchFamily="34" charset="-122"/>
                <a:sym typeface="思源黑体 Medium" panose="020B0600000000000000" pitchFamily="34" charset="-122"/>
              </a:endParaRPr>
            </a:p>
          </p:txBody>
        </p:sp>
        <p:sp>
          <p:nvSpPr>
            <p:cNvPr id="53" name="Freeform 22"/>
            <p:cNvSpPr/>
            <p:nvPr/>
          </p:nvSpPr>
          <p:spPr bwMode="auto">
            <a:xfrm>
              <a:off x="4507788" y="2755188"/>
              <a:ext cx="1314553" cy="2486077"/>
            </a:xfrm>
            <a:custGeom>
              <a:avLst/>
              <a:gdLst>
                <a:gd name="T0" fmla="*/ 672 w 672"/>
                <a:gd name="T1" fmla="*/ 0 h 1271"/>
                <a:gd name="T2" fmla="*/ 487 w 672"/>
                <a:gd name="T3" fmla="*/ 23 h 1271"/>
                <a:gd name="T4" fmla="*/ 536 w 672"/>
                <a:gd name="T5" fmla="*/ 62 h 1271"/>
                <a:gd name="T6" fmla="*/ 511 w 672"/>
                <a:gd name="T7" fmla="*/ 73 h 1271"/>
                <a:gd name="T8" fmla="*/ 275 w 672"/>
                <a:gd name="T9" fmla="*/ 643 h 1271"/>
                <a:gd name="T10" fmla="*/ 7 w 672"/>
                <a:gd name="T11" fmla="*/ 965 h 1271"/>
                <a:gd name="T12" fmla="*/ 332 w 672"/>
                <a:gd name="T13" fmla="*/ 1263 h 1271"/>
                <a:gd name="T14" fmla="*/ 622 w 672"/>
                <a:gd name="T15" fmla="*/ 1025 h 1271"/>
                <a:gd name="T16" fmla="*/ 622 w 672"/>
                <a:gd name="T17" fmla="*/ 1025 h 1271"/>
                <a:gd name="T18" fmla="*/ 627 w 672"/>
                <a:gd name="T19" fmla="*/ 1000 h 1271"/>
                <a:gd name="T20" fmla="*/ 627 w 672"/>
                <a:gd name="T21" fmla="*/ 1000 h 1271"/>
                <a:gd name="T22" fmla="*/ 627 w 672"/>
                <a:gd name="T23" fmla="*/ 999 h 1271"/>
                <a:gd name="T24" fmla="*/ 366 w 672"/>
                <a:gd name="T25" fmla="*/ 750 h 1271"/>
                <a:gd name="T26" fmla="*/ 322 w 672"/>
                <a:gd name="T27" fmla="*/ 636 h 1271"/>
                <a:gd name="T28" fmla="*/ 541 w 672"/>
                <a:gd name="T29" fmla="*/ 72 h 1271"/>
                <a:gd name="T30" fmla="*/ 545 w 672"/>
                <a:gd name="T31" fmla="*/ 136 h 1271"/>
                <a:gd name="T32" fmla="*/ 672 w 672"/>
                <a:gd name="T33" fmla="*/ 0 h 1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2" h="1271">
                  <a:moveTo>
                    <a:pt x="672" y="0"/>
                  </a:moveTo>
                  <a:cubicBezTo>
                    <a:pt x="487" y="23"/>
                    <a:pt x="487" y="23"/>
                    <a:pt x="487" y="23"/>
                  </a:cubicBezTo>
                  <a:cubicBezTo>
                    <a:pt x="536" y="62"/>
                    <a:pt x="536" y="62"/>
                    <a:pt x="536" y="62"/>
                  </a:cubicBezTo>
                  <a:cubicBezTo>
                    <a:pt x="525" y="67"/>
                    <a:pt x="522" y="68"/>
                    <a:pt x="511" y="73"/>
                  </a:cubicBezTo>
                  <a:cubicBezTo>
                    <a:pt x="309" y="177"/>
                    <a:pt x="217" y="416"/>
                    <a:pt x="275" y="643"/>
                  </a:cubicBezTo>
                  <a:cubicBezTo>
                    <a:pt x="117" y="665"/>
                    <a:pt x="0" y="803"/>
                    <a:pt x="7" y="965"/>
                  </a:cubicBezTo>
                  <a:cubicBezTo>
                    <a:pt x="14" y="1137"/>
                    <a:pt x="159" y="1271"/>
                    <a:pt x="332" y="1263"/>
                  </a:cubicBezTo>
                  <a:cubicBezTo>
                    <a:pt x="474" y="1257"/>
                    <a:pt x="590" y="1157"/>
                    <a:pt x="622" y="1025"/>
                  </a:cubicBezTo>
                  <a:cubicBezTo>
                    <a:pt x="622" y="1025"/>
                    <a:pt x="622" y="1025"/>
                    <a:pt x="622" y="1025"/>
                  </a:cubicBezTo>
                  <a:cubicBezTo>
                    <a:pt x="624" y="1017"/>
                    <a:pt x="626" y="1009"/>
                    <a:pt x="627" y="1000"/>
                  </a:cubicBezTo>
                  <a:cubicBezTo>
                    <a:pt x="627" y="1000"/>
                    <a:pt x="627" y="1000"/>
                    <a:pt x="627" y="1000"/>
                  </a:cubicBezTo>
                  <a:cubicBezTo>
                    <a:pt x="627" y="999"/>
                    <a:pt x="627" y="999"/>
                    <a:pt x="627" y="999"/>
                  </a:cubicBezTo>
                  <a:cubicBezTo>
                    <a:pt x="520" y="952"/>
                    <a:pt x="426" y="866"/>
                    <a:pt x="366" y="750"/>
                  </a:cubicBezTo>
                  <a:cubicBezTo>
                    <a:pt x="331" y="683"/>
                    <a:pt x="322" y="637"/>
                    <a:pt x="322" y="636"/>
                  </a:cubicBezTo>
                  <a:cubicBezTo>
                    <a:pt x="261" y="412"/>
                    <a:pt x="344" y="180"/>
                    <a:pt x="541" y="72"/>
                  </a:cubicBezTo>
                  <a:cubicBezTo>
                    <a:pt x="545" y="136"/>
                    <a:pt x="545" y="136"/>
                    <a:pt x="545" y="136"/>
                  </a:cubicBezTo>
                  <a:cubicBezTo>
                    <a:pt x="672" y="0"/>
                    <a:pt x="672" y="0"/>
                    <a:pt x="672" y="0"/>
                  </a:cubicBezTo>
                </a:path>
              </a:pathLst>
            </a:custGeom>
            <a:gradFill>
              <a:gsLst>
                <a:gs pos="0">
                  <a:srgbClr val="FDDAB2"/>
                </a:gs>
                <a:gs pos="100000">
                  <a:srgbClr val="BB8A52"/>
                </a:gs>
              </a:gsLst>
              <a:lin ang="10800000" scaled="0"/>
            </a:gradFill>
            <a:ln w="9525">
              <a:no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思源黑体 Medium" panose="020B0600000000000000" pitchFamily="34" charset="-122"/>
                <a:ea typeface="思源黑体 Medium" panose="020B0600000000000000" pitchFamily="34" charset="-122"/>
                <a:sym typeface="思源黑体 Medium" panose="020B0600000000000000" pitchFamily="34" charset="-122"/>
              </a:endParaRPr>
            </a:p>
          </p:txBody>
        </p:sp>
        <p:sp>
          <p:nvSpPr>
            <p:cNvPr id="54" name="Freeform 23"/>
            <p:cNvSpPr>
              <a:spLocks noEditPoints="1"/>
            </p:cNvSpPr>
            <p:nvPr/>
          </p:nvSpPr>
          <p:spPr bwMode="auto">
            <a:xfrm>
              <a:off x="4502001" y="2743614"/>
              <a:ext cx="1331915" cy="2509226"/>
            </a:xfrm>
            <a:custGeom>
              <a:avLst/>
              <a:gdLst>
                <a:gd name="T0" fmla="*/ 681 w 681"/>
                <a:gd name="T1" fmla="*/ 6 h 1283"/>
                <a:gd name="T2" fmla="*/ 680 w 681"/>
                <a:gd name="T3" fmla="*/ 10 h 1283"/>
                <a:gd name="T4" fmla="*/ 552 w 681"/>
                <a:gd name="T5" fmla="*/ 146 h 1283"/>
                <a:gd name="T6" fmla="*/ 546 w 681"/>
                <a:gd name="T7" fmla="*/ 148 h 1283"/>
                <a:gd name="T8" fmla="*/ 542 w 681"/>
                <a:gd name="T9" fmla="*/ 143 h 1283"/>
                <a:gd name="T10" fmla="*/ 539 w 681"/>
                <a:gd name="T11" fmla="*/ 90 h 1283"/>
                <a:gd name="T12" fmla="*/ 312 w 681"/>
                <a:gd name="T13" fmla="*/ 521 h 1283"/>
                <a:gd name="T14" fmla="*/ 330 w 681"/>
                <a:gd name="T15" fmla="*/ 641 h 1283"/>
                <a:gd name="T16" fmla="*/ 331 w 681"/>
                <a:gd name="T17" fmla="*/ 643 h 1283"/>
                <a:gd name="T18" fmla="*/ 331 w 681"/>
                <a:gd name="T19" fmla="*/ 643 h 1283"/>
                <a:gd name="T20" fmla="*/ 331 w 681"/>
                <a:gd name="T21" fmla="*/ 645 h 1283"/>
                <a:gd name="T22" fmla="*/ 331 w 681"/>
                <a:gd name="T23" fmla="*/ 645 h 1283"/>
                <a:gd name="T24" fmla="*/ 331 w 681"/>
                <a:gd name="T25" fmla="*/ 646 h 1283"/>
                <a:gd name="T26" fmla="*/ 375 w 681"/>
                <a:gd name="T27" fmla="*/ 753 h 1283"/>
                <a:gd name="T28" fmla="*/ 632 w 681"/>
                <a:gd name="T29" fmla="*/ 1000 h 1283"/>
                <a:gd name="T30" fmla="*/ 636 w 681"/>
                <a:gd name="T31" fmla="*/ 1006 h 1283"/>
                <a:gd name="T32" fmla="*/ 636 w 681"/>
                <a:gd name="T33" fmla="*/ 1007 h 1283"/>
                <a:gd name="T34" fmla="*/ 631 w 681"/>
                <a:gd name="T35" fmla="*/ 1032 h 1283"/>
                <a:gd name="T36" fmla="*/ 630 w 681"/>
                <a:gd name="T37" fmla="*/ 1034 h 1283"/>
                <a:gd name="T38" fmla="*/ 335 w 681"/>
                <a:gd name="T39" fmla="*/ 1275 h 1283"/>
                <a:gd name="T40" fmla="*/ 4 w 681"/>
                <a:gd name="T41" fmla="*/ 971 h 1283"/>
                <a:gd name="T42" fmla="*/ 78 w 681"/>
                <a:gd name="T43" fmla="*/ 753 h 1283"/>
                <a:gd name="T44" fmla="*/ 270 w 681"/>
                <a:gd name="T45" fmla="*/ 644 h 1283"/>
                <a:gd name="T46" fmla="*/ 255 w 681"/>
                <a:gd name="T47" fmla="*/ 536 h 1283"/>
                <a:gd name="T48" fmla="*/ 315 w 681"/>
                <a:gd name="T49" fmla="*/ 266 h 1283"/>
                <a:gd name="T50" fmla="*/ 510 w 681"/>
                <a:gd name="T51" fmla="*/ 73 h 1283"/>
                <a:gd name="T52" fmla="*/ 520 w 681"/>
                <a:gd name="T53" fmla="*/ 68 h 1283"/>
                <a:gd name="T54" fmla="*/ 525 w 681"/>
                <a:gd name="T55" fmla="*/ 65 h 1283"/>
                <a:gd name="T56" fmla="*/ 486 w 681"/>
                <a:gd name="T57" fmla="*/ 33 h 1283"/>
                <a:gd name="T58" fmla="*/ 484 w 681"/>
                <a:gd name="T59" fmla="*/ 27 h 1283"/>
                <a:gd name="T60" fmla="*/ 489 w 681"/>
                <a:gd name="T61" fmla="*/ 23 h 1283"/>
                <a:gd name="T62" fmla="*/ 674 w 681"/>
                <a:gd name="T63" fmla="*/ 0 h 1283"/>
                <a:gd name="T64" fmla="*/ 680 w 681"/>
                <a:gd name="T65" fmla="*/ 3 h 1283"/>
                <a:gd name="T66" fmla="*/ 681 w 681"/>
                <a:gd name="T67" fmla="*/ 6 h 1283"/>
                <a:gd name="T68" fmla="*/ 551 w 681"/>
                <a:gd name="T69" fmla="*/ 133 h 1283"/>
                <a:gd name="T70" fmla="*/ 659 w 681"/>
                <a:gd name="T71" fmla="*/ 14 h 1283"/>
                <a:gd name="T72" fmla="*/ 500 w 681"/>
                <a:gd name="T73" fmla="*/ 32 h 1283"/>
                <a:gd name="T74" fmla="*/ 539 w 681"/>
                <a:gd name="T75" fmla="*/ 61 h 1283"/>
                <a:gd name="T76" fmla="*/ 542 w 681"/>
                <a:gd name="T77" fmla="*/ 67 h 1283"/>
                <a:gd name="T78" fmla="*/ 539 w 681"/>
                <a:gd name="T79" fmla="*/ 70 h 1283"/>
                <a:gd name="T80" fmla="*/ 516 w 681"/>
                <a:gd name="T81" fmla="*/ 82 h 1283"/>
                <a:gd name="T82" fmla="*/ 267 w 681"/>
                <a:gd name="T83" fmla="*/ 535 h 1283"/>
                <a:gd name="T84" fmla="*/ 283 w 681"/>
                <a:gd name="T85" fmla="*/ 647 h 1283"/>
                <a:gd name="T86" fmla="*/ 283 w 681"/>
                <a:gd name="T87" fmla="*/ 652 h 1283"/>
                <a:gd name="T88" fmla="*/ 278 w 681"/>
                <a:gd name="T89" fmla="*/ 654 h 1283"/>
                <a:gd name="T90" fmla="*/ 16 w 681"/>
                <a:gd name="T91" fmla="*/ 970 h 1283"/>
                <a:gd name="T92" fmla="*/ 334 w 681"/>
                <a:gd name="T93" fmla="*/ 1263 h 1283"/>
                <a:gd name="T94" fmla="*/ 619 w 681"/>
                <a:gd name="T95" fmla="*/ 1030 h 1283"/>
                <a:gd name="T96" fmla="*/ 620 w 681"/>
                <a:gd name="T97" fmla="*/ 1028 h 1283"/>
                <a:gd name="T98" fmla="*/ 623 w 681"/>
                <a:gd name="T99" fmla="*/ 1009 h 1283"/>
                <a:gd name="T100" fmla="*/ 364 w 681"/>
                <a:gd name="T101" fmla="*/ 759 h 1283"/>
                <a:gd name="T102" fmla="*/ 319 w 681"/>
                <a:gd name="T103" fmla="*/ 648 h 1283"/>
                <a:gd name="T104" fmla="*/ 319 w 681"/>
                <a:gd name="T105" fmla="*/ 644 h 1283"/>
                <a:gd name="T106" fmla="*/ 319 w 681"/>
                <a:gd name="T107" fmla="*/ 644 h 1283"/>
                <a:gd name="T108" fmla="*/ 300 w 681"/>
                <a:gd name="T109" fmla="*/ 521 h 1283"/>
                <a:gd name="T110" fmla="*/ 356 w 681"/>
                <a:gd name="T111" fmla="*/ 263 h 1283"/>
                <a:gd name="T112" fmla="*/ 542 w 681"/>
                <a:gd name="T113" fmla="*/ 76 h 1283"/>
                <a:gd name="T114" fmla="*/ 547 w 681"/>
                <a:gd name="T115" fmla="*/ 75 h 1283"/>
                <a:gd name="T116" fmla="*/ 549 w 681"/>
                <a:gd name="T117" fmla="*/ 82 h 1283"/>
                <a:gd name="T118" fmla="*/ 551 w 681"/>
                <a:gd name="T119" fmla="*/ 133 h 1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81" h="1283">
                  <a:moveTo>
                    <a:pt x="681" y="6"/>
                  </a:moveTo>
                  <a:cubicBezTo>
                    <a:pt x="681" y="7"/>
                    <a:pt x="681" y="9"/>
                    <a:pt x="680" y="10"/>
                  </a:cubicBezTo>
                  <a:cubicBezTo>
                    <a:pt x="552" y="146"/>
                    <a:pt x="552" y="146"/>
                    <a:pt x="552" y="146"/>
                  </a:cubicBezTo>
                  <a:cubicBezTo>
                    <a:pt x="551" y="148"/>
                    <a:pt x="548" y="149"/>
                    <a:pt x="546" y="148"/>
                  </a:cubicBezTo>
                  <a:cubicBezTo>
                    <a:pt x="543" y="147"/>
                    <a:pt x="542" y="145"/>
                    <a:pt x="542" y="143"/>
                  </a:cubicBezTo>
                  <a:cubicBezTo>
                    <a:pt x="539" y="90"/>
                    <a:pt x="539" y="90"/>
                    <a:pt x="539" y="90"/>
                  </a:cubicBezTo>
                  <a:cubicBezTo>
                    <a:pt x="391" y="175"/>
                    <a:pt x="304" y="339"/>
                    <a:pt x="312" y="521"/>
                  </a:cubicBezTo>
                  <a:cubicBezTo>
                    <a:pt x="313" y="561"/>
                    <a:pt x="320" y="601"/>
                    <a:pt x="330" y="641"/>
                  </a:cubicBezTo>
                  <a:cubicBezTo>
                    <a:pt x="331" y="642"/>
                    <a:pt x="331" y="642"/>
                    <a:pt x="331" y="643"/>
                  </a:cubicBezTo>
                  <a:cubicBezTo>
                    <a:pt x="331" y="643"/>
                    <a:pt x="331" y="643"/>
                    <a:pt x="331" y="643"/>
                  </a:cubicBezTo>
                  <a:cubicBezTo>
                    <a:pt x="331" y="644"/>
                    <a:pt x="331" y="644"/>
                    <a:pt x="331" y="645"/>
                  </a:cubicBezTo>
                  <a:cubicBezTo>
                    <a:pt x="331" y="645"/>
                    <a:pt x="331" y="645"/>
                    <a:pt x="331" y="645"/>
                  </a:cubicBezTo>
                  <a:cubicBezTo>
                    <a:pt x="332" y="646"/>
                    <a:pt x="331" y="646"/>
                    <a:pt x="331" y="646"/>
                  </a:cubicBezTo>
                  <a:cubicBezTo>
                    <a:pt x="340" y="679"/>
                    <a:pt x="355" y="714"/>
                    <a:pt x="375" y="753"/>
                  </a:cubicBezTo>
                  <a:cubicBezTo>
                    <a:pt x="431" y="864"/>
                    <a:pt x="523" y="951"/>
                    <a:pt x="632" y="1000"/>
                  </a:cubicBezTo>
                  <a:cubicBezTo>
                    <a:pt x="635" y="1001"/>
                    <a:pt x="636" y="1003"/>
                    <a:pt x="636" y="1006"/>
                  </a:cubicBezTo>
                  <a:cubicBezTo>
                    <a:pt x="636" y="1006"/>
                    <a:pt x="636" y="1007"/>
                    <a:pt x="636" y="1007"/>
                  </a:cubicBezTo>
                  <a:cubicBezTo>
                    <a:pt x="635" y="1015"/>
                    <a:pt x="633" y="1024"/>
                    <a:pt x="631" y="1032"/>
                  </a:cubicBezTo>
                  <a:cubicBezTo>
                    <a:pt x="631" y="1033"/>
                    <a:pt x="631" y="1033"/>
                    <a:pt x="630" y="1034"/>
                  </a:cubicBezTo>
                  <a:cubicBezTo>
                    <a:pt x="597" y="1170"/>
                    <a:pt x="475" y="1269"/>
                    <a:pt x="335" y="1275"/>
                  </a:cubicBezTo>
                  <a:cubicBezTo>
                    <a:pt x="160" y="1283"/>
                    <a:pt x="11" y="1146"/>
                    <a:pt x="4" y="971"/>
                  </a:cubicBezTo>
                  <a:cubicBezTo>
                    <a:pt x="0" y="892"/>
                    <a:pt x="27" y="814"/>
                    <a:pt x="78" y="753"/>
                  </a:cubicBezTo>
                  <a:cubicBezTo>
                    <a:pt x="127" y="695"/>
                    <a:pt x="195" y="656"/>
                    <a:pt x="270" y="644"/>
                  </a:cubicBezTo>
                  <a:cubicBezTo>
                    <a:pt x="262" y="608"/>
                    <a:pt x="256" y="572"/>
                    <a:pt x="255" y="536"/>
                  </a:cubicBezTo>
                  <a:cubicBezTo>
                    <a:pt x="251" y="440"/>
                    <a:pt x="272" y="347"/>
                    <a:pt x="315" y="266"/>
                  </a:cubicBezTo>
                  <a:cubicBezTo>
                    <a:pt x="360" y="182"/>
                    <a:pt x="428" y="116"/>
                    <a:pt x="510" y="73"/>
                  </a:cubicBezTo>
                  <a:cubicBezTo>
                    <a:pt x="515" y="71"/>
                    <a:pt x="517" y="69"/>
                    <a:pt x="520" y="68"/>
                  </a:cubicBezTo>
                  <a:cubicBezTo>
                    <a:pt x="522" y="67"/>
                    <a:pt x="523" y="66"/>
                    <a:pt x="525" y="65"/>
                  </a:cubicBezTo>
                  <a:cubicBezTo>
                    <a:pt x="486" y="33"/>
                    <a:pt x="486" y="33"/>
                    <a:pt x="486" y="33"/>
                  </a:cubicBezTo>
                  <a:cubicBezTo>
                    <a:pt x="484" y="32"/>
                    <a:pt x="484" y="29"/>
                    <a:pt x="484" y="27"/>
                  </a:cubicBezTo>
                  <a:cubicBezTo>
                    <a:pt x="485" y="25"/>
                    <a:pt x="487" y="23"/>
                    <a:pt x="489" y="23"/>
                  </a:cubicBezTo>
                  <a:cubicBezTo>
                    <a:pt x="674" y="0"/>
                    <a:pt x="674" y="0"/>
                    <a:pt x="674" y="0"/>
                  </a:cubicBezTo>
                  <a:cubicBezTo>
                    <a:pt x="677" y="0"/>
                    <a:pt x="679" y="1"/>
                    <a:pt x="680" y="3"/>
                  </a:cubicBezTo>
                  <a:cubicBezTo>
                    <a:pt x="681" y="4"/>
                    <a:pt x="681" y="5"/>
                    <a:pt x="681" y="6"/>
                  </a:cubicBezTo>
                  <a:close/>
                  <a:moveTo>
                    <a:pt x="551" y="133"/>
                  </a:moveTo>
                  <a:cubicBezTo>
                    <a:pt x="659" y="14"/>
                    <a:pt x="659" y="14"/>
                    <a:pt x="659" y="14"/>
                  </a:cubicBezTo>
                  <a:cubicBezTo>
                    <a:pt x="500" y="32"/>
                    <a:pt x="500" y="32"/>
                    <a:pt x="500" y="32"/>
                  </a:cubicBezTo>
                  <a:cubicBezTo>
                    <a:pt x="539" y="61"/>
                    <a:pt x="539" y="61"/>
                    <a:pt x="539" y="61"/>
                  </a:cubicBezTo>
                  <a:cubicBezTo>
                    <a:pt x="541" y="63"/>
                    <a:pt x="543" y="64"/>
                    <a:pt x="542" y="67"/>
                  </a:cubicBezTo>
                  <a:cubicBezTo>
                    <a:pt x="542" y="69"/>
                    <a:pt x="541" y="69"/>
                    <a:pt x="539" y="70"/>
                  </a:cubicBezTo>
                  <a:cubicBezTo>
                    <a:pt x="533" y="72"/>
                    <a:pt x="521" y="79"/>
                    <a:pt x="516" y="82"/>
                  </a:cubicBezTo>
                  <a:cubicBezTo>
                    <a:pt x="354" y="165"/>
                    <a:pt x="259" y="340"/>
                    <a:pt x="267" y="535"/>
                  </a:cubicBezTo>
                  <a:cubicBezTo>
                    <a:pt x="268" y="573"/>
                    <a:pt x="274" y="610"/>
                    <a:pt x="283" y="647"/>
                  </a:cubicBezTo>
                  <a:cubicBezTo>
                    <a:pt x="284" y="649"/>
                    <a:pt x="284" y="650"/>
                    <a:pt x="283" y="652"/>
                  </a:cubicBezTo>
                  <a:cubicBezTo>
                    <a:pt x="282" y="653"/>
                    <a:pt x="280" y="654"/>
                    <a:pt x="278" y="654"/>
                  </a:cubicBezTo>
                  <a:cubicBezTo>
                    <a:pt x="122" y="676"/>
                    <a:pt x="9" y="812"/>
                    <a:pt x="16" y="970"/>
                  </a:cubicBezTo>
                  <a:cubicBezTo>
                    <a:pt x="23" y="1139"/>
                    <a:pt x="166" y="1271"/>
                    <a:pt x="334" y="1263"/>
                  </a:cubicBezTo>
                  <a:cubicBezTo>
                    <a:pt x="470" y="1258"/>
                    <a:pt x="587" y="1161"/>
                    <a:pt x="619" y="1030"/>
                  </a:cubicBezTo>
                  <a:cubicBezTo>
                    <a:pt x="619" y="1029"/>
                    <a:pt x="619" y="1029"/>
                    <a:pt x="620" y="1028"/>
                  </a:cubicBezTo>
                  <a:cubicBezTo>
                    <a:pt x="621" y="1022"/>
                    <a:pt x="622" y="1015"/>
                    <a:pt x="623" y="1009"/>
                  </a:cubicBezTo>
                  <a:cubicBezTo>
                    <a:pt x="513" y="959"/>
                    <a:pt x="421" y="870"/>
                    <a:pt x="364" y="759"/>
                  </a:cubicBezTo>
                  <a:cubicBezTo>
                    <a:pt x="343" y="718"/>
                    <a:pt x="328" y="682"/>
                    <a:pt x="319" y="648"/>
                  </a:cubicBezTo>
                  <a:cubicBezTo>
                    <a:pt x="319" y="647"/>
                    <a:pt x="319" y="645"/>
                    <a:pt x="319" y="644"/>
                  </a:cubicBezTo>
                  <a:cubicBezTo>
                    <a:pt x="319" y="644"/>
                    <a:pt x="319" y="644"/>
                    <a:pt x="319" y="644"/>
                  </a:cubicBezTo>
                  <a:cubicBezTo>
                    <a:pt x="308" y="604"/>
                    <a:pt x="302" y="562"/>
                    <a:pt x="300" y="521"/>
                  </a:cubicBezTo>
                  <a:cubicBezTo>
                    <a:pt x="296" y="430"/>
                    <a:pt x="315" y="340"/>
                    <a:pt x="356" y="263"/>
                  </a:cubicBezTo>
                  <a:cubicBezTo>
                    <a:pt x="398" y="183"/>
                    <a:pt x="463" y="119"/>
                    <a:pt x="542" y="76"/>
                  </a:cubicBezTo>
                  <a:cubicBezTo>
                    <a:pt x="544" y="75"/>
                    <a:pt x="545" y="74"/>
                    <a:pt x="547" y="75"/>
                  </a:cubicBezTo>
                  <a:cubicBezTo>
                    <a:pt x="549" y="76"/>
                    <a:pt x="549" y="80"/>
                    <a:pt x="549" y="82"/>
                  </a:cubicBezTo>
                  <a:lnTo>
                    <a:pt x="551" y="133"/>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思源黑体 Medium" panose="020B0600000000000000" pitchFamily="34" charset="-122"/>
                <a:ea typeface="思源黑体 Medium" panose="020B0600000000000000" pitchFamily="34" charset="-122"/>
                <a:sym typeface="思源黑体 Medium" panose="020B0600000000000000" pitchFamily="34" charset="-122"/>
              </a:endParaRPr>
            </a:p>
          </p:txBody>
        </p:sp>
        <p:sp>
          <p:nvSpPr>
            <p:cNvPr id="55" name="AutoShape 123"/>
            <p:cNvSpPr>
              <a:spLocks noChangeAspect="1"/>
            </p:cNvSpPr>
            <p:nvPr/>
          </p:nvSpPr>
          <p:spPr bwMode="auto">
            <a:xfrm>
              <a:off x="5925923" y="3232804"/>
              <a:ext cx="384799" cy="4233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6949"/>
                  </a:moveTo>
                  <a:cubicBezTo>
                    <a:pt x="21599"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chemeClr val="bg1"/>
            </a:solidFill>
            <a:ln>
              <a:noFill/>
            </a:ln>
            <a:effectLst/>
          </p:spPr>
          <p:txBody>
            <a:bodyPr lIns="50789" tIns="50789" rIns="50789" bIns="50789"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endParaRPr lang="es-ES" sz="3600" dirty="0">
                <a:effectLst>
                  <a:outerShdw blurRad="38100" dist="38100" dir="2700000" algn="tl">
                    <a:srgbClr val="000000"/>
                  </a:outerShdw>
                </a:effectLst>
                <a:latin typeface="思源黑体 Medium" panose="020B0600000000000000" pitchFamily="34" charset="-122"/>
                <a:ea typeface="思源黑体 Medium" panose="020B0600000000000000" pitchFamily="34" charset="-122"/>
                <a:cs typeface="Gill Sans" charset="0"/>
                <a:sym typeface="思源黑体 Medium" panose="020B0600000000000000" pitchFamily="34" charset="-122"/>
              </a:endParaRPr>
            </a:p>
          </p:txBody>
        </p:sp>
        <p:sp>
          <p:nvSpPr>
            <p:cNvPr id="56" name="TextBox 30"/>
            <p:cNvSpPr txBox="1"/>
            <p:nvPr/>
          </p:nvSpPr>
          <p:spPr>
            <a:xfrm>
              <a:off x="5638864" y="3673198"/>
              <a:ext cx="1113998" cy="338880"/>
            </a:xfrm>
            <a:prstGeom prst="rect">
              <a:avLst/>
            </a:prstGeom>
            <a:noFill/>
            <a:ln>
              <a:noFill/>
            </a:ln>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b="1" dirty="0">
                  <a:solidFill>
                    <a:schemeClr val="bg1"/>
                  </a:solidFill>
                  <a:latin typeface="思源黑体 Medium" panose="020B0600000000000000" pitchFamily="34" charset="-122"/>
                  <a:ea typeface="思源黑体 Medium" panose="020B0600000000000000" pitchFamily="34" charset="-122"/>
                  <a:sym typeface="思源黑体 Medium" panose="020B0600000000000000" pitchFamily="34" charset="-122"/>
                </a:rPr>
                <a:t>SUCCESS</a:t>
              </a:r>
              <a:endParaRPr lang="en-US" sz="1400" b="1" dirty="0">
                <a:solidFill>
                  <a:schemeClr val="bg1"/>
                </a:solidFill>
                <a:latin typeface="思源黑体 Medium" panose="020B0600000000000000" pitchFamily="34" charset="-122"/>
                <a:ea typeface="思源黑体 Medium" panose="020B0600000000000000" pitchFamily="34" charset="-122"/>
                <a:sym typeface="思源黑体 Medium" panose="020B0600000000000000" pitchFamily="34" charset="-122"/>
              </a:endParaRPr>
            </a:p>
          </p:txBody>
        </p:sp>
        <p:sp>
          <p:nvSpPr>
            <p:cNvPr id="57" name="Freeform 237"/>
            <p:cNvSpPr>
              <a:spLocks noChangeAspect="1" noChangeArrowheads="1"/>
            </p:cNvSpPr>
            <p:nvPr/>
          </p:nvSpPr>
          <p:spPr bwMode="auto">
            <a:xfrm>
              <a:off x="4844651" y="2240778"/>
              <a:ext cx="426117" cy="313034"/>
            </a:xfrm>
            <a:custGeom>
              <a:avLst/>
              <a:gdLst>
                <a:gd name="T0" fmla="*/ 586 w 1347"/>
                <a:gd name="T1" fmla="*/ 602 h 987"/>
                <a:gd name="T2" fmla="*/ 502 w 1347"/>
                <a:gd name="T3" fmla="*/ 535 h 987"/>
                <a:gd name="T4" fmla="*/ 42 w 1347"/>
                <a:gd name="T5" fmla="*/ 117 h 987"/>
                <a:gd name="T6" fmla="*/ 17 w 1347"/>
                <a:gd name="T7" fmla="*/ 33 h 987"/>
                <a:gd name="T8" fmla="*/ 92 w 1347"/>
                <a:gd name="T9" fmla="*/ 0 h 987"/>
                <a:gd name="T10" fmla="*/ 1255 w 1347"/>
                <a:gd name="T11" fmla="*/ 0 h 987"/>
                <a:gd name="T12" fmla="*/ 1330 w 1347"/>
                <a:gd name="T13" fmla="*/ 41 h 987"/>
                <a:gd name="T14" fmla="*/ 1305 w 1347"/>
                <a:gd name="T15" fmla="*/ 125 h 987"/>
                <a:gd name="T16" fmla="*/ 803 w 1347"/>
                <a:gd name="T17" fmla="*/ 576 h 987"/>
                <a:gd name="T18" fmla="*/ 586 w 1347"/>
                <a:gd name="T19" fmla="*/ 602 h 987"/>
                <a:gd name="T20" fmla="*/ 92 w 1347"/>
                <a:gd name="T21" fmla="*/ 986 h 987"/>
                <a:gd name="T22" fmla="*/ 0 w 1347"/>
                <a:gd name="T23" fmla="*/ 894 h 987"/>
                <a:gd name="T24" fmla="*/ 0 w 1347"/>
                <a:gd name="T25" fmla="*/ 225 h 987"/>
                <a:gd name="T26" fmla="*/ 42 w 1347"/>
                <a:gd name="T27" fmla="*/ 217 h 987"/>
                <a:gd name="T28" fmla="*/ 234 w 1347"/>
                <a:gd name="T29" fmla="*/ 409 h 987"/>
                <a:gd name="T30" fmla="*/ 251 w 1347"/>
                <a:gd name="T31" fmla="*/ 493 h 987"/>
                <a:gd name="T32" fmla="*/ 109 w 1347"/>
                <a:gd name="T33" fmla="*/ 827 h 987"/>
                <a:gd name="T34" fmla="*/ 126 w 1347"/>
                <a:gd name="T35" fmla="*/ 827 h 987"/>
                <a:gd name="T36" fmla="*/ 318 w 1347"/>
                <a:gd name="T37" fmla="*/ 576 h 987"/>
                <a:gd name="T38" fmla="*/ 393 w 1347"/>
                <a:gd name="T39" fmla="*/ 568 h 987"/>
                <a:gd name="T40" fmla="*/ 477 w 1347"/>
                <a:gd name="T41" fmla="*/ 643 h 987"/>
                <a:gd name="T42" fmla="*/ 569 w 1347"/>
                <a:gd name="T43" fmla="*/ 694 h 987"/>
                <a:gd name="T44" fmla="*/ 820 w 1347"/>
                <a:gd name="T45" fmla="*/ 677 h 987"/>
                <a:gd name="T46" fmla="*/ 945 w 1347"/>
                <a:gd name="T47" fmla="*/ 568 h 987"/>
                <a:gd name="T48" fmla="*/ 1020 w 1347"/>
                <a:gd name="T49" fmla="*/ 576 h 987"/>
                <a:gd name="T50" fmla="*/ 1229 w 1347"/>
                <a:gd name="T51" fmla="*/ 853 h 987"/>
                <a:gd name="T52" fmla="*/ 1238 w 1347"/>
                <a:gd name="T53" fmla="*/ 844 h 987"/>
                <a:gd name="T54" fmla="*/ 1096 w 1347"/>
                <a:gd name="T55" fmla="*/ 493 h 987"/>
                <a:gd name="T56" fmla="*/ 1112 w 1347"/>
                <a:gd name="T57" fmla="*/ 409 h 987"/>
                <a:gd name="T58" fmla="*/ 1313 w 1347"/>
                <a:gd name="T59" fmla="*/ 217 h 987"/>
                <a:gd name="T60" fmla="*/ 1346 w 1347"/>
                <a:gd name="T61" fmla="*/ 225 h 987"/>
                <a:gd name="T62" fmla="*/ 1346 w 1347"/>
                <a:gd name="T63" fmla="*/ 903 h 987"/>
                <a:gd name="T64" fmla="*/ 1246 w 1347"/>
                <a:gd name="T65" fmla="*/ 986 h 987"/>
                <a:gd name="T66" fmla="*/ 92 w 1347"/>
                <a:gd name="T67" fmla="*/ 986 h 987"/>
                <a:gd name="T68" fmla="*/ 92 w 1347"/>
                <a:gd name="T69" fmla="*/ 986 h 987"/>
                <a:gd name="T70" fmla="*/ 92 w 1347"/>
                <a:gd name="T71" fmla="*/ 986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47" h="987">
                  <a:moveTo>
                    <a:pt x="586" y="602"/>
                  </a:moveTo>
                  <a:cubicBezTo>
                    <a:pt x="561" y="585"/>
                    <a:pt x="519" y="560"/>
                    <a:pt x="502" y="535"/>
                  </a:cubicBezTo>
                  <a:cubicBezTo>
                    <a:pt x="42" y="117"/>
                    <a:pt x="42" y="117"/>
                    <a:pt x="42" y="117"/>
                  </a:cubicBezTo>
                  <a:cubicBezTo>
                    <a:pt x="26" y="100"/>
                    <a:pt x="9" y="58"/>
                    <a:pt x="17" y="33"/>
                  </a:cubicBezTo>
                  <a:cubicBezTo>
                    <a:pt x="34" y="17"/>
                    <a:pt x="51" y="0"/>
                    <a:pt x="92" y="0"/>
                  </a:cubicBezTo>
                  <a:cubicBezTo>
                    <a:pt x="1255" y="0"/>
                    <a:pt x="1255" y="0"/>
                    <a:pt x="1255" y="0"/>
                  </a:cubicBezTo>
                  <a:cubicBezTo>
                    <a:pt x="1255" y="0"/>
                    <a:pt x="1305" y="0"/>
                    <a:pt x="1330" y="41"/>
                  </a:cubicBezTo>
                  <a:cubicBezTo>
                    <a:pt x="1346" y="67"/>
                    <a:pt x="1330" y="108"/>
                    <a:pt x="1305" y="125"/>
                  </a:cubicBezTo>
                  <a:cubicBezTo>
                    <a:pt x="803" y="576"/>
                    <a:pt x="803" y="576"/>
                    <a:pt x="803" y="576"/>
                  </a:cubicBezTo>
                  <a:cubicBezTo>
                    <a:pt x="803" y="576"/>
                    <a:pt x="711" y="652"/>
                    <a:pt x="586" y="602"/>
                  </a:cubicBezTo>
                  <a:close/>
                  <a:moveTo>
                    <a:pt x="92" y="986"/>
                  </a:moveTo>
                  <a:cubicBezTo>
                    <a:pt x="92" y="986"/>
                    <a:pt x="0" y="978"/>
                    <a:pt x="0" y="894"/>
                  </a:cubicBezTo>
                  <a:cubicBezTo>
                    <a:pt x="0" y="225"/>
                    <a:pt x="0" y="225"/>
                    <a:pt x="0" y="225"/>
                  </a:cubicBezTo>
                  <a:cubicBezTo>
                    <a:pt x="0" y="200"/>
                    <a:pt x="17" y="192"/>
                    <a:pt x="42" y="217"/>
                  </a:cubicBezTo>
                  <a:cubicBezTo>
                    <a:pt x="234" y="409"/>
                    <a:pt x="234" y="409"/>
                    <a:pt x="234" y="409"/>
                  </a:cubicBezTo>
                  <a:cubicBezTo>
                    <a:pt x="260" y="426"/>
                    <a:pt x="268" y="468"/>
                    <a:pt x="251" y="493"/>
                  </a:cubicBezTo>
                  <a:cubicBezTo>
                    <a:pt x="109" y="827"/>
                    <a:pt x="109" y="827"/>
                    <a:pt x="109" y="827"/>
                  </a:cubicBezTo>
                  <a:cubicBezTo>
                    <a:pt x="101" y="853"/>
                    <a:pt x="109" y="853"/>
                    <a:pt x="126" y="827"/>
                  </a:cubicBezTo>
                  <a:cubicBezTo>
                    <a:pt x="318" y="576"/>
                    <a:pt x="318" y="576"/>
                    <a:pt x="318" y="576"/>
                  </a:cubicBezTo>
                  <a:cubicBezTo>
                    <a:pt x="343" y="552"/>
                    <a:pt x="368" y="552"/>
                    <a:pt x="393" y="568"/>
                  </a:cubicBezTo>
                  <a:cubicBezTo>
                    <a:pt x="477" y="643"/>
                    <a:pt x="477" y="643"/>
                    <a:pt x="477" y="643"/>
                  </a:cubicBezTo>
                  <a:cubicBezTo>
                    <a:pt x="502" y="660"/>
                    <a:pt x="544" y="685"/>
                    <a:pt x="569" y="694"/>
                  </a:cubicBezTo>
                  <a:cubicBezTo>
                    <a:pt x="636" y="710"/>
                    <a:pt x="744" y="735"/>
                    <a:pt x="820" y="677"/>
                  </a:cubicBezTo>
                  <a:cubicBezTo>
                    <a:pt x="945" y="568"/>
                    <a:pt x="945" y="568"/>
                    <a:pt x="945" y="568"/>
                  </a:cubicBezTo>
                  <a:cubicBezTo>
                    <a:pt x="970" y="552"/>
                    <a:pt x="1004" y="552"/>
                    <a:pt x="1020" y="576"/>
                  </a:cubicBezTo>
                  <a:cubicBezTo>
                    <a:pt x="1229" y="853"/>
                    <a:pt x="1229" y="853"/>
                    <a:pt x="1229" y="853"/>
                  </a:cubicBezTo>
                  <a:cubicBezTo>
                    <a:pt x="1246" y="877"/>
                    <a:pt x="1246" y="869"/>
                    <a:pt x="1238" y="844"/>
                  </a:cubicBezTo>
                  <a:cubicBezTo>
                    <a:pt x="1096" y="493"/>
                    <a:pt x="1096" y="493"/>
                    <a:pt x="1096" y="493"/>
                  </a:cubicBezTo>
                  <a:cubicBezTo>
                    <a:pt x="1079" y="468"/>
                    <a:pt x="1087" y="434"/>
                    <a:pt x="1112" y="409"/>
                  </a:cubicBezTo>
                  <a:cubicBezTo>
                    <a:pt x="1313" y="217"/>
                    <a:pt x="1313" y="217"/>
                    <a:pt x="1313" y="217"/>
                  </a:cubicBezTo>
                  <a:cubicBezTo>
                    <a:pt x="1330" y="192"/>
                    <a:pt x="1346" y="200"/>
                    <a:pt x="1346" y="225"/>
                  </a:cubicBezTo>
                  <a:cubicBezTo>
                    <a:pt x="1346" y="903"/>
                    <a:pt x="1346" y="903"/>
                    <a:pt x="1346" y="903"/>
                  </a:cubicBezTo>
                  <a:cubicBezTo>
                    <a:pt x="1346" y="903"/>
                    <a:pt x="1338" y="986"/>
                    <a:pt x="1246" y="986"/>
                  </a:cubicBezTo>
                  <a:cubicBezTo>
                    <a:pt x="92" y="986"/>
                    <a:pt x="92" y="986"/>
                    <a:pt x="92" y="986"/>
                  </a:cubicBezTo>
                  <a:close/>
                  <a:moveTo>
                    <a:pt x="92" y="986"/>
                  </a:moveTo>
                  <a:lnTo>
                    <a:pt x="92" y="986"/>
                  </a:lnTo>
                  <a:close/>
                </a:path>
              </a:pathLst>
            </a:custGeom>
            <a:solidFill>
              <a:schemeClr val="bg1"/>
            </a:solidFill>
            <a:ln>
              <a:noFill/>
            </a:ln>
            <a:effectLst/>
          </p:spPr>
          <p:txBody>
            <a:bodyPr wrap="none" lIns="121893" tIns="60946" rIns="121893" bIns="60946"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sz="1050" dirty="0">
                <a:latin typeface="思源黑体 Medium" panose="020B0600000000000000" pitchFamily="34" charset="-122"/>
                <a:ea typeface="思源黑体 Medium" panose="020B0600000000000000" pitchFamily="34" charset="-122"/>
                <a:sym typeface="思源黑体 Medium" panose="020B0600000000000000" pitchFamily="34" charset="-122"/>
              </a:endParaRPr>
            </a:p>
          </p:txBody>
        </p:sp>
        <p:sp>
          <p:nvSpPr>
            <p:cNvPr id="58" name="Freeform 290"/>
            <p:cNvSpPr>
              <a:spLocks noChangeAspect="1" noChangeArrowheads="1"/>
            </p:cNvSpPr>
            <p:nvPr/>
          </p:nvSpPr>
          <p:spPr bwMode="auto">
            <a:xfrm>
              <a:off x="7029692" y="2245776"/>
              <a:ext cx="506529" cy="392325"/>
            </a:xfrm>
            <a:custGeom>
              <a:avLst/>
              <a:gdLst>
                <a:gd name="T0" fmla="*/ 995 w 996"/>
                <a:gd name="T1" fmla="*/ 409 h 770"/>
                <a:gd name="T2" fmla="*/ 836 w 996"/>
                <a:gd name="T3" fmla="*/ 409 h 770"/>
                <a:gd name="T4" fmla="*/ 543 w 996"/>
                <a:gd name="T5" fmla="*/ 192 h 770"/>
                <a:gd name="T6" fmla="*/ 384 w 996"/>
                <a:gd name="T7" fmla="*/ 275 h 770"/>
                <a:gd name="T8" fmla="*/ 360 w 996"/>
                <a:gd name="T9" fmla="*/ 158 h 770"/>
                <a:gd name="T10" fmla="*/ 702 w 996"/>
                <a:gd name="T11" fmla="*/ 33 h 770"/>
                <a:gd name="T12" fmla="*/ 836 w 996"/>
                <a:gd name="T13" fmla="*/ 133 h 770"/>
                <a:gd name="T14" fmla="*/ 334 w 996"/>
                <a:gd name="T15" fmla="*/ 626 h 770"/>
                <a:gd name="T16" fmla="*/ 276 w 996"/>
                <a:gd name="T17" fmla="*/ 551 h 770"/>
                <a:gd name="T18" fmla="*/ 209 w 996"/>
                <a:gd name="T19" fmla="*/ 484 h 770"/>
                <a:gd name="T20" fmla="*/ 109 w 996"/>
                <a:gd name="T21" fmla="*/ 434 h 770"/>
                <a:gd name="T22" fmla="*/ 159 w 996"/>
                <a:gd name="T23" fmla="*/ 535 h 770"/>
                <a:gd name="T24" fmla="*/ 226 w 996"/>
                <a:gd name="T25" fmla="*/ 602 h 770"/>
                <a:gd name="T26" fmla="*/ 293 w 996"/>
                <a:gd name="T27" fmla="*/ 668 h 770"/>
                <a:gd name="T28" fmla="*/ 393 w 996"/>
                <a:gd name="T29" fmla="*/ 727 h 770"/>
                <a:gd name="T30" fmla="*/ 334 w 996"/>
                <a:gd name="T31" fmla="*/ 626 h 770"/>
                <a:gd name="T32" fmla="*/ 594 w 996"/>
                <a:gd name="T33" fmla="*/ 267 h 770"/>
                <a:gd name="T34" fmla="*/ 443 w 996"/>
                <a:gd name="T35" fmla="*/ 301 h 770"/>
                <a:gd name="T36" fmla="*/ 284 w 996"/>
                <a:gd name="T37" fmla="*/ 217 h 770"/>
                <a:gd name="T38" fmla="*/ 460 w 996"/>
                <a:gd name="T39" fmla="*/ 50 h 770"/>
                <a:gd name="T40" fmla="*/ 184 w 996"/>
                <a:gd name="T41" fmla="*/ 100 h 770"/>
                <a:gd name="T42" fmla="*/ 0 w 996"/>
                <a:gd name="T43" fmla="*/ 66 h 770"/>
                <a:gd name="T44" fmla="*/ 50 w 996"/>
                <a:gd name="T45" fmla="*/ 443 h 770"/>
                <a:gd name="T46" fmla="*/ 234 w 996"/>
                <a:gd name="T47" fmla="*/ 392 h 770"/>
                <a:gd name="T48" fmla="*/ 293 w 996"/>
                <a:gd name="T49" fmla="*/ 468 h 770"/>
                <a:gd name="T50" fmla="*/ 360 w 996"/>
                <a:gd name="T51" fmla="*/ 535 h 770"/>
                <a:gd name="T52" fmla="*/ 426 w 996"/>
                <a:gd name="T53" fmla="*/ 610 h 770"/>
                <a:gd name="T54" fmla="*/ 477 w 996"/>
                <a:gd name="T55" fmla="*/ 727 h 770"/>
                <a:gd name="T56" fmla="*/ 543 w 996"/>
                <a:gd name="T57" fmla="*/ 660 h 770"/>
                <a:gd name="T58" fmla="*/ 485 w 996"/>
                <a:gd name="T59" fmla="*/ 585 h 770"/>
                <a:gd name="T60" fmla="*/ 569 w 996"/>
                <a:gd name="T61" fmla="*/ 668 h 770"/>
                <a:gd name="T62" fmla="*/ 627 w 996"/>
                <a:gd name="T63" fmla="*/ 602 h 770"/>
                <a:gd name="T64" fmla="*/ 652 w 996"/>
                <a:gd name="T65" fmla="*/ 610 h 770"/>
                <a:gd name="T66" fmla="*/ 719 w 996"/>
                <a:gd name="T67" fmla="*/ 543 h 770"/>
                <a:gd name="T68" fmla="*/ 727 w 996"/>
                <a:gd name="T69" fmla="*/ 526 h 770"/>
                <a:gd name="T70" fmla="*/ 786 w 996"/>
                <a:gd name="T71" fmla="*/ 535 h 770"/>
                <a:gd name="T72" fmla="*/ 786 w 996"/>
                <a:gd name="T73" fmla="*/ 468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96" h="770">
                  <a:moveTo>
                    <a:pt x="995" y="100"/>
                  </a:moveTo>
                  <a:cubicBezTo>
                    <a:pt x="995" y="409"/>
                    <a:pt x="995" y="409"/>
                    <a:pt x="995" y="409"/>
                  </a:cubicBezTo>
                  <a:cubicBezTo>
                    <a:pt x="995" y="409"/>
                    <a:pt x="928" y="426"/>
                    <a:pt x="920" y="426"/>
                  </a:cubicBezTo>
                  <a:cubicBezTo>
                    <a:pt x="903" y="426"/>
                    <a:pt x="861" y="443"/>
                    <a:pt x="836" y="409"/>
                  </a:cubicBezTo>
                  <a:cubicBezTo>
                    <a:pt x="786" y="367"/>
                    <a:pt x="619" y="192"/>
                    <a:pt x="619" y="192"/>
                  </a:cubicBezTo>
                  <a:cubicBezTo>
                    <a:pt x="619" y="192"/>
                    <a:pt x="594" y="167"/>
                    <a:pt x="543" y="192"/>
                  </a:cubicBezTo>
                  <a:cubicBezTo>
                    <a:pt x="502" y="217"/>
                    <a:pt x="443" y="250"/>
                    <a:pt x="418" y="259"/>
                  </a:cubicBezTo>
                  <a:cubicBezTo>
                    <a:pt x="410" y="267"/>
                    <a:pt x="393" y="275"/>
                    <a:pt x="384" y="275"/>
                  </a:cubicBezTo>
                  <a:cubicBezTo>
                    <a:pt x="351" y="275"/>
                    <a:pt x="326" y="242"/>
                    <a:pt x="326" y="209"/>
                  </a:cubicBezTo>
                  <a:cubicBezTo>
                    <a:pt x="326" y="183"/>
                    <a:pt x="343" y="167"/>
                    <a:pt x="360" y="158"/>
                  </a:cubicBezTo>
                  <a:cubicBezTo>
                    <a:pt x="426" y="116"/>
                    <a:pt x="552" y="50"/>
                    <a:pt x="602" y="16"/>
                  </a:cubicBezTo>
                  <a:cubicBezTo>
                    <a:pt x="635" y="0"/>
                    <a:pt x="652" y="0"/>
                    <a:pt x="702" y="33"/>
                  </a:cubicBezTo>
                  <a:cubicBezTo>
                    <a:pt x="752" y="83"/>
                    <a:pt x="803" y="125"/>
                    <a:pt x="803" y="125"/>
                  </a:cubicBezTo>
                  <a:cubicBezTo>
                    <a:pt x="803" y="125"/>
                    <a:pt x="819" y="133"/>
                    <a:pt x="836" y="133"/>
                  </a:cubicBezTo>
                  <a:cubicBezTo>
                    <a:pt x="878" y="125"/>
                    <a:pt x="995" y="100"/>
                    <a:pt x="995" y="100"/>
                  </a:cubicBezTo>
                  <a:close/>
                  <a:moveTo>
                    <a:pt x="334" y="626"/>
                  </a:moveTo>
                  <a:cubicBezTo>
                    <a:pt x="343" y="610"/>
                    <a:pt x="343" y="585"/>
                    <a:pt x="326" y="568"/>
                  </a:cubicBezTo>
                  <a:cubicBezTo>
                    <a:pt x="309" y="551"/>
                    <a:pt x="293" y="551"/>
                    <a:pt x="276" y="551"/>
                  </a:cubicBezTo>
                  <a:cubicBezTo>
                    <a:pt x="276" y="535"/>
                    <a:pt x="276" y="510"/>
                    <a:pt x="259" y="501"/>
                  </a:cubicBezTo>
                  <a:cubicBezTo>
                    <a:pt x="251" y="484"/>
                    <a:pt x="226" y="476"/>
                    <a:pt x="209" y="484"/>
                  </a:cubicBezTo>
                  <a:cubicBezTo>
                    <a:pt x="217" y="468"/>
                    <a:pt x="209" y="443"/>
                    <a:pt x="201" y="426"/>
                  </a:cubicBezTo>
                  <a:cubicBezTo>
                    <a:pt x="176" y="401"/>
                    <a:pt x="134" y="409"/>
                    <a:pt x="109" y="434"/>
                  </a:cubicBezTo>
                  <a:cubicBezTo>
                    <a:pt x="92" y="451"/>
                    <a:pt x="75" y="501"/>
                    <a:pt x="92" y="526"/>
                  </a:cubicBezTo>
                  <a:cubicBezTo>
                    <a:pt x="117" y="551"/>
                    <a:pt x="142" y="535"/>
                    <a:pt x="159" y="535"/>
                  </a:cubicBezTo>
                  <a:cubicBezTo>
                    <a:pt x="159" y="551"/>
                    <a:pt x="142" y="568"/>
                    <a:pt x="159" y="593"/>
                  </a:cubicBezTo>
                  <a:cubicBezTo>
                    <a:pt x="176" y="618"/>
                    <a:pt x="209" y="602"/>
                    <a:pt x="226" y="602"/>
                  </a:cubicBezTo>
                  <a:cubicBezTo>
                    <a:pt x="217" y="618"/>
                    <a:pt x="201" y="643"/>
                    <a:pt x="226" y="668"/>
                  </a:cubicBezTo>
                  <a:cubicBezTo>
                    <a:pt x="242" y="685"/>
                    <a:pt x="276" y="677"/>
                    <a:pt x="293" y="668"/>
                  </a:cubicBezTo>
                  <a:cubicBezTo>
                    <a:pt x="284" y="693"/>
                    <a:pt x="268" y="710"/>
                    <a:pt x="293" y="744"/>
                  </a:cubicBezTo>
                  <a:cubicBezTo>
                    <a:pt x="318" y="769"/>
                    <a:pt x="368" y="752"/>
                    <a:pt x="393" y="727"/>
                  </a:cubicBezTo>
                  <a:cubicBezTo>
                    <a:pt x="418" y="702"/>
                    <a:pt x="418" y="668"/>
                    <a:pt x="393" y="643"/>
                  </a:cubicBezTo>
                  <a:cubicBezTo>
                    <a:pt x="376" y="626"/>
                    <a:pt x="360" y="626"/>
                    <a:pt x="334" y="626"/>
                  </a:cubicBezTo>
                  <a:close/>
                  <a:moveTo>
                    <a:pt x="786" y="468"/>
                  </a:moveTo>
                  <a:cubicBezTo>
                    <a:pt x="610" y="284"/>
                    <a:pt x="694" y="367"/>
                    <a:pt x="594" y="267"/>
                  </a:cubicBezTo>
                  <a:cubicBezTo>
                    <a:pt x="594" y="267"/>
                    <a:pt x="569" y="234"/>
                    <a:pt x="527" y="259"/>
                  </a:cubicBezTo>
                  <a:cubicBezTo>
                    <a:pt x="502" y="267"/>
                    <a:pt x="468" y="284"/>
                    <a:pt x="443" y="301"/>
                  </a:cubicBezTo>
                  <a:cubicBezTo>
                    <a:pt x="418" y="309"/>
                    <a:pt x="393" y="317"/>
                    <a:pt x="384" y="317"/>
                  </a:cubicBezTo>
                  <a:cubicBezTo>
                    <a:pt x="326" y="317"/>
                    <a:pt x="284" y="267"/>
                    <a:pt x="284" y="217"/>
                  </a:cubicBezTo>
                  <a:cubicBezTo>
                    <a:pt x="284" y="175"/>
                    <a:pt x="301" y="142"/>
                    <a:pt x="334" y="125"/>
                  </a:cubicBezTo>
                  <a:cubicBezTo>
                    <a:pt x="368" y="100"/>
                    <a:pt x="460" y="50"/>
                    <a:pt x="460" y="50"/>
                  </a:cubicBezTo>
                  <a:cubicBezTo>
                    <a:pt x="460" y="50"/>
                    <a:pt x="435" y="8"/>
                    <a:pt x="376" y="8"/>
                  </a:cubicBezTo>
                  <a:cubicBezTo>
                    <a:pt x="309" y="8"/>
                    <a:pt x="184" y="100"/>
                    <a:pt x="184" y="100"/>
                  </a:cubicBezTo>
                  <a:cubicBezTo>
                    <a:pt x="184" y="100"/>
                    <a:pt x="150" y="116"/>
                    <a:pt x="100" y="100"/>
                  </a:cubicBezTo>
                  <a:cubicBezTo>
                    <a:pt x="0" y="66"/>
                    <a:pt x="0" y="66"/>
                    <a:pt x="0" y="66"/>
                  </a:cubicBezTo>
                  <a:cubicBezTo>
                    <a:pt x="0" y="426"/>
                    <a:pt x="0" y="426"/>
                    <a:pt x="0" y="426"/>
                  </a:cubicBezTo>
                  <a:cubicBezTo>
                    <a:pt x="0" y="426"/>
                    <a:pt x="25" y="434"/>
                    <a:pt x="50" y="443"/>
                  </a:cubicBezTo>
                  <a:cubicBezTo>
                    <a:pt x="59" y="426"/>
                    <a:pt x="67" y="409"/>
                    <a:pt x="83" y="392"/>
                  </a:cubicBezTo>
                  <a:cubicBezTo>
                    <a:pt x="125" y="351"/>
                    <a:pt x="192" y="351"/>
                    <a:pt x="234" y="392"/>
                  </a:cubicBezTo>
                  <a:cubicBezTo>
                    <a:pt x="242" y="409"/>
                    <a:pt x="251" y="417"/>
                    <a:pt x="251" y="434"/>
                  </a:cubicBezTo>
                  <a:cubicBezTo>
                    <a:pt x="268" y="443"/>
                    <a:pt x="284" y="451"/>
                    <a:pt x="293" y="468"/>
                  </a:cubicBezTo>
                  <a:cubicBezTo>
                    <a:pt x="309" y="476"/>
                    <a:pt x="318" y="493"/>
                    <a:pt x="318" y="510"/>
                  </a:cubicBezTo>
                  <a:cubicBezTo>
                    <a:pt x="334" y="510"/>
                    <a:pt x="351" y="518"/>
                    <a:pt x="360" y="535"/>
                  </a:cubicBezTo>
                  <a:cubicBezTo>
                    <a:pt x="376" y="551"/>
                    <a:pt x="384" y="568"/>
                    <a:pt x="384" y="585"/>
                  </a:cubicBezTo>
                  <a:cubicBezTo>
                    <a:pt x="401" y="585"/>
                    <a:pt x="418" y="593"/>
                    <a:pt x="426" y="610"/>
                  </a:cubicBezTo>
                  <a:cubicBezTo>
                    <a:pt x="451" y="635"/>
                    <a:pt x="460" y="668"/>
                    <a:pt x="451" y="702"/>
                  </a:cubicBezTo>
                  <a:cubicBezTo>
                    <a:pt x="460" y="702"/>
                    <a:pt x="468" y="718"/>
                    <a:pt x="477" y="727"/>
                  </a:cubicBezTo>
                  <a:cubicBezTo>
                    <a:pt x="493" y="744"/>
                    <a:pt x="527" y="744"/>
                    <a:pt x="543" y="727"/>
                  </a:cubicBezTo>
                  <a:cubicBezTo>
                    <a:pt x="560" y="710"/>
                    <a:pt x="560" y="677"/>
                    <a:pt x="543" y="660"/>
                  </a:cubicBezTo>
                  <a:lnTo>
                    <a:pt x="535" y="660"/>
                  </a:lnTo>
                  <a:cubicBezTo>
                    <a:pt x="485" y="602"/>
                    <a:pt x="477" y="593"/>
                    <a:pt x="485" y="585"/>
                  </a:cubicBezTo>
                  <a:cubicBezTo>
                    <a:pt x="493" y="585"/>
                    <a:pt x="502" y="593"/>
                    <a:pt x="560" y="660"/>
                  </a:cubicBezTo>
                  <a:cubicBezTo>
                    <a:pt x="569" y="668"/>
                    <a:pt x="569" y="668"/>
                    <a:pt x="569" y="668"/>
                  </a:cubicBezTo>
                  <a:cubicBezTo>
                    <a:pt x="585" y="685"/>
                    <a:pt x="610" y="685"/>
                    <a:pt x="627" y="668"/>
                  </a:cubicBezTo>
                  <a:cubicBezTo>
                    <a:pt x="644" y="652"/>
                    <a:pt x="644" y="618"/>
                    <a:pt x="627" y="602"/>
                  </a:cubicBezTo>
                  <a:cubicBezTo>
                    <a:pt x="569" y="535"/>
                    <a:pt x="560" y="526"/>
                    <a:pt x="560" y="518"/>
                  </a:cubicBezTo>
                  <a:cubicBezTo>
                    <a:pt x="569" y="518"/>
                    <a:pt x="594" y="551"/>
                    <a:pt x="652" y="610"/>
                  </a:cubicBezTo>
                  <a:cubicBezTo>
                    <a:pt x="669" y="626"/>
                    <a:pt x="702" y="626"/>
                    <a:pt x="719" y="610"/>
                  </a:cubicBezTo>
                  <a:cubicBezTo>
                    <a:pt x="727" y="593"/>
                    <a:pt x="736" y="568"/>
                    <a:pt x="719" y="543"/>
                  </a:cubicBezTo>
                  <a:cubicBezTo>
                    <a:pt x="644" y="468"/>
                    <a:pt x="644" y="468"/>
                    <a:pt x="652" y="459"/>
                  </a:cubicBezTo>
                  <a:lnTo>
                    <a:pt x="727" y="526"/>
                  </a:lnTo>
                  <a:cubicBezTo>
                    <a:pt x="727" y="535"/>
                    <a:pt x="727" y="535"/>
                    <a:pt x="727" y="535"/>
                  </a:cubicBezTo>
                  <a:cubicBezTo>
                    <a:pt x="744" y="551"/>
                    <a:pt x="769" y="551"/>
                    <a:pt x="786" y="535"/>
                  </a:cubicBezTo>
                  <a:cubicBezTo>
                    <a:pt x="803" y="510"/>
                    <a:pt x="803" y="484"/>
                    <a:pt x="786" y="468"/>
                  </a:cubicBezTo>
                  <a:close/>
                  <a:moveTo>
                    <a:pt x="786" y="468"/>
                  </a:moveTo>
                  <a:lnTo>
                    <a:pt x="786" y="468"/>
                  </a:lnTo>
                  <a:close/>
                </a:path>
              </a:pathLst>
            </a:custGeom>
            <a:solidFill>
              <a:schemeClr val="bg1"/>
            </a:solidFill>
            <a:ln>
              <a:noFill/>
            </a:ln>
            <a:effectLst/>
          </p:spPr>
          <p:txBody>
            <a:bodyPr wrap="none" lIns="182843" tIns="91422" rIns="182843" bIns="91422"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sz="2400" dirty="0">
                <a:latin typeface="思源黑体 Medium" panose="020B0600000000000000" pitchFamily="34" charset="-122"/>
                <a:ea typeface="思源黑体 Medium" panose="020B0600000000000000" pitchFamily="34" charset="-122"/>
                <a:sym typeface="思源黑体 Medium" panose="020B0600000000000000" pitchFamily="34" charset="-122"/>
              </a:endParaRPr>
            </a:p>
          </p:txBody>
        </p:sp>
        <p:sp>
          <p:nvSpPr>
            <p:cNvPr id="59" name="Freeform 417"/>
            <p:cNvSpPr>
              <a:spLocks noChangeAspect="1" noChangeArrowheads="1"/>
            </p:cNvSpPr>
            <p:nvPr/>
          </p:nvSpPr>
          <p:spPr bwMode="auto">
            <a:xfrm>
              <a:off x="7029692" y="4417164"/>
              <a:ext cx="437908" cy="438023"/>
            </a:xfrm>
            <a:custGeom>
              <a:avLst/>
              <a:gdLst>
                <a:gd name="T0" fmla="*/ 0 w 904"/>
                <a:gd name="T1" fmla="*/ 686 h 904"/>
                <a:gd name="T2" fmla="*/ 218 w 904"/>
                <a:gd name="T3" fmla="*/ 903 h 904"/>
                <a:gd name="T4" fmla="*/ 0 w 904"/>
                <a:gd name="T5" fmla="*/ 903 h 904"/>
                <a:gd name="T6" fmla="*/ 0 w 904"/>
                <a:gd name="T7" fmla="*/ 686 h 904"/>
                <a:gd name="T8" fmla="*/ 552 w 904"/>
                <a:gd name="T9" fmla="*/ 42 h 904"/>
                <a:gd name="T10" fmla="*/ 627 w 904"/>
                <a:gd name="T11" fmla="*/ 276 h 904"/>
                <a:gd name="T12" fmla="*/ 861 w 904"/>
                <a:gd name="T13" fmla="*/ 351 h 904"/>
                <a:gd name="T14" fmla="*/ 786 w 904"/>
                <a:gd name="T15" fmla="*/ 117 h 904"/>
                <a:gd name="T16" fmla="*/ 552 w 904"/>
                <a:gd name="T17" fmla="*/ 42 h 904"/>
                <a:gd name="T18" fmla="*/ 677 w 904"/>
                <a:gd name="T19" fmla="*/ 385 h 904"/>
                <a:gd name="T20" fmla="*/ 276 w 904"/>
                <a:gd name="T21" fmla="*/ 778 h 904"/>
                <a:gd name="T22" fmla="*/ 360 w 904"/>
                <a:gd name="T23" fmla="*/ 862 h 904"/>
                <a:gd name="T24" fmla="*/ 795 w 904"/>
                <a:gd name="T25" fmla="*/ 427 h 904"/>
                <a:gd name="T26" fmla="*/ 677 w 904"/>
                <a:gd name="T27" fmla="*/ 385 h 904"/>
                <a:gd name="T28" fmla="*/ 594 w 904"/>
                <a:gd name="T29" fmla="*/ 318 h 904"/>
                <a:gd name="T30" fmla="*/ 552 w 904"/>
                <a:gd name="T31" fmla="*/ 276 h 904"/>
                <a:gd name="T32" fmla="*/ 159 w 904"/>
                <a:gd name="T33" fmla="*/ 661 h 904"/>
                <a:gd name="T34" fmla="*/ 243 w 904"/>
                <a:gd name="T35" fmla="*/ 744 h 904"/>
                <a:gd name="T36" fmla="*/ 636 w 904"/>
                <a:gd name="T37" fmla="*/ 351 h 904"/>
                <a:gd name="T38" fmla="*/ 594 w 904"/>
                <a:gd name="T39" fmla="*/ 318 h 904"/>
                <a:gd name="T40" fmla="*/ 477 w 904"/>
                <a:gd name="T41" fmla="*/ 109 h 904"/>
                <a:gd name="T42" fmla="*/ 50 w 904"/>
                <a:gd name="T43" fmla="*/ 544 h 904"/>
                <a:gd name="T44" fmla="*/ 126 w 904"/>
                <a:gd name="T45" fmla="*/ 628 h 904"/>
                <a:gd name="T46" fmla="*/ 519 w 904"/>
                <a:gd name="T47" fmla="*/ 226 h 904"/>
                <a:gd name="T48" fmla="*/ 477 w 904"/>
                <a:gd name="T49" fmla="*/ 109 h 904"/>
                <a:gd name="T50" fmla="*/ 477 w 904"/>
                <a:gd name="T51" fmla="*/ 109 h 904"/>
                <a:gd name="T52" fmla="*/ 477 w 904"/>
                <a:gd name="T53" fmla="*/ 109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04" h="904">
                  <a:moveTo>
                    <a:pt x="0" y="686"/>
                  </a:moveTo>
                  <a:cubicBezTo>
                    <a:pt x="218" y="903"/>
                    <a:pt x="218" y="903"/>
                    <a:pt x="218" y="903"/>
                  </a:cubicBezTo>
                  <a:cubicBezTo>
                    <a:pt x="0" y="903"/>
                    <a:pt x="0" y="903"/>
                    <a:pt x="0" y="903"/>
                  </a:cubicBezTo>
                  <a:lnTo>
                    <a:pt x="0" y="686"/>
                  </a:lnTo>
                  <a:close/>
                  <a:moveTo>
                    <a:pt x="552" y="42"/>
                  </a:moveTo>
                  <a:cubicBezTo>
                    <a:pt x="510" y="84"/>
                    <a:pt x="544" y="193"/>
                    <a:pt x="627" y="276"/>
                  </a:cubicBezTo>
                  <a:cubicBezTo>
                    <a:pt x="719" y="360"/>
                    <a:pt x="820" y="393"/>
                    <a:pt x="861" y="351"/>
                  </a:cubicBezTo>
                  <a:cubicBezTo>
                    <a:pt x="903" y="310"/>
                    <a:pt x="870" y="209"/>
                    <a:pt x="786" y="117"/>
                  </a:cubicBezTo>
                  <a:cubicBezTo>
                    <a:pt x="703" y="34"/>
                    <a:pt x="594" y="0"/>
                    <a:pt x="552" y="42"/>
                  </a:cubicBezTo>
                  <a:close/>
                  <a:moveTo>
                    <a:pt x="677" y="385"/>
                  </a:moveTo>
                  <a:cubicBezTo>
                    <a:pt x="276" y="778"/>
                    <a:pt x="276" y="778"/>
                    <a:pt x="276" y="778"/>
                  </a:cubicBezTo>
                  <a:cubicBezTo>
                    <a:pt x="360" y="862"/>
                    <a:pt x="360" y="862"/>
                    <a:pt x="360" y="862"/>
                  </a:cubicBezTo>
                  <a:cubicBezTo>
                    <a:pt x="795" y="427"/>
                    <a:pt x="795" y="427"/>
                    <a:pt x="795" y="427"/>
                  </a:cubicBezTo>
                  <a:cubicBezTo>
                    <a:pt x="753" y="418"/>
                    <a:pt x="719" y="410"/>
                    <a:pt x="677" y="385"/>
                  </a:cubicBezTo>
                  <a:close/>
                  <a:moveTo>
                    <a:pt x="594" y="318"/>
                  </a:moveTo>
                  <a:cubicBezTo>
                    <a:pt x="577" y="301"/>
                    <a:pt x="569" y="285"/>
                    <a:pt x="552" y="276"/>
                  </a:cubicBezTo>
                  <a:cubicBezTo>
                    <a:pt x="159" y="661"/>
                    <a:pt x="159" y="661"/>
                    <a:pt x="159" y="661"/>
                  </a:cubicBezTo>
                  <a:cubicBezTo>
                    <a:pt x="243" y="744"/>
                    <a:pt x="243" y="744"/>
                    <a:pt x="243" y="744"/>
                  </a:cubicBezTo>
                  <a:cubicBezTo>
                    <a:pt x="636" y="351"/>
                    <a:pt x="636" y="351"/>
                    <a:pt x="636" y="351"/>
                  </a:cubicBezTo>
                  <a:cubicBezTo>
                    <a:pt x="619" y="343"/>
                    <a:pt x="602" y="327"/>
                    <a:pt x="594" y="318"/>
                  </a:cubicBezTo>
                  <a:close/>
                  <a:moveTo>
                    <a:pt x="477" y="109"/>
                  </a:moveTo>
                  <a:cubicBezTo>
                    <a:pt x="50" y="544"/>
                    <a:pt x="50" y="544"/>
                    <a:pt x="50" y="544"/>
                  </a:cubicBezTo>
                  <a:cubicBezTo>
                    <a:pt x="126" y="628"/>
                    <a:pt x="126" y="628"/>
                    <a:pt x="126" y="628"/>
                  </a:cubicBezTo>
                  <a:cubicBezTo>
                    <a:pt x="519" y="226"/>
                    <a:pt x="519" y="226"/>
                    <a:pt x="519" y="226"/>
                  </a:cubicBezTo>
                  <a:cubicBezTo>
                    <a:pt x="502" y="184"/>
                    <a:pt x="485" y="151"/>
                    <a:pt x="477" y="109"/>
                  </a:cubicBezTo>
                  <a:close/>
                  <a:moveTo>
                    <a:pt x="477" y="109"/>
                  </a:moveTo>
                  <a:lnTo>
                    <a:pt x="477" y="109"/>
                  </a:lnTo>
                  <a:close/>
                </a:path>
              </a:pathLst>
            </a:custGeom>
            <a:solidFill>
              <a:schemeClr val="bg1"/>
            </a:solidFill>
            <a:ln>
              <a:noFill/>
            </a:ln>
            <a:effectLst/>
          </p:spPr>
          <p:txBody>
            <a:bodyPr wrap="none" lIns="243785" tIns="121892" rIns="243785" bIns="121892"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sz="2400" dirty="0">
                <a:latin typeface="思源黑体 Medium" panose="020B0600000000000000" pitchFamily="34" charset="-122"/>
                <a:ea typeface="思源黑体 Medium" panose="020B0600000000000000" pitchFamily="34" charset="-122"/>
                <a:sym typeface="思源黑体 Medium" panose="020B0600000000000000" pitchFamily="34" charset="-122"/>
              </a:endParaRPr>
            </a:p>
          </p:txBody>
        </p:sp>
        <p:sp>
          <p:nvSpPr>
            <p:cNvPr id="60" name="Freeform 526"/>
            <p:cNvSpPr>
              <a:spLocks noChangeAspect="1" noChangeArrowheads="1"/>
            </p:cNvSpPr>
            <p:nvPr/>
          </p:nvSpPr>
          <p:spPr bwMode="auto">
            <a:xfrm>
              <a:off x="4849940" y="4374817"/>
              <a:ext cx="428027" cy="554878"/>
            </a:xfrm>
            <a:custGeom>
              <a:avLst/>
              <a:gdLst>
                <a:gd name="T0" fmla="*/ 719 w 1222"/>
                <a:gd name="T1" fmla="*/ 1338 h 1581"/>
                <a:gd name="T2" fmla="*/ 686 w 1222"/>
                <a:gd name="T3" fmla="*/ 1221 h 1581"/>
                <a:gd name="T4" fmla="*/ 686 w 1222"/>
                <a:gd name="T5" fmla="*/ 359 h 1581"/>
                <a:gd name="T6" fmla="*/ 719 w 1222"/>
                <a:gd name="T7" fmla="*/ 243 h 1581"/>
                <a:gd name="T8" fmla="*/ 17 w 1222"/>
                <a:gd name="T9" fmla="*/ 460 h 1581"/>
                <a:gd name="T10" fmla="*/ 0 w 1222"/>
                <a:gd name="T11" fmla="*/ 794 h 1581"/>
                <a:gd name="T12" fmla="*/ 17 w 1222"/>
                <a:gd name="T13" fmla="*/ 1120 h 1581"/>
                <a:gd name="T14" fmla="*/ 502 w 1222"/>
                <a:gd name="T15" fmla="*/ 1530 h 1581"/>
                <a:gd name="T16" fmla="*/ 493 w 1222"/>
                <a:gd name="T17" fmla="*/ 1112 h 1581"/>
                <a:gd name="T18" fmla="*/ 284 w 1222"/>
                <a:gd name="T19" fmla="*/ 1120 h 1581"/>
                <a:gd name="T20" fmla="*/ 284 w 1222"/>
                <a:gd name="T21" fmla="*/ 794 h 1581"/>
                <a:gd name="T22" fmla="*/ 284 w 1222"/>
                <a:gd name="T23" fmla="*/ 460 h 1581"/>
                <a:gd name="T24" fmla="*/ 493 w 1222"/>
                <a:gd name="T25" fmla="*/ 468 h 1581"/>
                <a:gd name="T26" fmla="*/ 502 w 1222"/>
                <a:gd name="T27" fmla="*/ 58 h 1581"/>
                <a:gd name="T28" fmla="*/ 17 w 1222"/>
                <a:gd name="T29" fmla="*/ 460 h 1581"/>
                <a:gd name="T30" fmla="*/ 602 w 1222"/>
                <a:gd name="T31" fmla="*/ 911 h 1581"/>
                <a:gd name="T32" fmla="*/ 493 w 1222"/>
                <a:gd name="T33" fmla="*/ 861 h 1581"/>
                <a:gd name="T34" fmla="*/ 543 w 1222"/>
                <a:gd name="T35" fmla="*/ 828 h 1581"/>
                <a:gd name="T36" fmla="*/ 610 w 1222"/>
                <a:gd name="T37" fmla="*/ 778 h 1581"/>
                <a:gd name="T38" fmla="*/ 627 w 1222"/>
                <a:gd name="T39" fmla="*/ 660 h 1581"/>
                <a:gd name="T40" fmla="*/ 476 w 1222"/>
                <a:gd name="T41" fmla="*/ 677 h 1581"/>
                <a:gd name="T42" fmla="*/ 510 w 1222"/>
                <a:gd name="T43" fmla="*/ 736 h 1581"/>
                <a:gd name="T44" fmla="*/ 560 w 1222"/>
                <a:gd name="T45" fmla="*/ 677 h 1581"/>
                <a:gd name="T46" fmla="*/ 585 w 1222"/>
                <a:gd name="T47" fmla="*/ 719 h 1581"/>
                <a:gd name="T48" fmla="*/ 502 w 1222"/>
                <a:gd name="T49" fmla="*/ 803 h 1581"/>
                <a:gd name="T50" fmla="*/ 410 w 1222"/>
                <a:gd name="T51" fmla="*/ 911 h 1581"/>
                <a:gd name="T52" fmla="*/ 819 w 1222"/>
                <a:gd name="T53" fmla="*/ 811 h 1581"/>
                <a:gd name="T54" fmla="*/ 794 w 1222"/>
                <a:gd name="T55" fmla="*/ 635 h 1581"/>
                <a:gd name="T56" fmla="*/ 644 w 1222"/>
                <a:gd name="T57" fmla="*/ 853 h 1581"/>
                <a:gd name="T58" fmla="*/ 744 w 1222"/>
                <a:gd name="T59" fmla="*/ 911 h 1581"/>
                <a:gd name="T60" fmla="*/ 803 w 1222"/>
                <a:gd name="T61" fmla="*/ 853 h 1581"/>
                <a:gd name="T62" fmla="*/ 844 w 1222"/>
                <a:gd name="T63" fmla="*/ 811 h 1581"/>
                <a:gd name="T64" fmla="*/ 786 w 1222"/>
                <a:gd name="T65" fmla="*/ 686 h 1581"/>
                <a:gd name="T66" fmla="*/ 694 w 1222"/>
                <a:gd name="T67" fmla="*/ 811 h 1581"/>
                <a:gd name="T68" fmla="*/ 694 w 1222"/>
                <a:gd name="T69" fmla="*/ 811 h 1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22" h="1581">
                  <a:moveTo>
                    <a:pt x="1221" y="794"/>
                  </a:moveTo>
                  <a:cubicBezTo>
                    <a:pt x="1221" y="1079"/>
                    <a:pt x="995" y="1313"/>
                    <a:pt x="719" y="1338"/>
                  </a:cubicBezTo>
                  <a:cubicBezTo>
                    <a:pt x="719" y="1329"/>
                    <a:pt x="711" y="1313"/>
                    <a:pt x="711" y="1296"/>
                  </a:cubicBezTo>
                  <a:cubicBezTo>
                    <a:pt x="711" y="1296"/>
                    <a:pt x="702" y="1262"/>
                    <a:pt x="686" y="1221"/>
                  </a:cubicBezTo>
                  <a:cubicBezTo>
                    <a:pt x="911" y="1212"/>
                    <a:pt x="1095" y="1028"/>
                    <a:pt x="1095" y="794"/>
                  </a:cubicBezTo>
                  <a:cubicBezTo>
                    <a:pt x="1095" y="560"/>
                    <a:pt x="911" y="368"/>
                    <a:pt x="686" y="359"/>
                  </a:cubicBezTo>
                  <a:cubicBezTo>
                    <a:pt x="702" y="326"/>
                    <a:pt x="711" y="293"/>
                    <a:pt x="711" y="284"/>
                  </a:cubicBezTo>
                  <a:cubicBezTo>
                    <a:pt x="711" y="276"/>
                    <a:pt x="719" y="259"/>
                    <a:pt x="719" y="243"/>
                  </a:cubicBezTo>
                  <a:cubicBezTo>
                    <a:pt x="995" y="267"/>
                    <a:pt x="1221" y="510"/>
                    <a:pt x="1221" y="794"/>
                  </a:cubicBezTo>
                  <a:close/>
                  <a:moveTo>
                    <a:pt x="17" y="460"/>
                  </a:moveTo>
                  <a:cubicBezTo>
                    <a:pt x="8" y="568"/>
                    <a:pt x="0" y="677"/>
                    <a:pt x="0" y="786"/>
                  </a:cubicBezTo>
                  <a:lnTo>
                    <a:pt x="0" y="794"/>
                  </a:lnTo>
                  <a:lnTo>
                    <a:pt x="0" y="803"/>
                  </a:lnTo>
                  <a:cubicBezTo>
                    <a:pt x="0" y="911"/>
                    <a:pt x="8" y="1012"/>
                    <a:pt x="17" y="1120"/>
                  </a:cubicBezTo>
                  <a:cubicBezTo>
                    <a:pt x="42" y="1396"/>
                    <a:pt x="259" y="1580"/>
                    <a:pt x="468" y="1538"/>
                  </a:cubicBezTo>
                  <a:cubicBezTo>
                    <a:pt x="485" y="1530"/>
                    <a:pt x="493" y="1530"/>
                    <a:pt x="502" y="1530"/>
                  </a:cubicBezTo>
                  <a:cubicBezTo>
                    <a:pt x="552" y="1505"/>
                    <a:pt x="594" y="1471"/>
                    <a:pt x="644" y="1438"/>
                  </a:cubicBezTo>
                  <a:cubicBezTo>
                    <a:pt x="702" y="1396"/>
                    <a:pt x="569" y="1070"/>
                    <a:pt x="493" y="1112"/>
                  </a:cubicBezTo>
                  <a:cubicBezTo>
                    <a:pt x="460" y="1129"/>
                    <a:pt x="376" y="1196"/>
                    <a:pt x="343" y="1196"/>
                  </a:cubicBezTo>
                  <a:cubicBezTo>
                    <a:pt x="309" y="1204"/>
                    <a:pt x="293" y="1162"/>
                    <a:pt x="284" y="1120"/>
                  </a:cubicBezTo>
                  <a:cubicBezTo>
                    <a:pt x="276" y="1028"/>
                    <a:pt x="284" y="903"/>
                    <a:pt x="284" y="803"/>
                  </a:cubicBezTo>
                  <a:cubicBezTo>
                    <a:pt x="284" y="794"/>
                    <a:pt x="284" y="794"/>
                    <a:pt x="284" y="794"/>
                  </a:cubicBezTo>
                  <a:cubicBezTo>
                    <a:pt x="284" y="786"/>
                    <a:pt x="284" y="786"/>
                    <a:pt x="284" y="786"/>
                  </a:cubicBezTo>
                  <a:cubicBezTo>
                    <a:pt x="284" y="677"/>
                    <a:pt x="276" y="560"/>
                    <a:pt x="284" y="460"/>
                  </a:cubicBezTo>
                  <a:cubicBezTo>
                    <a:pt x="293" y="426"/>
                    <a:pt x="309" y="385"/>
                    <a:pt x="343" y="385"/>
                  </a:cubicBezTo>
                  <a:cubicBezTo>
                    <a:pt x="376" y="393"/>
                    <a:pt x="460" y="452"/>
                    <a:pt x="493" y="468"/>
                  </a:cubicBezTo>
                  <a:cubicBezTo>
                    <a:pt x="569" y="510"/>
                    <a:pt x="702" y="184"/>
                    <a:pt x="644" y="142"/>
                  </a:cubicBezTo>
                  <a:cubicBezTo>
                    <a:pt x="594" y="117"/>
                    <a:pt x="552" y="75"/>
                    <a:pt x="502" y="58"/>
                  </a:cubicBezTo>
                  <a:cubicBezTo>
                    <a:pt x="493" y="50"/>
                    <a:pt x="485" y="50"/>
                    <a:pt x="468" y="50"/>
                  </a:cubicBezTo>
                  <a:cubicBezTo>
                    <a:pt x="259" y="0"/>
                    <a:pt x="42" y="184"/>
                    <a:pt x="17" y="460"/>
                  </a:cubicBezTo>
                  <a:close/>
                  <a:moveTo>
                    <a:pt x="410" y="911"/>
                  </a:moveTo>
                  <a:cubicBezTo>
                    <a:pt x="602" y="911"/>
                    <a:pt x="602" y="911"/>
                    <a:pt x="602" y="911"/>
                  </a:cubicBezTo>
                  <a:cubicBezTo>
                    <a:pt x="610" y="861"/>
                    <a:pt x="610" y="861"/>
                    <a:pt x="610" y="861"/>
                  </a:cubicBezTo>
                  <a:cubicBezTo>
                    <a:pt x="493" y="861"/>
                    <a:pt x="493" y="861"/>
                    <a:pt x="493" y="861"/>
                  </a:cubicBezTo>
                  <a:cubicBezTo>
                    <a:pt x="493" y="861"/>
                    <a:pt x="502" y="853"/>
                    <a:pt x="510" y="853"/>
                  </a:cubicBezTo>
                  <a:cubicBezTo>
                    <a:pt x="510" y="845"/>
                    <a:pt x="527" y="836"/>
                    <a:pt x="543" y="828"/>
                  </a:cubicBezTo>
                  <a:cubicBezTo>
                    <a:pt x="569" y="811"/>
                    <a:pt x="569" y="811"/>
                    <a:pt x="569" y="811"/>
                  </a:cubicBezTo>
                  <a:cubicBezTo>
                    <a:pt x="585" y="803"/>
                    <a:pt x="602" y="786"/>
                    <a:pt x="610" y="778"/>
                  </a:cubicBezTo>
                  <a:cubicBezTo>
                    <a:pt x="627" y="761"/>
                    <a:pt x="635" y="744"/>
                    <a:pt x="644" y="719"/>
                  </a:cubicBezTo>
                  <a:cubicBezTo>
                    <a:pt x="652" y="694"/>
                    <a:pt x="644" y="677"/>
                    <a:pt x="627" y="660"/>
                  </a:cubicBezTo>
                  <a:cubicBezTo>
                    <a:pt x="619" y="644"/>
                    <a:pt x="594" y="635"/>
                    <a:pt x="569" y="635"/>
                  </a:cubicBezTo>
                  <a:cubicBezTo>
                    <a:pt x="527" y="635"/>
                    <a:pt x="502" y="644"/>
                    <a:pt x="476" y="677"/>
                  </a:cubicBezTo>
                  <a:cubicBezTo>
                    <a:pt x="468" y="686"/>
                    <a:pt x="460" y="711"/>
                    <a:pt x="452" y="736"/>
                  </a:cubicBezTo>
                  <a:cubicBezTo>
                    <a:pt x="510" y="736"/>
                    <a:pt x="510" y="736"/>
                    <a:pt x="510" y="736"/>
                  </a:cubicBezTo>
                  <a:cubicBezTo>
                    <a:pt x="510" y="719"/>
                    <a:pt x="518" y="702"/>
                    <a:pt x="518" y="694"/>
                  </a:cubicBezTo>
                  <a:cubicBezTo>
                    <a:pt x="527" y="686"/>
                    <a:pt x="543" y="677"/>
                    <a:pt x="560" y="677"/>
                  </a:cubicBezTo>
                  <a:cubicBezTo>
                    <a:pt x="569" y="677"/>
                    <a:pt x="577" y="686"/>
                    <a:pt x="585" y="694"/>
                  </a:cubicBezTo>
                  <a:cubicBezTo>
                    <a:pt x="585" y="702"/>
                    <a:pt x="594" y="711"/>
                    <a:pt x="585" y="719"/>
                  </a:cubicBezTo>
                  <a:cubicBezTo>
                    <a:pt x="585" y="736"/>
                    <a:pt x="577" y="744"/>
                    <a:pt x="560" y="761"/>
                  </a:cubicBezTo>
                  <a:cubicBezTo>
                    <a:pt x="552" y="769"/>
                    <a:pt x="535" y="778"/>
                    <a:pt x="502" y="803"/>
                  </a:cubicBezTo>
                  <a:cubicBezTo>
                    <a:pt x="468" y="819"/>
                    <a:pt x="452" y="836"/>
                    <a:pt x="435" y="861"/>
                  </a:cubicBezTo>
                  <a:cubicBezTo>
                    <a:pt x="426" y="878"/>
                    <a:pt x="418" y="895"/>
                    <a:pt x="410" y="911"/>
                  </a:cubicBezTo>
                  <a:close/>
                  <a:moveTo>
                    <a:pt x="844" y="811"/>
                  </a:moveTo>
                  <a:cubicBezTo>
                    <a:pt x="819" y="811"/>
                    <a:pt x="819" y="811"/>
                    <a:pt x="819" y="811"/>
                  </a:cubicBezTo>
                  <a:cubicBezTo>
                    <a:pt x="853" y="635"/>
                    <a:pt x="853" y="635"/>
                    <a:pt x="853" y="635"/>
                  </a:cubicBezTo>
                  <a:cubicBezTo>
                    <a:pt x="794" y="635"/>
                    <a:pt x="794" y="635"/>
                    <a:pt x="794" y="635"/>
                  </a:cubicBezTo>
                  <a:cubicBezTo>
                    <a:pt x="652" y="803"/>
                    <a:pt x="652" y="803"/>
                    <a:pt x="652" y="803"/>
                  </a:cubicBezTo>
                  <a:cubicBezTo>
                    <a:pt x="644" y="853"/>
                    <a:pt x="644" y="853"/>
                    <a:pt x="644" y="853"/>
                  </a:cubicBezTo>
                  <a:cubicBezTo>
                    <a:pt x="753" y="853"/>
                    <a:pt x="753" y="853"/>
                    <a:pt x="753" y="853"/>
                  </a:cubicBezTo>
                  <a:cubicBezTo>
                    <a:pt x="744" y="911"/>
                    <a:pt x="744" y="911"/>
                    <a:pt x="744" y="911"/>
                  </a:cubicBezTo>
                  <a:cubicBezTo>
                    <a:pt x="794" y="911"/>
                    <a:pt x="794" y="911"/>
                    <a:pt x="794" y="911"/>
                  </a:cubicBezTo>
                  <a:cubicBezTo>
                    <a:pt x="803" y="853"/>
                    <a:pt x="803" y="853"/>
                    <a:pt x="803" y="853"/>
                  </a:cubicBezTo>
                  <a:cubicBezTo>
                    <a:pt x="836" y="853"/>
                    <a:pt x="836" y="853"/>
                    <a:pt x="836" y="853"/>
                  </a:cubicBezTo>
                  <a:lnTo>
                    <a:pt x="844" y="811"/>
                  </a:lnTo>
                  <a:close/>
                  <a:moveTo>
                    <a:pt x="694" y="811"/>
                  </a:moveTo>
                  <a:cubicBezTo>
                    <a:pt x="786" y="686"/>
                    <a:pt x="786" y="686"/>
                    <a:pt x="786" y="686"/>
                  </a:cubicBezTo>
                  <a:cubicBezTo>
                    <a:pt x="761" y="811"/>
                    <a:pt x="761" y="811"/>
                    <a:pt x="761" y="811"/>
                  </a:cubicBezTo>
                  <a:lnTo>
                    <a:pt x="694" y="811"/>
                  </a:lnTo>
                  <a:close/>
                  <a:moveTo>
                    <a:pt x="694" y="811"/>
                  </a:moveTo>
                  <a:lnTo>
                    <a:pt x="694" y="811"/>
                  </a:lnTo>
                  <a:close/>
                </a:path>
              </a:pathLst>
            </a:custGeom>
            <a:solidFill>
              <a:schemeClr val="bg1"/>
            </a:solidFill>
            <a:ln>
              <a:noFill/>
            </a:ln>
            <a:effectLst/>
          </p:spPr>
          <p:txBody>
            <a:bodyPr wrap="none" lIns="243785" tIns="121892" rIns="243785" bIns="121892"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sz="2400" dirty="0">
                <a:latin typeface="思源黑体 Medium" panose="020B0600000000000000" pitchFamily="34" charset="-122"/>
                <a:ea typeface="思源黑体 Medium" panose="020B0600000000000000" pitchFamily="34" charset="-122"/>
                <a:sym typeface="思源黑体 Medium" panose="020B0600000000000000" pitchFamily="34" charset="-122"/>
              </a:endParaRPr>
            </a:p>
          </p:txBody>
        </p:sp>
      </p:grpSp>
      <p:grpSp>
        <p:nvGrpSpPr>
          <p:cNvPr id="10" name="组合 9"/>
          <p:cNvGrpSpPr/>
          <p:nvPr/>
        </p:nvGrpSpPr>
        <p:grpSpPr>
          <a:xfrm>
            <a:off x="1354455" y="379730"/>
            <a:ext cx="3577590" cy="612775"/>
            <a:chOff x="6774" y="3580"/>
            <a:chExt cx="5634" cy="965"/>
          </a:xfrm>
        </p:grpSpPr>
        <p:sp>
          <p:nvSpPr>
            <p:cNvPr id="38" name="平行四边形 37"/>
            <p:cNvSpPr/>
            <p:nvPr/>
          </p:nvSpPr>
          <p:spPr>
            <a:xfrm>
              <a:off x="6913" y="3580"/>
              <a:ext cx="5357" cy="965"/>
            </a:xfrm>
            <a:prstGeom prst="parallelogram">
              <a:avLst>
                <a:gd name="adj" fmla="val 48207"/>
              </a:avLst>
            </a:prstGeom>
            <a:gradFill>
              <a:gsLst>
                <a:gs pos="0">
                  <a:srgbClr val="FDDAB2"/>
                </a:gs>
                <a:gs pos="100000">
                  <a:srgbClr val="BB8A52"/>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905510" hangingPunct="0"/>
              <a:endParaRPr lang="zh-CN" altLang="en-US" sz="1810" kern="0">
                <a:solidFill>
                  <a:srgbClr val="3C3F5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9" name="文本框 9"/>
            <p:cNvSpPr txBox="1"/>
            <p:nvPr/>
          </p:nvSpPr>
          <p:spPr>
            <a:xfrm>
              <a:off x="6774" y="3603"/>
              <a:ext cx="5634" cy="919"/>
            </a:xfrm>
            <a:prstGeom prst="rect">
              <a:avLst/>
            </a:prstGeom>
            <a:noFill/>
          </p:spPr>
          <p:txBody>
            <a:bodyPr wrap="square" rtlCol="0">
              <a:spAutoFit/>
            </a:bodyPr>
            <a:p>
              <a:pPr marL="0" marR="0" lvl="0" indent="0" algn="ctr" defTabSz="457200" rtl="0" eaLnBrk="1" fontAlgn="auto" latinLnBrk="0" hangingPunct="1">
                <a:lnSpc>
                  <a:spcPct val="100000"/>
                </a:lnSpc>
                <a:spcBef>
                  <a:spcPts val="0"/>
                </a:spcBef>
                <a:spcAft>
                  <a:spcPts val="0"/>
                </a:spcAft>
                <a:buClrTx/>
                <a:buSzTx/>
                <a:buFontTx/>
                <a:buNone/>
                <a:defRPr/>
              </a:pPr>
              <a:r>
                <a:rPr lang="en-US" altLang="zh-CN" sz="3200" spc="100" noProof="0" dirty="0">
                  <a:ln>
                    <a:noFill/>
                  </a:ln>
                  <a:solidFill>
                    <a:srgbClr val="132347"/>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PART  THREE</a:t>
              </a:r>
              <a:endParaRPr lang="en-US" altLang="zh-CN" sz="3200" spc="100" noProof="0" dirty="0">
                <a:ln>
                  <a:noFill/>
                </a:ln>
                <a:solidFill>
                  <a:srgbClr val="132347"/>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grp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circle(in)">
                                      <p:cBhvr>
                                        <p:cTn id="17" dur="2000"/>
                                        <p:tgtEl>
                                          <p:spTgt spid="42"/>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ipe(left)">
                                      <p:cBhvr>
                                        <p:cTn id="24" dur="500"/>
                                        <p:tgtEl>
                                          <p:spTgt spid="19"/>
                                        </p:tgtEl>
                                      </p:cBhvr>
                                    </p:animEffect>
                                  </p:childTnLst>
                                </p:cTn>
                              </p:par>
                            </p:childTnLst>
                          </p:cTn>
                        </p:par>
                        <p:par>
                          <p:cTn id="25" fill="hold">
                            <p:stCondLst>
                              <p:cond delay="2500"/>
                            </p:stCondLst>
                            <p:childTnLst>
                              <p:par>
                                <p:cTn id="26" presetID="22" presetClass="entr" presetSubtype="2" fill="hold" grpId="0"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wipe(right)">
                                      <p:cBhvr>
                                        <p:cTn id="28" dur="500"/>
                                        <p:tgtEl>
                                          <p:spTgt spid="33"/>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wipe(right)">
                                      <p:cBhvr>
                                        <p:cTn id="31" dur="500"/>
                                        <p:tgtEl>
                                          <p:spTgt spid="35"/>
                                        </p:tgtEl>
                                      </p:cBhvr>
                                    </p:animEffect>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left)">
                                      <p:cBhvr>
                                        <p:cTn id="35" dur="500"/>
                                        <p:tgtEl>
                                          <p:spTgt spid="21"/>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wipe(left)">
                                      <p:cBhvr>
                                        <p:cTn id="38" dur="500"/>
                                        <p:tgtEl>
                                          <p:spTgt spid="6"/>
                                        </p:tgtEl>
                                      </p:cBhvr>
                                    </p:animEffect>
                                  </p:childTnLst>
                                </p:cTn>
                              </p:par>
                            </p:childTnLst>
                          </p:cTn>
                        </p:par>
                        <p:par>
                          <p:cTn id="39" fill="hold">
                            <p:stCondLst>
                              <p:cond delay="3500"/>
                            </p:stCondLst>
                            <p:childTnLst>
                              <p:par>
                                <p:cTn id="40" presetID="22" presetClass="entr" presetSubtype="2" fill="hold" grpId="0" nodeType="after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wipe(right)">
                                      <p:cBhvr>
                                        <p:cTn id="42" dur="500"/>
                                        <p:tgtEl>
                                          <p:spTgt spid="36"/>
                                        </p:tgtEl>
                                      </p:cBhvr>
                                    </p:animEffect>
                                  </p:childTnLst>
                                </p:cTn>
                              </p:par>
                              <p:par>
                                <p:cTn id="43" presetID="22" presetClass="entr" presetSubtype="2" fill="hold" grpId="0" nodeType="with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wipe(right)">
                                      <p:cBhvr>
                                        <p:cTn id="45" dur="500"/>
                                        <p:tgtEl>
                                          <p:spTgt spid="37"/>
                                        </p:tgtEl>
                                      </p:cBhvr>
                                    </p:animEffect>
                                  </p:childTnLst>
                                </p:cTn>
                              </p:par>
                            </p:childTnLst>
                          </p:cTn>
                        </p:par>
                        <p:par>
                          <p:cTn id="46" fill="hold">
                            <p:stCondLst>
                              <p:cond delay="4000"/>
                            </p:stCondLst>
                            <p:childTnLst>
                              <p:par>
                                <p:cTn id="47" presetID="53" presetClass="entr" presetSubtype="16" fill="hold" nodeType="after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p:cTn id="49" dur="500" fill="hold"/>
                                        <p:tgtEl>
                                          <p:spTgt spid="10"/>
                                        </p:tgtEl>
                                        <p:attrNameLst>
                                          <p:attrName>ppt_w</p:attrName>
                                        </p:attrNameLst>
                                      </p:cBhvr>
                                      <p:tavLst>
                                        <p:tav tm="0">
                                          <p:val>
                                            <p:fltVal val="0"/>
                                          </p:val>
                                        </p:tav>
                                        <p:tav tm="100000">
                                          <p:val>
                                            <p:strVal val="#ppt_w"/>
                                          </p:val>
                                        </p:tav>
                                      </p:tavLst>
                                    </p:anim>
                                    <p:anim calcmode="lin" valueType="num">
                                      <p:cBhvr>
                                        <p:cTn id="50" dur="500" fill="hold"/>
                                        <p:tgtEl>
                                          <p:spTgt spid="10"/>
                                        </p:tgtEl>
                                        <p:attrNameLst>
                                          <p:attrName>ppt_h</p:attrName>
                                        </p:attrNameLst>
                                      </p:cBhvr>
                                      <p:tavLst>
                                        <p:tav tm="0">
                                          <p:val>
                                            <p:fltVal val="0"/>
                                          </p:val>
                                        </p:tav>
                                        <p:tav tm="100000">
                                          <p:val>
                                            <p:strVal val="#ppt_h"/>
                                          </p:val>
                                        </p:tav>
                                      </p:tavLst>
                                    </p:anim>
                                    <p:animEffect transition="in" filter="fade">
                                      <p:cBhvr>
                                        <p:cTn id="5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p:bldP spid="19" grpId="0"/>
      <p:bldP spid="21" grpId="0"/>
      <p:bldP spid="6" grpId="0"/>
      <p:bldP spid="33" grpId="0"/>
      <p:bldP spid="35" grpId="0"/>
      <p:bldP spid="36" grpId="0"/>
      <p:bldP spid="3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8420" y="2540"/>
            <a:ext cx="12287250" cy="6922770"/>
          </a:xfrm>
          <a:prstGeom prst="rect">
            <a:avLst/>
          </a:prstGeom>
          <a:gradFill>
            <a:gsLst>
              <a:gs pos="0">
                <a:srgbClr val="012D86"/>
              </a:gs>
              <a:gs pos="100000">
                <a:srgbClr val="0E2557"/>
              </a:gs>
            </a:gsLst>
            <a:lin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 name="组合 3"/>
          <p:cNvGrpSpPr/>
          <p:nvPr/>
        </p:nvGrpSpPr>
        <p:grpSpPr>
          <a:xfrm>
            <a:off x="-59055" y="0"/>
            <a:ext cx="12287250" cy="4029075"/>
            <a:chOff x="997636" y="0"/>
            <a:chExt cx="10232568" cy="4078514"/>
          </a:xfrm>
        </p:grpSpPr>
        <p:sp>
          <p:nvSpPr>
            <p:cNvPr id="5" name="流程图: 文档 4"/>
            <p:cNvSpPr/>
            <p:nvPr/>
          </p:nvSpPr>
          <p:spPr>
            <a:xfrm>
              <a:off x="997636" y="0"/>
              <a:ext cx="2481942" cy="4078514"/>
            </a:xfrm>
            <a:prstGeom prst="flowChartDocument">
              <a:avLst/>
            </a:prstGeom>
            <a:blipFill>
              <a:blip r:embed="rId1"/>
              <a:srcRect/>
              <a:stretch>
                <a:fillRect l="-165987" t="-645" r="-164332"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 name="流程图: 文档 1"/>
            <p:cNvSpPr/>
            <p:nvPr/>
          </p:nvSpPr>
          <p:spPr>
            <a:xfrm flipH="1">
              <a:off x="3581178" y="0"/>
              <a:ext cx="2481942" cy="4078514"/>
            </a:xfrm>
            <a:prstGeom prst="flowChartDocument">
              <a:avLst/>
            </a:prstGeom>
            <a:blipFill>
              <a:blip r:embed="rId2"/>
              <a:srcRect/>
              <a:stretch>
                <a:fillRect l="-40750" t="-645" r="-40343"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3" name="流程图: 文档 2"/>
            <p:cNvSpPr/>
            <p:nvPr/>
          </p:nvSpPr>
          <p:spPr>
            <a:xfrm>
              <a:off x="6164720" y="0"/>
              <a:ext cx="2481942" cy="4078514"/>
            </a:xfrm>
            <a:prstGeom prst="flowChartDocument">
              <a:avLst/>
            </a:prstGeom>
            <a:blipFill>
              <a:blip r:embed="rId3"/>
              <a:srcRect/>
              <a:stretch>
                <a:fillRect l="-52164" t="-645" r="-51645"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8" name="流程图: 文档 7"/>
            <p:cNvSpPr/>
            <p:nvPr/>
          </p:nvSpPr>
          <p:spPr>
            <a:xfrm flipH="1">
              <a:off x="8748262" y="0"/>
              <a:ext cx="2481942" cy="4078514"/>
            </a:xfrm>
            <a:prstGeom prst="flowChartDocument">
              <a:avLst/>
            </a:prstGeom>
            <a:blipFill>
              <a:blip r:embed="rId4"/>
              <a:srcRect/>
              <a:stretch>
                <a:fillRect l="-52164" t="-645" r="-51645"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sp>
        <p:nvSpPr>
          <p:cNvPr id="27" name="矩形 26"/>
          <p:cNvSpPr/>
          <p:nvPr/>
        </p:nvSpPr>
        <p:spPr>
          <a:xfrm>
            <a:off x="-58420" y="-635"/>
            <a:ext cx="12287885" cy="6925945"/>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59055" y="0"/>
            <a:ext cx="12286615" cy="302260"/>
          </a:xfrm>
          <a:prstGeom prst="rect">
            <a:avLst/>
          </a:prstGeom>
          <a:gradFill>
            <a:gsLst>
              <a:gs pos="0">
                <a:srgbClr val="FDDAB2"/>
              </a:gs>
              <a:gs pos="81000">
                <a:srgbClr val="BB8A52"/>
              </a:gs>
            </a:gsLst>
            <a:lin ang="10800000" scaled="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3" name="文本框 12"/>
          <p:cNvSpPr txBox="1"/>
          <p:nvPr/>
        </p:nvSpPr>
        <p:spPr>
          <a:xfrm>
            <a:off x="496570" y="465455"/>
            <a:ext cx="849630" cy="460375"/>
          </a:xfrm>
          <a:prstGeom prst="rect">
            <a:avLst/>
          </a:prstGeom>
          <a:noFill/>
        </p:spPr>
        <p:txBody>
          <a:bodyPr wrap="square" rtlCol="0">
            <a:spAutoFit/>
          </a:bodyPr>
          <a:p>
            <a:r>
              <a:rPr lang="en-US" altLang="zh-CN" sz="2400"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Impact" panose="020B0806030902050204" charset="0"/>
                <a:ea typeface="方正粗宋简体" panose="03000509000000000000" pitchFamily="65" charset="-122"/>
                <a:cs typeface="Impact" panose="020B0806030902050204" charset="0"/>
              </a:rPr>
              <a:t>LOGO</a:t>
            </a:r>
            <a:endParaRPr lang="en-US" altLang="zh-CN" sz="2400"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Impact" panose="020B0806030902050204" charset="0"/>
              <a:ea typeface="方正粗宋简体" panose="03000509000000000000" pitchFamily="65" charset="-122"/>
              <a:cs typeface="Impact" panose="020B0806030902050204" charset="0"/>
            </a:endParaRPr>
          </a:p>
        </p:txBody>
      </p:sp>
      <p:grpSp>
        <p:nvGrpSpPr>
          <p:cNvPr id="10" name="组合 9"/>
          <p:cNvGrpSpPr/>
          <p:nvPr/>
        </p:nvGrpSpPr>
        <p:grpSpPr>
          <a:xfrm>
            <a:off x="1354455" y="379730"/>
            <a:ext cx="3577590" cy="612775"/>
            <a:chOff x="6774" y="3580"/>
            <a:chExt cx="5634" cy="965"/>
          </a:xfrm>
        </p:grpSpPr>
        <p:sp>
          <p:nvSpPr>
            <p:cNvPr id="38" name="平行四边形 37"/>
            <p:cNvSpPr/>
            <p:nvPr/>
          </p:nvSpPr>
          <p:spPr>
            <a:xfrm>
              <a:off x="6913" y="3580"/>
              <a:ext cx="5357" cy="965"/>
            </a:xfrm>
            <a:prstGeom prst="parallelogram">
              <a:avLst>
                <a:gd name="adj" fmla="val 48207"/>
              </a:avLst>
            </a:prstGeom>
            <a:gradFill>
              <a:gsLst>
                <a:gs pos="0">
                  <a:srgbClr val="FDDAB2"/>
                </a:gs>
                <a:gs pos="100000">
                  <a:srgbClr val="BB8A52"/>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905510" hangingPunct="0"/>
              <a:endParaRPr lang="zh-CN" altLang="en-US" sz="1810" kern="0">
                <a:solidFill>
                  <a:srgbClr val="3C3F5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9" name="文本框 9"/>
            <p:cNvSpPr txBox="1"/>
            <p:nvPr/>
          </p:nvSpPr>
          <p:spPr>
            <a:xfrm>
              <a:off x="6774" y="3603"/>
              <a:ext cx="5634" cy="919"/>
            </a:xfrm>
            <a:prstGeom prst="rect">
              <a:avLst/>
            </a:prstGeom>
            <a:noFill/>
          </p:spPr>
          <p:txBody>
            <a:bodyPr wrap="square" rtlCol="0">
              <a:spAutoFit/>
            </a:bodyPr>
            <a:p>
              <a:pPr marL="0" marR="0" lvl="0" indent="0" algn="ctr" defTabSz="457200" rtl="0" eaLnBrk="1" fontAlgn="auto" latinLnBrk="0" hangingPunct="1">
                <a:lnSpc>
                  <a:spcPct val="100000"/>
                </a:lnSpc>
                <a:spcBef>
                  <a:spcPts val="0"/>
                </a:spcBef>
                <a:spcAft>
                  <a:spcPts val="0"/>
                </a:spcAft>
                <a:buClrTx/>
                <a:buSzTx/>
                <a:buFontTx/>
                <a:buNone/>
                <a:defRPr/>
              </a:pPr>
              <a:r>
                <a:rPr lang="en-US" altLang="zh-CN" sz="3200" spc="100" noProof="0" dirty="0">
                  <a:ln>
                    <a:noFill/>
                  </a:ln>
                  <a:solidFill>
                    <a:srgbClr val="132347"/>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PART  THREE</a:t>
              </a:r>
              <a:endParaRPr lang="en-US" altLang="zh-CN" sz="3200" spc="100" noProof="0" dirty="0">
                <a:ln>
                  <a:noFill/>
                </a:ln>
                <a:solidFill>
                  <a:srgbClr val="132347"/>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7" name="组合 6"/>
          <p:cNvGrpSpPr/>
          <p:nvPr/>
        </p:nvGrpSpPr>
        <p:grpSpPr>
          <a:xfrm>
            <a:off x="1322401" y="3377555"/>
            <a:ext cx="9798518" cy="1241659"/>
            <a:chOff x="1196741" y="3127250"/>
            <a:chExt cx="9798518" cy="1241659"/>
          </a:xfrm>
        </p:grpSpPr>
        <p:sp>
          <p:nvSpPr>
            <p:cNvPr id="11" name="任意多边形: 形状 20"/>
            <p:cNvSpPr/>
            <p:nvPr/>
          </p:nvSpPr>
          <p:spPr>
            <a:xfrm>
              <a:off x="1196741" y="3127250"/>
              <a:ext cx="9798518" cy="1241659"/>
            </a:xfrm>
            <a:custGeom>
              <a:avLst/>
              <a:gdLst>
                <a:gd name="connsiteX0" fmla="*/ 0 w 9798518"/>
                <a:gd name="connsiteY0" fmla="*/ 0 h 1241659"/>
                <a:gd name="connsiteX1" fmla="*/ 1742172 w 9798518"/>
                <a:gd name="connsiteY1" fmla="*/ 904775 h 1241659"/>
                <a:gd name="connsiteX2" fmla="*/ 3599848 w 9798518"/>
                <a:gd name="connsiteY2" fmla="*/ 154005 h 1241659"/>
                <a:gd name="connsiteX3" fmla="*/ 5717406 w 9798518"/>
                <a:gd name="connsiteY3" fmla="*/ 866274 h 1241659"/>
                <a:gd name="connsiteX4" fmla="*/ 7565457 w 9798518"/>
                <a:gd name="connsiteY4" fmla="*/ 67377 h 1241659"/>
                <a:gd name="connsiteX5" fmla="*/ 9798518 w 9798518"/>
                <a:gd name="connsiteY5" fmla="*/ 1241659 h 1241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798518" h="1241659">
                  <a:moveTo>
                    <a:pt x="0" y="0"/>
                  </a:moveTo>
                  <a:cubicBezTo>
                    <a:pt x="571098" y="439554"/>
                    <a:pt x="1142197" y="879108"/>
                    <a:pt x="1742172" y="904775"/>
                  </a:cubicBezTo>
                  <a:cubicBezTo>
                    <a:pt x="2342147" y="930442"/>
                    <a:pt x="2937309" y="160422"/>
                    <a:pt x="3599848" y="154005"/>
                  </a:cubicBezTo>
                  <a:cubicBezTo>
                    <a:pt x="4262387" y="147588"/>
                    <a:pt x="5056471" y="880712"/>
                    <a:pt x="5717406" y="866274"/>
                  </a:cubicBezTo>
                  <a:cubicBezTo>
                    <a:pt x="6378341" y="851836"/>
                    <a:pt x="6885272" y="4813"/>
                    <a:pt x="7565457" y="67377"/>
                  </a:cubicBezTo>
                  <a:cubicBezTo>
                    <a:pt x="8245642" y="129941"/>
                    <a:pt x="9022080" y="685800"/>
                    <a:pt x="9798518" y="1241659"/>
                  </a:cubicBezTo>
                </a:path>
              </a:pathLst>
            </a:custGeom>
            <a:noFill/>
            <a:ln w="222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2" name="椭圆 11"/>
            <p:cNvSpPr/>
            <p:nvPr/>
          </p:nvSpPr>
          <p:spPr>
            <a:xfrm>
              <a:off x="2933580" y="3976659"/>
              <a:ext cx="105878" cy="105878"/>
            </a:xfrm>
            <a:prstGeom prst="ellipse">
              <a:avLst/>
            </a:prstGeom>
            <a:solidFill>
              <a:srgbClr val="E9C195"/>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4" name="椭圆 13"/>
            <p:cNvSpPr/>
            <p:nvPr/>
          </p:nvSpPr>
          <p:spPr>
            <a:xfrm>
              <a:off x="4772561" y="3235826"/>
              <a:ext cx="105878" cy="105878"/>
            </a:xfrm>
            <a:prstGeom prst="ellipse">
              <a:avLst/>
            </a:prstGeom>
            <a:solidFill>
              <a:srgbClr val="E9C195"/>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6" name="椭圆 15"/>
            <p:cNvSpPr/>
            <p:nvPr/>
          </p:nvSpPr>
          <p:spPr>
            <a:xfrm>
              <a:off x="6858541" y="3923720"/>
              <a:ext cx="105878" cy="105878"/>
            </a:xfrm>
            <a:prstGeom prst="ellipse">
              <a:avLst/>
            </a:prstGeom>
            <a:solidFill>
              <a:srgbClr val="E9C195"/>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7" name="椭圆 16"/>
            <p:cNvSpPr/>
            <p:nvPr/>
          </p:nvSpPr>
          <p:spPr>
            <a:xfrm>
              <a:off x="8715921" y="3129948"/>
              <a:ext cx="105878" cy="105878"/>
            </a:xfrm>
            <a:prstGeom prst="ellipse">
              <a:avLst/>
            </a:prstGeom>
            <a:solidFill>
              <a:srgbClr val="E9C195"/>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latin typeface="微软雅黑" panose="020B0503020204020204" pitchFamily="34" charset="-122"/>
                <a:ea typeface="微软雅黑" panose="020B0503020204020204" pitchFamily="34" charset="-122"/>
              </a:endParaRPr>
            </a:p>
          </p:txBody>
        </p:sp>
      </p:grpSp>
      <p:sp>
        <p:nvSpPr>
          <p:cNvPr id="52" name="椭圆 51"/>
          <p:cNvSpPr/>
          <p:nvPr/>
        </p:nvSpPr>
        <p:spPr>
          <a:xfrm>
            <a:off x="2875917" y="3611030"/>
            <a:ext cx="472532" cy="472532"/>
          </a:xfrm>
          <a:prstGeom prst="ellipse">
            <a:avLst/>
          </a:prstGeom>
          <a:noFill/>
          <a:ln w="19050">
            <a:solidFill>
              <a:srgbClr val="E9C19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700" b="1" dirty="0">
              <a:solidFill>
                <a:schemeClr val="bg1"/>
              </a:solidFill>
              <a:latin typeface="微软雅黑" panose="020B0503020204020204" pitchFamily="34" charset="-122"/>
              <a:ea typeface="微软雅黑" panose="020B0503020204020204" pitchFamily="34" charset="-122"/>
            </a:endParaRPr>
          </a:p>
        </p:txBody>
      </p:sp>
      <p:sp>
        <p:nvSpPr>
          <p:cNvPr id="22" name="矩形 21"/>
          <p:cNvSpPr/>
          <p:nvPr/>
        </p:nvSpPr>
        <p:spPr>
          <a:xfrm>
            <a:off x="1773674" y="4868493"/>
            <a:ext cx="2782887" cy="783590"/>
          </a:xfrm>
          <a:prstGeom prst="rect">
            <a:avLst/>
          </a:prstGeom>
        </p:spPr>
        <p:txBody>
          <a:bodyPr wrap="square">
            <a:spAutoFit/>
          </a:bodyPr>
          <a:p>
            <a:pPr lvl="0" algn="ctr" defTabSz="864235" fontAlgn="base">
              <a:lnSpc>
                <a:spcPct val="150000"/>
              </a:lnSpc>
              <a:spcBef>
                <a:spcPct val="0"/>
              </a:spcBef>
              <a:spcAft>
                <a:spcPct val="0"/>
              </a:spcAft>
              <a:defRPr/>
            </a:pPr>
            <a:r>
              <a:rPr lang="zh-CN" altLang="en-US" sz="1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售前导购和售后服务，主要利用网购及时通讯工具阿里旺旺，接待消费者和提升店铺咨询转化率</a:t>
            </a:r>
            <a:endParaRPr lang="zh-CN" altLang="en-US" sz="1000" b="1" kern="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3" name="矩形 22"/>
          <p:cNvSpPr/>
          <p:nvPr/>
        </p:nvSpPr>
        <p:spPr>
          <a:xfrm>
            <a:off x="2534322" y="4332842"/>
            <a:ext cx="1107996" cy="497957"/>
          </a:xfrm>
          <a:prstGeom prst="rect">
            <a:avLst/>
          </a:prstGeom>
        </p:spPr>
        <p:txBody>
          <a:bodyPr wrap="none">
            <a:spAutoFit/>
          </a:bodyPr>
          <a:p>
            <a:pPr lvl="0">
              <a:lnSpc>
                <a:spcPct val="120000"/>
              </a:lnSpc>
              <a:defRPr/>
            </a:pPr>
            <a:r>
              <a:rPr lang="zh-CN" altLang="en-US" sz="2400" b="1" kern="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客服部</a:t>
            </a:r>
            <a:endParaRPr lang="zh-CN" altLang="en-US" sz="2400" b="1" kern="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4" name="椭圆 23"/>
          <p:cNvSpPr/>
          <p:nvPr/>
        </p:nvSpPr>
        <p:spPr>
          <a:xfrm>
            <a:off x="4717974" y="3674870"/>
            <a:ext cx="472532" cy="472532"/>
          </a:xfrm>
          <a:prstGeom prst="ellipse">
            <a:avLst/>
          </a:prstGeom>
          <a:noFill/>
          <a:ln w="19050">
            <a:solidFill>
              <a:srgbClr val="E9C19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700" b="1" dirty="0">
              <a:solidFill>
                <a:schemeClr val="bg1"/>
              </a:solidFill>
              <a:latin typeface="微软雅黑" panose="020B0503020204020204" pitchFamily="34" charset="-122"/>
              <a:ea typeface="微软雅黑" panose="020B0503020204020204" pitchFamily="34" charset="-122"/>
            </a:endParaRPr>
          </a:p>
        </p:txBody>
      </p:sp>
      <p:sp>
        <p:nvSpPr>
          <p:cNvPr id="26" name="矩形 25"/>
          <p:cNvSpPr/>
          <p:nvPr/>
        </p:nvSpPr>
        <p:spPr>
          <a:xfrm>
            <a:off x="3680717" y="1856265"/>
            <a:ext cx="2672526" cy="616585"/>
          </a:xfrm>
          <a:prstGeom prst="rect">
            <a:avLst/>
          </a:prstGeom>
        </p:spPr>
        <p:txBody>
          <a:bodyPr wrap="square">
            <a:spAutoFit/>
          </a:bodyPr>
          <a:p>
            <a:pPr lvl="0" algn="ctr">
              <a:lnSpc>
                <a:spcPct val="114000"/>
              </a:lnSpc>
              <a:defRPr/>
            </a:pPr>
            <a:r>
              <a:rPr lang="zh-CN" altLang="en-US" sz="1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负责项目活动策划和电商平台广告投放，负责硬广投放执行工作，完成项目总监提出的营销渠道任务如直通车，淘客等</a:t>
            </a:r>
            <a:endParaRPr lang="zh-CN" altLang="en-US" sz="1000" b="1" kern="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8" name="矩形 27"/>
          <p:cNvSpPr/>
          <p:nvPr/>
        </p:nvSpPr>
        <p:spPr>
          <a:xfrm>
            <a:off x="4276451" y="2965324"/>
            <a:ext cx="1107996" cy="497957"/>
          </a:xfrm>
          <a:prstGeom prst="rect">
            <a:avLst/>
          </a:prstGeom>
        </p:spPr>
        <p:txBody>
          <a:bodyPr wrap="none">
            <a:spAutoFit/>
          </a:bodyPr>
          <a:p>
            <a:pPr lvl="0">
              <a:lnSpc>
                <a:spcPct val="120000"/>
              </a:lnSpc>
              <a:defRPr/>
            </a:pPr>
            <a:r>
              <a:rPr lang="zh-CN" altLang="en-US" sz="2400" b="1" kern="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推广部</a:t>
            </a:r>
            <a:endParaRPr lang="zh-CN" altLang="en-US" sz="2400" b="1" kern="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9" name="椭圆 28"/>
          <p:cNvSpPr/>
          <p:nvPr/>
        </p:nvSpPr>
        <p:spPr>
          <a:xfrm>
            <a:off x="6816683" y="3593864"/>
            <a:ext cx="472532" cy="472532"/>
          </a:xfrm>
          <a:prstGeom prst="ellipse">
            <a:avLst/>
          </a:prstGeom>
          <a:noFill/>
          <a:ln w="19050">
            <a:solidFill>
              <a:srgbClr val="E9C19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700" b="1" dirty="0">
              <a:solidFill>
                <a:schemeClr val="bg1"/>
              </a:solidFill>
              <a:latin typeface="微软雅黑" panose="020B0503020204020204" pitchFamily="34" charset="-122"/>
              <a:ea typeface="微软雅黑" panose="020B0503020204020204" pitchFamily="34" charset="-122"/>
            </a:endParaRPr>
          </a:p>
        </p:txBody>
      </p:sp>
      <p:sp>
        <p:nvSpPr>
          <p:cNvPr id="67" name="矩形 66"/>
          <p:cNvSpPr/>
          <p:nvPr/>
        </p:nvSpPr>
        <p:spPr>
          <a:xfrm>
            <a:off x="5625866" y="4868494"/>
            <a:ext cx="2822547" cy="553085"/>
          </a:xfrm>
          <a:prstGeom prst="rect">
            <a:avLst/>
          </a:prstGeom>
        </p:spPr>
        <p:txBody>
          <a:bodyPr wrap="square">
            <a:spAutoFit/>
          </a:bodyPr>
          <a:p>
            <a:pPr lvl="0" algn="ctr" defTabSz="864235" eaLnBrk="0" fontAlgn="base" hangingPunct="0">
              <a:lnSpc>
                <a:spcPct val="150000"/>
              </a:lnSpc>
              <a:spcBef>
                <a:spcPct val="0"/>
              </a:spcBef>
              <a:spcAft>
                <a:spcPct val="0"/>
              </a:spcAft>
              <a:defRPr/>
            </a:pPr>
            <a:r>
              <a:rPr lang="zh-CN" altLang="en-US" sz="1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负责产品设计，生产，销售，整理销售数据，为精准的项目运营计划提供科学的数据支撑</a:t>
            </a:r>
            <a:endParaRPr lang="zh-CN" altLang="en-US" sz="1000" b="1" kern="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8" name="矩形 67"/>
          <p:cNvSpPr/>
          <p:nvPr/>
        </p:nvSpPr>
        <p:spPr>
          <a:xfrm>
            <a:off x="6443477" y="4315676"/>
            <a:ext cx="1107996" cy="497957"/>
          </a:xfrm>
          <a:prstGeom prst="rect">
            <a:avLst/>
          </a:prstGeom>
        </p:spPr>
        <p:txBody>
          <a:bodyPr wrap="none">
            <a:spAutoFit/>
          </a:bodyPr>
          <a:p>
            <a:pPr lvl="0">
              <a:lnSpc>
                <a:spcPct val="120000"/>
              </a:lnSpc>
              <a:defRPr/>
            </a:pPr>
            <a:r>
              <a:rPr lang="zh-CN" altLang="en-US" sz="2400" b="1" kern="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产品部</a:t>
            </a:r>
            <a:endParaRPr lang="zh-CN" altLang="en-US" sz="2400" b="1" kern="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0" name="椭圆 69"/>
          <p:cNvSpPr/>
          <p:nvPr/>
        </p:nvSpPr>
        <p:spPr>
          <a:xfrm>
            <a:off x="8656476" y="3601379"/>
            <a:ext cx="472532" cy="472532"/>
          </a:xfrm>
          <a:prstGeom prst="ellipse">
            <a:avLst/>
          </a:prstGeom>
          <a:noFill/>
          <a:ln w="19050">
            <a:solidFill>
              <a:srgbClr val="E9C19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700" b="1" dirty="0">
              <a:solidFill>
                <a:schemeClr val="bg1"/>
              </a:solidFill>
              <a:latin typeface="微软雅黑" panose="020B0503020204020204" pitchFamily="34" charset="-122"/>
              <a:ea typeface="微软雅黑" panose="020B0503020204020204" pitchFamily="34" charset="-122"/>
            </a:endParaRPr>
          </a:p>
        </p:txBody>
      </p:sp>
      <p:sp>
        <p:nvSpPr>
          <p:cNvPr id="73" name="矩形 72"/>
          <p:cNvSpPr/>
          <p:nvPr/>
        </p:nvSpPr>
        <p:spPr>
          <a:xfrm>
            <a:off x="7545183" y="1910627"/>
            <a:ext cx="2695117" cy="441325"/>
          </a:xfrm>
          <a:prstGeom prst="rect">
            <a:avLst/>
          </a:prstGeom>
        </p:spPr>
        <p:txBody>
          <a:bodyPr wrap="square">
            <a:spAutoFit/>
          </a:bodyPr>
          <a:p>
            <a:pPr lvl="0" algn="ctr">
              <a:lnSpc>
                <a:spcPct val="114000"/>
              </a:lnSpc>
              <a:defRPr/>
            </a:pPr>
            <a:r>
              <a:rPr lang="zh-CN" altLang="en-US" sz="1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主要负责日常订单发货和售后退货处理，同时还包括产品入仓质检工作，确保货品质量</a:t>
            </a:r>
            <a:endParaRPr lang="zh-CN" altLang="en-US" sz="1000" b="1" kern="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4" name="矩形 73"/>
          <p:cNvSpPr/>
          <p:nvPr/>
        </p:nvSpPr>
        <p:spPr>
          <a:xfrm>
            <a:off x="8287583" y="2767686"/>
            <a:ext cx="1107996" cy="497957"/>
          </a:xfrm>
          <a:prstGeom prst="rect">
            <a:avLst/>
          </a:prstGeom>
        </p:spPr>
        <p:txBody>
          <a:bodyPr wrap="none">
            <a:spAutoFit/>
          </a:bodyPr>
          <a:p>
            <a:pPr lvl="0">
              <a:lnSpc>
                <a:spcPct val="120000"/>
              </a:lnSpc>
              <a:defRPr/>
            </a:pPr>
            <a:r>
              <a:rPr lang="zh-CN" altLang="en-US" sz="2400" b="1" kern="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物流部</a:t>
            </a:r>
            <a:endParaRPr lang="zh-CN" altLang="en-US" sz="2400" b="1" kern="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animEffect transition="in" filter="fad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10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52"/>
                                        </p:tgtEl>
                                        <p:attrNameLst>
                                          <p:attrName>style.visibility</p:attrName>
                                        </p:attrNameLst>
                                      </p:cBhvr>
                                      <p:to>
                                        <p:strVal val="visible"/>
                                      </p:to>
                                    </p:set>
                                    <p:anim calcmode="lin" valueType="num">
                                      <p:cBhvr>
                                        <p:cTn id="28" dur="500" fill="hold"/>
                                        <p:tgtEl>
                                          <p:spTgt spid="52"/>
                                        </p:tgtEl>
                                        <p:attrNameLst>
                                          <p:attrName>ppt_w</p:attrName>
                                        </p:attrNameLst>
                                      </p:cBhvr>
                                      <p:tavLst>
                                        <p:tav tm="0">
                                          <p:val>
                                            <p:fltVal val="0"/>
                                          </p:val>
                                        </p:tav>
                                        <p:tav tm="100000">
                                          <p:val>
                                            <p:strVal val="#ppt_w"/>
                                          </p:val>
                                        </p:tav>
                                      </p:tavLst>
                                    </p:anim>
                                    <p:anim calcmode="lin" valueType="num">
                                      <p:cBhvr>
                                        <p:cTn id="29" dur="500" fill="hold"/>
                                        <p:tgtEl>
                                          <p:spTgt spid="52"/>
                                        </p:tgtEl>
                                        <p:attrNameLst>
                                          <p:attrName>ppt_h</p:attrName>
                                        </p:attrNameLst>
                                      </p:cBhvr>
                                      <p:tavLst>
                                        <p:tav tm="0">
                                          <p:val>
                                            <p:fltVal val="0"/>
                                          </p:val>
                                        </p:tav>
                                        <p:tav tm="100000">
                                          <p:val>
                                            <p:strVal val="#ppt_h"/>
                                          </p:val>
                                        </p:tav>
                                      </p:tavLst>
                                    </p:anim>
                                    <p:animEffect transition="in" filter="fade">
                                      <p:cBhvr>
                                        <p:cTn id="30" dur="500"/>
                                        <p:tgtEl>
                                          <p:spTgt spid="52"/>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1000"/>
                                        <p:tgtEl>
                                          <p:spTgt spid="23"/>
                                        </p:tgtEl>
                                      </p:cBhvr>
                                    </p:animEffect>
                                    <p:anim calcmode="lin" valueType="num">
                                      <p:cBhvr>
                                        <p:cTn id="36" dur="1000" fill="hold"/>
                                        <p:tgtEl>
                                          <p:spTgt spid="23"/>
                                        </p:tgtEl>
                                        <p:attrNameLst>
                                          <p:attrName>ppt_x</p:attrName>
                                        </p:attrNameLst>
                                      </p:cBhvr>
                                      <p:tavLst>
                                        <p:tav tm="0">
                                          <p:val>
                                            <p:strVal val="#ppt_x"/>
                                          </p:val>
                                        </p:tav>
                                        <p:tav tm="100000">
                                          <p:val>
                                            <p:strVal val="#ppt_x"/>
                                          </p:val>
                                        </p:tav>
                                      </p:tavLst>
                                    </p:anim>
                                    <p:anim calcmode="lin" valueType="num">
                                      <p:cBhvr>
                                        <p:cTn id="37" dur="1000" fill="hold"/>
                                        <p:tgtEl>
                                          <p:spTgt spid="23"/>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1000"/>
                                        <p:tgtEl>
                                          <p:spTgt spid="22"/>
                                        </p:tgtEl>
                                      </p:cBhvr>
                                    </p:animEffect>
                                    <p:anim calcmode="lin" valueType="num">
                                      <p:cBhvr>
                                        <p:cTn id="41" dur="1000" fill="hold"/>
                                        <p:tgtEl>
                                          <p:spTgt spid="22"/>
                                        </p:tgtEl>
                                        <p:attrNameLst>
                                          <p:attrName>ppt_x</p:attrName>
                                        </p:attrNameLst>
                                      </p:cBhvr>
                                      <p:tavLst>
                                        <p:tav tm="0">
                                          <p:val>
                                            <p:strVal val="#ppt_x"/>
                                          </p:val>
                                        </p:tav>
                                        <p:tav tm="100000">
                                          <p:val>
                                            <p:strVal val="#ppt_x"/>
                                          </p:val>
                                        </p:tav>
                                      </p:tavLst>
                                    </p:anim>
                                    <p:anim calcmode="lin" valueType="num">
                                      <p:cBhvr>
                                        <p:cTn id="4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24"/>
                                        </p:tgtEl>
                                        <p:attrNameLst>
                                          <p:attrName>style.visibility</p:attrName>
                                        </p:attrNameLst>
                                      </p:cBhvr>
                                      <p:to>
                                        <p:strVal val="visible"/>
                                      </p:to>
                                    </p:set>
                                    <p:anim calcmode="lin" valueType="num">
                                      <p:cBhvr>
                                        <p:cTn id="47" dur="500" fill="hold"/>
                                        <p:tgtEl>
                                          <p:spTgt spid="24"/>
                                        </p:tgtEl>
                                        <p:attrNameLst>
                                          <p:attrName>ppt_w</p:attrName>
                                        </p:attrNameLst>
                                      </p:cBhvr>
                                      <p:tavLst>
                                        <p:tav tm="0">
                                          <p:val>
                                            <p:fltVal val="0"/>
                                          </p:val>
                                        </p:tav>
                                        <p:tav tm="100000">
                                          <p:val>
                                            <p:strVal val="#ppt_w"/>
                                          </p:val>
                                        </p:tav>
                                      </p:tavLst>
                                    </p:anim>
                                    <p:anim calcmode="lin" valueType="num">
                                      <p:cBhvr>
                                        <p:cTn id="48" dur="500" fill="hold"/>
                                        <p:tgtEl>
                                          <p:spTgt spid="24"/>
                                        </p:tgtEl>
                                        <p:attrNameLst>
                                          <p:attrName>ppt_h</p:attrName>
                                        </p:attrNameLst>
                                      </p:cBhvr>
                                      <p:tavLst>
                                        <p:tav tm="0">
                                          <p:val>
                                            <p:fltVal val="0"/>
                                          </p:val>
                                        </p:tav>
                                        <p:tav tm="100000">
                                          <p:val>
                                            <p:strVal val="#ppt_h"/>
                                          </p:val>
                                        </p:tav>
                                      </p:tavLst>
                                    </p:anim>
                                    <p:animEffect transition="in" filter="fade">
                                      <p:cBhvr>
                                        <p:cTn id="49" dur="500"/>
                                        <p:tgtEl>
                                          <p:spTgt spid="24"/>
                                        </p:tgtEl>
                                      </p:cBhvr>
                                    </p:animEffect>
                                  </p:childTnLst>
                                </p:cTn>
                              </p:par>
                            </p:childTnLst>
                          </p:cTn>
                        </p:par>
                      </p:childTnLst>
                    </p:cTn>
                  </p:par>
                  <p:par>
                    <p:cTn id="50" fill="hold">
                      <p:stCondLst>
                        <p:cond delay="indefinite"/>
                      </p:stCondLst>
                      <p:childTnLst>
                        <p:par>
                          <p:cTn id="51" fill="hold">
                            <p:stCondLst>
                              <p:cond delay="0"/>
                            </p:stCondLst>
                            <p:childTnLst>
                              <p:par>
                                <p:cTn id="52" presetID="47" presetClass="entr" presetSubtype="0" fill="hold" grpId="0" nodeType="click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fade">
                                      <p:cBhvr>
                                        <p:cTn id="54" dur="1000"/>
                                        <p:tgtEl>
                                          <p:spTgt spid="26"/>
                                        </p:tgtEl>
                                      </p:cBhvr>
                                    </p:animEffect>
                                    <p:anim calcmode="lin" valueType="num">
                                      <p:cBhvr>
                                        <p:cTn id="55" dur="1000" fill="hold"/>
                                        <p:tgtEl>
                                          <p:spTgt spid="26"/>
                                        </p:tgtEl>
                                        <p:attrNameLst>
                                          <p:attrName>ppt_x</p:attrName>
                                        </p:attrNameLst>
                                      </p:cBhvr>
                                      <p:tavLst>
                                        <p:tav tm="0">
                                          <p:val>
                                            <p:strVal val="#ppt_x"/>
                                          </p:val>
                                        </p:tav>
                                        <p:tav tm="100000">
                                          <p:val>
                                            <p:strVal val="#ppt_x"/>
                                          </p:val>
                                        </p:tav>
                                      </p:tavLst>
                                    </p:anim>
                                    <p:anim calcmode="lin" valueType="num">
                                      <p:cBhvr>
                                        <p:cTn id="56" dur="1000" fill="hold"/>
                                        <p:tgtEl>
                                          <p:spTgt spid="26"/>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fade">
                                      <p:cBhvr>
                                        <p:cTn id="59" dur="1000"/>
                                        <p:tgtEl>
                                          <p:spTgt spid="28"/>
                                        </p:tgtEl>
                                      </p:cBhvr>
                                    </p:animEffect>
                                    <p:anim calcmode="lin" valueType="num">
                                      <p:cBhvr>
                                        <p:cTn id="60" dur="1000" fill="hold"/>
                                        <p:tgtEl>
                                          <p:spTgt spid="28"/>
                                        </p:tgtEl>
                                        <p:attrNameLst>
                                          <p:attrName>ppt_x</p:attrName>
                                        </p:attrNameLst>
                                      </p:cBhvr>
                                      <p:tavLst>
                                        <p:tav tm="0">
                                          <p:val>
                                            <p:strVal val="#ppt_x"/>
                                          </p:val>
                                        </p:tav>
                                        <p:tav tm="100000">
                                          <p:val>
                                            <p:strVal val="#ppt_x"/>
                                          </p:val>
                                        </p:tav>
                                      </p:tavLst>
                                    </p:anim>
                                    <p:anim calcmode="lin" valueType="num">
                                      <p:cBhvr>
                                        <p:cTn id="61"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53" presetClass="entr" presetSubtype="16" fill="hold" grpId="0" nodeType="clickEffect">
                                  <p:stCondLst>
                                    <p:cond delay="0"/>
                                  </p:stCondLst>
                                  <p:childTnLst>
                                    <p:set>
                                      <p:cBhvr>
                                        <p:cTn id="65" dur="1" fill="hold">
                                          <p:stCondLst>
                                            <p:cond delay="0"/>
                                          </p:stCondLst>
                                        </p:cTn>
                                        <p:tgtEl>
                                          <p:spTgt spid="29"/>
                                        </p:tgtEl>
                                        <p:attrNameLst>
                                          <p:attrName>style.visibility</p:attrName>
                                        </p:attrNameLst>
                                      </p:cBhvr>
                                      <p:to>
                                        <p:strVal val="visible"/>
                                      </p:to>
                                    </p:set>
                                    <p:anim calcmode="lin" valueType="num">
                                      <p:cBhvr>
                                        <p:cTn id="66" dur="500" fill="hold"/>
                                        <p:tgtEl>
                                          <p:spTgt spid="29"/>
                                        </p:tgtEl>
                                        <p:attrNameLst>
                                          <p:attrName>ppt_w</p:attrName>
                                        </p:attrNameLst>
                                      </p:cBhvr>
                                      <p:tavLst>
                                        <p:tav tm="0">
                                          <p:val>
                                            <p:fltVal val="0"/>
                                          </p:val>
                                        </p:tav>
                                        <p:tav tm="100000">
                                          <p:val>
                                            <p:strVal val="#ppt_w"/>
                                          </p:val>
                                        </p:tav>
                                      </p:tavLst>
                                    </p:anim>
                                    <p:anim calcmode="lin" valueType="num">
                                      <p:cBhvr>
                                        <p:cTn id="67" dur="500" fill="hold"/>
                                        <p:tgtEl>
                                          <p:spTgt spid="29"/>
                                        </p:tgtEl>
                                        <p:attrNameLst>
                                          <p:attrName>ppt_h</p:attrName>
                                        </p:attrNameLst>
                                      </p:cBhvr>
                                      <p:tavLst>
                                        <p:tav tm="0">
                                          <p:val>
                                            <p:fltVal val="0"/>
                                          </p:val>
                                        </p:tav>
                                        <p:tav tm="100000">
                                          <p:val>
                                            <p:strVal val="#ppt_h"/>
                                          </p:val>
                                        </p:tav>
                                      </p:tavLst>
                                    </p:anim>
                                    <p:animEffect transition="in" filter="fade">
                                      <p:cBhvr>
                                        <p:cTn id="68" dur="500"/>
                                        <p:tgtEl>
                                          <p:spTgt spid="29"/>
                                        </p:tgtEl>
                                      </p:cBhvr>
                                    </p:animEffect>
                                  </p:childTnLst>
                                </p:cTn>
                              </p:par>
                            </p:childTnLst>
                          </p:cTn>
                        </p:par>
                      </p:childTnLst>
                    </p:cTn>
                  </p:par>
                  <p:par>
                    <p:cTn id="69" fill="hold">
                      <p:stCondLst>
                        <p:cond delay="indefinite"/>
                      </p:stCondLst>
                      <p:childTnLst>
                        <p:par>
                          <p:cTn id="70" fill="hold">
                            <p:stCondLst>
                              <p:cond delay="0"/>
                            </p:stCondLst>
                            <p:childTnLst>
                              <p:par>
                                <p:cTn id="71" presetID="42" presetClass="entr" presetSubtype="0" fill="hold" grpId="0" nodeType="clickEffect">
                                  <p:stCondLst>
                                    <p:cond delay="0"/>
                                  </p:stCondLst>
                                  <p:childTnLst>
                                    <p:set>
                                      <p:cBhvr>
                                        <p:cTn id="72" dur="1" fill="hold">
                                          <p:stCondLst>
                                            <p:cond delay="0"/>
                                          </p:stCondLst>
                                        </p:cTn>
                                        <p:tgtEl>
                                          <p:spTgt spid="67"/>
                                        </p:tgtEl>
                                        <p:attrNameLst>
                                          <p:attrName>style.visibility</p:attrName>
                                        </p:attrNameLst>
                                      </p:cBhvr>
                                      <p:to>
                                        <p:strVal val="visible"/>
                                      </p:to>
                                    </p:set>
                                    <p:animEffect transition="in" filter="fade">
                                      <p:cBhvr>
                                        <p:cTn id="73" dur="1000"/>
                                        <p:tgtEl>
                                          <p:spTgt spid="67"/>
                                        </p:tgtEl>
                                      </p:cBhvr>
                                    </p:animEffect>
                                    <p:anim calcmode="lin" valueType="num">
                                      <p:cBhvr>
                                        <p:cTn id="74" dur="1000" fill="hold"/>
                                        <p:tgtEl>
                                          <p:spTgt spid="67"/>
                                        </p:tgtEl>
                                        <p:attrNameLst>
                                          <p:attrName>ppt_x</p:attrName>
                                        </p:attrNameLst>
                                      </p:cBhvr>
                                      <p:tavLst>
                                        <p:tav tm="0">
                                          <p:val>
                                            <p:strVal val="#ppt_x"/>
                                          </p:val>
                                        </p:tav>
                                        <p:tav tm="100000">
                                          <p:val>
                                            <p:strVal val="#ppt_x"/>
                                          </p:val>
                                        </p:tav>
                                      </p:tavLst>
                                    </p:anim>
                                    <p:anim calcmode="lin" valueType="num">
                                      <p:cBhvr>
                                        <p:cTn id="75" dur="1000" fill="hold"/>
                                        <p:tgtEl>
                                          <p:spTgt spid="67"/>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68"/>
                                        </p:tgtEl>
                                        <p:attrNameLst>
                                          <p:attrName>style.visibility</p:attrName>
                                        </p:attrNameLst>
                                      </p:cBhvr>
                                      <p:to>
                                        <p:strVal val="visible"/>
                                      </p:to>
                                    </p:set>
                                    <p:animEffect transition="in" filter="fade">
                                      <p:cBhvr>
                                        <p:cTn id="78" dur="1000"/>
                                        <p:tgtEl>
                                          <p:spTgt spid="68"/>
                                        </p:tgtEl>
                                      </p:cBhvr>
                                    </p:animEffect>
                                    <p:anim calcmode="lin" valueType="num">
                                      <p:cBhvr>
                                        <p:cTn id="79" dur="1000" fill="hold"/>
                                        <p:tgtEl>
                                          <p:spTgt spid="68"/>
                                        </p:tgtEl>
                                        <p:attrNameLst>
                                          <p:attrName>ppt_x</p:attrName>
                                        </p:attrNameLst>
                                      </p:cBhvr>
                                      <p:tavLst>
                                        <p:tav tm="0">
                                          <p:val>
                                            <p:strVal val="#ppt_x"/>
                                          </p:val>
                                        </p:tav>
                                        <p:tav tm="100000">
                                          <p:val>
                                            <p:strVal val="#ppt_x"/>
                                          </p:val>
                                        </p:tav>
                                      </p:tavLst>
                                    </p:anim>
                                    <p:anim calcmode="lin" valueType="num">
                                      <p:cBhvr>
                                        <p:cTn id="80" dur="1000" fill="hold"/>
                                        <p:tgtEl>
                                          <p:spTgt spid="68"/>
                                        </p:tgtEl>
                                        <p:attrNameLst>
                                          <p:attrName>ppt_y</p:attrName>
                                        </p:attrNameLst>
                                      </p:cBhvr>
                                      <p:tavLst>
                                        <p:tav tm="0">
                                          <p:val>
                                            <p:strVal val="#ppt_y+.1"/>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53" presetClass="entr" presetSubtype="16" fill="hold" grpId="0" nodeType="clickEffect">
                                  <p:stCondLst>
                                    <p:cond delay="0"/>
                                  </p:stCondLst>
                                  <p:childTnLst>
                                    <p:set>
                                      <p:cBhvr>
                                        <p:cTn id="84" dur="1" fill="hold">
                                          <p:stCondLst>
                                            <p:cond delay="0"/>
                                          </p:stCondLst>
                                        </p:cTn>
                                        <p:tgtEl>
                                          <p:spTgt spid="70"/>
                                        </p:tgtEl>
                                        <p:attrNameLst>
                                          <p:attrName>style.visibility</p:attrName>
                                        </p:attrNameLst>
                                      </p:cBhvr>
                                      <p:to>
                                        <p:strVal val="visible"/>
                                      </p:to>
                                    </p:set>
                                    <p:anim calcmode="lin" valueType="num">
                                      <p:cBhvr>
                                        <p:cTn id="85" dur="500" fill="hold"/>
                                        <p:tgtEl>
                                          <p:spTgt spid="70"/>
                                        </p:tgtEl>
                                        <p:attrNameLst>
                                          <p:attrName>ppt_w</p:attrName>
                                        </p:attrNameLst>
                                      </p:cBhvr>
                                      <p:tavLst>
                                        <p:tav tm="0">
                                          <p:val>
                                            <p:fltVal val="0"/>
                                          </p:val>
                                        </p:tav>
                                        <p:tav tm="100000">
                                          <p:val>
                                            <p:strVal val="#ppt_w"/>
                                          </p:val>
                                        </p:tav>
                                      </p:tavLst>
                                    </p:anim>
                                    <p:anim calcmode="lin" valueType="num">
                                      <p:cBhvr>
                                        <p:cTn id="86" dur="500" fill="hold"/>
                                        <p:tgtEl>
                                          <p:spTgt spid="70"/>
                                        </p:tgtEl>
                                        <p:attrNameLst>
                                          <p:attrName>ppt_h</p:attrName>
                                        </p:attrNameLst>
                                      </p:cBhvr>
                                      <p:tavLst>
                                        <p:tav tm="0">
                                          <p:val>
                                            <p:fltVal val="0"/>
                                          </p:val>
                                        </p:tav>
                                        <p:tav tm="100000">
                                          <p:val>
                                            <p:strVal val="#ppt_h"/>
                                          </p:val>
                                        </p:tav>
                                      </p:tavLst>
                                    </p:anim>
                                    <p:animEffect transition="in" filter="fade">
                                      <p:cBhvr>
                                        <p:cTn id="87" dur="500"/>
                                        <p:tgtEl>
                                          <p:spTgt spid="70"/>
                                        </p:tgtEl>
                                      </p:cBhvr>
                                    </p:animEffect>
                                  </p:childTnLst>
                                </p:cTn>
                              </p:par>
                            </p:childTnLst>
                          </p:cTn>
                        </p:par>
                      </p:childTnLst>
                    </p:cTn>
                  </p:par>
                  <p:par>
                    <p:cTn id="88" fill="hold">
                      <p:stCondLst>
                        <p:cond delay="indefinite"/>
                      </p:stCondLst>
                      <p:childTnLst>
                        <p:par>
                          <p:cTn id="89" fill="hold">
                            <p:stCondLst>
                              <p:cond delay="0"/>
                            </p:stCondLst>
                            <p:childTnLst>
                              <p:par>
                                <p:cTn id="90" presetID="47" presetClass="entr" presetSubtype="0" fill="hold" grpId="0" nodeType="clickEffect">
                                  <p:stCondLst>
                                    <p:cond delay="0"/>
                                  </p:stCondLst>
                                  <p:childTnLst>
                                    <p:set>
                                      <p:cBhvr>
                                        <p:cTn id="91" dur="1" fill="hold">
                                          <p:stCondLst>
                                            <p:cond delay="0"/>
                                          </p:stCondLst>
                                        </p:cTn>
                                        <p:tgtEl>
                                          <p:spTgt spid="73"/>
                                        </p:tgtEl>
                                        <p:attrNameLst>
                                          <p:attrName>style.visibility</p:attrName>
                                        </p:attrNameLst>
                                      </p:cBhvr>
                                      <p:to>
                                        <p:strVal val="visible"/>
                                      </p:to>
                                    </p:set>
                                    <p:animEffect transition="in" filter="fade">
                                      <p:cBhvr>
                                        <p:cTn id="92" dur="1000"/>
                                        <p:tgtEl>
                                          <p:spTgt spid="73"/>
                                        </p:tgtEl>
                                      </p:cBhvr>
                                    </p:animEffect>
                                    <p:anim calcmode="lin" valueType="num">
                                      <p:cBhvr>
                                        <p:cTn id="93" dur="1000" fill="hold"/>
                                        <p:tgtEl>
                                          <p:spTgt spid="73"/>
                                        </p:tgtEl>
                                        <p:attrNameLst>
                                          <p:attrName>ppt_x</p:attrName>
                                        </p:attrNameLst>
                                      </p:cBhvr>
                                      <p:tavLst>
                                        <p:tav tm="0">
                                          <p:val>
                                            <p:strVal val="#ppt_x"/>
                                          </p:val>
                                        </p:tav>
                                        <p:tav tm="100000">
                                          <p:val>
                                            <p:strVal val="#ppt_x"/>
                                          </p:val>
                                        </p:tav>
                                      </p:tavLst>
                                    </p:anim>
                                    <p:anim calcmode="lin" valueType="num">
                                      <p:cBhvr>
                                        <p:cTn id="94" dur="1000" fill="hold"/>
                                        <p:tgtEl>
                                          <p:spTgt spid="73"/>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0"/>
                                  </p:stCondLst>
                                  <p:childTnLst>
                                    <p:set>
                                      <p:cBhvr>
                                        <p:cTn id="96" dur="1" fill="hold">
                                          <p:stCondLst>
                                            <p:cond delay="0"/>
                                          </p:stCondLst>
                                        </p:cTn>
                                        <p:tgtEl>
                                          <p:spTgt spid="74"/>
                                        </p:tgtEl>
                                        <p:attrNameLst>
                                          <p:attrName>style.visibility</p:attrName>
                                        </p:attrNameLst>
                                      </p:cBhvr>
                                      <p:to>
                                        <p:strVal val="visible"/>
                                      </p:to>
                                    </p:set>
                                    <p:animEffect transition="in" filter="fade">
                                      <p:cBhvr>
                                        <p:cTn id="97" dur="1000"/>
                                        <p:tgtEl>
                                          <p:spTgt spid="74"/>
                                        </p:tgtEl>
                                      </p:cBhvr>
                                    </p:animEffect>
                                    <p:anim calcmode="lin" valueType="num">
                                      <p:cBhvr>
                                        <p:cTn id="98" dur="1000" fill="hold"/>
                                        <p:tgtEl>
                                          <p:spTgt spid="74"/>
                                        </p:tgtEl>
                                        <p:attrNameLst>
                                          <p:attrName>ppt_x</p:attrName>
                                        </p:attrNameLst>
                                      </p:cBhvr>
                                      <p:tavLst>
                                        <p:tav tm="0">
                                          <p:val>
                                            <p:strVal val="#ppt_x"/>
                                          </p:val>
                                        </p:tav>
                                        <p:tav tm="100000">
                                          <p:val>
                                            <p:strVal val="#ppt_x"/>
                                          </p:val>
                                        </p:tav>
                                      </p:tavLst>
                                    </p:anim>
                                    <p:anim calcmode="lin" valueType="num">
                                      <p:cBhvr>
                                        <p:cTn id="99" dur="1000" fill="hold"/>
                                        <p:tgtEl>
                                          <p:spTgt spid="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52" grpId="0" bldLvl="0" animBg="1"/>
      <p:bldP spid="22" grpId="0"/>
      <p:bldP spid="23" grpId="0"/>
      <p:bldP spid="24" grpId="0" bldLvl="0" animBg="1"/>
      <p:bldP spid="26" grpId="0"/>
      <p:bldP spid="28" grpId="0"/>
      <p:bldP spid="29" grpId="0" bldLvl="0" animBg="1"/>
      <p:bldP spid="67" grpId="0"/>
      <p:bldP spid="68" grpId="0"/>
      <p:bldP spid="70" grpId="0" bldLvl="0" animBg="1"/>
      <p:bldP spid="73" grpId="0"/>
      <p:bldP spid="7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8420" y="2540"/>
            <a:ext cx="12287250" cy="6922770"/>
          </a:xfrm>
          <a:prstGeom prst="rect">
            <a:avLst/>
          </a:prstGeom>
          <a:gradFill>
            <a:gsLst>
              <a:gs pos="0">
                <a:srgbClr val="012D86"/>
              </a:gs>
              <a:gs pos="100000">
                <a:srgbClr val="0E2557"/>
              </a:gs>
            </a:gsLst>
            <a:lin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 name="组合 3"/>
          <p:cNvGrpSpPr/>
          <p:nvPr/>
        </p:nvGrpSpPr>
        <p:grpSpPr>
          <a:xfrm>
            <a:off x="-59055" y="0"/>
            <a:ext cx="12287250" cy="4029075"/>
            <a:chOff x="997636" y="0"/>
            <a:chExt cx="10232568" cy="4078514"/>
          </a:xfrm>
        </p:grpSpPr>
        <p:sp>
          <p:nvSpPr>
            <p:cNvPr id="5" name="流程图: 文档 4"/>
            <p:cNvSpPr/>
            <p:nvPr/>
          </p:nvSpPr>
          <p:spPr>
            <a:xfrm>
              <a:off x="997636" y="0"/>
              <a:ext cx="2481942" cy="4078514"/>
            </a:xfrm>
            <a:prstGeom prst="flowChartDocument">
              <a:avLst/>
            </a:prstGeom>
            <a:blipFill>
              <a:blip r:embed="rId1"/>
              <a:srcRect/>
              <a:stretch>
                <a:fillRect l="-165987" t="-645" r="-164332"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 name="流程图: 文档 1"/>
            <p:cNvSpPr/>
            <p:nvPr/>
          </p:nvSpPr>
          <p:spPr>
            <a:xfrm flipH="1">
              <a:off x="3581178" y="0"/>
              <a:ext cx="2481942" cy="4078514"/>
            </a:xfrm>
            <a:prstGeom prst="flowChartDocument">
              <a:avLst/>
            </a:prstGeom>
            <a:blipFill>
              <a:blip r:embed="rId2"/>
              <a:srcRect/>
              <a:stretch>
                <a:fillRect l="-40750" t="-645" r="-40343"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3" name="流程图: 文档 2"/>
            <p:cNvSpPr/>
            <p:nvPr/>
          </p:nvSpPr>
          <p:spPr>
            <a:xfrm>
              <a:off x="6164720" y="0"/>
              <a:ext cx="2481942" cy="4078514"/>
            </a:xfrm>
            <a:prstGeom prst="flowChartDocument">
              <a:avLst/>
            </a:prstGeom>
            <a:blipFill>
              <a:blip r:embed="rId3"/>
              <a:srcRect/>
              <a:stretch>
                <a:fillRect l="-52164" t="-645" r="-51645"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8" name="流程图: 文档 7"/>
            <p:cNvSpPr/>
            <p:nvPr/>
          </p:nvSpPr>
          <p:spPr>
            <a:xfrm flipH="1">
              <a:off x="8748262" y="0"/>
              <a:ext cx="2481942" cy="4078514"/>
            </a:xfrm>
            <a:prstGeom prst="flowChartDocument">
              <a:avLst/>
            </a:prstGeom>
            <a:blipFill>
              <a:blip r:embed="rId4"/>
              <a:srcRect/>
              <a:stretch>
                <a:fillRect l="-52164" t="-645" r="-51645"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sp>
        <p:nvSpPr>
          <p:cNvPr id="27" name="矩形 26"/>
          <p:cNvSpPr/>
          <p:nvPr/>
        </p:nvSpPr>
        <p:spPr>
          <a:xfrm>
            <a:off x="-58420" y="-635"/>
            <a:ext cx="12287885" cy="6925945"/>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59055" y="0"/>
            <a:ext cx="12286615" cy="302260"/>
          </a:xfrm>
          <a:prstGeom prst="rect">
            <a:avLst/>
          </a:prstGeom>
          <a:gradFill>
            <a:gsLst>
              <a:gs pos="0">
                <a:srgbClr val="FDDAB2"/>
              </a:gs>
              <a:gs pos="81000">
                <a:srgbClr val="BB8A52"/>
              </a:gs>
            </a:gsLst>
            <a:lin ang="10800000" scaled="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3" name="文本框 12"/>
          <p:cNvSpPr txBox="1"/>
          <p:nvPr/>
        </p:nvSpPr>
        <p:spPr>
          <a:xfrm>
            <a:off x="496570" y="465455"/>
            <a:ext cx="849630" cy="460375"/>
          </a:xfrm>
          <a:prstGeom prst="rect">
            <a:avLst/>
          </a:prstGeom>
          <a:noFill/>
        </p:spPr>
        <p:txBody>
          <a:bodyPr wrap="square" rtlCol="0">
            <a:spAutoFit/>
          </a:bodyPr>
          <a:p>
            <a:r>
              <a:rPr lang="en-US" altLang="zh-CN" sz="2400"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Impact" panose="020B0806030902050204" charset="0"/>
                <a:ea typeface="方正粗宋简体" panose="03000509000000000000" pitchFamily="65" charset="-122"/>
                <a:cs typeface="Impact" panose="020B0806030902050204" charset="0"/>
              </a:rPr>
              <a:t>LOGO</a:t>
            </a:r>
            <a:endParaRPr lang="en-US" altLang="zh-CN" sz="2400"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Impact" panose="020B0806030902050204" charset="0"/>
              <a:ea typeface="方正粗宋简体" panose="03000509000000000000" pitchFamily="65" charset="-122"/>
              <a:cs typeface="Impact" panose="020B0806030902050204" charset="0"/>
            </a:endParaRPr>
          </a:p>
        </p:txBody>
      </p:sp>
      <p:grpSp>
        <p:nvGrpSpPr>
          <p:cNvPr id="40" name="组合 39"/>
          <p:cNvGrpSpPr/>
          <p:nvPr/>
        </p:nvGrpSpPr>
        <p:grpSpPr>
          <a:xfrm>
            <a:off x="597613" y="2275415"/>
            <a:ext cx="10944224" cy="2335945"/>
            <a:chOff x="623889" y="1805224"/>
            <a:chExt cx="10944224" cy="2335945"/>
          </a:xfrm>
          <a:gradFill>
            <a:gsLst>
              <a:gs pos="0">
                <a:srgbClr val="FDDAB2"/>
              </a:gs>
              <a:gs pos="100000">
                <a:srgbClr val="BB8A52"/>
              </a:gs>
            </a:gsLst>
            <a:lin ang="10800000" scaled="0"/>
          </a:gradFill>
        </p:grpSpPr>
        <p:sp>
          <p:nvSpPr>
            <p:cNvPr id="41" name="Rectangle 2"/>
            <p:cNvSpPr/>
            <p:nvPr/>
          </p:nvSpPr>
          <p:spPr>
            <a:xfrm>
              <a:off x="623889" y="3945332"/>
              <a:ext cx="10944224" cy="103128"/>
            </a:xfrm>
            <a:prstGeom prst="rect">
              <a:avLst/>
            </a:prstGeom>
            <a:grpFill/>
            <a:ln>
              <a:gradFill>
                <a:gsLst>
                  <a:gs pos="0">
                    <a:srgbClr val="FDDAB2"/>
                  </a:gs>
                  <a:gs pos="100000">
                    <a:srgbClr val="D7AC7B"/>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vi-VN">
                <a:latin typeface="思源黑体 Medium" panose="020B0600000000000000" pitchFamily="34" charset="-122"/>
                <a:ea typeface="思源黑体 Medium" panose="020B0600000000000000" pitchFamily="34" charset="-122"/>
                <a:sym typeface="思源黑体 Medium" panose="020B0600000000000000" pitchFamily="34" charset="-122"/>
              </a:endParaRPr>
            </a:p>
          </p:txBody>
        </p:sp>
        <p:cxnSp>
          <p:nvCxnSpPr>
            <p:cNvPr id="44" name="Straight Connector 24"/>
            <p:cNvCxnSpPr/>
            <p:nvPr/>
          </p:nvCxnSpPr>
          <p:spPr>
            <a:xfrm flipH="1">
              <a:off x="1722086" y="2216605"/>
              <a:ext cx="17006" cy="1668326"/>
            </a:xfrm>
            <a:prstGeom prst="line">
              <a:avLst/>
            </a:prstGeom>
            <a:grpFill/>
            <a:ln w="28575">
              <a:gradFill>
                <a:gsLst>
                  <a:gs pos="0">
                    <a:srgbClr val="FDDAB2"/>
                  </a:gs>
                  <a:gs pos="100000">
                    <a:srgbClr val="D7AC7B"/>
                  </a:gs>
                </a:gsLst>
                <a:lin ang="5400000" scaled="1"/>
              </a:gradFill>
            </a:ln>
          </p:spPr>
          <p:style>
            <a:lnRef idx="1">
              <a:schemeClr val="accent1"/>
            </a:lnRef>
            <a:fillRef idx="0">
              <a:schemeClr val="accent1"/>
            </a:fillRef>
            <a:effectRef idx="0">
              <a:schemeClr val="accent1"/>
            </a:effectRef>
            <a:fontRef idx="minor">
              <a:schemeClr val="tx1"/>
            </a:fontRef>
          </p:style>
        </p:cxnSp>
        <p:sp>
          <p:nvSpPr>
            <p:cNvPr id="52" name="Oval 3"/>
            <p:cNvSpPr/>
            <p:nvPr/>
          </p:nvSpPr>
          <p:spPr>
            <a:xfrm>
              <a:off x="1552339" y="3798517"/>
              <a:ext cx="339596" cy="339596"/>
            </a:xfrm>
            <a:prstGeom prst="ellipse">
              <a:avLst/>
            </a:prstGeom>
            <a:grpFill/>
            <a:ln w="38100">
              <a:gradFill>
                <a:gsLst>
                  <a:gs pos="0">
                    <a:srgbClr val="FDDAB2"/>
                  </a:gs>
                  <a:gs pos="100000">
                    <a:srgbClr val="D7AC7B"/>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思源黑体 Medium" panose="020B0600000000000000" pitchFamily="34" charset="-122"/>
                <a:ea typeface="思源黑体 Medium" panose="020B0600000000000000" pitchFamily="34" charset="-122"/>
                <a:sym typeface="思源黑体 Medium" panose="020B0600000000000000" pitchFamily="34" charset="-122"/>
              </a:endParaRPr>
            </a:p>
          </p:txBody>
        </p:sp>
        <p:cxnSp>
          <p:nvCxnSpPr>
            <p:cNvPr id="69" name="Straight Connector 27"/>
            <p:cNvCxnSpPr/>
            <p:nvPr/>
          </p:nvCxnSpPr>
          <p:spPr>
            <a:xfrm>
              <a:off x="3909906" y="2884795"/>
              <a:ext cx="0" cy="1113730"/>
            </a:xfrm>
            <a:prstGeom prst="line">
              <a:avLst/>
            </a:prstGeom>
            <a:grpFill/>
            <a:ln w="28575">
              <a:gradFill>
                <a:gsLst>
                  <a:gs pos="0">
                    <a:srgbClr val="FDDAB2"/>
                  </a:gs>
                  <a:gs pos="100000">
                    <a:srgbClr val="D7AC7B"/>
                  </a:gs>
                </a:gsLst>
                <a:lin ang="5400000" scaled="1"/>
              </a:gradFill>
            </a:ln>
          </p:spPr>
          <p:style>
            <a:lnRef idx="1">
              <a:schemeClr val="accent1"/>
            </a:lnRef>
            <a:fillRef idx="0">
              <a:schemeClr val="accent1"/>
            </a:fillRef>
            <a:effectRef idx="0">
              <a:schemeClr val="accent1"/>
            </a:effectRef>
            <a:fontRef idx="minor">
              <a:schemeClr val="tx1"/>
            </a:fontRef>
          </p:style>
        </p:cxnSp>
        <p:sp>
          <p:nvSpPr>
            <p:cNvPr id="70" name="Oval 4"/>
            <p:cNvSpPr/>
            <p:nvPr/>
          </p:nvSpPr>
          <p:spPr>
            <a:xfrm>
              <a:off x="3738538" y="3798517"/>
              <a:ext cx="339596" cy="339596"/>
            </a:xfrm>
            <a:prstGeom prst="ellipse">
              <a:avLst/>
            </a:prstGeom>
            <a:grpFill/>
            <a:ln w="38100">
              <a:gradFill>
                <a:gsLst>
                  <a:gs pos="0">
                    <a:srgbClr val="FDDAB2"/>
                  </a:gs>
                  <a:gs pos="100000">
                    <a:srgbClr val="D7AC7B"/>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思源黑体 Medium" panose="020B0600000000000000" pitchFamily="34" charset="-122"/>
                <a:ea typeface="思源黑体 Medium" panose="020B0600000000000000" pitchFamily="34" charset="-122"/>
                <a:sym typeface="思源黑体 Medium" panose="020B0600000000000000" pitchFamily="34" charset="-122"/>
              </a:endParaRPr>
            </a:p>
          </p:txBody>
        </p:sp>
        <p:cxnSp>
          <p:nvCxnSpPr>
            <p:cNvPr id="71" name="Straight Connector 29"/>
            <p:cNvCxnSpPr/>
            <p:nvPr/>
          </p:nvCxnSpPr>
          <p:spPr>
            <a:xfrm>
              <a:off x="8287013" y="2884795"/>
              <a:ext cx="0" cy="1113730"/>
            </a:xfrm>
            <a:prstGeom prst="line">
              <a:avLst/>
            </a:prstGeom>
            <a:grpFill/>
            <a:ln w="28575">
              <a:gradFill>
                <a:gsLst>
                  <a:gs pos="0">
                    <a:srgbClr val="FDDAB2"/>
                  </a:gs>
                  <a:gs pos="100000">
                    <a:srgbClr val="D7AC7B"/>
                  </a:gs>
                </a:gsLst>
                <a:lin ang="5400000" scaled="1"/>
              </a:gradFill>
            </a:ln>
          </p:spPr>
          <p:style>
            <a:lnRef idx="1">
              <a:schemeClr val="accent1"/>
            </a:lnRef>
            <a:fillRef idx="0">
              <a:schemeClr val="accent1"/>
            </a:fillRef>
            <a:effectRef idx="0">
              <a:schemeClr val="accent1"/>
            </a:effectRef>
            <a:fontRef idx="minor">
              <a:schemeClr val="tx1"/>
            </a:fontRef>
          </p:style>
        </p:cxnSp>
        <p:sp>
          <p:nvSpPr>
            <p:cNvPr id="72" name="Oval 7"/>
            <p:cNvSpPr/>
            <p:nvPr/>
          </p:nvSpPr>
          <p:spPr>
            <a:xfrm>
              <a:off x="8117217" y="3793087"/>
              <a:ext cx="339596" cy="339596"/>
            </a:xfrm>
            <a:prstGeom prst="ellipse">
              <a:avLst/>
            </a:prstGeom>
            <a:grpFill/>
            <a:ln w="38100">
              <a:gradFill>
                <a:gsLst>
                  <a:gs pos="0">
                    <a:srgbClr val="FDDAB2"/>
                  </a:gs>
                  <a:gs pos="100000">
                    <a:srgbClr val="D7AC7B"/>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思源黑体 Medium" panose="020B0600000000000000" pitchFamily="34" charset="-122"/>
                <a:ea typeface="思源黑体 Medium" panose="020B0600000000000000" pitchFamily="34" charset="-122"/>
                <a:sym typeface="思源黑体 Medium" panose="020B0600000000000000" pitchFamily="34" charset="-122"/>
              </a:endParaRPr>
            </a:p>
          </p:txBody>
        </p:sp>
        <p:cxnSp>
          <p:nvCxnSpPr>
            <p:cNvPr id="73" name="Straight Connector 30"/>
            <p:cNvCxnSpPr/>
            <p:nvPr/>
          </p:nvCxnSpPr>
          <p:spPr>
            <a:xfrm flipH="1">
              <a:off x="6099192" y="2192783"/>
              <a:ext cx="17006" cy="1668326"/>
            </a:xfrm>
            <a:prstGeom prst="line">
              <a:avLst/>
            </a:prstGeom>
            <a:grpFill/>
            <a:ln w="28575">
              <a:gradFill>
                <a:gsLst>
                  <a:gs pos="0">
                    <a:srgbClr val="FDDAB2"/>
                  </a:gs>
                  <a:gs pos="100000">
                    <a:srgbClr val="D7AC7B"/>
                  </a:gs>
                </a:gsLst>
                <a:lin ang="5400000" scaled="1"/>
              </a:gradFill>
            </a:ln>
          </p:spPr>
          <p:style>
            <a:lnRef idx="1">
              <a:schemeClr val="accent1"/>
            </a:lnRef>
            <a:fillRef idx="0">
              <a:schemeClr val="accent1"/>
            </a:fillRef>
            <a:effectRef idx="0">
              <a:schemeClr val="accent1"/>
            </a:effectRef>
            <a:fontRef idx="minor">
              <a:schemeClr val="tx1"/>
            </a:fontRef>
          </p:style>
        </p:cxnSp>
        <p:sp>
          <p:nvSpPr>
            <p:cNvPr id="74" name="Oval 5"/>
            <p:cNvSpPr/>
            <p:nvPr/>
          </p:nvSpPr>
          <p:spPr>
            <a:xfrm>
              <a:off x="5924737" y="3801573"/>
              <a:ext cx="339596" cy="339596"/>
            </a:xfrm>
            <a:prstGeom prst="ellipse">
              <a:avLst/>
            </a:prstGeom>
            <a:grpFill/>
            <a:ln w="38100">
              <a:gradFill>
                <a:gsLst>
                  <a:gs pos="0">
                    <a:srgbClr val="FDDAB2"/>
                  </a:gs>
                  <a:gs pos="100000">
                    <a:srgbClr val="D7AC7B"/>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思源黑体 Medium" panose="020B0600000000000000" pitchFamily="34" charset="-122"/>
                <a:ea typeface="思源黑体 Medium" panose="020B0600000000000000" pitchFamily="34" charset="-122"/>
                <a:sym typeface="思源黑体 Medium" panose="020B0600000000000000" pitchFamily="34" charset="-122"/>
              </a:endParaRPr>
            </a:p>
          </p:txBody>
        </p:sp>
        <p:cxnSp>
          <p:nvCxnSpPr>
            <p:cNvPr id="75" name="Straight Connector 31"/>
            <p:cNvCxnSpPr/>
            <p:nvPr/>
          </p:nvCxnSpPr>
          <p:spPr>
            <a:xfrm flipH="1">
              <a:off x="10474031" y="2216605"/>
              <a:ext cx="17006" cy="1668326"/>
            </a:xfrm>
            <a:prstGeom prst="line">
              <a:avLst/>
            </a:prstGeom>
            <a:grpFill/>
            <a:ln w="28575">
              <a:gradFill>
                <a:gsLst>
                  <a:gs pos="0">
                    <a:srgbClr val="FDDAB2"/>
                  </a:gs>
                  <a:gs pos="100000">
                    <a:srgbClr val="D7AC7B"/>
                  </a:gs>
                </a:gsLst>
                <a:lin ang="5400000" scaled="1"/>
              </a:gradFill>
            </a:ln>
          </p:spPr>
          <p:style>
            <a:lnRef idx="1">
              <a:schemeClr val="accent1"/>
            </a:lnRef>
            <a:fillRef idx="0">
              <a:schemeClr val="accent1"/>
            </a:fillRef>
            <a:effectRef idx="0">
              <a:schemeClr val="accent1"/>
            </a:effectRef>
            <a:fontRef idx="minor">
              <a:schemeClr val="tx1"/>
            </a:fontRef>
          </p:style>
        </p:cxnSp>
        <p:sp>
          <p:nvSpPr>
            <p:cNvPr id="76" name="Oval 6"/>
            <p:cNvSpPr/>
            <p:nvPr/>
          </p:nvSpPr>
          <p:spPr>
            <a:xfrm>
              <a:off x="10303416" y="3798517"/>
              <a:ext cx="339596" cy="339596"/>
            </a:xfrm>
            <a:prstGeom prst="ellipse">
              <a:avLst/>
            </a:prstGeom>
            <a:grpFill/>
            <a:ln w="38100">
              <a:gradFill>
                <a:gsLst>
                  <a:gs pos="0">
                    <a:srgbClr val="FDDAB2"/>
                  </a:gs>
                  <a:gs pos="100000">
                    <a:srgbClr val="D7AC7B"/>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思源黑体 Medium" panose="020B0600000000000000" pitchFamily="34" charset="-122"/>
                <a:ea typeface="思源黑体 Medium" panose="020B0600000000000000" pitchFamily="34" charset="-122"/>
                <a:sym typeface="思源黑体 Medium" panose="020B0600000000000000" pitchFamily="34" charset="-122"/>
              </a:endParaRPr>
            </a:p>
          </p:txBody>
        </p:sp>
        <p:grpSp>
          <p:nvGrpSpPr>
            <p:cNvPr id="77" name="Group 23"/>
            <p:cNvGrpSpPr/>
            <p:nvPr/>
          </p:nvGrpSpPr>
          <p:grpSpPr>
            <a:xfrm>
              <a:off x="742012" y="1805226"/>
              <a:ext cx="1970469" cy="607751"/>
              <a:chOff x="742012" y="2029161"/>
              <a:chExt cx="1970469" cy="607751"/>
            </a:xfrm>
            <a:grpFill/>
          </p:grpSpPr>
          <p:sp>
            <p:nvSpPr>
              <p:cNvPr id="90" name="Chevron 18"/>
              <p:cNvSpPr/>
              <p:nvPr/>
            </p:nvSpPr>
            <p:spPr>
              <a:xfrm>
                <a:off x="742012" y="2029161"/>
                <a:ext cx="1970469" cy="607751"/>
              </a:xfrm>
              <a:prstGeom prst="chevron">
                <a:avLst/>
              </a:prstGeom>
              <a:grpFill/>
              <a:ln>
                <a:gradFill>
                  <a:gsLst>
                    <a:gs pos="0">
                      <a:srgbClr val="FDDAB2"/>
                    </a:gs>
                    <a:gs pos="100000">
                      <a:srgbClr val="D7AC7B"/>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b="1">
                  <a:solidFill>
                    <a:schemeClr val="bg1"/>
                  </a:solidFill>
                  <a:latin typeface="思源黑体 Medium" panose="020B0600000000000000" pitchFamily="34" charset="-122"/>
                  <a:ea typeface="思源黑体 Medium" panose="020B0600000000000000" pitchFamily="34" charset="-122"/>
                  <a:sym typeface="思源黑体 Medium" panose="020B0600000000000000" pitchFamily="34" charset="-122"/>
                </a:endParaRPr>
              </a:p>
            </p:txBody>
          </p:sp>
          <p:sp>
            <p:nvSpPr>
              <p:cNvPr id="91" name="Rectangle 32"/>
              <p:cNvSpPr/>
              <p:nvPr/>
            </p:nvSpPr>
            <p:spPr>
              <a:xfrm>
                <a:off x="1117907" y="2159282"/>
                <a:ext cx="1178528" cy="307777"/>
              </a:xfrm>
              <a:prstGeom prst="rect">
                <a:avLst/>
              </a:prstGeom>
              <a:grpFill/>
              <a:ln>
                <a:noFill/>
              </a:ln>
            </p:spPr>
            <p:txBody>
              <a:bodyPr wrap="none">
                <a:spAutoFit/>
              </a:bodyPr>
              <a:p>
                <a:r>
                  <a:rPr lang="en-US" sz="1400">
                    <a:solidFill>
                      <a:schemeClr val="bg1"/>
                    </a:solidFill>
                    <a:latin typeface="思源黑体 Medium" panose="020B0600000000000000" pitchFamily="34" charset="-122"/>
                    <a:ea typeface="思源黑体 Medium" panose="020B0600000000000000" pitchFamily="34" charset="-122"/>
                    <a:sym typeface="思源黑体 Medium" panose="020B0600000000000000" pitchFamily="34" charset="-122"/>
                  </a:rPr>
                  <a:t>Design Web</a:t>
                </a:r>
                <a:endParaRPr lang="en-US" sz="1400">
                  <a:solidFill>
                    <a:schemeClr val="bg1"/>
                  </a:solidFill>
                  <a:latin typeface="思源黑体 Medium" panose="020B0600000000000000" pitchFamily="34" charset="-122"/>
                  <a:ea typeface="思源黑体 Medium" panose="020B0600000000000000" pitchFamily="34" charset="-122"/>
                  <a:sym typeface="思源黑体 Medium" panose="020B0600000000000000" pitchFamily="34" charset="-122"/>
                </a:endParaRPr>
              </a:p>
            </p:txBody>
          </p:sp>
        </p:grpSp>
        <p:grpSp>
          <p:nvGrpSpPr>
            <p:cNvPr id="78" name="Group 25"/>
            <p:cNvGrpSpPr/>
            <p:nvPr/>
          </p:nvGrpSpPr>
          <p:grpSpPr>
            <a:xfrm>
              <a:off x="2923102" y="2525306"/>
              <a:ext cx="1970469" cy="607751"/>
              <a:chOff x="2923102" y="2749241"/>
              <a:chExt cx="1970469" cy="607751"/>
            </a:xfrm>
            <a:grpFill/>
          </p:grpSpPr>
          <p:sp>
            <p:nvSpPr>
              <p:cNvPr id="88" name="Chevron 19"/>
              <p:cNvSpPr/>
              <p:nvPr/>
            </p:nvSpPr>
            <p:spPr>
              <a:xfrm>
                <a:off x="2923102" y="2749241"/>
                <a:ext cx="1970469" cy="607751"/>
              </a:xfrm>
              <a:prstGeom prst="chevron">
                <a:avLst/>
              </a:prstGeom>
              <a:grpFill/>
              <a:ln>
                <a:gradFill>
                  <a:gsLst>
                    <a:gs pos="0">
                      <a:srgbClr val="FDDAB2"/>
                    </a:gs>
                    <a:gs pos="100000">
                      <a:srgbClr val="D7AC7B"/>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b="1">
                  <a:solidFill>
                    <a:schemeClr val="bg1"/>
                  </a:solidFill>
                  <a:latin typeface="思源黑体 Medium" panose="020B0600000000000000" pitchFamily="34" charset="-122"/>
                  <a:ea typeface="思源黑体 Medium" panose="020B0600000000000000" pitchFamily="34" charset="-122"/>
                  <a:sym typeface="思源黑体 Medium" panose="020B0600000000000000" pitchFamily="34" charset="-122"/>
                </a:endParaRPr>
              </a:p>
            </p:txBody>
          </p:sp>
          <p:sp>
            <p:nvSpPr>
              <p:cNvPr id="89" name="Rectangle 33"/>
              <p:cNvSpPr/>
              <p:nvPr/>
            </p:nvSpPr>
            <p:spPr>
              <a:xfrm>
                <a:off x="3313581" y="2883839"/>
                <a:ext cx="1261884" cy="307777"/>
              </a:xfrm>
              <a:prstGeom prst="rect">
                <a:avLst/>
              </a:prstGeom>
              <a:grpFill/>
              <a:ln>
                <a:noFill/>
              </a:ln>
            </p:spPr>
            <p:txBody>
              <a:bodyPr wrap="none">
                <a:spAutoFit/>
              </a:bodyPr>
              <a:p>
                <a:r>
                  <a:rPr lang="en-US" sz="1400" dirty="0">
                    <a:solidFill>
                      <a:schemeClr val="bg1"/>
                    </a:solidFill>
                    <a:latin typeface="思源黑体 Medium" panose="020B0600000000000000" pitchFamily="34" charset="-122"/>
                    <a:ea typeface="思源黑体 Medium" panose="020B0600000000000000" pitchFamily="34" charset="-122"/>
                    <a:sym typeface="思源黑体 Medium" panose="020B0600000000000000" pitchFamily="34" charset="-122"/>
                  </a:rPr>
                  <a:t>Social Media</a:t>
                </a:r>
                <a:endParaRPr lang="en-US" sz="1400" dirty="0">
                  <a:solidFill>
                    <a:schemeClr val="bg1"/>
                  </a:solidFill>
                  <a:latin typeface="思源黑体 Medium" panose="020B0600000000000000" pitchFamily="34" charset="-122"/>
                  <a:ea typeface="思源黑体 Medium" panose="020B0600000000000000" pitchFamily="34" charset="-122"/>
                  <a:sym typeface="思源黑体 Medium" panose="020B0600000000000000" pitchFamily="34" charset="-122"/>
                </a:endParaRPr>
              </a:p>
            </p:txBody>
          </p:sp>
        </p:grpSp>
        <p:grpSp>
          <p:nvGrpSpPr>
            <p:cNvPr id="79" name="Group 26"/>
            <p:cNvGrpSpPr/>
            <p:nvPr/>
          </p:nvGrpSpPr>
          <p:grpSpPr>
            <a:xfrm>
              <a:off x="5124337" y="1805225"/>
              <a:ext cx="1970469" cy="607751"/>
              <a:chOff x="5124337" y="2029160"/>
              <a:chExt cx="1970469" cy="607751"/>
            </a:xfrm>
            <a:grpFill/>
          </p:grpSpPr>
          <p:sp>
            <p:nvSpPr>
              <p:cNvPr id="86" name="Chevron 20"/>
              <p:cNvSpPr/>
              <p:nvPr/>
            </p:nvSpPr>
            <p:spPr>
              <a:xfrm>
                <a:off x="5124337" y="2029160"/>
                <a:ext cx="1970469" cy="607751"/>
              </a:xfrm>
              <a:prstGeom prst="chevron">
                <a:avLst/>
              </a:prstGeom>
              <a:grpFill/>
              <a:ln>
                <a:gradFill>
                  <a:gsLst>
                    <a:gs pos="0">
                      <a:srgbClr val="FDDAB2"/>
                    </a:gs>
                    <a:gs pos="100000">
                      <a:srgbClr val="D7AC7B"/>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b="1">
                  <a:solidFill>
                    <a:schemeClr val="bg1"/>
                  </a:solidFill>
                  <a:latin typeface="思源黑体 Medium" panose="020B0600000000000000" pitchFamily="34" charset="-122"/>
                  <a:ea typeface="思源黑体 Medium" panose="020B0600000000000000" pitchFamily="34" charset="-122"/>
                  <a:sym typeface="思源黑体 Medium" panose="020B0600000000000000" pitchFamily="34" charset="-122"/>
                </a:endParaRPr>
              </a:p>
            </p:txBody>
          </p:sp>
          <p:sp>
            <p:nvSpPr>
              <p:cNvPr id="87" name="Rectangle 34"/>
              <p:cNvSpPr/>
              <p:nvPr/>
            </p:nvSpPr>
            <p:spPr>
              <a:xfrm>
                <a:off x="5568165" y="2153043"/>
                <a:ext cx="971869" cy="307777"/>
              </a:xfrm>
              <a:prstGeom prst="rect">
                <a:avLst/>
              </a:prstGeom>
              <a:grpFill/>
              <a:ln>
                <a:noFill/>
              </a:ln>
            </p:spPr>
            <p:txBody>
              <a:bodyPr wrap="none">
                <a:spAutoFit/>
              </a:bodyPr>
              <a:p>
                <a:r>
                  <a:rPr lang="en-US" sz="1400">
                    <a:solidFill>
                      <a:schemeClr val="bg1"/>
                    </a:solidFill>
                    <a:latin typeface="思源黑体 Medium" panose="020B0600000000000000" pitchFamily="34" charset="-122"/>
                    <a:ea typeface="思源黑体 Medium" panose="020B0600000000000000" pitchFamily="34" charset="-122"/>
                    <a:sym typeface="思源黑体 Medium" panose="020B0600000000000000" pitchFamily="34" charset="-122"/>
                  </a:rPr>
                  <a:t>Maketing</a:t>
                </a:r>
                <a:endParaRPr lang="en-US" sz="1400">
                  <a:solidFill>
                    <a:schemeClr val="bg1"/>
                  </a:solidFill>
                  <a:latin typeface="思源黑体 Medium" panose="020B0600000000000000" pitchFamily="34" charset="-122"/>
                  <a:ea typeface="思源黑体 Medium" panose="020B0600000000000000" pitchFamily="34" charset="-122"/>
                  <a:sym typeface="思源黑体 Medium" panose="020B0600000000000000" pitchFamily="34" charset="-122"/>
                </a:endParaRPr>
              </a:p>
            </p:txBody>
          </p:sp>
        </p:grpSp>
        <p:grpSp>
          <p:nvGrpSpPr>
            <p:cNvPr id="80" name="Group 28"/>
            <p:cNvGrpSpPr/>
            <p:nvPr/>
          </p:nvGrpSpPr>
          <p:grpSpPr>
            <a:xfrm>
              <a:off x="7301779" y="2525306"/>
              <a:ext cx="1970469" cy="607751"/>
              <a:chOff x="7301779" y="2749241"/>
              <a:chExt cx="1970469" cy="607751"/>
            </a:xfrm>
            <a:grpFill/>
          </p:grpSpPr>
          <p:sp>
            <p:nvSpPr>
              <p:cNvPr id="84" name="Chevron 21"/>
              <p:cNvSpPr/>
              <p:nvPr/>
            </p:nvSpPr>
            <p:spPr>
              <a:xfrm>
                <a:off x="7301779" y="2749241"/>
                <a:ext cx="1970469" cy="607751"/>
              </a:xfrm>
              <a:prstGeom prst="chevron">
                <a:avLst/>
              </a:prstGeom>
              <a:grpFill/>
              <a:ln>
                <a:gradFill>
                  <a:gsLst>
                    <a:gs pos="0">
                      <a:srgbClr val="FDDAB2"/>
                    </a:gs>
                    <a:gs pos="100000">
                      <a:srgbClr val="D7AC7B"/>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b="1">
                  <a:solidFill>
                    <a:schemeClr val="bg1"/>
                  </a:solidFill>
                  <a:latin typeface="思源黑体 Medium" panose="020B0600000000000000" pitchFamily="34" charset="-122"/>
                  <a:ea typeface="思源黑体 Medium" panose="020B0600000000000000" pitchFamily="34" charset="-122"/>
                  <a:sym typeface="思源黑体 Medium" panose="020B0600000000000000" pitchFamily="34" charset="-122"/>
                </a:endParaRPr>
              </a:p>
            </p:txBody>
          </p:sp>
          <p:sp>
            <p:nvSpPr>
              <p:cNvPr id="85" name="TextBox 35"/>
              <p:cNvSpPr txBox="1"/>
              <p:nvPr/>
            </p:nvSpPr>
            <p:spPr>
              <a:xfrm>
                <a:off x="7606780" y="2883839"/>
                <a:ext cx="1399870" cy="307777"/>
              </a:xfrm>
              <a:prstGeom prst="rect">
                <a:avLst/>
              </a:prstGeom>
              <a:grpFill/>
              <a:ln>
                <a:noFill/>
              </a:ln>
            </p:spPr>
            <p:txBody>
              <a:bodyPr wrap="none" rtlCol="0">
                <a:spAutoFit/>
              </a:bodyPr>
              <a:p>
                <a:r>
                  <a:rPr lang="vi-VN" sz="1400" dirty="0">
                    <a:solidFill>
                      <a:schemeClr val="bg1"/>
                    </a:solidFill>
                    <a:latin typeface="思源黑体 Medium" panose="020B0600000000000000" pitchFamily="34" charset="-122"/>
                    <a:ea typeface="思源黑体 Medium" panose="020B0600000000000000" pitchFamily="34" charset="-122"/>
                    <a:sym typeface="思源黑体 Medium" panose="020B0600000000000000" pitchFamily="34" charset="-122"/>
                  </a:rPr>
                  <a:t>Search Engine</a:t>
                </a:r>
                <a:endParaRPr lang="en-US" sz="1400" dirty="0">
                  <a:solidFill>
                    <a:schemeClr val="bg1"/>
                  </a:solidFill>
                  <a:latin typeface="思源黑体 Medium" panose="020B0600000000000000" pitchFamily="34" charset="-122"/>
                  <a:ea typeface="思源黑体 Medium" panose="020B0600000000000000" pitchFamily="34" charset="-122"/>
                  <a:sym typeface="思源黑体 Medium" panose="020B0600000000000000" pitchFamily="34" charset="-122"/>
                </a:endParaRPr>
              </a:p>
            </p:txBody>
          </p:sp>
        </p:grpSp>
        <p:grpSp>
          <p:nvGrpSpPr>
            <p:cNvPr id="81" name="Group 37"/>
            <p:cNvGrpSpPr/>
            <p:nvPr/>
          </p:nvGrpSpPr>
          <p:grpSpPr>
            <a:xfrm>
              <a:off x="9482869" y="1805224"/>
              <a:ext cx="1970469" cy="607751"/>
              <a:chOff x="9482869" y="2029159"/>
              <a:chExt cx="1970469" cy="607751"/>
            </a:xfrm>
            <a:grpFill/>
          </p:grpSpPr>
          <p:sp>
            <p:nvSpPr>
              <p:cNvPr id="82" name="Chevron 22"/>
              <p:cNvSpPr/>
              <p:nvPr/>
            </p:nvSpPr>
            <p:spPr>
              <a:xfrm>
                <a:off x="9482869" y="2029159"/>
                <a:ext cx="1970469" cy="607751"/>
              </a:xfrm>
              <a:prstGeom prst="chevron">
                <a:avLst/>
              </a:prstGeom>
              <a:grpFill/>
              <a:ln>
                <a:gradFill>
                  <a:gsLst>
                    <a:gs pos="0">
                      <a:srgbClr val="FDDAB2"/>
                    </a:gs>
                    <a:gs pos="100000">
                      <a:srgbClr val="D7AC7B"/>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b="1">
                  <a:solidFill>
                    <a:schemeClr val="bg1"/>
                  </a:solidFill>
                  <a:latin typeface="思源黑体 Medium" panose="020B0600000000000000" pitchFamily="34" charset="-122"/>
                  <a:ea typeface="思源黑体 Medium" panose="020B0600000000000000" pitchFamily="34" charset="-122"/>
                  <a:sym typeface="思源黑体 Medium" panose="020B0600000000000000" pitchFamily="34" charset="-122"/>
                </a:endParaRPr>
              </a:p>
            </p:txBody>
          </p:sp>
          <p:sp>
            <p:nvSpPr>
              <p:cNvPr id="83" name="Rectangle 36"/>
              <p:cNvSpPr/>
              <p:nvPr/>
            </p:nvSpPr>
            <p:spPr>
              <a:xfrm>
                <a:off x="9931035" y="2153043"/>
                <a:ext cx="998991" cy="307777"/>
              </a:xfrm>
              <a:prstGeom prst="rect">
                <a:avLst/>
              </a:prstGeom>
              <a:grpFill/>
              <a:ln>
                <a:noFill/>
              </a:ln>
            </p:spPr>
            <p:txBody>
              <a:bodyPr wrap="none">
                <a:spAutoFit/>
              </a:bodyPr>
              <a:p>
                <a:r>
                  <a:rPr lang="en-US" sz="1400">
                    <a:solidFill>
                      <a:schemeClr val="bg1"/>
                    </a:solidFill>
                    <a:latin typeface="思源黑体 Medium" panose="020B0600000000000000" pitchFamily="34" charset="-122"/>
                    <a:ea typeface="思源黑体 Medium" panose="020B0600000000000000" pitchFamily="34" charset="-122"/>
                    <a:sym typeface="思源黑体 Medium" panose="020B0600000000000000" pitchFamily="34" charset="-122"/>
                  </a:rPr>
                  <a:t>Solutions</a:t>
                </a:r>
                <a:endParaRPr lang="en-US" sz="1400">
                  <a:solidFill>
                    <a:schemeClr val="bg1"/>
                  </a:solidFill>
                  <a:latin typeface="思源黑体 Medium" panose="020B0600000000000000" pitchFamily="34" charset="-122"/>
                  <a:ea typeface="思源黑体 Medium" panose="020B0600000000000000" pitchFamily="34" charset="-122"/>
                  <a:sym typeface="思源黑体 Medium" panose="020B0600000000000000" pitchFamily="34" charset="-122"/>
                </a:endParaRPr>
              </a:p>
            </p:txBody>
          </p:sp>
        </p:grpSp>
      </p:grpSp>
      <p:sp>
        <p:nvSpPr>
          <p:cNvPr id="7" name="文本框 6"/>
          <p:cNvSpPr txBox="1"/>
          <p:nvPr/>
        </p:nvSpPr>
        <p:spPr>
          <a:xfrm>
            <a:off x="773430" y="4809808"/>
            <a:ext cx="1799590" cy="338554"/>
          </a:xfrm>
          <a:prstGeom prst="rect">
            <a:avLst/>
          </a:prstGeom>
          <a:noFill/>
        </p:spPr>
        <p:txBody>
          <a:bodyPr wrap="square" rtlCol="0">
            <a:spAutoFit/>
          </a:bodyPr>
          <a:p>
            <a:pPr algn="ctr"/>
            <a:r>
              <a:rPr lang="zh-CN" altLang="en-US" sz="1600">
                <a:solidFill>
                  <a:srgbClr val="FDDAB2"/>
                </a:solidFill>
                <a:latin typeface="思源黑体" panose="020B0500000000000000" pitchFamily="34" charset="-122"/>
                <a:ea typeface="思源黑体" panose="020B0500000000000000" pitchFamily="34" charset="-122"/>
                <a:sym typeface="思源黑体" panose="020B0500000000000000" pitchFamily="34" charset="-122"/>
              </a:rPr>
              <a:t>看着客户交流</a:t>
            </a:r>
            <a:endParaRPr lang="zh-CN" altLang="en-US" sz="1600">
              <a:solidFill>
                <a:srgbClr val="FDDAB2"/>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0" name="文本框 9"/>
          <p:cNvSpPr txBox="1"/>
          <p:nvPr/>
        </p:nvSpPr>
        <p:spPr>
          <a:xfrm>
            <a:off x="815340" y="5115029"/>
            <a:ext cx="1813560" cy="646331"/>
          </a:xfrm>
          <a:prstGeom prst="rect">
            <a:avLst/>
          </a:prstGeom>
          <a:noFill/>
        </p:spPr>
        <p:txBody>
          <a:bodyPr wrap="square" rtlCol="0">
            <a:spAutoFit/>
          </a:bodyPr>
          <a:p>
            <a:pPr algn="ctr"/>
            <a:r>
              <a:rPr lang="zh-CN" altLang="en-US" sz="1200" spc="300" dirty="0">
                <a:solidFill>
                  <a:srgbClr val="FDDAB2"/>
                </a:solidFill>
                <a:latin typeface="思源黑体" panose="020B0500000000000000" pitchFamily="34" charset="-122"/>
                <a:ea typeface="思源黑体" panose="020B0500000000000000" pitchFamily="34" charset="-122"/>
                <a:sym typeface="思源黑体" panose="020B0500000000000000" pitchFamily="34" charset="-122"/>
              </a:rPr>
              <a:t>说话时望着客户不能一直瞪着客户，用柔和眼光交流</a:t>
            </a:r>
            <a:endParaRPr lang="zh-CN" altLang="en-US" sz="1200" spc="300" dirty="0">
              <a:solidFill>
                <a:srgbClr val="FDDAB2"/>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1" name="文本框 10"/>
          <p:cNvSpPr txBox="1"/>
          <p:nvPr/>
        </p:nvSpPr>
        <p:spPr>
          <a:xfrm>
            <a:off x="7604017" y="4809808"/>
            <a:ext cx="1295400" cy="338554"/>
          </a:xfrm>
          <a:prstGeom prst="rect">
            <a:avLst/>
          </a:prstGeom>
          <a:noFill/>
        </p:spPr>
        <p:txBody>
          <a:bodyPr wrap="square" rtlCol="0">
            <a:spAutoFit/>
          </a:bodyPr>
          <a:p>
            <a:pPr algn="ctr"/>
            <a:r>
              <a:rPr lang="zh-CN" altLang="en-US" sz="1600" dirty="0">
                <a:solidFill>
                  <a:srgbClr val="FDDAB2"/>
                </a:solidFill>
                <a:latin typeface="思源黑体" panose="020B0500000000000000" pitchFamily="34" charset="-122"/>
                <a:ea typeface="思源黑体" panose="020B0500000000000000" pitchFamily="34" charset="-122"/>
                <a:sym typeface="思源黑体" panose="020B0500000000000000" pitchFamily="34" charset="-122"/>
              </a:rPr>
              <a:t>面对笑容</a:t>
            </a:r>
            <a:endParaRPr lang="zh-CN" altLang="en-US" sz="1600" dirty="0">
              <a:solidFill>
                <a:srgbClr val="FDDAB2"/>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2" name="文本框 11"/>
          <p:cNvSpPr txBox="1"/>
          <p:nvPr/>
        </p:nvSpPr>
        <p:spPr>
          <a:xfrm>
            <a:off x="7263974" y="5115029"/>
            <a:ext cx="1975486" cy="830997"/>
          </a:xfrm>
          <a:prstGeom prst="rect">
            <a:avLst/>
          </a:prstGeom>
          <a:noFill/>
        </p:spPr>
        <p:txBody>
          <a:bodyPr wrap="square" rtlCol="0">
            <a:spAutoFit/>
          </a:bodyPr>
          <a:p>
            <a:pPr algn="ctr"/>
            <a:r>
              <a:rPr lang="zh-CN" altLang="en-US" sz="1200" spc="300" dirty="0">
                <a:solidFill>
                  <a:srgbClr val="FDDAB2"/>
                </a:solidFill>
                <a:latin typeface="思源黑体" panose="020B0500000000000000" pitchFamily="34" charset="-122"/>
                <a:ea typeface="思源黑体" panose="020B0500000000000000" pitchFamily="34" charset="-122"/>
                <a:sym typeface="思源黑体" panose="020B0500000000000000" pitchFamily="34" charset="-122"/>
              </a:rPr>
              <a:t>用微笑感染和打动客户，微笑必须运用得当，和交流的内容结合</a:t>
            </a:r>
            <a:endParaRPr lang="zh-CN" altLang="en-US" sz="1200" spc="300" dirty="0">
              <a:solidFill>
                <a:srgbClr val="FDDAB2"/>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4" name="文本框 13"/>
          <p:cNvSpPr txBox="1"/>
          <p:nvPr/>
        </p:nvSpPr>
        <p:spPr>
          <a:xfrm>
            <a:off x="9705576" y="4815303"/>
            <a:ext cx="1502410" cy="337185"/>
          </a:xfrm>
          <a:prstGeom prst="rect">
            <a:avLst/>
          </a:prstGeom>
          <a:noFill/>
        </p:spPr>
        <p:txBody>
          <a:bodyPr wrap="square" rtlCol="0">
            <a:spAutoFit/>
          </a:bodyPr>
          <a:p>
            <a:pPr algn="ctr"/>
            <a:r>
              <a:rPr lang="zh-CN" altLang="en-US" sz="1600">
                <a:solidFill>
                  <a:srgbClr val="FDDAB2"/>
                </a:solidFill>
                <a:latin typeface="思源黑体" panose="020B0500000000000000" pitchFamily="34" charset="-122"/>
                <a:ea typeface="思源黑体" panose="020B0500000000000000" pitchFamily="34" charset="-122"/>
                <a:sym typeface="思源黑体" panose="020B0500000000000000" pitchFamily="34" charset="-122"/>
              </a:rPr>
              <a:t>说话要有变化</a:t>
            </a:r>
            <a:endParaRPr lang="zh-CN" altLang="en-US" sz="1600">
              <a:solidFill>
                <a:srgbClr val="FDDAB2"/>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6" name="文本框 15"/>
          <p:cNvSpPr txBox="1"/>
          <p:nvPr/>
        </p:nvSpPr>
        <p:spPr>
          <a:xfrm>
            <a:off x="9451576" y="5183603"/>
            <a:ext cx="1975486" cy="646331"/>
          </a:xfrm>
          <a:prstGeom prst="rect">
            <a:avLst/>
          </a:prstGeom>
          <a:noFill/>
        </p:spPr>
        <p:txBody>
          <a:bodyPr wrap="square" rtlCol="0">
            <a:spAutoFit/>
          </a:bodyPr>
          <a:p>
            <a:pPr algn="ctr"/>
            <a:r>
              <a:rPr lang="zh-CN" altLang="en-US" sz="1200" spc="300" dirty="0">
                <a:solidFill>
                  <a:srgbClr val="FDDAB2"/>
                </a:solidFill>
                <a:latin typeface="思源黑体" panose="020B0500000000000000" pitchFamily="34" charset="-122"/>
                <a:ea typeface="思源黑体" panose="020B0500000000000000" pitchFamily="34" charset="-122"/>
                <a:sym typeface="思源黑体" panose="020B0500000000000000" pitchFamily="34" charset="-122"/>
              </a:rPr>
              <a:t>调整语速、声调，抑扬顿挫，声音饱含感情</a:t>
            </a:r>
            <a:endParaRPr lang="zh-CN" altLang="en-US" sz="1200" spc="300" dirty="0">
              <a:solidFill>
                <a:srgbClr val="FDDAB2"/>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7" name="文本框 16"/>
          <p:cNvSpPr txBox="1"/>
          <p:nvPr/>
        </p:nvSpPr>
        <p:spPr>
          <a:xfrm>
            <a:off x="2886737" y="4764397"/>
            <a:ext cx="1799590" cy="337185"/>
          </a:xfrm>
          <a:prstGeom prst="rect">
            <a:avLst/>
          </a:prstGeom>
          <a:noFill/>
        </p:spPr>
        <p:txBody>
          <a:bodyPr wrap="square" rtlCol="0">
            <a:spAutoFit/>
          </a:bodyPr>
          <a:p>
            <a:pPr algn="ctr"/>
            <a:r>
              <a:rPr lang="zh-CN" altLang="en-US" sz="1600">
                <a:solidFill>
                  <a:srgbClr val="FDDAB2"/>
                </a:solidFill>
                <a:latin typeface="思源黑体" panose="020B0500000000000000" pitchFamily="34" charset="-122"/>
                <a:ea typeface="思源黑体" panose="020B0500000000000000" pitchFamily="34" charset="-122"/>
                <a:sym typeface="思源黑体" panose="020B0500000000000000" pitchFamily="34" charset="-122"/>
              </a:rPr>
              <a:t>用心聆听</a:t>
            </a:r>
            <a:endParaRPr lang="zh-CN" altLang="en-US" sz="1600">
              <a:solidFill>
                <a:srgbClr val="FDDAB2"/>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0" name="文本框 19"/>
          <p:cNvSpPr txBox="1"/>
          <p:nvPr/>
        </p:nvSpPr>
        <p:spPr>
          <a:xfrm>
            <a:off x="2928647" y="5054061"/>
            <a:ext cx="1813560" cy="646331"/>
          </a:xfrm>
          <a:prstGeom prst="rect">
            <a:avLst/>
          </a:prstGeom>
          <a:noFill/>
        </p:spPr>
        <p:txBody>
          <a:bodyPr wrap="square" rtlCol="0">
            <a:spAutoFit/>
          </a:bodyPr>
          <a:p>
            <a:pPr algn="ctr"/>
            <a:r>
              <a:rPr lang="zh-CN" altLang="en-US" sz="1200" spc="300" dirty="0">
                <a:solidFill>
                  <a:srgbClr val="FDDAB2"/>
                </a:solidFill>
                <a:latin typeface="思源黑体" panose="020B0500000000000000" pitchFamily="34" charset="-122"/>
                <a:ea typeface="思源黑体" panose="020B0500000000000000" pitchFamily="34" charset="-122"/>
                <a:sym typeface="思源黑体" panose="020B0500000000000000" pitchFamily="34" charset="-122"/>
              </a:rPr>
              <a:t>聆听客户，了解客户信息，注意互动，真诚交流</a:t>
            </a:r>
            <a:endParaRPr lang="zh-CN" altLang="en-US" sz="1200" spc="300" dirty="0">
              <a:solidFill>
                <a:srgbClr val="FDDAB2"/>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2" name="文本框 21"/>
          <p:cNvSpPr txBox="1"/>
          <p:nvPr/>
        </p:nvSpPr>
        <p:spPr>
          <a:xfrm>
            <a:off x="5124226" y="4791390"/>
            <a:ext cx="1799590" cy="337185"/>
          </a:xfrm>
          <a:prstGeom prst="rect">
            <a:avLst/>
          </a:prstGeom>
          <a:noFill/>
        </p:spPr>
        <p:txBody>
          <a:bodyPr wrap="square" rtlCol="0">
            <a:spAutoFit/>
          </a:bodyPr>
          <a:p>
            <a:pPr algn="ctr"/>
            <a:r>
              <a:rPr lang="zh-CN" altLang="en-US" sz="1600">
                <a:solidFill>
                  <a:srgbClr val="FDDAB2"/>
                </a:solidFill>
                <a:latin typeface="思源黑体" panose="020B0500000000000000" pitchFamily="34" charset="-122"/>
                <a:ea typeface="思源黑体" panose="020B0500000000000000" pitchFamily="34" charset="-122"/>
                <a:sym typeface="思源黑体" panose="020B0500000000000000" pitchFamily="34" charset="-122"/>
              </a:rPr>
              <a:t>结合姿态语言</a:t>
            </a:r>
            <a:endParaRPr lang="zh-CN" altLang="en-US" sz="1600">
              <a:solidFill>
                <a:srgbClr val="FDDAB2"/>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3" name="文本框 22"/>
          <p:cNvSpPr txBox="1"/>
          <p:nvPr/>
        </p:nvSpPr>
        <p:spPr>
          <a:xfrm>
            <a:off x="5166136" y="5081054"/>
            <a:ext cx="1813560" cy="461665"/>
          </a:xfrm>
          <a:prstGeom prst="rect">
            <a:avLst/>
          </a:prstGeom>
          <a:noFill/>
        </p:spPr>
        <p:txBody>
          <a:bodyPr wrap="square" rtlCol="0">
            <a:spAutoFit/>
          </a:bodyPr>
          <a:p>
            <a:pPr algn="ctr"/>
            <a:r>
              <a:rPr lang="zh-CN" altLang="en-US" sz="1200" spc="300" dirty="0">
                <a:solidFill>
                  <a:srgbClr val="FDDAB2"/>
                </a:solidFill>
                <a:latin typeface="思源黑体" panose="020B0500000000000000" pitchFamily="34" charset="-122"/>
                <a:ea typeface="思源黑体" panose="020B0500000000000000" pitchFamily="34" charset="-122"/>
                <a:sym typeface="思源黑体" panose="020B0500000000000000" pitchFamily="34" charset="-122"/>
              </a:rPr>
              <a:t>结合表情、姿态语言，表达你的诚意</a:t>
            </a:r>
            <a:endParaRPr lang="zh-CN" altLang="en-US" sz="1200" spc="300" dirty="0">
              <a:solidFill>
                <a:srgbClr val="FDDAB2"/>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25" name="组合 24"/>
          <p:cNvGrpSpPr/>
          <p:nvPr/>
        </p:nvGrpSpPr>
        <p:grpSpPr>
          <a:xfrm>
            <a:off x="1354455" y="379730"/>
            <a:ext cx="3577590" cy="612775"/>
            <a:chOff x="6774" y="3580"/>
            <a:chExt cx="5634" cy="965"/>
          </a:xfrm>
        </p:grpSpPr>
        <p:sp>
          <p:nvSpPr>
            <p:cNvPr id="26" name="平行四边形 25"/>
            <p:cNvSpPr/>
            <p:nvPr/>
          </p:nvSpPr>
          <p:spPr>
            <a:xfrm>
              <a:off x="6913" y="3580"/>
              <a:ext cx="5357" cy="965"/>
            </a:xfrm>
            <a:prstGeom prst="parallelogram">
              <a:avLst>
                <a:gd name="adj" fmla="val 48207"/>
              </a:avLst>
            </a:prstGeom>
            <a:gradFill>
              <a:gsLst>
                <a:gs pos="0">
                  <a:srgbClr val="FDDAB2"/>
                </a:gs>
                <a:gs pos="100000">
                  <a:srgbClr val="BB8A52"/>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905510" hangingPunct="0"/>
              <a:endParaRPr lang="zh-CN" altLang="en-US" sz="1810" kern="0">
                <a:solidFill>
                  <a:srgbClr val="3C3F5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8" name="文本框 9"/>
            <p:cNvSpPr txBox="1"/>
            <p:nvPr/>
          </p:nvSpPr>
          <p:spPr>
            <a:xfrm>
              <a:off x="6774" y="3603"/>
              <a:ext cx="5634" cy="919"/>
            </a:xfrm>
            <a:prstGeom prst="rect">
              <a:avLst/>
            </a:prstGeom>
            <a:noFill/>
          </p:spPr>
          <p:txBody>
            <a:bodyPr wrap="square" rtlCol="0">
              <a:spAutoFit/>
            </a:bodyPr>
            <a:p>
              <a:pPr marL="0" marR="0" lvl="0" indent="0" algn="ctr" defTabSz="457200" rtl="0" eaLnBrk="1" fontAlgn="auto" latinLnBrk="0" hangingPunct="1">
                <a:lnSpc>
                  <a:spcPct val="100000"/>
                </a:lnSpc>
                <a:spcBef>
                  <a:spcPts val="0"/>
                </a:spcBef>
                <a:spcAft>
                  <a:spcPts val="0"/>
                </a:spcAft>
                <a:buClrTx/>
                <a:buSzTx/>
                <a:buFontTx/>
                <a:buNone/>
                <a:defRPr/>
              </a:pPr>
              <a:r>
                <a:rPr lang="en-US" altLang="zh-CN" sz="3200" spc="100" noProof="0" dirty="0">
                  <a:ln>
                    <a:noFill/>
                  </a:ln>
                  <a:solidFill>
                    <a:srgbClr val="132347"/>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PART  THREE</a:t>
              </a:r>
              <a:endParaRPr lang="en-US" altLang="zh-CN" sz="3200" spc="100" noProof="0" dirty="0">
                <a:ln>
                  <a:noFill/>
                </a:ln>
                <a:solidFill>
                  <a:srgbClr val="132347"/>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grp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wipe(up)">
                                      <p:cBhvr>
                                        <p:cTn id="17" dur="500"/>
                                        <p:tgtEl>
                                          <p:spTgt spid="40"/>
                                        </p:tgtEl>
                                      </p:cBhvr>
                                    </p:animEffect>
                                  </p:childTnLst>
                                </p:cTn>
                              </p:par>
                            </p:childTnLst>
                          </p:cTn>
                        </p:par>
                        <p:par>
                          <p:cTn id="18" fill="hold">
                            <p:stCondLst>
                              <p:cond delay="500"/>
                            </p:stCondLst>
                            <p:childTnLst>
                              <p:par>
                                <p:cTn id="19" presetID="2" presetClass="entr" presetSubtype="4"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500" fill="hold"/>
                                        <p:tgtEl>
                                          <p:spTgt spid="17"/>
                                        </p:tgtEl>
                                        <p:attrNameLst>
                                          <p:attrName>ppt_x</p:attrName>
                                        </p:attrNameLst>
                                      </p:cBhvr>
                                      <p:tavLst>
                                        <p:tav tm="0">
                                          <p:val>
                                            <p:strVal val="#ppt_x"/>
                                          </p:val>
                                        </p:tav>
                                        <p:tav tm="100000">
                                          <p:val>
                                            <p:strVal val="#ppt_x"/>
                                          </p:val>
                                        </p:tav>
                                      </p:tavLst>
                                    </p:anim>
                                    <p:anim calcmode="lin" valueType="num">
                                      <p:cBhvr additive="base">
                                        <p:cTn id="30" dur="500" fill="hold"/>
                                        <p:tgtEl>
                                          <p:spTgt spid="17"/>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ppt_x"/>
                                          </p:val>
                                        </p:tav>
                                        <p:tav tm="100000">
                                          <p:val>
                                            <p:strVal val="#ppt_x"/>
                                          </p:val>
                                        </p:tav>
                                      </p:tavLst>
                                    </p:anim>
                                    <p:anim calcmode="lin" valueType="num">
                                      <p:cBhvr additive="base">
                                        <p:cTn id="34" dur="500" fill="hold"/>
                                        <p:tgtEl>
                                          <p:spTgt spid="20"/>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ppt_x"/>
                                          </p:val>
                                        </p:tav>
                                        <p:tav tm="100000">
                                          <p:val>
                                            <p:strVal val="#ppt_x"/>
                                          </p:val>
                                        </p:tav>
                                      </p:tavLst>
                                    </p:anim>
                                    <p:anim calcmode="lin" valueType="num">
                                      <p:cBhvr additive="base">
                                        <p:cTn id="38" dur="500" fill="hold"/>
                                        <p:tgtEl>
                                          <p:spTgt spid="22"/>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500" fill="hold"/>
                                        <p:tgtEl>
                                          <p:spTgt spid="23"/>
                                        </p:tgtEl>
                                        <p:attrNameLst>
                                          <p:attrName>ppt_x</p:attrName>
                                        </p:attrNameLst>
                                      </p:cBhvr>
                                      <p:tavLst>
                                        <p:tav tm="0">
                                          <p:val>
                                            <p:strVal val="#ppt_x"/>
                                          </p:val>
                                        </p:tav>
                                        <p:tav tm="100000">
                                          <p:val>
                                            <p:strVal val="#ppt_x"/>
                                          </p:val>
                                        </p:tav>
                                      </p:tavLst>
                                    </p:anim>
                                    <p:anim calcmode="lin" valueType="num">
                                      <p:cBhvr additive="base">
                                        <p:cTn id="42" dur="500" fill="hold"/>
                                        <p:tgtEl>
                                          <p:spTgt spid="23"/>
                                        </p:tgtEl>
                                        <p:attrNameLst>
                                          <p:attrName>ppt_y</p:attrName>
                                        </p:attrNameLst>
                                      </p:cBhvr>
                                      <p:tavLst>
                                        <p:tav tm="0">
                                          <p:val>
                                            <p:strVal val="1+#ppt_h/2"/>
                                          </p:val>
                                        </p:tav>
                                        <p:tav tm="100000">
                                          <p:val>
                                            <p:strVal val="#ppt_y"/>
                                          </p:val>
                                        </p:tav>
                                      </p:tavLst>
                                    </p:anim>
                                  </p:childTnLst>
                                </p:cTn>
                              </p:par>
                            </p:childTnLst>
                          </p:cTn>
                        </p:par>
                        <p:par>
                          <p:cTn id="43" fill="hold">
                            <p:stCondLst>
                              <p:cond delay="1000"/>
                            </p:stCondLst>
                            <p:childTnLst>
                              <p:par>
                                <p:cTn id="44" presetID="2" presetClass="entr" presetSubtype="1"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additive="base">
                                        <p:cTn id="46" dur="500" fill="hold"/>
                                        <p:tgtEl>
                                          <p:spTgt spid="11"/>
                                        </p:tgtEl>
                                        <p:attrNameLst>
                                          <p:attrName>ppt_x</p:attrName>
                                        </p:attrNameLst>
                                      </p:cBhvr>
                                      <p:tavLst>
                                        <p:tav tm="0">
                                          <p:val>
                                            <p:strVal val="#ppt_x"/>
                                          </p:val>
                                        </p:tav>
                                        <p:tav tm="100000">
                                          <p:val>
                                            <p:strVal val="#ppt_x"/>
                                          </p:val>
                                        </p:tav>
                                      </p:tavLst>
                                    </p:anim>
                                    <p:anim calcmode="lin" valueType="num">
                                      <p:cBhvr additive="base">
                                        <p:cTn id="47" dur="500" fill="hold"/>
                                        <p:tgtEl>
                                          <p:spTgt spid="11"/>
                                        </p:tgtEl>
                                        <p:attrNameLst>
                                          <p:attrName>ppt_y</p:attrName>
                                        </p:attrNameLst>
                                      </p:cBhvr>
                                      <p:tavLst>
                                        <p:tav tm="0">
                                          <p:val>
                                            <p:strVal val="0-#ppt_h/2"/>
                                          </p:val>
                                        </p:tav>
                                        <p:tav tm="100000">
                                          <p:val>
                                            <p:strVal val="#ppt_y"/>
                                          </p:val>
                                        </p:tav>
                                      </p:tavLst>
                                    </p:anim>
                                  </p:childTnLst>
                                </p:cTn>
                              </p:par>
                              <p:par>
                                <p:cTn id="48" presetID="2" presetClass="entr" presetSubtype="1" fill="hold" grpId="0" nodeType="with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additive="base">
                                        <p:cTn id="50" dur="500" fill="hold"/>
                                        <p:tgtEl>
                                          <p:spTgt spid="12"/>
                                        </p:tgtEl>
                                        <p:attrNameLst>
                                          <p:attrName>ppt_x</p:attrName>
                                        </p:attrNameLst>
                                      </p:cBhvr>
                                      <p:tavLst>
                                        <p:tav tm="0">
                                          <p:val>
                                            <p:strVal val="#ppt_x"/>
                                          </p:val>
                                        </p:tav>
                                        <p:tav tm="100000">
                                          <p:val>
                                            <p:strVal val="#ppt_x"/>
                                          </p:val>
                                        </p:tav>
                                      </p:tavLst>
                                    </p:anim>
                                    <p:anim calcmode="lin" valueType="num">
                                      <p:cBhvr additive="base">
                                        <p:cTn id="51" dur="500" fill="hold"/>
                                        <p:tgtEl>
                                          <p:spTgt spid="12"/>
                                        </p:tgtEl>
                                        <p:attrNameLst>
                                          <p:attrName>ppt_y</p:attrName>
                                        </p:attrNameLst>
                                      </p:cBhvr>
                                      <p:tavLst>
                                        <p:tav tm="0">
                                          <p:val>
                                            <p:strVal val="0-#ppt_h/2"/>
                                          </p:val>
                                        </p:tav>
                                        <p:tav tm="100000">
                                          <p:val>
                                            <p:strVal val="#ppt_y"/>
                                          </p:val>
                                        </p:tav>
                                      </p:tavLst>
                                    </p:anim>
                                  </p:childTnLst>
                                </p:cTn>
                              </p:par>
                              <p:par>
                                <p:cTn id="52" presetID="2" presetClass="entr" presetSubtype="1" fill="hold" grpId="0" nodeType="with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additive="base">
                                        <p:cTn id="54" dur="500" fill="hold"/>
                                        <p:tgtEl>
                                          <p:spTgt spid="14"/>
                                        </p:tgtEl>
                                        <p:attrNameLst>
                                          <p:attrName>ppt_x</p:attrName>
                                        </p:attrNameLst>
                                      </p:cBhvr>
                                      <p:tavLst>
                                        <p:tav tm="0">
                                          <p:val>
                                            <p:strVal val="#ppt_x"/>
                                          </p:val>
                                        </p:tav>
                                        <p:tav tm="100000">
                                          <p:val>
                                            <p:strVal val="#ppt_x"/>
                                          </p:val>
                                        </p:tav>
                                      </p:tavLst>
                                    </p:anim>
                                    <p:anim calcmode="lin" valueType="num">
                                      <p:cBhvr additive="base">
                                        <p:cTn id="55" dur="500" fill="hold"/>
                                        <p:tgtEl>
                                          <p:spTgt spid="14"/>
                                        </p:tgtEl>
                                        <p:attrNameLst>
                                          <p:attrName>ppt_y</p:attrName>
                                        </p:attrNameLst>
                                      </p:cBhvr>
                                      <p:tavLst>
                                        <p:tav tm="0">
                                          <p:val>
                                            <p:strVal val="0-#ppt_h/2"/>
                                          </p:val>
                                        </p:tav>
                                        <p:tav tm="100000">
                                          <p:val>
                                            <p:strVal val="#ppt_y"/>
                                          </p:val>
                                        </p:tav>
                                      </p:tavLst>
                                    </p:anim>
                                  </p:childTnLst>
                                </p:cTn>
                              </p:par>
                              <p:par>
                                <p:cTn id="56" presetID="2" presetClass="entr" presetSubtype="1" fill="hold" grpId="0" nodeType="withEffect">
                                  <p:stCondLst>
                                    <p:cond delay="0"/>
                                  </p:stCondLst>
                                  <p:childTnLst>
                                    <p:set>
                                      <p:cBhvr>
                                        <p:cTn id="57" dur="1" fill="hold">
                                          <p:stCondLst>
                                            <p:cond delay="0"/>
                                          </p:stCondLst>
                                        </p:cTn>
                                        <p:tgtEl>
                                          <p:spTgt spid="16"/>
                                        </p:tgtEl>
                                        <p:attrNameLst>
                                          <p:attrName>style.visibility</p:attrName>
                                        </p:attrNameLst>
                                      </p:cBhvr>
                                      <p:to>
                                        <p:strVal val="visible"/>
                                      </p:to>
                                    </p:set>
                                    <p:anim calcmode="lin" valueType="num">
                                      <p:cBhvr additive="base">
                                        <p:cTn id="58" dur="500" fill="hold"/>
                                        <p:tgtEl>
                                          <p:spTgt spid="16"/>
                                        </p:tgtEl>
                                        <p:attrNameLst>
                                          <p:attrName>ppt_x</p:attrName>
                                        </p:attrNameLst>
                                      </p:cBhvr>
                                      <p:tavLst>
                                        <p:tav tm="0">
                                          <p:val>
                                            <p:strVal val="#ppt_x"/>
                                          </p:val>
                                        </p:tav>
                                        <p:tav tm="100000">
                                          <p:val>
                                            <p:strVal val="#ppt_x"/>
                                          </p:val>
                                        </p:tav>
                                      </p:tavLst>
                                    </p:anim>
                                    <p:anim calcmode="lin" valueType="num">
                                      <p:cBhvr additive="base">
                                        <p:cTn id="59" dur="500" fill="hold"/>
                                        <p:tgtEl>
                                          <p:spTgt spid="16"/>
                                        </p:tgtEl>
                                        <p:attrNameLst>
                                          <p:attrName>ppt_y</p:attrName>
                                        </p:attrNameLst>
                                      </p:cBhvr>
                                      <p:tavLst>
                                        <p:tav tm="0">
                                          <p:val>
                                            <p:strVal val="0-#ppt_h/2"/>
                                          </p:val>
                                        </p:tav>
                                        <p:tav tm="100000">
                                          <p:val>
                                            <p:strVal val="#ppt_y"/>
                                          </p:val>
                                        </p:tav>
                                      </p:tavLst>
                                    </p:anim>
                                  </p:childTnLst>
                                </p:cTn>
                              </p:par>
                            </p:childTnLst>
                          </p:cTn>
                        </p:par>
                        <p:par>
                          <p:cTn id="60" fill="hold">
                            <p:stCondLst>
                              <p:cond delay="1500"/>
                            </p:stCondLst>
                            <p:childTnLst>
                              <p:par>
                                <p:cTn id="61" presetID="53" presetClass="entr" presetSubtype="16" fill="hold" nodeType="afterEffect">
                                  <p:stCondLst>
                                    <p:cond delay="0"/>
                                  </p:stCondLst>
                                  <p:childTnLst>
                                    <p:set>
                                      <p:cBhvr>
                                        <p:cTn id="62" dur="1" fill="hold">
                                          <p:stCondLst>
                                            <p:cond delay="0"/>
                                          </p:stCondLst>
                                        </p:cTn>
                                        <p:tgtEl>
                                          <p:spTgt spid="25"/>
                                        </p:tgtEl>
                                        <p:attrNameLst>
                                          <p:attrName>style.visibility</p:attrName>
                                        </p:attrNameLst>
                                      </p:cBhvr>
                                      <p:to>
                                        <p:strVal val="visible"/>
                                      </p:to>
                                    </p:set>
                                    <p:anim calcmode="lin" valueType="num">
                                      <p:cBhvr>
                                        <p:cTn id="63" dur="500" fill="hold"/>
                                        <p:tgtEl>
                                          <p:spTgt spid="25"/>
                                        </p:tgtEl>
                                        <p:attrNameLst>
                                          <p:attrName>ppt_w</p:attrName>
                                        </p:attrNameLst>
                                      </p:cBhvr>
                                      <p:tavLst>
                                        <p:tav tm="0">
                                          <p:val>
                                            <p:fltVal val="0"/>
                                          </p:val>
                                        </p:tav>
                                        <p:tav tm="100000">
                                          <p:val>
                                            <p:strVal val="#ppt_w"/>
                                          </p:val>
                                        </p:tav>
                                      </p:tavLst>
                                    </p:anim>
                                    <p:anim calcmode="lin" valueType="num">
                                      <p:cBhvr>
                                        <p:cTn id="64" dur="500" fill="hold"/>
                                        <p:tgtEl>
                                          <p:spTgt spid="25"/>
                                        </p:tgtEl>
                                        <p:attrNameLst>
                                          <p:attrName>ppt_h</p:attrName>
                                        </p:attrNameLst>
                                      </p:cBhvr>
                                      <p:tavLst>
                                        <p:tav tm="0">
                                          <p:val>
                                            <p:fltVal val="0"/>
                                          </p:val>
                                        </p:tav>
                                        <p:tav tm="100000">
                                          <p:val>
                                            <p:strVal val="#ppt_h"/>
                                          </p:val>
                                        </p:tav>
                                      </p:tavLst>
                                    </p:anim>
                                    <p:animEffect transition="in" filter="fade">
                                      <p:cBhvr>
                                        <p:cTn id="6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7" grpId="0"/>
      <p:bldP spid="10" grpId="0"/>
      <p:bldP spid="11" grpId="0"/>
      <p:bldP spid="12" grpId="0"/>
      <p:bldP spid="14" grpId="0"/>
      <p:bldP spid="16" grpId="0"/>
      <p:bldP spid="17" grpId="0"/>
      <p:bldP spid="20" grpId="0"/>
      <p:bldP spid="22"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8420" y="2540"/>
            <a:ext cx="12287250" cy="6922770"/>
          </a:xfrm>
          <a:prstGeom prst="rect">
            <a:avLst/>
          </a:prstGeom>
          <a:gradFill>
            <a:gsLst>
              <a:gs pos="0">
                <a:srgbClr val="012D86"/>
              </a:gs>
              <a:gs pos="100000">
                <a:srgbClr val="0E2557"/>
              </a:gs>
            </a:gsLst>
            <a:lin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 name="组合 3"/>
          <p:cNvGrpSpPr/>
          <p:nvPr/>
        </p:nvGrpSpPr>
        <p:grpSpPr>
          <a:xfrm>
            <a:off x="-59055" y="0"/>
            <a:ext cx="12287250" cy="4029075"/>
            <a:chOff x="997636" y="0"/>
            <a:chExt cx="10232568" cy="4078514"/>
          </a:xfrm>
        </p:grpSpPr>
        <p:sp>
          <p:nvSpPr>
            <p:cNvPr id="5" name="流程图: 文档 4"/>
            <p:cNvSpPr/>
            <p:nvPr/>
          </p:nvSpPr>
          <p:spPr>
            <a:xfrm>
              <a:off x="997636" y="0"/>
              <a:ext cx="2481942" cy="4078514"/>
            </a:xfrm>
            <a:prstGeom prst="flowChartDocument">
              <a:avLst/>
            </a:prstGeom>
            <a:blipFill>
              <a:blip r:embed="rId1"/>
              <a:srcRect/>
              <a:stretch>
                <a:fillRect l="-165987" t="-645" r="-164332"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 name="流程图: 文档 1"/>
            <p:cNvSpPr/>
            <p:nvPr/>
          </p:nvSpPr>
          <p:spPr>
            <a:xfrm flipH="1">
              <a:off x="3581178" y="0"/>
              <a:ext cx="2481942" cy="4078514"/>
            </a:xfrm>
            <a:prstGeom prst="flowChartDocument">
              <a:avLst/>
            </a:prstGeom>
            <a:blipFill>
              <a:blip r:embed="rId2"/>
              <a:srcRect/>
              <a:stretch>
                <a:fillRect l="-40750" t="-645" r="-40343"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3" name="流程图: 文档 2"/>
            <p:cNvSpPr/>
            <p:nvPr/>
          </p:nvSpPr>
          <p:spPr>
            <a:xfrm>
              <a:off x="6164720" y="0"/>
              <a:ext cx="2481942" cy="4078514"/>
            </a:xfrm>
            <a:prstGeom prst="flowChartDocument">
              <a:avLst/>
            </a:prstGeom>
            <a:blipFill>
              <a:blip r:embed="rId3"/>
              <a:srcRect/>
              <a:stretch>
                <a:fillRect l="-52164" t="-645" r="-51645"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8" name="流程图: 文档 7"/>
            <p:cNvSpPr/>
            <p:nvPr/>
          </p:nvSpPr>
          <p:spPr>
            <a:xfrm flipH="1">
              <a:off x="8748262" y="0"/>
              <a:ext cx="2481942" cy="4078514"/>
            </a:xfrm>
            <a:prstGeom prst="flowChartDocument">
              <a:avLst/>
            </a:prstGeom>
            <a:blipFill>
              <a:blip r:embed="rId4"/>
              <a:srcRect/>
              <a:stretch>
                <a:fillRect l="-52164" t="-645" r="-51645"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sp>
        <p:nvSpPr>
          <p:cNvPr id="27" name="矩形 26"/>
          <p:cNvSpPr/>
          <p:nvPr/>
        </p:nvSpPr>
        <p:spPr>
          <a:xfrm>
            <a:off x="-58420" y="-635"/>
            <a:ext cx="12287885" cy="6925945"/>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59055" y="0"/>
            <a:ext cx="12286615" cy="302260"/>
          </a:xfrm>
          <a:prstGeom prst="rect">
            <a:avLst/>
          </a:prstGeom>
          <a:gradFill>
            <a:gsLst>
              <a:gs pos="0">
                <a:srgbClr val="FDDAB2"/>
              </a:gs>
              <a:gs pos="81000">
                <a:srgbClr val="BB8A52"/>
              </a:gs>
            </a:gsLst>
            <a:lin ang="10800000" scaled="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3" name="文本框 12"/>
          <p:cNvSpPr txBox="1"/>
          <p:nvPr/>
        </p:nvSpPr>
        <p:spPr>
          <a:xfrm>
            <a:off x="496570" y="465455"/>
            <a:ext cx="849630" cy="460375"/>
          </a:xfrm>
          <a:prstGeom prst="rect">
            <a:avLst/>
          </a:prstGeom>
          <a:noFill/>
        </p:spPr>
        <p:txBody>
          <a:bodyPr wrap="square" rtlCol="0">
            <a:spAutoFit/>
          </a:bodyPr>
          <a:p>
            <a:r>
              <a:rPr lang="en-US" altLang="zh-CN" sz="2400"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Impact" panose="020B0806030902050204" charset="0"/>
                <a:ea typeface="方正粗宋简体" panose="03000509000000000000" pitchFamily="65" charset="-122"/>
                <a:cs typeface="Impact" panose="020B0806030902050204" charset="0"/>
              </a:rPr>
              <a:t>LOGO</a:t>
            </a:r>
            <a:endParaRPr lang="en-US" altLang="zh-CN" sz="2400"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Impact" panose="020B0806030902050204" charset="0"/>
              <a:ea typeface="方正粗宋简体" panose="03000509000000000000" pitchFamily="65" charset="-122"/>
              <a:cs typeface="Impact" panose="020B0806030902050204" charset="0"/>
            </a:endParaRPr>
          </a:p>
        </p:txBody>
      </p:sp>
      <p:sp>
        <p:nvSpPr>
          <p:cNvPr id="102" name="TextBox 101"/>
          <p:cNvSpPr txBox="1"/>
          <p:nvPr/>
        </p:nvSpPr>
        <p:spPr>
          <a:xfrm>
            <a:off x="966576" y="3429000"/>
            <a:ext cx="2155825" cy="307340"/>
          </a:xfrm>
          <a:prstGeom prst="rect">
            <a:avLst/>
          </a:prstGeom>
          <a:noFill/>
        </p:spPr>
        <p:txBody>
          <a:bodyPr wrap="square" lIns="0" tIns="0" rIns="0" bIns="0" rtlCol="0">
            <a:spAutoFit/>
          </a:bodyPr>
          <a:lstStyle/>
          <a:p>
            <a:pPr algn="ctr"/>
            <a:r>
              <a:rPr lang="zh-CN" altLang="en-US" sz="20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前期准备阶段</a:t>
            </a:r>
            <a:endParaRPr lang="zh-CN" altLang="en-US" sz="20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03" name="TextBox 102"/>
          <p:cNvSpPr txBox="1"/>
          <p:nvPr/>
        </p:nvSpPr>
        <p:spPr>
          <a:xfrm flipH="1">
            <a:off x="873866" y="3912870"/>
            <a:ext cx="2327275" cy="783291"/>
          </a:xfrm>
          <a:prstGeom prst="rect">
            <a:avLst/>
          </a:prstGeom>
          <a:noFill/>
        </p:spPr>
        <p:txBody>
          <a:bodyPr wrap="square" lIns="0" tIns="0" rIns="0" bIns="0" rtlCol="0">
            <a:spAutoFit/>
          </a:bodyPr>
          <a:lstStyle/>
          <a:p>
            <a:pPr algn="ctr">
              <a:lnSpc>
                <a:spcPct val="125000"/>
              </a:lnSpc>
            </a:pPr>
            <a:r>
              <a:rPr lang="zh-CN" altLang="en-US" sz="14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场地准备：手续准备、场地清洁；物料准备：场地搭建维护</a:t>
            </a:r>
            <a:endParaRPr lang="zh-CN" altLang="en-US" sz="14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a:p>
            <a:pPr algn="ctr">
              <a:lnSpc>
                <a:spcPct val="125000"/>
              </a:lnSpc>
            </a:pPr>
            <a:r>
              <a:rPr lang="zh-CN" altLang="en-US" sz="14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人员准备：职责分工安排</a:t>
            </a:r>
            <a:endParaRPr lang="zh-CN" altLang="en-US" sz="14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06" name="TextBox 105"/>
          <p:cNvSpPr txBox="1"/>
          <p:nvPr/>
        </p:nvSpPr>
        <p:spPr>
          <a:xfrm>
            <a:off x="5039457" y="3644900"/>
            <a:ext cx="1524000" cy="307340"/>
          </a:xfrm>
          <a:prstGeom prst="rect">
            <a:avLst/>
          </a:prstGeom>
          <a:noFill/>
        </p:spPr>
        <p:txBody>
          <a:bodyPr wrap="none" lIns="0" tIns="0" rIns="0" bIns="0" rtlCol="0">
            <a:spAutoFit/>
          </a:bodyPr>
          <a:lstStyle/>
          <a:p>
            <a:pPr algn="ctr">
              <a:buClrTx/>
              <a:buSzTx/>
              <a:buFontTx/>
            </a:pPr>
            <a:r>
              <a:rPr lang="zh-CN" altLang="en-US" sz="20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现场执行阶段</a:t>
            </a:r>
            <a:endParaRPr lang="zh-CN" altLang="en-US" sz="20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07" name="TextBox 106"/>
          <p:cNvSpPr txBox="1"/>
          <p:nvPr/>
        </p:nvSpPr>
        <p:spPr>
          <a:xfrm flipH="1">
            <a:off x="4776839" y="4140058"/>
            <a:ext cx="2049237" cy="244682"/>
          </a:xfrm>
          <a:prstGeom prst="rect">
            <a:avLst/>
          </a:prstGeom>
          <a:noFill/>
        </p:spPr>
        <p:txBody>
          <a:bodyPr wrap="square" lIns="0" tIns="0" rIns="0" bIns="0" rtlCol="0">
            <a:spAutoFit/>
          </a:bodyPr>
          <a:lstStyle/>
          <a:p>
            <a:pPr algn="ctr">
              <a:lnSpc>
                <a:spcPct val="125000"/>
              </a:lnSpc>
            </a:pPr>
            <a:r>
              <a:rPr lang="zh-CN" altLang="en-US" sz="14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进场搭建；活动进行</a:t>
            </a:r>
            <a:endParaRPr lang="zh-CN" altLang="en-US" sz="14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10" name="TextBox 109"/>
          <p:cNvSpPr txBox="1"/>
          <p:nvPr/>
        </p:nvSpPr>
        <p:spPr>
          <a:xfrm>
            <a:off x="8618365" y="3605530"/>
            <a:ext cx="1826260" cy="307340"/>
          </a:xfrm>
          <a:prstGeom prst="rect">
            <a:avLst/>
          </a:prstGeom>
          <a:noFill/>
        </p:spPr>
        <p:txBody>
          <a:bodyPr wrap="square" lIns="0" tIns="0" rIns="0" bIns="0" rtlCol="0">
            <a:spAutoFit/>
          </a:bodyPr>
          <a:lstStyle/>
          <a:p>
            <a:pPr algn="ctr"/>
            <a:r>
              <a:rPr lang="zh-CN" altLang="en-US" sz="20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结束后期阶段</a:t>
            </a:r>
            <a:endParaRPr lang="zh-CN" altLang="en-US" sz="20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11" name="TextBox 110"/>
          <p:cNvSpPr txBox="1"/>
          <p:nvPr/>
        </p:nvSpPr>
        <p:spPr>
          <a:xfrm flipH="1">
            <a:off x="8506877" y="4100924"/>
            <a:ext cx="2049237" cy="244682"/>
          </a:xfrm>
          <a:prstGeom prst="rect">
            <a:avLst/>
          </a:prstGeom>
          <a:noFill/>
        </p:spPr>
        <p:txBody>
          <a:bodyPr wrap="square" lIns="0" tIns="0" rIns="0" bIns="0" rtlCol="0">
            <a:spAutoFit/>
          </a:bodyPr>
          <a:lstStyle/>
          <a:p>
            <a:pPr algn="ctr">
              <a:lnSpc>
                <a:spcPct val="125000"/>
              </a:lnSpc>
            </a:pPr>
            <a:r>
              <a:rPr lang="zh-CN" altLang="en-US" sz="14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撤场安排；物料检查</a:t>
            </a:r>
            <a:endParaRPr lang="zh-CN" altLang="en-US" sz="14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61" name="PA-任意多边形 5"/>
          <p:cNvSpPr>
            <a:spLocks noChangeAspect="1"/>
          </p:cNvSpPr>
          <p:nvPr>
            <p:custDataLst>
              <p:tags r:id="rId5"/>
            </p:custDataLst>
          </p:nvPr>
        </p:nvSpPr>
        <p:spPr>
          <a:xfrm rot="10800000">
            <a:off x="1813708" y="2619375"/>
            <a:ext cx="2447925" cy="2783498"/>
          </a:xfrm>
          <a:custGeom>
            <a:avLst/>
            <a:gdLst>
              <a:gd name="connsiteX0" fmla="*/ 2682494 w 2836097"/>
              <a:gd name="connsiteY0" fmla="*/ 3067706 h 3067706"/>
              <a:gd name="connsiteX1" fmla="*/ 876045 w 2836097"/>
              <a:gd name="connsiteY1" fmla="*/ 3067706 h 3067706"/>
              <a:gd name="connsiteX2" fmla="*/ 0 w 2836097"/>
              <a:gd name="connsiteY2" fmla="*/ 1533853 h 3067706"/>
              <a:gd name="connsiteX3" fmla="*/ 876045 w 2836097"/>
              <a:gd name="connsiteY3" fmla="*/ 0 h 3067706"/>
              <a:gd name="connsiteX4" fmla="*/ 2682494 w 2836097"/>
              <a:gd name="connsiteY4" fmla="*/ 0 h 3067706"/>
              <a:gd name="connsiteX5" fmla="*/ 2836097 w 2836097"/>
              <a:gd name="connsiteY5" fmla="*/ 268941 h 3067706"/>
              <a:gd name="connsiteX6" fmla="*/ 1473384 w 2836097"/>
              <a:gd name="connsiteY6" fmla="*/ 268941 h 3067706"/>
              <a:gd name="connsiteX7" fmla="*/ 747356 w 2836097"/>
              <a:gd name="connsiteY7" fmla="*/ 1540132 h 3067706"/>
              <a:gd name="connsiteX8" fmla="*/ 1473384 w 2836097"/>
              <a:gd name="connsiteY8" fmla="*/ 2811322 h 3067706"/>
              <a:gd name="connsiteX9" fmla="*/ 2828925 w 2836097"/>
              <a:gd name="connsiteY9" fmla="*/ 2811322 h 3067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36097" h="3067706">
                <a:moveTo>
                  <a:pt x="2682494" y="3067706"/>
                </a:moveTo>
                <a:lnTo>
                  <a:pt x="876045" y="3067706"/>
                </a:lnTo>
                <a:lnTo>
                  <a:pt x="0" y="1533853"/>
                </a:lnTo>
                <a:lnTo>
                  <a:pt x="876045" y="0"/>
                </a:lnTo>
                <a:lnTo>
                  <a:pt x="2682494" y="0"/>
                </a:lnTo>
                <a:lnTo>
                  <a:pt x="2836097" y="268941"/>
                </a:lnTo>
                <a:lnTo>
                  <a:pt x="1473384" y="268941"/>
                </a:lnTo>
                <a:lnTo>
                  <a:pt x="747356" y="1540132"/>
                </a:lnTo>
                <a:lnTo>
                  <a:pt x="1473384" y="2811322"/>
                </a:lnTo>
                <a:lnTo>
                  <a:pt x="2828925" y="2811322"/>
                </a:lnTo>
                <a:close/>
              </a:path>
            </a:pathLst>
          </a:custGeom>
          <a:gradFill>
            <a:gsLst>
              <a:gs pos="0">
                <a:srgbClr val="FDDAB2"/>
              </a:gs>
              <a:gs pos="100000">
                <a:srgbClr val="BB8A52"/>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rgbClr val="FFFFFF"/>
              </a:solidFill>
              <a:latin typeface="思源黑体 Medium" panose="020B0600000000000000" pitchFamily="34" charset="-122"/>
              <a:ea typeface="思源黑体 Medium" panose="020B0600000000000000" pitchFamily="34" charset="-122"/>
              <a:sym typeface="思源黑体 Medium" panose="020B0600000000000000" pitchFamily="34" charset="-122"/>
            </a:endParaRPr>
          </a:p>
        </p:txBody>
      </p:sp>
      <p:sp>
        <p:nvSpPr>
          <p:cNvPr id="62" name="PA-文本框 8"/>
          <p:cNvSpPr txBox="1">
            <a:spLocks noChangeArrowheads="1"/>
          </p:cNvSpPr>
          <p:nvPr>
            <p:custDataLst>
              <p:tags r:id="rId6"/>
            </p:custDataLst>
          </p:nvPr>
        </p:nvSpPr>
        <p:spPr bwMode="auto">
          <a:xfrm>
            <a:off x="3605997" y="3644900"/>
            <a:ext cx="65274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en-US" altLang="zh-CN" sz="3200">
                <a:solidFill>
                  <a:srgbClr val="FEFEFE"/>
                </a:solidFill>
                <a:latin typeface="思源黑体 Medium" panose="020B0600000000000000" pitchFamily="34" charset="-122"/>
                <a:ea typeface="思源黑体 Medium" panose="020B0600000000000000" pitchFamily="34" charset="-122"/>
                <a:sym typeface="思源黑体 Medium" panose="020B0600000000000000" pitchFamily="34" charset="-122"/>
              </a:rPr>
              <a:t>01</a:t>
            </a:r>
            <a:endParaRPr lang="zh-CN" altLang="en-US" sz="3200">
              <a:solidFill>
                <a:srgbClr val="FEFEFE"/>
              </a:solidFill>
              <a:latin typeface="思源黑体 Medium" panose="020B0600000000000000" pitchFamily="34" charset="-122"/>
              <a:ea typeface="思源黑体 Medium" panose="020B0600000000000000" pitchFamily="34" charset="-122"/>
              <a:sym typeface="思源黑体 Medium" panose="020B0600000000000000" pitchFamily="34" charset="-122"/>
            </a:endParaRPr>
          </a:p>
        </p:txBody>
      </p:sp>
      <p:sp>
        <p:nvSpPr>
          <p:cNvPr id="63" name="PA-任意多边形 5"/>
          <p:cNvSpPr>
            <a:spLocks noChangeAspect="1"/>
          </p:cNvSpPr>
          <p:nvPr>
            <p:custDataLst>
              <p:tags r:id="rId7"/>
            </p:custDataLst>
          </p:nvPr>
        </p:nvSpPr>
        <p:spPr>
          <a:xfrm rot="10800000">
            <a:off x="5286374" y="2619375"/>
            <a:ext cx="2447925" cy="2783498"/>
          </a:xfrm>
          <a:custGeom>
            <a:avLst/>
            <a:gdLst>
              <a:gd name="connsiteX0" fmla="*/ 2682494 w 2836097"/>
              <a:gd name="connsiteY0" fmla="*/ 3067706 h 3067706"/>
              <a:gd name="connsiteX1" fmla="*/ 876045 w 2836097"/>
              <a:gd name="connsiteY1" fmla="*/ 3067706 h 3067706"/>
              <a:gd name="connsiteX2" fmla="*/ 0 w 2836097"/>
              <a:gd name="connsiteY2" fmla="*/ 1533853 h 3067706"/>
              <a:gd name="connsiteX3" fmla="*/ 876045 w 2836097"/>
              <a:gd name="connsiteY3" fmla="*/ 0 h 3067706"/>
              <a:gd name="connsiteX4" fmla="*/ 2682494 w 2836097"/>
              <a:gd name="connsiteY4" fmla="*/ 0 h 3067706"/>
              <a:gd name="connsiteX5" fmla="*/ 2836097 w 2836097"/>
              <a:gd name="connsiteY5" fmla="*/ 268941 h 3067706"/>
              <a:gd name="connsiteX6" fmla="*/ 1473384 w 2836097"/>
              <a:gd name="connsiteY6" fmla="*/ 268941 h 3067706"/>
              <a:gd name="connsiteX7" fmla="*/ 747356 w 2836097"/>
              <a:gd name="connsiteY7" fmla="*/ 1540132 h 3067706"/>
              <a:gd name="connsiteX8" fmla="*/ 1473384 w 2836097"/>
              <a:gd name="connsiteY8" fmla="*/ 2811322 h 3067706"/>
              <a:gd name="connsiteX9" fmla="*/ 2828925 w 2836097"/>
              <a:gd name="connsiteY9" fmla="*/ 2811322 h 3067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36097" h="3067706">
                <a:moveTo>
                  <a:pt x="2682494" y="3067706"/>
                </a:moveTo>
                <a:lnTo>
                  <a:pt x="876045" y="3067706"/>
                </a:lnTo>
                <a:lnTo>
                  <a:pt x="0" y="1533853"/>
                </a:lnTo>
                <a:lnTo>
                  <a:pt x="876045" y="0"/>
                </a:lnTo>
                <a:lnTo>
                  <a:pt x="2682494" y="0"/>
                </a:lnTo>
                <a:lnTo>
                  <a:pt x="2836097" y="268941"/>
                </a:lnTo>
                <a:lnTo>
                  <a:pt x="1473384" y="268941"/>
                </a:lnTo>
                <a:lnTo>
                  <a:pt x="747356" y="1540132"/>
                </a:lnTo>
                <a:lnTo>
                  <a:pt x="1473384" y="2811322"/>
                </a:lnTo>
                <a:lnTo>
                  <a:pt x="2828925" y="2811322"/>
                </a:lnTo>
                <a:close/>
              </a:path>
            </a:pathLst>
          </a:custGeom>
          <a:gradFill>
            <a:gsLst>
              <a:gs pos="0">
                <a:srgbClr val="FDDAB2"/>
              </a:gs>
              <a:gs pos="100000">
                <a:srgbClr val="BB8A52"/>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rgbClr val="FFFFFF"/>
              </a:solidFill>
              <a:latin typeface="思源黑体 Medium" panose="020B0600000000000000" pitchFamily="34" charset="-122"/>
              <a:ea typeface="思源黑体 Medium" panose="020B0600000000000000" pitchFamily="34" charset="-122"/>
              <a:sym typeface="思源黑体 Medium" panose="020B0600000000000000" pitchFamily="34" charset="-122"/>
            </a:endParaRPr>
          </a:p>
        </p:txBody>
      </p:sp>
      <p:sp>
        <p:nvSpPr>
          <p:cNvPr id="64" name="PA-文本框 8"/>
          <p:cNvSpPr txBox="1">
            <a:spLocks noChangeArrowheads="1"/>
          </p:cNvSpPr>
          <p:nvPr>
            <p:custDataLst>
              <p:tags r:id="rId8"/>
            </p:custDataLst>
          </p:nvPr>
        </p:nvSpPr>
        <p:spPr bwMode="auto">
          <a:xfrm>
            <a:off x="7078663" y="3644900"/>
            <a:ext cx="65274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en-US" altLang="zh-CN" sz="3200" dirty="0">
                <a:solidFill>
                  <a:srgbClr val="FEFEFE"/>
                </a:solidFill>
                <a:latin typeface="思源黑体 Medium" panose="020B0600000000000000" pitchFamily="34" charset="-122"/>
                <a:ea typeface="思源黑体 Medium" panose="020B0600000000000000" pitchFamily="34" charset="-122"/>
                <a:sym typeface="思源黑体 Medium" panose="020B0600000000000000" pitchFamily="34" charset="-122"/>
              </a:rPr>
              <a:t>02</a:t>
            </a:r>
            <a:endParaRPr lang="zh-CN" altLang="en-US" sz="3200" dirty="0">
              <a:solidFill>
                <a:srgbClr val="FEFEFE"/>
              </a:solidFill>
              <a:latin typeface="思源黑体 Medium" panose="020B0600000000000000" pitchFamily="34" charset="-122"/>
              <a:ea typeface="思源黑体 Medium" panose="020B0600000000000000" pitchFamily="34" charset="-122"/>
              <a:sym typeface="思源黑体 Medium" panose="020B0600000000000000" pitchFamily="34" charset="-122"/>
            </a:endParaRPr>
          </a:p>
        </p:txBody>
      </p:sp>
      <p:sp>
        <p:nvSpPr>
          <p:cNvPr id="65" name="PA-任意多边形 5"/>
          <p:cNvSpPr>
            <a:spLocks noChangeAspect="1"/>
          </p:cNvSpPr>
          <p:nvPr>
            <p:custDataLst>
              <p:tags r:id="rId9"/>
            </p:custDataLst>
          </p:nvPr>
        </p:nvSpPr>
        <p:spPr>
          <a:xfrm rot="10800000">
            <a:off x="8943974" y="2619375"/>
            <a:ext cx="2447925" cy="2783498"/>
          </a:xfrm>
          <a:custGeom>
            <a:avLst/>
            <a:gdLst>
              <a:gd name="connsiteX0" fmla="*/ 2682494 w 2836097"/>
              <a:gd name="connsiteY0" fmla="*/ 3067706 h 3067706"/>
              <a:gd name="connsiteX1" fmla="*/ 876045 w 2836097"/>
              <a:gd name="connsiteY1" fmla="*/ 3067706 h 3067706"/>
              <a:gd name="connsiteX2" fmla="*/ 0 w 2836097"/>
              <a:gd name="connsiteY2" fmla="*/ 1533853 h 3067706"/>
              <a:gd name="connsiteX3" fmla="*/ 876045 w 2836097"/>
              <a:gd name="connsiteY3" fmla="*/ 0 h 3067706"/>
              <a:gd name="connsiteX4" fmla="*/ 2682494 w 2836097"/>
              <a:gd name="connsiteY4" fmla="*/ 0 h 3067706"/>
              <a:gd name="connsiteX5" fmla="*/ 2836097 w 2836097"/>
              <a:gd name="connsiteY5" fmla="*/ 268941 h 3067706"/>
              <a:gd name="connsiteX6" fmla="*/ 1473384 w 2836097"/>
              <a:gd name="connsiteY6" fmla="*/ 268941 h 3067706"/>
              <a:gd name="connsiteX7" fmla="*/ 747356 w 2836097"/>
              <a:gd name="connsiteY7" fmla="*/ 1540132 h 3067706"/>
              <a:gd name="connsiteX8" fmla="*/ 1473384 w 2836097"/>
              <a:gd name="connsiteY8" fmla="*/ 2811322 h 3067706"/>
              <a:gd name="connsiteX9" fmla="*/ 2828925 w 2836097"/>
              <a:gd name="connsiteY9" fmla="*/ 2811322 h 3067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36097" h="3067706">
                <a:moveTo>
                  <a:pt x="2682494" y="3067706"/>
                </a:moveTo>
                <a:lnTo>
                  <a:pt x="876045" y="3067706"/>
                </a:lnTo>
                <a:lnTo>
                  <a:pt x="0" y="1533853"/>
                </a:lnTo>
                <a:lnTo>
                  <a:pt x="876045" y="0"/>
                </a:lnTo>
                <a:lnTo>
                  <a:pt x="2682494" y="0"/>
                </a:lnTo>
                <a:lnTo>
                  <a:pt x="2836097" y="268941"/>
                </a:lnTo>
                <a:lnTo>
                  <a:pt x="1473384" y="268941"/>
                </a:lnTo>
                <a:lnTo>
                  <a:pt x="747356" y="1540132"/>
                </a:lnTo>
                <a:lnTo>
                  <a:pt x="1473384" y="2811322"/>
                </a:lnTo>
                <a:lnTo>
                  <a:pt x="2828925" y="2811322"/>
                </a:lnTo>
                <a:close/>
              </a:path>
            </a:pathLst>
          </a:custGeom>
          <a:gradFill>
            <a:gsLst>
              <a:gs pos="0">
                <a:srgbClr val="FDDAB2"/>
              </a:gs>
              <a:gs pos="100000">
                <a:srgbClr val="BB8A52"/>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rgbClr val="FFFFFF"/>
              </a:solidFill>
              <a:latin typeface="思源黑体 Medium" panose="020B0600000000000000" pitchFamily="34" charset="-122"/>
              <a:ea typeface="思源黑体 Medium" panose="020B0600000000000000" pitchFamily="34" charset="-122"/>
              <a:sym typeface="思源黑体 Medium" panose="020B0600000000000000" pitchFamily="34" charset="-122"/>
            </a:endParaRPr>
          </a:p>
        </p:txBody>
      </p:sp>
      <p:sp>
        <p:nvSpPr>
          <p:cNvPr id="66" name="PA-文本框 8"/>
          <p:cNvSpPr txBox="1">
            <a:spLocks noChangeArrowheads="1"/>
          </p:cNvSpPr>
          <p:nvPr>
            <p:custDataLst>
              <p:tags r:id="rId10"/>
            </p:custDataLst>
          </p:nvPr>
        </p:nvSpPr>
        <p:spPr bwMode="auto">
          <a:xfrm>
            <a:off x="10736263" y="3644900"/>
            <a:ext cx="65274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en-US" altLang="zh-CN" sz="3200" dirty="0">
                <a:solidFill>
                  <a:srgbClr val="FEFEFE"/>
                </a:solidFill>
                <a:latin typeface="思源黑体 Medium" panose="020B0600000000000000" pitchFamily="34" charset="-122"/>
                <a:ea typeface="思源黑体 Medium" panose="020B0600000000000000" pitchFamily="34" charset="-122"/>
                <a:sym typeface="思源黑体 Medium" panose="020B0600000000000000" pitchFamily="34" charset="-122"/>
              </a:rPr>
              <a:t>03</a:t>
            </a:r>
            <a:endParaRPr lang="zh-CN" altLang="en-US" sz="3200" dirty="0">
              <a:solidFill>
                <a:srgbClr val="FEFEFE"/>
              </a:solidFill>
              <a:latin typeface="思源黑体 Medium" panose="020B0600000000000000" pitchFamily="34" charset="-122"/>
              <a:ea typeface="思源黑体 Medium" panose="020B0600000000000000" pitchFamily="34" charset="-122"/>
              <a:sym typeface="思源黑体 Medium" panose="020B0600000000000000" pitchFamily="34" charset="-122"/>
            </a:endParaRPr>
          </a:p>
        </p:txBody>
      </p:sp>
      <p:grpSp>
        <p:nvGrpSpPr>
          <p:cNvPr id="10" name="组合 9"/>
          <p:cNvGrpSpPr/>
          <p:nvPr/>
        </p:nvGrpSpPr>
        <p:grpSpPr>
          <a:xfrm>
            <a:off x="1354455" y="379730"/>
            <a:ext cx="3577590" cy="612775"/>
            <a:chOff x="6774" y="3580"/>
            <a:chExt cx="5634" cy="965"/>
          </a:xfrm>
        </p:grpSpPr>
        <p:sp>
          <p:nvSpPr>
            <p:cNvPr id="7" name="平行四边形 6"/>
            <p:cNvSpPr/>
            <p:nvPr/>
          </p:nvSpPr>
          <p:spPr>
            <a:xfrm>
              <a:off x="6913" y="3580"/>
              <a:ext cx="5357" cy="965"/>
            </a:xfrm>
            <a:prstGeom prst="parallelogram">
              <a:avLst>
                <a:gd name="adj" fmla="val 48207"/>
              </a:avLst>
            </a:prstGeom>
            <a:gradFill>
              <a:gsLst>
                <a:gs pos="0">
                  <a:srgbClr val="FDDAB2"/>
                </a:gs>
                <a:gs pos="100000">
                  <a:srgbClr val="BB8A52"/>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905510" hangingPunct="0"/>
              <a:endParaRPr lang="zh-CN" altLang="en-US" sz="1810" kern="0">
                <a:solidFill>
                  <a:srgbClr val="3C3F5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1" name="文本框 9"/>
            <p:cNvSpPr txBox="1"/>
            <p:nvPr/>
          </p:nvSpPr>
          <p:spPr>
            <a:xfrm>
              <a:off x="6774" y="3603"/>
              <a:ext cx="5634" cy="919"/>
            </a:xfrm>
            <a:prstGeom prst="rect">
              <a:avLst/>
            </a:prstGeom>
            <a:noFill/>
          </p:spPr>
          <p:txBody>
            <a:bodyPr wrap="square" rtlCol="0">
              <a:spAutoFit/>
            </a:bodyPr>
            <a:p>
              <a:pPr marL="0" marR="0" lvl="0" indent="0" algn="ctr" defTabSz="457200" rtl="0" eaLnBrk="1" fontAlgn="auto" latinLnBrk="0" hangingPunct="1">
                <a:lnSpc>
                  <a:spcPct val="100000"/>
                </a:lnSpc>
                <a:spcBef>
                  <a:spcPts val="0"/>
                </a:spcBef>
                <a:spcAft>
                  <a:spcPts val="0"/>
                </a:spcAft>
                <a:buClrTx/>
                <a:buSzTx/>
                <a:buFontTx/>
                <a:buNone/>
                <a:defRPr/>
              </a:pPr>
              <a:r>
                <a:rPr lang="en-US" altLang="zh-CN" sz="3200" spc="100" noProof="0" dirty="0">
                  <a:ln>
                    <a:noFill/>
                  </a:ln>
                  <a:solidFill>
                    <a:srgbClr val="132347"/>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PART  THREE</a:t>
              </a:r>
              <a:endParaRPr lang="en-US" altLang="zh-CN" sz="3200" spc="100" noProof="0" dirty="0">
                <a:ln>
                  <a:noFill/>
                </a:ln>
                <a:solidFill>
                  <a:srgbClr val="132347"/>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grpSp>
    </p:spTree>
    <p:custDataLst>
      <p:tags r:id="rId11"/>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2"/>
                                        </p:tgtEl>
                                        <p:attrNameLst>
                                          <p:attrName>style.visibility</p:attrName>
                                        </p:attrNameLst>
                                      </p:cBhvr>
                                      <p:to>
                                        <p:strVal val="visible"/>
                                      </p:to>
                                    </p:set>
                                    <p:animEffect transition="in" filter="fade">
                                      <p:cBhvr>
                                        <p:cTn id="17" dur="500"/>
                                        <p:tgtEl>
                                          <p:spTgt spid="102"/>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03"/>
                                        </p:tgtEl>
                                        <p:attrNameLst>
                                          <p:attrName>style.visibility</p:attrName>
                                        </p:attrNameLst>
                                      </p:cBhvr>
                                      <p:to>
                                        <p:strVal val="visible"/>
                                      </p:to>
                                    </p:set>
                                    <p:animEffect transition="in" filter="fade">
                                      <p:cBhvr>
                                        <p:cTn id="20" dur="500"/>
                                        <p:tgtEl>
                                          <p:spTgt spid="10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61"/>
                                        </p:tgtEl>
                                        <p:attrNameLst>
                                          <p:attrName>style.visibility</p:attrName>
                                        </p:attrNameLst>
                                      </p:cBhvr>
                                      <p:to>
                                        <p:strVal val="visible"/>
                                      </p:to>
                                    </p:set>
                                    <p:animEffect transition="in" filter="fade">
                                      <p:cBhvr>
                                        <p:cTn id="23" dur="500"/>
                                        <p:tgtEl>
                                          <p:spTgt spid="6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62"/>
                                        </p:tgtEl>
                                        <p:attrNameLst>
                                          <p:attrName>style.visibility</p:attrName>
                                        </p:attrNameLst>
                                      </p:cBhvr>
                                      <p:to>
                                        <p:strVal val="visible"/>
                                      </p:to>
                                    </p:set>
                                    <p:animEffect transition="in" filter="fade">
                                      <p:cBhvr>
                                        <p:cTn id="26" dur="500"/>
                                        <p:tgtEl>
                                          <p:spTgt spid="62"/>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06"/>
                                        </p:tgtEl>
                                        <p:attrNameLst>
                                          <p:attrName>style.visibility</p:attrName>
                                        </p:attrNameLst>
                                      </p:cBhvr>
                                      <p:to>
                                        <p:strVal val="visible"/>
                                      </p:to>
                                    </p:set>
                                    <p:animEffect transition="in" filter="fade">
                                      <p:cBhvr>
                                        <p:cTn id="31" dur="500"/>
                                        <p:tgtEl>
                                          <p:spTgt spid="10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07"/>
                                        </p:tgtEl>
                                        <p:attrNameLst>
                                          <p:attrName>style.visibility</p:attrName>
                                        </p:attrNameLst>
                                      </p:cBhvr>
                                      <p:to>
                                        <p:strVal val="visible"/>
                                      </p:to>
                                    </p:set>
                                    <p:animEffect transition="in" filter="fade">
                                      <p:cBhvr>
                                        <p:cTn id="34" dur="500"/>
                                        <p:tgtEl>
                                          <p:spTgt spid="10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3"/>
                                        </p:tgtEl>
                                        <p:attrNameLst>
                                          <p:attrName>style.visibility</p:attrName>
                                        </p:attrNameLst>
                                      </p:cBhvr>
                                      <p:to>
                                        <p:strVal val="visible"/>
                                      </p:to>
                                    </p:set>
                                    <p:animEffect transition="in" filter="fade">
                                      <p:cBhvr>
                                        <p:cTn id="37" dur="500"/>
                                        <p:tgtEl>
                                          <p:spTgt spid="6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64"/>
                                        </p:tgtEl>
                                        <p:attrNameLst>
                                          <p:attrName>style.visibility</p:attrName>
                                        </p:attrNameLst>
                                      </p:cBhvr>
                                      <p:to>
                                        <p:strVal val="visible"/>
                                      </p:to>
                                    </p:set>
                                    <p:animEffect transition="in" filter="fade">
                                      <p:cBhvr>
                                        <p:cTn id="40" dur="500"/>
                                        <p:tgtEl>
                                          <p:spTgt spid="64"/>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10"/>
                                        </p:tgtEl>
                                        <p:attrNameLst>
                                          <p:attrName>style.visibility</p:attrName>
                                        </p:attrNameLst>
                                      </p:cBhvr>
                                      <p:to>
                                        <p:strVal val="visible"/>
                                      </p:to>
                                    </p:set>
                                    <p:animEffect transition="in" filter="fade">
                                      <p:cBhvr>
                                        <p:cTn id="45" dur="500"/>
                                        <p:tgtEl>
                                          <p:spTgt spid="11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11"/>
                                        </p:tgtEl>
                                        <p:attrNameLst>
                                          <p:attrName>style.visibility</p:attrName>
                                        </p:attrNameLst>
                                      </p:cBhvr>
                                      <p:to>
                                        <p:strVal val="visible"/>
                                      </p:to>
                                    </p:set>
                                    <p:animEffect transition="in" filter="fade">
                                      <p:cBhvr>
                                        <p:cTn id="48" dur="500"/>
                                        <p:tgtEl>
                                          <p:spTgt spid="111"/>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65"/>
                                        </p:tgtEl>
                                        <p:attrNameLst>
                                          <p:attrName>style.visibility</p:attrName>
                                        </p:attrNameLst>
                                      </p:cBhvr>
                                      <p:to>
                                        <p:strVal val="visible"/>
                                      </p:to>
                                    </p:set>
                                    <p:animEffect transition="in" filter="fade">
                                      <p:cBhvr>
                                        <p:cTn id="51" dur="500"/>
                                        <p:tgtEl>
                                          <p:spTgt spid="65"/>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66"/>
                                        </p:tgtEl>
                                        <p:attrNameLst>
                                          <p:attrName>style.visibility</p:attrName>
                                        </p:attrNameLst>
                                      </p:cBhvr>
                                      <p:to>
                                        <p:strVal val="visible"/>
                                      </p:to>
                                    </p:set>
                                    <p:animEffect transition="in" filter="fade">
                                      <p:cBhvr>
                                        <p:cTn id="54" dur="500"/>
                                        <p:tgtEl>
                                          <p:spTgt spid="66"/>
                                        </p:tgtEl>
                                      </p:cBhvr>
                                    </p:animEffect>
                                  </p:childTnLst>
                                </p:cTn>
                              </p:par>
                            </p:childTnLst>
                          </p:cTn>
                        </p:par>
                        <p:par>
                          <p:cTn id="55" fill="hold">
                            <p:stCondLst>
                              <p:cond delay="500"/>
                            </p:stCondLst>
                            <p:childTnLst>
                              <p:par>
                                <p:cTn id="56" presetID="53" presetClass="entr" presetSubtype="16" fill="hold" nodeType="afterEffect">
                                  <p:stCondLst>
                                    <p:cond delay="0"/>
                                  </p:stCondLst>
                                  <p:childTnLst>
                                    <p:set>
                                      <p:cBhvr>
                                        <p:cTn id="57" dur="1" fill="hold">
                                          <p:stCondLst>
                                            <p:cond delay="0"/>
                                          </p:stCondLst>
                                        </p:cTn>
                                        <p:tgtEl>
                                          <p:spTgt spid="10"/>
                                        </p:tgtEl>
                                        <p:attrNameLst>
                                          <p:attrName>style.visibility</p:attrName>
                                        </p:attrNameLst>
                                      </p:cBhvr>
                                      <p:to>
                                        <p:strVal val="visible"/>
                                      </p:to>
                                    </p:set>
                                    <p:anim calcmode="lin" valueType="num">
                                      <p:cBhvr>
                                        <p:cTn id="58" dur="500" fill="hold"/>
                                        <p:tgtEl>
                                          <p:spTgt spid="10"/>
                                        </p:tgtEl>
                                        <p:attrNameLst>
                                          <p:attrName>ppt_w</p:attrName>
                                        </p:attrNameLst>
                                      </p:cBhvr>
                                      <p:tavLst>
                                        <p:tav tm="0">
                                          <p:val>
                                            <p:fltVal val="0"/>
                                          </p:val>
                                        </p:tav>
                                        <p:tav tm="100000">
                                          <p:val>
                                            <p:strVal val="#ppt_w"/>
                                          </p:val>
                                        </p:tav>
                                      </p:tavLst>
                                    </p:anim>
                                    <p:anim calcmode="lin" valueType="num">
                                      <p:cBhvr>
                                        <p:cTn id="59" dur="500" fill="hold"/>
                                        <p:tgtEl>
                                          <p:spTgt spid="10"/>
                                        </p:tgtEl>
                                        <p:attrNameLst>
                                          <p:attrName>ppt_h</p:attrName>
                                        </p:attrNameLst>
                                      </p:cBhvr>
                                      <p:tavLst>
                                        <p:tav tm="0">
                                          <p:val>
                                            <p:fltVal val="0"/>
                                          </p:val>
                                        </p:tav>
                                        <p:tav tm="100000">
                                          <p:val>
                                            <p:strVal val="#ppt_h"/>
                                          </p:val>
                                        </p:tav>
                                      </p:tavLst>
                                    </p:anim>
                                    <p:animEffect transition="in" filter="fade">
                                      <p:cBhvr>
                                        <p:cTn id="6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02" grpId="0"/>
      <p:bldP spid="103" grpId="0"/>
      <p:bldP spid="106" grpId="0"/>
      <p:bldP spid="107" grpId="0"/>
      <p:bldP spid="110" grpId="0"/>
      <p:bldP spid="111" grpId="0"/>
      <p:bldP spid="61" grpId="0" bldLvl="0" animBg="1"/>
      <p:bldP spid="62" grpId="0"/>
      <p:bldP spid="63" grpId="0" bldLvl="0" animBg="1"/>
      <p:bldP spid="64" grpId="0"/>
      <p:bldP spid="65" grpId="0" bldLvl="0" animBg="1"/>
      <p:bldP spid="6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8420" y="2540"/>
            <a:ext cx="12287250" cy="6922770"/>
          </a:xfrm>
          <a:prstGeom prst="rect">
            <a:avLst/>
          </a:prstGeom>
          <a:gradFill>
            <a:gsLst>
              <a:gs pos="0">
                <a:srgbClr val="012D86"/>
              </a:gs>
              <a:gs pos="100000">
                <a:srgbClr val="0E2557"/>
              </a:gs>
            </a:gsLst>
            <a:lin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 name="组合 3"/>
          <p:cNvGrpSpPr/>
          <p:nvPr/>
        </p:nvGrpSpPr>
        <p:grpSpPr>
          <a:xfrm>
            <a:off x="-59055" y="0"/>
            <a:ext cx="12287250" cy="4029075"/>
            <a:chOff x="997636" y="0"/>
            <a:chExt cx="10232568" cy="4078514"/>
          </a:xfrm>
        </p:grpSpPr>
        <p:sp>
          <p:nvSpPr>
            <p:cNvPr id="5" name="流程图: 文档 4"/>
            <p:cNvSpPr/>
            <p:nvPr/>
          </p:nvSpPr>
          <p:spPr>
            <a:xfrm>
              <a:off x="997636" y="0"/>
              <a:ext cx="2481942" cy="4078514"/>
            </a:xfrm>
            <a:prstGeom prst="flowChartDocument">
              <a:avLst/>
            </a:prstGeom>
            <a:blipFill>
              <a:blip r:embed="rId1"/>
              <a:srcRect/>
              <a:stretch>
                <a:fillRect l="-165987" t="-645" r="-164332"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 name="流程图: 文档 1"/>
            <p:cNvSpPr/>
            <p:nvPr/>
          </p:nvSpPr>
          <p:spPr>
            <a:xfrm flipH="1">
              <a:off x="3581178" y="0"/>
              <a:ext cx="2481942" cy="4078514"/>
            </a:xfrm>
            <a:prstGeom prst="flowChartDocument">
              <a:avLst/>
            </a:prstGeom>
            <a:blipFill>
              <a:blip r:embed="rId2"/>
              <a:srcRect/>
              <a:stretch>
                <a:fillRect l="-40750" t="-645" r="-40343"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3" name="流程图: 文档 2"/>
            <p:cNvSpPr/>
            <p:nvPr/>
          </p:nvSpPr>
          <p:spPr>
            <a:xfrm>
              <a:off x="6164720" y="0"/>
              <a:ext cx="2481942" cy="4078514"/>
            </a:xfrm>
            <a:prstGeom prst="flowChartDocument">
              <a:avLst/>
            </a:prstGeom>
            <a:blipFill>
              <a:blip r:embed="rId3"/>
              <a:srcRect/>
              <a:stretch>
                <a:fillRect l="-52164" t="-645" r="-51645"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8" name="流程图: 文档 7"/>
            <p:cNvSpPr/>
            <p:nvPr/>
          </p:nvSpPr>
          <p:spPr>
            <a:xfrm flipH="1">
              <a:off x="8748262" y="0"/>
              <a:ext cx="2481942" cy="4078514"/>
            </a:xfrm>
            <a:prstGeom prst="flowChartDocument">
              <a:avLst/>
            </a:prstGeom>
            <a:blipFill>
              <a:blip r:embed="rId4"/>
              <a:srcRect/>
              <a:stretch>
                <a:fillRect l="-52164" t="-645" r="-51645"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sp>
        <p:nvSpPr>
          <p:cNvPr id="27" name="矩形 26"/>
          <p:cNvSpPr/>
          <p:nvPr/>
        </p:nvSpPr>
        <p:spPr>
          <a:xfrm>
            <a:off x="-58420" y="-635"/>
            <a:ext cx="12287885" cy="6925945"/>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59055" y="0"/>
            <a:ext cx="12286615" cy="302260"/>
          </a:xfrm>
          <a:prstGeom prst="rect">
            <a:avLst/>
          </a:prstGeom>
          <a:gradFill>
            <a:gsLst>
              <a:gs pos="0">
                <a:srgbClr val="FDDAB2"/>
              </a:gs>
              <a:gs pos="81000">
                <a:srgbClr val="BB8A52"/>
              </a:gs>
            </a:gsLst>
            <a:lin ang="10800000" scaled="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72" name="组合 71"/>
          <p:cNvGrpSpPr/>
          <p:nvPr/>
        </p:nvGrpSpPr>
        <p:grpSpPr>
          <a:xfrm>
            <a:off x="1556378" y="3277870"/>
            <a:ext cx="5025390" cy="635117"/>
            <a:chOff x="9870" y="2336"/>
            <a:chExt cx="7914" cy="1000"/>
          </a:xfrm>
        </p:grpSpPr>
        <p:grpSp>
          <p:nvGrpSpPr>
            <p:cNvPr id="37" name="组合 36"/>
            <p:cNvGrpSpPr/>
            <p:nvPr/>
          </p:nvGrpSpPr>
          <p:grpSpPr>
            <a:xfrm>
              <a:off x="9870" y="2371"/>
              <a:ext cx="1914" cy="965"/>
              <a:chOff x="2215144" y="982844"/>
              <a:chExt cx="1289041" cy="842780"/>
            </a:xfrm>
          </p:grpSpPr>
          <p:sp>
            <p:nvSpPr>
              <p:cNvPr id="38" name="平行四边形 37"/>
              <p:cNvSpPr/>
              <p:nvPr/>
            </p:nvSpPr>
            <p:spPr>
              <a:xfrm>
                <a:off x="2215144" y="982844"/>
                <a:ext cx="1120898" cy="842780"/>
              </a:xfrm>
              <a:prstGeom prst="parallelogram">
                <a:avLst>
                  <a:gd name="adj" fmla="val 48207"/>
                </a:avLst>
              </a:prstGeom>
              <a:gradFill>
                <a:gsLst>
                  <a:gs pos="0">
                    <a:srgbClr val="FDDAB2"/>
                  </a:gs>
                  <a:gs pos="100000">
                    <a:srgbClr val="BB8A52"/>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905510" hangingPunct="0"/>
                <a:endParaRPr lang="zh-CN" altLang="en-US" sz="1810" kern="0">
                  <a:solidFill>
                    <a:srgbClr val="3C3F5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9" name="文本框 9"/>
              <p:cNvSpPr txBox="1"/>
              <p:nvPr/>
            </p:nvSpPr>
            <p:spPr>
              <a:xfrm>
                <a:off x="2437386" y="1002964"/>
                <a:ext cx="1066799" cy="802416"/>
              </a:xfrm>
              <a:prstGeom prst="rect">
                <a:avLst/>
              </a:prstGeom>
              <a:noFill/>
            </p:spPr>
            <p:txBody>
              <a:bodyPr wrap="square" rtlCol="0">
                <a:spAutoFit/>
              </a:bodyPr>
              <a:p>
                <a:pPr algn="l" defTabSz="905510" hangingPunct="0">
                  <a:buClrTx/>
                  <a:buSzTx/>
                  <a:buFontTx/>
                </a:pPr>
                <a:r>
                  <a:rPr lang="en-US" altLang="zh-CN" sz="3200" kern="0" dirty="0">
                    <a:solidFill>
                      <a:srgbClr val="1F325A"/>
                    </a:solidFill>
                    <a:latin typeface="思源黑体" panose="020B0500000000000000" pitchFamily="34" charset="-122"/>
                    <a:ea typeface="思源黑体" panose="020B0500000000000000" pitchFamily="34" charset="-122"/>
                    <a:cs typeface="+mj-cs"/>
                    <a:sym typeface="思源黑体" panose="020B0500000000000000" pitchFamily="34" charset="-122"/>
                  </a:rPr>
                  <a:t>01</a:t>
                </a:r>
                <a:endParaRPr lang="en-US" altLang="zh-CN" sz="3200" kern="0" dirty="0">
                  <a:solidFill>
                    <a:srgbClr val="1F325A"/>
                  </a:solidFill>
                  <a:latin typeface="思源黑体" panose="020B0500000000000000" pitchFamily="34" charset="-122"/>
                  <a:ea typeface="思源黑体" panose="020B0500000000000000" pitchFamily="34" charset="-122"/>
                  <a:cs typeface="+mj-cs"/>
                  <a:sym typeface="思源黑体" panose="020B0500000000000000" pitchFamily="34" charset="-122"/>
                </a:endParaRPr>
              </a:p>
            </p:txBody>
          </p:sp>
        </p:grpSp>
        <p:grpSp>
          <p:nvGrpSpPr>
            <p:cNvPr id="52" name="组合 51"/>
            <p:cNvGrpSpPr/>
            <p:nvPr/>
          </p:nvGrpSpPr>
          <p:grpSpPr>
            <a:xfrm>
              <a:off x="11274" y="2336"/>
              <a:ext cx="6510" cy="965"/>
              <a:chOff x="4315150" y="953426"/>
              <a:chExt cx="3149798" cy="540057"/>
            </a:xfrm>
          </p:grpSpPr>
          <p:sp>
            <p:nvSpPr>
              <p:cNvPr id="53" name="矩形 52"/>
              <p:cNvSpPr/>
              <p:nvPr/>
            </p:nvSpPr>
            <p:spPr>
              <a:xfrm>
                <a:off x="4637801" y="1036090"/>
                <a:ext cx="2827147" cy="355309"/>
              </a:xfrm>
              <a:prstGeom prst="rect">
                <a:avLst/>
              </a:prstGeom>
              <a:ln w="15875">
                <a:noFill/>
              </a:ln>
            </p:spPr>
            <p:txBody>
              <a:bodyPr wrap="square" lIns="65314" tIns="32657" rIns="65314" bIns="32657">
                <a:spAutoFit/>
              </a:bodyPr>
              <a:p>
                <a:pPr algn="l" defTabSz="905510" hangingPunct="0">
                  <a:buClrTx/>
                  <a:buSzTx/>
                  <a:buFontTx/>
                </a:pPr>
                <a:r>
                  <a:rPr lang="zh-CN" altLang="zh-CN" sz="2200" kern="0" spc="100" dirty="0">
                    <a:solidFill>
                      <a:srgbClr val="FDDAB2"/>
                    </a:solidFill>
                    <a:uFillTx/>
                    <a:latin typeface="思源黑体" panose="020B0500000000000000" pitchFamily="34" charset="-122"/>
                    <a:ea typeface="思源黑体" panose="020B0500000000000000" pitchFamily="34" charset="-122"/>
                    <a:cs typeface="+mn-ea"/>
                    <a:sym typeface="思源黑体" panose="020B0500000000000000" pitchFamily="34" charset="-122"/>
                  </a:rPr>
                  <a:t>工作情况概述</a:t>
                </a:r>
                <a:endParaRPr lang="zh-CN" altLang="zh-CN" sz="2200" kern="0" spc="100" dirty="0">
                  <a:solidFill>
                    <a:srgbClr val="FDDAB2"/>
                  </a:solidFill>
                  <a:uFillTx/>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54" name="平行四边形 53"/>
              <p:cNvSpPr/>
              <p:nvPr/>
            </p:nvSpPr>
            <p:spPr>
              <a:xfrm>
                <a:off x="4315150" y="953426"/>
                <a:ext cx="2550983" cy="540057"/>
              </a:xfrm>
              <a:prstGeom prst="parallelogram">
                <a:avLst>
                  <a:gd name="adj" fmla="val 48207"/>
                </a:avLst>
              </a:prstGeom>
              <a:noFill/>
              <a:ln w="15875">
                <a:solidFill>
                  <a:srgbClr val="FDDAB2"/>
                </a:solidFill>
              </a:ln>
            </p:spPr>
            <p:style>
              <a:lnRef idx="2">
                <a:schemeClr val="accent1">
                  <a:shade val="50000"/>
                </a:schemeClr>
              </a:lnRef>
              <a:fillRef idx="1">
                <a:schemeClr val="accent1"/>
              </a:fillRef>
              <a:effectRef idx="0">
                <a:schemeClr val="accent1"/>
              </a:effectRef>
              <a:fontRef idx="minor">
                <a:schemeClr val="lt1"/>
              </a:fontRef>
            </p:style>
            <p:txBody>
              <a:bodyPr lIns="65314" tIns="32657" rIns="65314" bIns="32657" rtlCol="0" anchor="ctr"/>
              <a:p>
                <a:pPr defTabSz="905510" hangingPunct="0"/>
                <a:endParaRPr lang="zh-CN" altLang="en-US" sz="2285" b="1" kern="0">
                  <a:solidFill>
                    <a:srgbClr val="DAC8B2"/>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grpSp>
      <p:grpSp>
        <p:nvGrpSpPr>
          <p:cNvPr id="73" name="组合 72"/>
          <p:cNvGrpSpPr/>
          <p:nvPr/>
        </p:nvGrpSpPr>
        <p:grpSpPr>
          <a:xfrm>
            <a:off x="6439535" y="3273425"/>
            <a:ext cx="5025390" cy="635635"/>
            <a:chOff x="9870" y="4171"/>
            <a:chExt cx="7914" cy="1001"/>
          </a:xfrm>
        </p:grpSpPr>
        <p:grpSp>
          <p:nvGrpSpPr>
            <p:cNvPr id="40" name="组合 39"/>
            <p:cNvGrpSpPr/>
            <p:nvPr/>
          </p:nvGrpSpPr>
          <p:grpSpPr>
            <a:xfrm>
              <a:off x="9870" y="4206"/>
              <a:ext cx="1848" cy="966"/>
              <a:chOff x="2215144" y="2033848"/>
              <a:chExt cx="1244730" cy="842781"/>
            </a:xfrm>
          </p:grpSpPr>
          <p:sp>
            <p:nvSpPr>
              <p:cNvPr id="41" name="平行四边形 40"/>
              <p:cNvSpPr/>
              <p:nvPr/>
            </p:nvSpPr>
            <p:spPr>
              <a:xfrm>
                <a:off x="2215144" y="2033848"/>
                <a:ext cx="1120898" cy="842781"/>
              </a:xfrm>
              <a:prstGeom prst="parallelogram">
                <a:avLst>
                  <a:gd name="adj" fmla="val 48207"/>
                </a:avLst>
              </a:prstGeom>
              <a:gradFill>
                <a:gsLst>
                  <a:gs pos="0">
                    <a:srgbClr val="FDDAB2"/>
                  </a:gs>
                  <a:gs pos="100000">
                    <a:srgbClr val="BB8A52"/>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905510" hangingPunct="0"/>
                <a:endParaRPr lang="zh-CN" altLang="en-US" sz="1810" kern="0" dirty="0">
                  <a:solidFill>
                    <a:srgbClr val="3C3F5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2" name="文本框 10"/>
              <p:cNvSpPr txBox="1"/>
              <p:nvPr/>
            </p:nvSpPr>
            <p:spPr>
              <a:xfrm>
                <a:off x="2393075" y="2036101"/>
                <a:ext cx="1066799" cy="803456"/>
              </a:xfrm>
              <a:prstGeom prst="rect">
                <a:avLst/>
              </a:prstGeom>
              <a:noFill/>
            </p:spPr>
            <p:txBody>
              <a:bodyPr wrap="square" rtlCol="0">
                <a:spAutoFit/>
              </a:bodyPr>
              <a:p>
                <a:pPr algn="l" defTabSz="905510" hangingPunct="0">
                  <a:buClrTx/>
                  <a:buSzTx/>
                  <a:buFontTx/>
                </a:pPr>
                <a:r>
                  <a:rPr lang="en-US" altLang="zh-CN" sz="3200" kern="0" dirty="0">
                    <a:solidFill>
                      <a:srgbClr val="1F325A"/>
                    </a:solidFill>
                    <a:latin typeface="思源黑体" panose="020B0500000000000000" pitchFamily="34" charset="-122"/>
                    <a:ea typeface="思源黑体" panose="020B0500000000000000" pitchFamily="34" charset="-122"/>
                    <a:cs typeface="+mj-cs"/>
                    <a:sym typeface="思源黑体" panose="020B0500000000000000" pitchFamily="34" charset="-122"/>
                  </a:rPr>
                  <a:t>02</a:t>
                </a:r>
                <a:endParaRPr lang="en-US" altLang="zh-CN" sz="3200" kern="0" dirty="0">
                  <a:solidFill>
                    <a:srgbClr val="1F325A"/>
                  </a:solidFill>
                  <a:latin typeface="思源黑体" panose="020B0500000000000000" pitchFamily="34" charset="-122"/>
                  <a:ea typeface="思源黑体" panose="020B0500000000000000" pitchFamily="34" charset="-122"/>
                  <a:cs typeface="+mj-cs"/>
                  <a:sym typeface="思源黑体" panose="020B0500000000000000" pitchFamily="34" charset="-122"/>
                </a:endParaRPr>
              </a:p>
            </p:txBody>
          </p:sp>
        </p:grpSp>
        <p:grpSp>
          <p:nvGrpSpPr>
            <p:cNvPr id="55" name="组合 54"/>
            <p:cNvGrpSpPr/>
            <p:nvPr/>
          </p:nvGrpSpPr>
          <p:grpSpPr>
            <a:xfrm>
              <a:off x="11274" y="4171"/>
              <a:ext cx="6510" cy="965"/>
              <a:chOff x="4315151" y="1647579"/>
              <a:chExt cx="3149798" cy="540057"/>
            </a:xfrm>
          </p:grpSpPr>
          <p:sp>
            <p:nvSpPr>
              <p:cNvPr id="56" name="矩形 55"/>
              <p:cNvSpPr/>
              <p:nvPr/>
            </p:nvSpPr>
            <p:spPr>
              <a:xfrm>
                <a:off x="4637802" y="1730243"/>
                <a:ext cx="2827147" cy="355374"/>
              </a:xfrm>
              <a:prstGeom prst="rect">
                <a:avLst/>
              </a:prstGeom>
              <a:ln w="15875">
                <a:noFill/>
              </a:ln>
            </p:spPr>
            <p:txBody>
              <a:bodyPr wrap="square" lIns="65314" tIns="32657" rIns="65314" bIns="32657">
                <a:spAutoFit/>
              </a:bodyPr>
              <a:p>
                <a:pPr algn="l" defTabSz="905510" hangingPunct="0">
                  <a:buClrTx/>
                  <a:buSzTx/>
                  <a:buFontTx/>
                </a:pPr>
                <a:r>
                  <a:rPr lang="zh-CN" altLang="zh-CN" sz="2200" kern="0" spc="100" dirty="0">
                    <a:solidFill>
                      <a:srgbClr val="FDDAB2"/>
                    </a:solidFill>
                    <a:uFillTx/>
                    <a:latin typeface="思源黑体" panose="020B0500000000000000" pitchFamily="34" charset="-122"/>
                    <a:ea typeface="思源黑体" panose="020B0500000000000000" pitchFamily="34" charset="-122"/>
                    <a:cs typeface="+mn-ea"/>
                    <a:sym typeface="思源黑体" panose="020B0500000000000000" pitchFamily="34" charset="-122"/>
                  </a:rPr>
                  <a:t>绩效完成情况</a:t>
                </a:r>
                <a:endParaRPr lang="zh-CN" altLang="zh-CN" sz="2200" kern="0" spc="100" dirty="0">
                  <a:solidFill>
                    <a:srgbClr val="FDDAB2"/>
                  </a:solidFill>
                  <a:uFillTx/>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57" name="平行四边形 56"/>
              <p:cNvSpPr/>
              <p:nvPr/>
            </p:nvSpPr>
            <p:spPr>
              <a:xfrm>
                <a:off x="4315151" y="1647579"/>
                <a:ext cx="2550982" cy="540057"/>
              </a:xfrm>
              <a:prstGeom prst="parallelogram">
                <a:avLst>
                  <a:gd name="adj" fmla="val 48207"/>
                </a:avLst>
              </a:prstGeom>
              <a:noFill/>
              <a:ln w="15875">
                <a:solidFill>
                  <a:srgbClr val="FDDAB2"/>
                </a:solidFill>
              </a:ln>
            </p:spPr>
            <p:style>
              <a:lnRef idx="2">
                <a:schemeClr val="accent1">
                  <a:shade val="50000"/>
                </a:schemeClr>
              </a:lnRef>
              <a:fillRef idx="1">
                <a:schemeClr val="accent1"/>
              </a:fillRef>
              <a:effectRef idx="0">
                <a:schemeClr val="accent1"/>
              </a:effectRef>
              <a:fontRef idx="minor">
                <a:schemeClr val="lt1"/>
              </a:fontRef>
            </p:style>
            <p:txBody>
              <a:bodyPr lIns="65314" tIns="32657" rIns="65314" bIns="32657" rtlCol="0" anchor="ctr"/>
              <a:p>
                <a:pPr defTabSz="905510" hangingPunct="0"/>
                <a:endParaRPr lang="zh-CN" altLang="en-US" sz="2285" b="1" kern="0" dirty="0">
                  <a:solidFill>
                    <a:srgbClr val="DAC8B2"/>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grpSp>
      <p:grpSp>
        <p:nvGrpSpPr>
          <p:cNvPr id="74" name="组合 73"/>
          <p:cNvGrpSpPr/>
          <p:nvPr/>
        </p:nvGrpSpPr>
        <p:grpSpPr>
          <a:xfrm>
            <a:off x="1556378" y="4696570"/>
            <a:ext cx="5025628" cy="634780"/>
            <a:chOff x="9870" y="5629"/>
            <a:chExt cx="7914" cy="1000"/>
          </a:xfrm>
        </p:grpSpPr>
        <p:grpSp>
          <p:nvGrpSpPr>
            <p:cNvPr id="43" name="组合 42"/>
            <p:cNvGrpSpPr/>
            <p:nvPr/>
          </p:nvGrpSpPr>
          <p:grpSpPr>
            <a:xfrm>
              <a:off x="9870" y="5663"/>
              <a:ext cx="1886" cy="966"/>
              <a:chOff x="2215144" y="3084852"/>
              <a:chExt cx="1270222" cy="842781"/>
            </a:xfrm>
          </p:grpSpPr>
          <p:sp>
            <p:nvSpPr>
              <p:cNvPr id="44" name="平行四边形 43"/>
              <p:cNvSpPr/>
              <p:nvPr/>
            </p:nvSpPr>
            <p:spPr>
              <a:xfrm>
                <a:off x="2215144" y="3084852"/>
                <a:ext cx="1120898" cy="842781"/>
              </a:xfrm>
              <a:prstGeom prst="parallelogram">
                <a:avLst>
                  <a:gd name="adj" fmla="val 48207"/>
                </a:avLst>
              </a:prstGeom>
              <a:gradFill>
                <a:gsLst>
                  <a:gs pos="0">
                    <a:srgbClr val="FDDAB2"/>
                  </a:gs>
                  <a:gs pos="100000">
                    <a:srgbClr val="BB8A52"/>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905510" hangingPunct="0"/>
                <a:endParaRPr lang="zh-CN" altLang="en-US" sz="1810" kern="0">
                  <a:solidFill>
                    <a:srgbClr val="3C3F5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5" name="文本框 11"/>
              <p:cNvSpPr txBox="1"/>
              <p:nvPr/>
            </p:nvSpPr>
            <p:spPr>
              <a:xfrm>
                <a:off x="2418567" y="3104575"/>
                <a:ext cx="1066799" cy="802417"/>
              </a:xfrm>
              <a:prstGeom prst="rect">
                <a:avLst/>
              </a:prstGeom>
              <a:noFill/>
            </p:spPr>
            <p:txBody>
              <a:bodyPr wrap="square" rtlCol="0">
                <a:spAutoFit/>
              </a:bodyPr>
              <a:p>
                <a:pPr algn="l" defTabSz="905510" hangingPunct="0">
                  <a:buClrTx/>
                  <a:buSzTx/>
                  <a:buFontTx/>
                </a:pPr>
                <a:r>
                  <a:rPr lang="en-US" altLang="zh-CN" sz="3200" kern="0" dirty="0">
                    <a:solidFill>
                      <a:srgbClr val="1F325A"/>
                    </a:solidFill>
                    <a:latin typeface="思源黑体" panose="020B0500000000000000" pitchFamily="34" charset="-122"/>
                    <a:ea typeface="思源黑体" panose="020B0500000000000000" pitchFamily="34" charset="-122"/>
                    <a:cs typeface="+mj-cs"/>
                    <a:sym typeface="思源黑体" panose="020B0500000000000000" pitchFamily="34" charset="-122"/>
                  </a:rPr>
                  <a:t>03</a:t>
                </a:r>
                <a:endParaRPr lang="en-US" altLang="zh-CN" sz="3200" kern="0" dirty="0">
                  <a:solidFill>
                    <a:srgbClr val="1F325A"/>
                  </a:solidFill>
                  <a:latin typeface="思源黑体" panose="020B0500000000000000" pitchFamily="34" charset="-122"/>
                  <a:ea typeface="思源黑体" panose="020B0500000000000000" pitchFamily="34" charset="-122"/>
                  <a:cs typeface="+mj-cs"/>
                  <a:sym typeface="思源黑体" panose="020B0500000000000000" pitchFamily="34" charset="-122"/>
                </a:endParaRPr>
              </a:p>
            </p:txBody>
          </p:sp>
        </p:grpSp>
        <p:grpSp>
          <p:nvGrpSpPr>
            <p:cNvPr id="58" name="组合 57"/>
            <p:cNvGrpSpPr/>
            <p:nvPr/>
          </p:nvGrpSpPr>
          <p:grpSpPr>
            <a:xfrm>
              <a:off x="11274" y="5629"/>
              <a:ext cx="6510" cy="965"/>
              <a:chOff x="4315150" y="2341731"/>
              <a:chExt cx="3149799" cy="540057"/>
            </a:xfrm>
          </p:grpSpPr>
          <p:sp>
            <p:nvSpPr>
              <p:cNvPr id="59" name="矩形 58"/>
              <p:cNvSpPr/>
              <p:nvPr/>
            </p:nvSpPr>
            <p:spPr>
              <a:xfrm>
                <a:off x="4637803" y="2424395"/>
                <a:ext cx="2827146" cy="367254"/>
              </a:xfrm>
              <a:prstGeom prst="rect">
                <a:avLst/>
              </a:prstGeom>
              <a:ln w="15875">
                <a:noFill/>
              </a:ln>
            </p:spPr>
            <p:txBody>
              <a:bodyPr wrap="square" lIns="65314" tIns="32657" rIns="65314" bIns="32657">
                <a:spAutoFit/>
              </a:bodyPr>
              <a:p>
                <a:pPr algn="l" defTabSz="905510" hangingPunct="0">
                  <a:buClrTx/>
                  <a:buSzTx/>
                  <a:buFontTx/>
                </a:pPr>
                <a:r>
                  <a:rPr lang="zh-CN" altLang="zh-CN" sz="2200" kern="0" spc="100" dirty="0">
                    <a:solidFill>
                      <a:srgbClr val="FDDAB2"/>
                    </a:solidFill>
                    <a:uFillTx/>
                    <a:latin typeface="思源黑体" panose="020B0500000000000000" pitchFamily="34" charset="-122"/>
                    <a:ea typeface="思源黑体" panose="020B0500000000000000" pitchFamily="34" charset="-122"/>
                    <a:cs typeface="+mn-ea"/>
                    <a:sym typeface="思源黑体" panose="020B0500000000000000" pitchFamily="34" charset="-122"/>
                  </a:rPr>
                  <a:t>工作经验总结</a:t>
                </a:r>
                <a:endParaRPr lang="zh-CN" altLang="zh-CN" sz="2200" kern="0" spc="100" dirty="0">
                  <a:solidFill>
                    <a:srgbClr val="FDDAB2"/>
                  </a:solidFill>
                  <a:uFillTx/>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60" name="平行四边形 59"/>
              <p:cNvSpPr/>
              <p:nvPr/>
            </p:nvSpPr>
            <p:spPr>
              <a:xfrm>
                <a:off x="4315150" y="2341731"/>
                <a:ext cx="2550983" cy="540057"/>
              </a:xfrm>
              <a:prstGeom prst="parallelogram">
                <a:avLst>
                  <a:gd name="adj" fmla="val 48207"/>
                </a:avLst>
              </a:prstGeom>
              <a:noFill/>
              <a:ln w="15875">
                <a:solidFill>
                  <a:srgbClr val="FDDAB2"/>
                </a:solidFill>
              </a:ln>
            </p:spPr>
            <p:style>
              <a:lnRef idx="2">
                <a:schemeClr val="accent1">
                  <a:shade val="50000"/>
                </a:schemeClr>
              </a:lnRef>
              <a:fillRef idx="1">
                <a:schemeClr val="accent1"/>
              </a:fillRef>
              <a:effectRef idx="0">
                <a:schemeClr val="accent1"/>
              </a:effectRef>
              <a:fontRef idx="minor">
                <a:schemeClr val="lt1"/>
              </a:fontRef>
            </p:style>
            <p:txBody>
              <a:bodyPr lIns="65314" tIns="32657" rIns="65314" bIns="32657" rtlCol="0" anchor="ctr"/>
              <a:p>
                <a:pPr defTabSz="905510" hangingPunct="0"/>
                <a:endParaRPr lang="zh-CN" altLang="en-US" sz="2285" b="1" kern="0" dirty="0">
                  <a:solidFill>
                    <a:srgbClr val="DAC8B2"/>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grpSp>
      <p:grpSp>
        <p:nvGrpSpPr>
          <p:cNvPr id="71" name="组合 70"/>
          <p:cNvGrpSpPr/>
          <p:nvPr/>
        </p:nvGrpSpPr>
        <p:grpSpPr>
          <a:xfrm>
            <a:off x="6439535" y="4707255"/>
            <a:ext cx="5025390" cy="613410"/>
            <a:chOff x="9870" y="7626"/>
            <a:chExt cx="7914" cy="966"/>
          </a:xfrm>
        </p:grpSpPr>
        <p:grpSp>
          <p:nvGrpSpPr>
            <p:cNvPr id="46" name="组合 45"/>
            <p:cNvGrpSpPr/>
            <p:nvPr/>
          </p:nvGrpSpPr>
          <p:grpSpPr>
            <a:xfrm>
              <a:off x="9870" y="7627"/>
              <a:ext cx="1864" cy="965"/>
              <a:chOff x="2215144" y="4135856"/>
              <a:chExt cx="1255642" cy="842781"/>
            </a:xfrm>
          </p:grpSpPr>
          <p:sp>
            <p:nvSpPr>
              <p:cNvPr id="47" name="平行四边形 46"/>
              <p:cNvSpPr/>
              <p:nvPr/>
            </p:nvSpPr>
            <p:spPr>
              <a:xfrm>
                <a:off x="2215144" y="4135856"/>
                <a:ext cx="1120898" cy="842781"/>
              </a:xfrm>
              <a:prstGeom prst="parallelogram">
                <a:avLst>
                  <a:gd name="adj" fmla="val 48207"/>
                </a:avLst>
              </a:prstGeom>
              <a:gradFill>
                <a:gsLst>
                  <a:gs pos="0">
                    <a:srgbClr val="FDDAB2"/>
                  </a:gs>
                  <a:gs pos="100000">
                    <a:srgbClr val="BB8A52"/>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905510" hangingPunct="0"/>
                <a:endParaRPr lang="zh-CN" altLang="en-US" sz="1810" kern="0">
                  <a:solidFill>
                    <a:srgbClr val="3C3F5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8" name="文本框 12"/>
              <p:cNvSpPr txBox="1"/>
              <p:nvPr/>
            </p:nvSpPr>
            <p:spPr>
              <a:xfrm>
                <a:off x="2403987" y="4149192"/>
                <a:ext cx="1066799" cy="802379"/>
              </a:xfrm>
              <a:prstGeom prst="rect">
                <a:avLst/>
              </a:prstGeom>
              <a:noFill/>
            </p:spPr>
            <p:txBody>
              <a:bodyPr wrap="square" rtlCol="0">
                <a:spAutoFit/>
              </a:bodyPr>
              <a:p>
                <a:pPr algn="l" defTabSz="905510" hangingPunct="0">
                  <a:buClrTx/>
                  <a:buSzTx/>
                  <a:buFontTx/>
                </a:pPr>
                <a:r>
                  <a:rPr lang="en-US" altLang="zh-CN" sz="3200" kern="0" dirty="0">
                    <a:solidFill>
                      <a:srgbClr val="1F325A"/>
                    </a:solidFill>
                    <a:latin typeface="思源黑体" panose="020B0500000000000000" pitchFamily="34" charset="-122"/>
                    <a:ea typeface="思源黑体" panose="020B0500000000000000" pitchFamily="34" charset="-122"/>
                    <a:cs typeface="+mj-cs"/>
                    <a:sym typeface="思源黑体" panose="020B0500000000000000" pitchFamily="34" charset="-122"/>
                  </a:rPr>
                  <a:t>04</a:t>
                </a:r>
                <a:endParaRPr lang="en-US" altLang="zh-CN" sz="3200" kern="0" dirty="0">
                  <a:solidFill>
                    <a:srgbClr val="1F325A"/>
                  </a:solidFill>
                  <a:latin typeface="思源黑体" panose="020B0500000000000000" pitchFamily="34" charset="-122"/>
                  <a:ea typeface="思源黑体" panose="020B0500000000000000" pitchFamily="34" charset="-122"/>
                  <a:cs typeface="+mj-cs"/>
                  <a:sym typeface="思源黑体" panose="020B0500000000000000" pitchFamily="34" charset="-122"/>
                </a:endParaRPr>
              </a:p>
            </p:txBody>
          </p:sp>
        </p:grpSp>
        <p:grpSp>
          <p:nvGrpSpPr>
            <p:cNvPr id="61" name="组合 60"/>
            <p:cNvGrpSpPr/>
            <p:nvPr/>
          </p:nvGrpSpPr>
          <p:grpSpPr>
            <a:xfrm>
              <a:off x="11274" y="7626"/>
              <a:ext cx="6510" cy="965"/>
              <a:chOff x="4315150" y="3035884"/>
              <a:chExt cx="3149798" cy="540057"/>
            </a:xfrm>
          </p:grpSpPr>
          <p:sp>
            <p:nvSpPr>
              <p:cNvPr id="62" name="矩形 61"/>
              <p:cNvSpPr/>
              <p:nvPr/>
            </p:nvSpPr>
            <p:spPr>
              <a:xfrm>
                <a:off x="4637801" y="3118548"/>
                <a:ext cx="2827147" cy="367127"/>
              </a:xfrm>
              <a:prstGeom prst="rect">
                <a:avLst/>
              </a:prstGeom>
              <a:ln w="15875">
                <a:noFill/>
              </a:ln>
            </p:spPr>
            <p:txBody>
              <a:bodyPr wrap="square" lIns="65314" tIns="32657" rIns="65314" bIns="32657">
                <a:spAutoFit/>
              </a:bodyPr>
              <a:p>
                <a:pPr algn="l" defTabSz="905510" hangingPunct="0">
                  <a:buClrTx/>
                  <a:buSzTx/>
                  <a:buFontTx/>
                </a:pPr>
                <a:r>
                  <a:rPr lang="zh-CN" altLang="zh-CN" sz="2200" kern="0" spc="100" dirty="0">
                    <a:solidFill>
                      <a:srgbClr val="FDDAB2"/>
                    </a:solidFill>
                    <a:uFillTx/>
                    <a:latin typeface="思源黑体" panose="020B0500000000000000" pitchFamily="34" charset="-122"/>
                    <a:ea typeface="思源黑体" panose="020B0500000000000000" pitchFamily="34" charset="-122"/>
                    <a:cs typeface="+mn-ea"/>
                    <a:sym typeface="思源黑体" panose="020B0500000000000000" pitchFamily="34" charset="-122"/>
                  </a:rPr>
                  <a:t>明年工作计划</a:t>
                </a:r>
                <a:endParaRPr lang="zh-CN" altLang="zh-CN" sz="2200" kern="0" spc="100" dirty="0">
                  <a:solidFill>
                    <a:srgbClr val="FDDAB2"/>
                  </a:solidFill>
                  <a:uFillTx/>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63" name="平行四边形 62"/>
              <p:cNvSpPr/>
              <p:nvPr/>
            </p:nvSpPr>
            <p:spPr>
              <a:xfrm>
                <a:off x="4315150" y="3035884"/>
                <a:ext cx="2550983" cy="540057"/>
              </a:xfrm>
              <a:prstGeom prst="parallelogram">
                <a:avLst>
                  <a:gd name="adj" fmla="val 48207"/>
                </a:avLst>
              </a:prstGeom>
              <a:noFill/>
              <a:ln w="15875">
                <a:solidFill>
                  <a:srgbClr val="FDDAB2"/>
                </a:solidFill>
              </a:ln>
            </p:spPr>
            <p:style>
              <a:lnRef idx="2">
                <a:schemeClr val="accent1">
                  <a:shade val="50000"/>
                </a:schemeClr>
              </a:lnRef>
              <a:fillRef idx="1">
                <a:schemeClr val="accent1"/>
              </a:fillRef>
              <a:effectRef idx="0">
                <a:schemeClr val="accent1"/>
              </a:effectRef>
              <a:fontRef idx="minor">
                <a:schemeClr val="lt1"/>
              </a:fontRef>
            </p:style>
            <p:txBody>
              <a:bodyPr lIns="65314" tIns="32657" rIns="65314" bIns="32657" rtlCol="0" anchor="ctr"/>
              <a:p>
                <a:pPr defTabSz="905510" hangingPunct="0"/>
                <a:endParaRPr lang="zh-CN" altLang="en-US" sz="2285" b="1" kern="0">
                  <a:solidFill>
                    <a:srgbClr val="DAC8B2"/>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grpSp>
      <p:grpSp>
        <p:nvGrpSpPr>
          <p:cNvPr id="6" name="组合 5"/>
          <p:cNvGrpSpPr/>
          <p:nvPr/>
        </p:nvGrpSpPr>
        <p:grpSpPr>
          <a:xfrm>
            <a:off x="3617595" y="1586230"/>
            <a:ext cx="4998085" cy="1239520"/>
            <a:chOff x="5697" y="2834"/>
            <a:chExt cx="7871" cy="1952"/>
          </a:xfrm>
        </p:grpSpPr>
        <p:sp>
          <p:nvSpPr>
            <p:cNvPr id="11" name="文本框 10"/>
            <p:cNvSpPr txBox="1"/>
            <p:nvPr/>
          </p:nvSpPr>
          <p:spPr>
            <a:xfrm>
              <a:off x="6783" y="2834"/>
              <a:ext cx="5636" cy="1452"/>
            </a:xfrm>
            <a:prstGeom prst="rect">
              <a:avLst/>
            </a:prstGeom>
            <a:noFill/>
          </p:spPr>
          <p:txBody>
            <a:bodyPr wrap="square" rtlCol="0">
              <a:spAutoFit/>
            </a:bodyPr>
            <a:p>
              <a:pPr algn="ctr" defTabSz="905510" hangingPunct="0">
                <a:buClrTx/>
                <a:buSzTx/>
                <a:buFontTx/>
              </a:pPr>
              <a:r>
                <a:rPr lang="en-US" altLang="zh-CN" sz="5400" kern="0" dirty="0">
                  <a:solidFill>
                    <a:srgbClr val="FDDAB2"/>
                  </a:solidFill>
                  <a:latin typeface="思源黑体" panose="020B0500000000000000" pitchFamily="34" charset="-122"/>
                  <a:ea typeface="思源黑体" panose="020B0500000000000000" pitchFamily="34" charset="-122"/>
                  <a:cs typeface="+mj-cs"/>
                  <a:sym typeface="思源黑体" panose="020B0500000000000000" pitchFamily="34" charset="-122"/>
                </a:rPr>
                <a:t>目 录</a:t>
              </a:r>
              <a:endParaRPr lang="en-US" altLang="zh-CN" sz="5400" kern="0" dirty="0">
                <a:solidFill>
                  <a:srgbClr val="FDDAB2"/>
                </a:solidFill>
                <a:latin typeface="思源黑体" panose="020B0500000000000000" pitchFamily="34" charset="-122"/>
                <a:ea typeface="思源黑体" panose="020B0500000000000000" pitchFamily="34" charset="-122"/>
                <a:cs typeface="+mj-cs"/>
                <a:sym typeface="思源黑体" panose="020B0500000000000000" pitchFamily="34" charset="-122"/>
              </a:endParaRPr>
            </a:p>
          </p:txBody>
        </p:sp>
        <p:sp>
          <p:nvSpPr>
            <p:cNvPr id="69" name="文本框 68"/>
            <p:cNvSpPr txBox="1"/>
            <p:nvPr/>
          </p:nvSpPr>
          <p:spPr>
            <a:xfrm>
              <a:off x="5697" y="4158"/>
              <a:ext cx="7871" cy="628"/>
            </a:xfrm>
            <a:prstGeom prst="rect">
              <a:avLst/>
            </a:prstGeom>
            <a:noFill/>
          </p:spPr>
          <p:txBody>
            <a:bodyPr wrap="square" rtlCol="0">
              <a:spAutoFit/>
            </a:bodyPr>
            <a:p>
              <a:pPr algn="ctr" defTabSz="914400" fontAlgn="auto">
                <a:spcBef>
                  <a:spcPts val="0"/>
                </a:spcBef>
                <a:spcAft>
                  <a:spcPts val="0"/>
                </a:spcAft>
                <a:defRPr/>
              </a:pPr>
              <a:r>
                <a:rPr lang="en-US" altLang="zh-CN" sz="2000" kern="0" spc="190" dirty="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rPr>
                <a:t>CONTENTS</a:t>
              </a:r>
              <a:endParaRPr lang="en-US" altLang="zh-CN" sz="2000" kern="0" spc="190" dirty="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13" name="文本框 12"/>
          <p:cNvSpPr txBox="1"/>
          <p:nvPr/>
        </p:nvSpPr>
        <p:spPr>
          <a:xfrm>
            <a:off x="496570" y="465455"/>
            <a:ext cx="849630" cy="460375"/>
          </a:xfrm>
          <a:prstGeom prst="rect">
            <a:avLst/>
          </a:prstGeom>
          <a:noFill/>
        </p:spPr>
        <p:txBody>
          <a:bodyPr wrap="square" rtlCol="0">
            <a:spAutoFit/>
          </a:bodyPr>
          <a:p>
            <a:r>
              <a:rPr lang="en-US" altLang="zh-CN" sz="2400"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Impact" panose="020B0806030902050204" charset="0"/>
                <a:ea typeface="方正粗宋简体" panose="03000509000000000000" pitchFamily="65" charset="-122"/>
                <a:cs typeface="Impact" panose="020B0806030902050204" charset="0"/>
              </a:rPr>
              <a:t>LOGO</a:t>
            </a:r>
            <a:endParaRPr lang="en-US" altLang="zh-CN" sz="2400"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Impact" panose="020B0806030902050204" charset="0"/>
              <a:ea typeface="方正粗宋简体" panose="03000509000000000000" pitchFamily="65" charset="-122"/>
              <a:cs typeface="Impact" panose="020B0806030902050204" charset="0"/>
            </a:endParaRPr>
          </a:p>
        </p:txBody>
      </p: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 presetClass="entr" presetSubtype="16" fill="hold" nodeType="afterEffect">
                                  <p:stCondLst>
                                    <p:cond delay="0"/>
                                  </p:stCondLst>
                                  <p:childTnLst>
                                    <p:set>
                                      <p:cBhvr>
                                        <p:cTn id="12" dur="500" fill="hold">
                                          <p:stCondLst>
                                            <p:cond delay="0"/>
                                          </p:stCondLst>
                                        </p:cTn>
                                        <p:tgtEl>
                                          <p:spTgt spid="6"/>
                                        </p:tgtEl>
                                        <p:attrNameLst>
                                          <p:attrName>style.visibility</p:attrName>
                                        </p:attrNameLst>
                                      </p:cBhvr>
                                      <p:to>
                                        <p:strVal val="visible"/>
                                      </p:to>
                                    </p:set>
                                    <p:animEffect transition="in" filter="box(in)">
                                      <p:cBhvr>
                                        <p:cTn id="13" dur="500"/>
                                        <p:tgtEl>
                                          <p:spTgt spid="6"/>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72"/>
                                        </p:tgtEl>
                                        <p:attrNameLst>
                                          <p:attrName>style.visibility</p:attrName>
                                        </p:attrNameLst>
                                      </p:cBhvr>
                                      <p:to>
                                        <p:strVal val="visible"/>
                                      </p:to>
                                    </p:set>
                                    <p:animEffect transition="in" filter="wipe(left)">
                                      <p:cBhvr>
                                        <p:cTn id="17" dur="500"/>
                                        <p:tgtEl>
                                          <p:spTgt spid="72"/>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73"/>
                                        </p:tgtEl>
                                        <p:attrNameLst>
                                          <p:attrName>style.visibility</p:attrName>
                                        </p:attrNameLst>
                                      </p:cBhvr>
                                      <p:to>
                                        <p:strVal val="visible"/>
                                      </p:to>
                                    </p:set>
                                    <p:animEffect transition="in" filter="wipe(left)">
                                      <p:cBhvr>
                                        <p:cTn id="21" dur="500"/>
                                        <p:tgtEl>
                                          <p:spTgt spid="73"/>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74"/>
                                        </p:tgtEl>
                                        <p:attrNameLst>
                                          <p:attrName>style.visibility</p:attrName>
                                        </p:attrNameLst>
                                      </p:cBhvr>
                                      <p:to>
                                        <p:strVal val="visible"/>
                                      </p:to>
                                    </p:set>
                                    <p:animEffect transition="in" filter="wipe(left)">
                                      <p:cBhvr>
                                        <p:cTn id="25" dur="500"/>
                                        <p:tgtEl>
                                          <p:spTgt spid="74"/>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71"/>
                                        </p:tgtEl>
                                        <p:attrNameLst>
                                          <p:attrName>style.visibility</p:attrName>
                                        </p:attrNameLst>
                                      </p:cBhvr>
                                      <p:to>
                                        <p:strVal val="visible"/>
                                      </p:to>
                                    </p:set>
                                    <p:animEffect transition="in" filter="wipe(left)">
                                      <p:cBhvr>
                                        <p:cTn id="29" dur="500"/>
                                        <p:tgtEl>
                                          <p:spTgt spid="7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8420" y="2540"/>
            <a:ext cx="12287250" cy="6922770"/>
          </a:xfrm>
          <a:prstGeom prst="rect">
            <a:avLst/>
          </a:prstGeom>
          <a:gradFill>
            <a:gsLst>
              <a:gs pos="0">
                <a:srgbClr val="012D86"/>
              </a:gs>
              <a:gs pos="100000">
                <a:srgbClr val="0E2557"/>
              </a:gs>
            </a:gsLst>
            <a:lin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 name="组合 3"/>
          <p:cNvGrpSpPr/>
          <p:nvPr/>
        </p:nvGrpSpPr>
        <p:grpSpPr>
          <a:xfrm>
            <a:off x="-59055" y="0"/>
            <a:ext cx="12287250" cy="4029075"/>
            <a:chOff x="997636" y="0"/>
            <a:chExt cx="10232568" cy="4078514"/>
          </a:xfrm>
        </p:grpSpPr>
        <p:sp>
          <p:nvSpPr>
            <p:cNvPr id="5" name="流程图: 文档 4"/>
            <p:cNvSpPr/>
            <p:nvPr/>
          </p:nvSpPr>
          <p:spPr>
            <a:xfrm>
              <a:off x="997636" y="0"/>
              <a:ext cx="2481942" cy="4078514"/>
            </a:xfrm>
            <a:prstGeom prst="flowChartDocument">
              <a:avLst/>
            </a:prstGeom>
            <a:blipFill>
              <a:blip r:embed="rId1"/>
              <a:srcRect/>
              <a:stretch>
                <a:fillRect l="-165987" t="-645" r="-164332"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 name="流程图: 文档 1"/>
            <p:cNvSpPr/>
            <p:nvPr/>
          </p:nvSpPr>
          <p:spPr>
            <a:xfrm flipH="1">
              <a:off x="3581178" y="0"/>
              <a:ext cx="2481942" cy="4078514"/>
            </a:xfrm>
            <a:prstGeom prst="flowChartDocument">
              <a:avLst/>
            </a:prstGeom>
            <a:blipFill>
              <a:blip r:embed="rId2"/>
              <a:srcRect/>
              <a:stretch>
                <a:fillRect l="-40750" t="-645" r="-40343"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3" name="流程图: 文档 2"/>
            <p:cNvSpPr/>
            <p:nvPr/>
          </p:nvSpPr>
          <p:spPr>
            <a:xfrm>
              <a:off x="6164720" y="0"/>
              <a:ext cx="2481942" cy="4078514"/>
            </a:xfrm>
            <a:prstGeom prst="flowChartDocument">
              <a:avLst/>
            </a:prstGeom>
            <a:blipFill>
              <a:blip r:embed="rId3"/>
              <a:srcRect/>
              <a:stretch>
                <a:fillRect l="-52164" t="-645" r="-51645"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8" name="流程图: 文档 7"/>
            <p:cNvSpPr/>
            <p:nvPr/>
          </p:nvSpPr>
          <p:spPr>
            <a:xfrm flipH="1">
              <a:off x="8748262" y="0"/>
              <a:ext cx="2481942" cy="4078514"/>
            </a:xfrm>
            <a:prstGeom prst="flowChartDocument">
              <a:avLst/>
            </a:prstGeom>
            <a:blipFill>
              <a:blip r:embed="rId4"/>
              <a:srcRect/>
              <a:stretch>
                <a:fillRect l="-52164" t="-645" r="-51645"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sp>
        <p:nvSpPr>
          <p:cNvPr id="27" name="矩形 26"/>
          <p:cNvSpPr/>
          <p:nvPr/>
        </p:nvSpPr>
        <p:spPr>
          <a:xfrm>
            <a:off x="-58420" y="-635"/>
            <a:ext cx="12287885" cy="6925945"/>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59055" y="0"/>
            <a:ext cx="12286615" cy="302260"/>
          </a:xfrm>
          <a:prstGeom prst="rect">
            <a:avLst/>
          </a:prstGeom>
          <a:gradFill>
            <a:gsLst>
              <a:gs pos="0">
                <a:srgbClr val="FDDAB2"/>
              </a:gs>
              <a:gs pos="81000">
                <a:srgbClr val="BB8A52"/>
              </a:gs>
            </a:gsLst>
            <a:lin ang="10800000" scaled="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3" name="文本框 12"/>
          <p:cNvSpPr txBox="1"/>
          <p:nvPr/>
        </p:nvSpPr>
        <p:spPr>
          <a:xfrm>
            <a:off x="496570" y="465455"/>
            <a:ext cx="849630" cy="460375"/>
          </a:xfrm>
          <a:prstGeom prst="rect">
            <a:avLst/>
          </a:prstGeom>
          <a:noFill/>
        </p:spPr>
        <p:txBody>
          <a:bodyPr wrap="square" rtlCol="0">
            <a:spAutoFit/>
          </a:bodyPr>
          <a:p>
            <a:r>
              <a:rPr lang="en-US" altLang="zh-CN" sz="2400"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Impact" panose="020B0806030902050204" charset="0"/>
                <a:ea typeface="方正粗宋简体" panose="03000509000000000000" pitchFamily="65" charset="-122"/>
                <a:cs typeface="Impact" panose="020B0806030902050204" charset="0"/>
              </a:rPr>
              <a:t>LOGO</a:t>
            </a:r>
            <a:endParaRPr lang="en-US" altLang="zh-CN" sz="2400"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Impact" panose="020B0806030902050204" charset="0"/>
              <a:ea typeface="方正粗宋简体" panose="03000509000000000000" pitchFamily="65" charset="-122"/>
              <a:cs typeface="Impact" panose="020B0806030902050204" charset="0"/>
            </a:endParaRPr>
          </a:p>
        </p:txBody>
      </p:sp>
      <p:grpSp>
        <p:nvGrpSpPr>
          <p:cNvPr id="26" name="组合 25"/>
          <p:cNvGrpSpPr/>
          <p:nvPr/>
        </p:nvGrpSpPr>
        <p:grpSpPr>
          <a:xfrm>
            <a:off x="4307205" y="2406650"/>
            <a:ext cx="3577590" cy="612140"/>
            <a:chOff x="6774" y="3580"/>
            <a:chExt cx="5634" cy="964"/>
          </a:xfrm>
        </p:grpSpPr>
        <p:sp>
          <p:nvSpPr>
            <p:cNvPr id="6" name="平行四边形 5"/>
            <p:cNvSpPr/>
            <p:nvPr/>
          </p:nvSpPr>
          <p:spPr>
            <a:xfrm>
              <a:off x="6913" y="3580"/>
              <a:ext cx="5357" cy="965"/>
            </a:xfrm>
            <a:prstGeom prst="parallelogram">
              <a:avLst>
                <a:gd name="adj" fmla="val 48207"/>
              </a:avLst>
            </a:prstGeom>
            <a:gradFill>
              <a:gsLst>
                <a:gs pos="0">
                  <a:srgbClr val="FDDAB2"/>
                </a:gs>
                <a:gs pos="100000">
                  <a:srgbClr val="BB8A52"/>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905510" hangingPunct="0"/>
              <a:endParaRPr lang="zh-CN" altLang="en-US" sz="1810" kern="0">
                <a:solidFill>
                  <a:srgbClr val="3C3F5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8" name="文本框 9"/>
            <p:cNvSpPr txBox="1"/>
            <p:nvPr/>
          </p:nvSpPr>
          <p:spPr>
            <a:xfrm>
              <a:off x="6774" y="3603"/>
              <a:ext cx="5634" cy="919"/>
            </a:xfrm>
            <a:prstGeom prst="rect">
              <a:avLst/>
            </a:prstGeom>
            <a:noFill/>
          </p:spPr>
          <p:txBody>
            <a:bodyPr wrap="square" rtlCol="0">
              <a:spAutoFit/>
            </a:bodyPr>
            <a:p>
              <a:pPr marL="0" marR="0" lvl="0" indent="0" algn="ctr" defTabSz="457200" rtl="0" eaLnBrk="1" fontAlgn="auto" latinLnBrk="0" hangingPunct="1">
                <a:lnSpc>
                  <a:spcPct val="100000"/>
                </a:lnSpc>
                <a:spcBef>
                  <a:spcPts val="0"/>
                </a:spcBef>
                <a:spcAft>
                  <a:spcPts val="0"/>
                </a:spcAft>
                <a:buClrTx/>
                <a:buSzTx/>
                <a:buFontTx/>
                <a:buNone/>
                <a:defRPr/>
              </a:pPr>
              <a:r>
                <a:rPr lang="en-US" altLang="zh-CN" sz="3200" spc="100" noProof="0" dirty="0">
                  <a:ln>
                    <a:noFill/>
                  </a:ln>
                  <a:solidFill>
                    <a:srgbClr val="132347"/>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PART FOUR</a:t>
              </a:r>
              <a:endParaRPr lang="en-US" altLang="zh-CN" sz="3200" spc="100" noProof="0" dirty="0">
                <a:ln>
                  <a:noFill/>
                </a:ln>
                <a:solidFill>
                  <a:srgbClr val="132347"/>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29" name="矩形 28"/>
          <p:cNvSpPr/>
          <p:nvPr/>
        </p:nvSpPr>
        <p:spPr>
          <a:xfrm>
            <a:off x="2330133" y="3397250"/>
            <a:ext cx="7531735" cy="1080135"/>
          </a:xfrm>
          <a:prstGeom prst="rect">
            <a:avLst/>
          </a:prstGeom>
          <a:ln w="15875">
            <a:noFill/>
          </a:ln>
        </p:spPr>
        <p:txBody>
          <a:bodyPr wrap="square" lIns="65314" tIns="32657" rIns="65314" bIns="32657">
            <a:spAutoFit/>
          </a:bodyPr>
          <a:p>
            <a:pPr algn="ctr" defTabSz="905510" hangingPunct="0">
              <a:buClrTx/>
              <a:buSzTx/>
              <a:buFontTx/>
            </a:pPr>
            <a:r>
              <a:rPr lang="zh-CN" altLang="en-US" sz="6600" dirty="0">
                <a:solidFill>
                  <a:srgbClr val="FDDAB2"/>
                </a:solidFill>
                <a:latin typeface="思源黑体" panose="020B0500000000000000" pitchFamily="34" charset="-122"/>
                <a:ea typeface="思源黑体" panose="020B0500000000000000" pitchFamily="34" charset="-122"/>
                <a:cs typeface="汉仪文黑-75简" panose="00020600040101010101" charset="-122"/>
                <a:sym typeface="思源黑体" panose="020B0500000000000000" pitchFamily="34" charset="-122"/>
              </a:rPr>
              <a:t>明年工作计划</a:t>
            </a:r>
            <a:endParaRPr lang="zh-CN" altLang="en-US" sz="6600" dirty="0">
              <a:solidFill>
                <a:srgbClr val="FDDAB2"/>
              </a:solidFill>
              <a:latin typeface="思源黑体" panose="020B0500000000000000" pitchFamily="34" charset="-122"/>
              <a:ea typeface="思源黑体" panose="020B0500000000000000" pitchFamily="34" charset="-122"/>
              <a:cs typeface="汉仪文黑-75简" panose="00020600040101010101" charset="-122"/>
              <a:sym typeface="思源黑体" panose="020B0500000000000000" pitchFamily="34" charset="-122"/>
            </a:endParaRPr>
          </a:p>
        </p:txBody>
      </p:sp>
      <p:sp>
        <p:nvSpPr>
          <p:cNvPr id="30" name="文本框 29"/>
          <p:cNvSpPr txBox="1"/>
          <p:nvPr/>
        </p:nvSpPr>
        <p:spPr>
          <a:xfrm>
            <a:off x="2527300" y="4507230"/>
            <a:ext cx="7137400" cy="362920"/>
          </a:xfrm>
          <a:prstGeom prst="rect">
            <a:avLst/>
          </a:prstGeom>
          <a:noFill/>
        </p:spPr>
        <p:txBody>
          <a:bodyPr wrap="square" rtlCol="0">
            <a:spAutoFit/>
          </a:bodyPr>
          <a:p>
            <a:pPr algn="dist">
              <a:lnSpc>
                <a:spcPct val="120000"/>
              </a:lnSpc>
            </a:pPr>
            <a:r>
              <a:rPr lang="zh-CN" altLang="en-US" sz="1600" spc="300" dirty="0">
                <a:solidFill>
                  <a:schemeClr val="bg1"/>
                </a:solidFill>
                <a:latin typeface="思源黑体 Light" panose="020B0300000000000000" pitchFamily="34" charset="-122"/>
                <a:ea typeface="思源黑体 Light" panose="020B0300000000000000" pitchFamily="34" charset="-122"/>
                <a:sym typeface="思源黑体 Medium" panose="020B0600000000000000" pitchFamily="34" charset="-122"/>
              </a:rPr>
              <a:t>在此录入上述图表的描述说明，在此录入上述图表的描述说明。</a:t>
            </a:r>
            <a:endParaRPr lang="zh-CN" altLang="en-US" sz="1600" spc="300" dirty="0">
              <a:solidFill>
                <a:schemeClr val="bg1"/>
              </a:solidFill>
              <a:latin typeface="思源黑体 Light" panose="020B0300000000000000" pitchFamily="34" charset="-122"/>
              <a:ea typeface="思源黑体 Light" panose="020B0300000000000000" pitchFamily="34" charset="-122"/>
              <a:sym typeface="思源黑体 Medium" panose="020B0600000000000000" pitchFamily="34" charset="-122"/>
            </a:endParaRPr>
          </a:p>
        </p:txBody>
      </p:sp>
      <p:sp>
        <p:nvSpPr>
          <p:cNvPr id="31" name="等腰三角形 30"/>
          <p:cNvSpPr/>
          <p:nvPr/>
        </p:nvSpPr>
        <p:spPr>
          <a:xfrm rot="10800000">
            <a:off x="5953125" y="5325110"/>
            <a:ext cx="285750" cy="285750"/>
          </a:xfrm>
          <a:prstGeom prst="triangle">
            <a:avLst/>
          </a:prstGeom>
          <a:solidFill>
            <a:srgbClr val="FDDA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p:cTn id="16" dur="500" fill="hold"/>
                                        <p:tgtEl>
                                          <p:spTgt spid="26"/>
                                        </p:tgtEl>
                                        <p:attrNameLst>
                                          <p:attrName>ppt_w</p:attrName>
                                        </p:attrNameLst>
                                      </p:cBhvr>
                                      <p:tavLst>
                                        <p:tav tm="0">
                                          <p:val>
                                            <p:fltVal val="0"/>
                                          </p:val>
                                        </p:tav>
                                        <p:tav tm="100000">
                                          <p:val>
                                            <p:strVal val="#ppt_w"/>
                                          </p:val>
                                        </p:tav>
                                      </p:tavLst>
                                    </p:anim>
                                    <p:anim calcmode="lin" valueType="num">
                                      <p:cBhvr>
                                        <p:cTn id="17" dur="500" fill="hold"/>
                                        <p:tgtEl>
                                          <p:spTgt spid="26"/>
                                        </p:tgtEl>
                                        <p:attrNameLst>
                                          <p:attrName>ppt_h</p:attrName>
                                        </p:attrNameLst>
                                      </p:cBhvr>
                                      <p:tavLst>
                                        <p:tav tm="0">
                                          <p:val>
                                            <p:fltVal val="0"/>
                                          </p:val>
                                        </p:tav>
                                        <p:tav tm="100000">
                                          <p:val>
                                            <p:strVal val="#ppt_h"/>
                                          </p:val>
                                        </p:tav>
                                      </p:tavLst>
                                    </p:anim>
                                    <p:animEffect transition="in" filter="fade">
                                      <p:cBhvr>
                                        <p:cTn id="18" dur="500"/>
                                        <p:tgtEl>
                                          <p:spTgt spid="26"/>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p:cTn id="22" dur="500" fill="hold"/>
                                        <p:tgtEl>
                                          <p:spTgt spid="29"/>
                                        </p:tgtEl>
                                        <p:attrNameLst>
                                          <p:attrName>ppt_w</p:attrName>
                                        </p:attrNameLst>
                                      </p:cBhvr>
                                      <p:tavLst>
                                        <p:tav tm="0">
                                          <p:val>
                                            <p:fltVal val="0"/>
                                          </p:val>
                                        </p:tav>
                                        <p:tav tm="100000">
                                          <p:val>
                                            <p:strVal val="#ppt_w"/>
                                          </p:val>
                                        </p:tav>
                                      </p:tavLst>
                                    </p:anim>
                                    <p:anim calcmode="lin" valueType="num">
                                      <p:cBhvr>
                                        <p:cTn id="23" dur="500" fill="hold"/>
                                        <p:tgtEl>
                                          <p:spTgt spid="29"/>
                                        </p:tgtEl>
                                        <p:attrNameLst>
                                          <p:attrName>ppt_h</p:attrName>
                                        </p:attrNameLst>
                                      </p:cBhvr>
                                      <p:tavLst>
                                        <p:tav tm="0">
                                          <p:val>
                                            <p:fltVal val="0"/>
                                          </p:val>
                                        </p:tav>
                                        <p:tav tm="100000">
                                          <p:val>
                                            <p:strVal val="#ppt_h"/>
                                          </p:val>
                                        </p:tav>
                                      </p:tavLst>
                                    </p:anim>
                                    <p:animEffect transition="in" filter="fade">
                                      <p:cBhvr>
                                        <p:cTn id="24" dur="500"/>
                                        <p:tgtEl>
                                          <p:spTgt spid="29"/>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30"/>
                                        </p:tgtEl>
                                        <p:attrNameLst>
                                          <p:attrName>style.visibility</p:attrName>
                                        </p:attrNameLst>
                                      </p:cBhvr>
                                      <p:to>
                                        <p:strVal val="visible"/>
                                      </p:to>
                                    </p:set>
                                    <p:anim calcmode="lin" valueType="num">
                                      <p:cBhvr>
                                        <p:cTn id="28" dur="500" fill="hold"/>
                                        <p:tgtEl>
                                          <p:spTgt spid="30"/>
                                        </p:tgtEl>
                                        <p:attrNameLst>
                                          <p:attrName>ppt_w</p:attrName>
                                        </p:attrNameLst>
                                      </p:cBhvr>
                                      <p:tavLst>
                                        <p:tav tm="0">
                                          <p:val>
                                            <p:fltVal val="0"/>
                                          </p:val>
                                        </p:tav>
                                        <p:tav tm="100000">
                                          <p:val>
                                            <p:strVal val="#ppt_w"/>
                                          </p:val>
                                        </p:tav>
                                      </p:tavLst>
                                    </p:anim>
                                    <p:anim calcmode="lin" valueType="num">
                                      <p:cBhvr>
                                        <p:cTn id="29" dur="500" fill="hold"/>
                                        <p:tgtEl>
                                          <p:spTgt spid="30"/>
                                        </p:tgtEl>
                                        <p:attrNameLst>
                                          <p:attrName>ppt_h</p:attrName>
                                        </p:attrNameLst>
                                      </p:cBhvr>
                                      <p:tavLst>
                                        <p:tav tm="0">
                                          <p:val>
                                            <p:fltVal val="0"/>
                                          </p:val>
                                        </p:tav>
                                        <p:tav tm="100000">
                                          <p:val>
                                            <p:strVal val="#ppt_h"/>
                                          </p:val>
                                        </p:tav>
                                      </p:tavLst>
                                    </p:anim>
                                    <p:animEffect transition="in" filter="fade">
                                      <p:cBhvr>
                                        <p:cTn id="30" dur="500"/>
                                        <p:tgtEl>
                                          <p:spTgt spid="30"/>
                                        </p:tgtEl>
                                      </p:cBhvr>
                                    </p:animEffect>
                                  </p:childTnLst>
                                </p:cTn>
                              </p:par>
                            </p:childTnLst>
                          </p:cTn>
                        </p:par>
                        <p:par>
                          <p:cTn id="31" fill="hold">
                            <p:stCondLst>
                              <p:cond delay="2500"/>
                            </p:stCondLst>
                            <p:childTnLst>
                              <p:par>
                                <p:cTn id="32" presetID="2" presetClass="entr" presetSubtype="1"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 calcmode="lin" valueType="num">
                                      <p:cBhvr additive="base">
                                        <p:cTn id="34" dur="500" fill="hold"/>
                                        <p:tgtEl>
                                          <p:spTgt spid="31"/>
                                        </p:tgtEl>
                                        <p:attrNameLst>
                                          <p:attrName>ppt_x</p:attrName>
                                        </p:attrNameLst>
                                      </p:cBhvr>
                                      <p:tavLst>
                                        <p:tav tm="0">
                                          <p:val>
                                            <p:strVal val="#ppt_x"/>
                                          </p:val>
                                        </p:tav>
                                        <p:tav tm="100000">
                                          <p:val>
                                            <p:strVal val="#ppt_x"/>
                                          </p:val>
                                        </p:tav>
                                      </p:tavLst>
                                    </p:anim>
                                    <p:anim calcmode="lin" valueType="num">
                                      <p:cBhvr additive="base">
                                        <p:cTn id="35" dur="500" fill="hold"/>
                                        <p:tgtEl>
                                          <p:spTgt spid="3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9" grpId="0"/>
      <p:bldP spid="30" grpId="0"/>
      <p:bldP spid="31"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8420" y="2540"/>
            <a:ext cx="12287250" cy="6922770"/>
          </a:xfrm>
          <a:prstGeom prst="rect">
            <a:avLst/>
          </a:prstGeom>
          <a:gradFill>
            <a:gsLst>
              <a:gs pos="0">
                <a:srgbClr val="012D86"/>
              </a:gs>
              <a:gs pos="100000">
                <a:srgbClr val="0E2557"/>
              </a:gs>
            </a:gsLst>
            <a:lin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 name="组合 3"/>
          <p:cNvGrpSpPr/>
          <p:nvPr/>
        </p:nvGrpSpPr>
        <p:grpSpPr>
          <a:xfrm>
            <a:off x="-59055" y="0"/>
            <a:ext cx="12287250" cy="4029075"/>
            <a:chOff x="997636" y="0"/>
            <a:chExt cx="10232568" cy="4078514"/>
          </a:xfrm>
        </p:grpSpPr>
        <p:sp>
          <p:nvSpPr>
            <p:cNvPr id="5" name="流程图: 文档 4"/>
            <p:cNvSpPr/>
            <p:nvPr/>
          </p:nvSpPr>
          <p:spPr>
            <a:xfrm>
              <a:off x="997636" y="0"/>
              <a:ext cx="2481942" cy="4078514"/>
            </a:xfrm>
            <a:prstGeom prst="flowChartDocument">
              <a:avLst/>
            </a:prstGeom>
            <a:blipFill>
              <a:blip r:embed="rId1"/>
              <a:srcRect/>
              <a:stretch>
                <a:fillRect l="-165987" t="-645" r="-164332"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 name="流程图: 文档 1"/>
            <p:cNvSpPr/>
            <p:nvPr/>
          </p:nvSpPr>
          <p:spPr>
            <a:xfrm flipH="1">
              <a:off x="3581178" y="0"/>
              <a:ext cx="2481942" cy="4078514"/>
            </a:xfrm>
            <a:prstGeom prst="flowChartDocument">
              <a:avLst/>
            </a:prstGeom>
            <a:blipFill>
              <a:blip r:embed="rId2"/>
              <a:srcRect/>
              <a:stretch>
                <a:fillRect l="-40750" t="-645" r="-40343"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3" name="流程图: 文档 2"/>
            <p:cNvSpPr/>
            <p:nvPr/>
          </p:nvSpPr>
          <p:spPr>
            <a:xfrm>
              <a:off x="6164720" y="0"/>
              <a:ext cx="2481942" cy="4078514"/>
            </a:xfrm>
            <a:prstGeom prst="flowChartDocument">
              <a:avLst/>
            </a:prstGeom>
            <a:blipFill>
              <a:blip r:embed="rId3"/>
              <a:srcRect/>
              <a:stretch>
                <a:fillRect l="-52164" t="-645" r="-51645"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8" name="流程图: 文档 7"/>
            <p:cNvSpPr/>
            <p:nvPr/>
          </p:nvSpPr>
          <p:spPr>
            <a:xfrm flipH="1">
              <a:off x="8748262" y="0"/>
              <a:ext cx="2481942" cy="4078514"/>
            </a:xfrm>
            <a:prstGeom prst="flowChartDocument">
              <a:avLst/>
            </a:prstGeom>
            <a:blipFill>
              <a:blip r:embed="rId4"/>
              <a:srcRect/>
              <a:stretch>
                <a:fillRect l="-52164" t="-645" r="-51645"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sp>
        <p:nvSpPr>
          <p:cNvPr id="27" name="矩形 26"/>
          <p:cNvSpPr/>
          <p:nvPr/>
        </p:nvSpPr>
        <p:spPr>
          <a:xfrm>
            <a:off x="-58420" y="-635"/>
            <a:ext cx="12287885" cy="6925945"/>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59055" y="0"/>
            <a:ext cx="12286615" cy="302260"/>
          </a:xfrm>
          <a:prstGeom prst="rect">
            <a:avLst/>
          </a:prstGeom>
          <a:gradFill>
            <a:gsLst>
              <a:gs pos="0">
                <a:srgbClr val="FDDAB2"/>
              </a:gs>
              <a:gs pos="81000">
                <a:srgbClr val="BB8A52"/>
              </a:gs>
            </a:gsLst>
            <a:lin ang="10800000" scaled="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3" name="文本框 12"/>
          <p:cNvSpPr txBox="1"/>
          <p:nvPr/>
        </p:nvSpPr>
        <p:spPr>
          <a:xfrm>
            <a:off x="496570" y="465455"/>
            <a:ext cx="849630" cy="460375"/>
          </a:xfrm>
          <a:prstGeom prst="rect">
            <a:avLst/>
          </a:prstGeom>
          <a:noFill/>
        </p:spPr>
        <p:txBody>
          <a:bodyPr wrap="square" rtlCol="0">
            <a:spAutoFit/>
          </a:bodyPr>
          <a:p>
            <a:r>
              <a:rPr lang="en-US" altLang="zh-CN" sz="2400"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Impact" panose="020B0806030902050204" charset="0"/>
                <a:ea typeface="方正粗宋简体" panose="03000509000000000000" pitchFamily="65" charset="-122"/>
                <a:cs typeface="Impact" panose="020B0806030902050204" charset="0"/>
              </a:rPr>
              <a:t>LOGO</a:t>
            </a:r>
            <a:endParaRPr lang="en-US" altLang="zh-CN" sz="2400"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Impact" panose="020B0806030902050204" charset="0"/>
              <a:ea typeface="方正粗宋简体" panose="03000509000000000000" pitchFamily="65" charset="-122"/>
              <a:cs typeface="Impact" panose="020B0806030902050204" charset="0"/>
            </a:endParaRPr>
          </a:p>
        </p:txBody>
      </p:sp>
      <p:grpSp>
        <p:nvGrpSpPr>
          <p:cNvPr id="18" name="组合 17"/>
          <p:cNvGrpSpPr/>
          <p:nvPr/>
        </p:nvGrpSpPr>
        <p:grpSpPr>
          <a:xfrm>
            <a:off x="1354455" y="379730"/>
            <a:ext cx="3577590" cy="612775"/>
            <a:chOff x="6774" y="3580"/>
            <a:chExt cx="5634" cy="965"/>
          </a:xfrm>
        </p:grpSpPr>
        <p:sp>
          <p:nvSpPr>
            <p:cNvPr id="38" name="平行四边形 37"/>
            <p:cNvSpPr/>
            <p:nvPr/>
          </p:nvSpPr>
          <p:spPr>
            <a:xfrm>
              <a:off x="6913" y="3580"/>
              <a:ext cx="5357" cy="965"/>
            </a:xfrm>
            <a:prstGeom prst="parallelogram">
              <a:avLst>
                <a:gd name="adj" fmla="val 48207"/>
              </a:avLst>
            </a:prstGeom>
            <a:gradFill>
              <a:gsLst>
                <a:gs pos="0">
                  <a:srgbClr val="FDDAB2"/>
                </a:gs>
                <a:gs pos="100000">
                  <a:srgbClr val="BB8A52"/>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905510" hangingPunct="0"/>
              <a:endParaRPr lang="zh-CN" altLang="en-US" sz="1810" kern="0">
                <a:solidFill>
                  <a:srgbClr val="3C3F5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9" name="文本框 9"/>
            <p:cNvSpPr txBox="1"/>
            <p:nvPr/>
          </p:nvSpPr>
          <p:spPr>
            <a:xfrm>
              <a:off x="6774" y="3603"/>
              <a:ext cx="5634" cy="919"/>
            </a:xfrm>
            <a:prstGeom prst="rect">
              <a:avLst/>
            </a:prstGeom>
            <a:noFill/>
          </p:spPr>
          <p:txBody>
            <a:bodyPr wrap="square" rtlCol="0">
              <a:spAutoFit/>
            </a:bodyPr>
            <a:p>
              <a:pPr marL="0" marR="0" lvl="0" indent="0" algn="ctr" defTabSz="457200" rtl="0" eaLnBrk="1" fontAlgn="auto" latinLnBrk="0" hangingPunct="1">
                <a:lnSpc>
                  <a:spcPct val="100000"/>
                </a:lnSpc>
                <a:spcBef>
                  <a:spcPts val="0"/>
                </a:spcBef>
                <a:spcAft>
                  <a:spcPts val="0"/>
                </a:spcAft>
                <a:buClrTx/>
                <a:buSzTx/>
                <a:buFontTx/>
                <a:buNone/>
                <a:defRPr/>
              </a:pPr>
              <a:r>
                <a:rPr lang="en-US" altLang="zh-CN" sz="3200" spc="100" noProof="0" dirty="0">
                  <a:ln>
                    <a:noFill/>
                  </a:ln>
                  <a:solidFill>
                    <a:srgbClr val="132347"/>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PART  FOUR</a:t>
              </a:r>
              <a:endParaRPr lang="en-US" altLang="zh-CN" sz="3200" spc="100" noProof="0" dirty="0">
                <a:ln>
                  <a:noFill/>
                </a:ln>
                <a:solidFill>
                  <a:srgbClr val="132347"/>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7" name="íŝļîďè"/>
          <p:cNvSpPr txBox="1"/>
          <p:nvPr/>
        </p:nvSpPr>
        <p:spPr>
          <a:xfrm>
            <a:off x="2698757" y="3826019"/>
            <a:ext cx="2802455" cy="1188013"/>
          </a:xfrm>
          <a:prstGeom prst="rect">
            <a:avLst/>
          </a:prstGeom>
          <a:noFill/>
        </p:spPr>
        <p:txBody>
          <a:bodyPr wrap="square" lIns="67496" tIns="35097" rIns="67496" bIns="35097" rtlCol="0">
            <a:norm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营销额突</a:t>
            </a:r>
            <a:r>
              <a:rPr kumimoji="0" lang="zh-CN" altLang="en-US" sz="1600" b="0"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破</a:t>
            </a:r>
            <a:r>
              <a:rPr kumimoji="0" lang="en-US" altLang="zh-CN" sz="1600" b="0"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20.000.000</a:t>
            </a:r>
            <a:r>
              <a:rPr kumimoji="0" lang="zh-CN" altLang="en-US" sz="1600" b="0"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万</a:t>
            </a:r>
            <a:endParaRPr kumimoji="0" lang="zh-CN" altLang="en-US" sz="1600" b="0"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î$1îḓe"/>
          <p:cNvSpPr txBox="1"/>
          <p:nvPr/>
        </p:nvSpPr>
        <p:spPr>
          <a:xfrm>
            <a:off x="2590180" y="3380358"/>
            <a:ext cx="2625402" cy="314842"/>
          </a:xfrm>
          <a:prstGeom prst="rect">
            <a:avLst/>
          </a:prstGeom>
          <a:noFill/>
        </p:spPr>
        <p:txBody>
          <a:bodyPr wrap="none" lIns="68576" tIns="34289" rIns="68576" bIns="34289" rtlCol="0" anchor="ctr">
            <a:noAutofit/>
          </a:bodyPr>
          <a:lstStyle>
            <a:defPPr>
              <a:defRPr lang="zh-CN"/>
            </a:defPPr>
            <a:lvl1pPr>
              <a:defRPr sz="1400" b="1">
                <a:solidFill>
                  <a:schemeClr val="accent1"/>
                </a:solidFill>
              </a:defRPr>
            </a:lvl1pPr>
          </a:lstStyle>
          <a:p>
            <a:pPr marL="0" marR="0" lvl="0" indent="0" algn="ctr" defTabSz="685165" rtl="0" eaLnBrk="1" fontAlgn="auto" latinLnBrk="0" hangingPunct="1">
              <a:lnSpc>
                <a:spcPct val="100000"/>
              </a:lnSpc>
              <a:spcBef>
                <a:spcPct val="0"/>
              </a:spcBef>
              <a:spcAft>
                <a:spcPts val="0"/>
              </a:spcAft>
              <a:buClrTx/>
              <a:buSzTx/>
              <a:buFontTx/>
              <a:buNone/>
              <a:defRPr/>
            </a:pPr>
            <a:r>
              <a:rPr kumimoji="0" lang="en-US" altLang="zh-CN" sz="28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2020</a:t>
            </a:r>
            <a:endParaRPr kumimoji="0" lang="en-US" altLang="zh-CN" sz="28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iṧ1iḑê"/>
          <p:cNvSpPr txBox="1"/>
          <p:nvPr/>
        </p:nvSpPr>
        <p:spPr>
          <a:xfrm>
            <a:off x="4702390" y="2984541"/>
            <a:ext cx="4706808" cy="630904"/>
          </a:xfrm>
          <a:prstGeom prst="rect">
            <a:avLst/>
          </a:prstGeom>
          <a:noFill/>
        </p:spPr>
        <p:txBody>
          <a:bodyPr wrap="square" lIns="67496" tIns="35097" rIns="67496" bIns="35097" rtlCol="0">
            <a:noAutofit/>
          </a:bodyPr>
          <a:lstStyle/>
          <a:p>
            <a:pPr marL="0" marR="0" lvl="0" indent="0" algn="ctr" defTabSz="685165" rtl="0" eaLnBrk="1" fontAlgn="auto" latinLnBrk="0" hangingPunct="1">
              <a:lnSpc>
                <a:spcPct val="12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营销额</a:t>
            </a:r>
            <a:r>
              <a:rPr kumimoji="0" lang="zh-CN" altLang="en-US" sz="1600" b="0"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达到 </a:t>
            </a:r>
            <a:r>
              <a:rPr kumimoji="0" lang="en-US" altLang="zh-CN" sz="1600" b="0"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90.000.000</a:t>
            </a:r>
            <a:r>
              <a:rPr kumimoji="0" lang="zh-CN" altLang="en-US" sz="1600" b="0"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万</a:t>
            </a:r>
            <a:endParaRPr kumimoji="0" lang="zh-CN" altLang="en-US" sz="1600" b="0"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i$ľîḋê"/>
          <p:cNvSpPr txBox="1"/>
          <p:nvPr/>
        </p:nvSpPr>
        <p:spPr>
          <a:xfrm>
            <a:off x="5501212" y="2626914"/>
            <a:ext cx="2916077" cy="314842"/>
          </a:xfrm>
          <a:prstGeom prst="rect">
            <a:avLst/>
          </a:prstGeom>
          <a:noFill/>
        </p:spPr>
        <p:txBody>
          <a:bodyPr wrap="none" lIns="68576" tIns="34289" rIns="68576" bIns="34289" rtlCol="0" anchor="ctr">
            <a:noAutofit/>
          </a:bodyPr>
          <a:lstStyle>
            <a:defPPr>
              <a:defRPr lang="zh-CN"/>
            </a:defPPr>
            <a:lvl1pPr>
              <a:defRPr sz="1400" b="1">
                <a:solidFill>
                  <a:schemeClr val="accent1"/>
                </a:solidFill>
              </a:defRPr>
            </a:lvl1pPr>
          </a:lstStyle>
          <a:p>
            <a:pPr marL="0" marR="0" lvl="0" indent="0" algn="ctr" defTabSz="685165" rtl="0" eaLnBrk="1" fontAlgn="auto" latinLnBrk="0" hangingPunct="1">
              <a:lnSpc>
                <a:spcPct val="100000"/>
              </a:lnSpc>
              <a:spcBef>
                <a:spcPct val="0"/>
              </a:spcBef>
              <a:spcAft>
                <a:spcPts val="0"/>
              </a:spcAft>
              <a:buClrTx/>
              <a:buSzTx/>
              <a:buFontTx/>
              <a:buNone/>
              <a:defRPr/>
            </a:pPr>
            <a:r>
              <a:rPr kumimoji="0" lang="en-US" altLang="zh-CN" sz="28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2021</a:t>
            </a:r>
            <a:endParaRPr kumimoji="0" lang="en-US" altLang="zh-CN" sz="28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îsļiďè"/>
          <p:cNvSpPr txBox="1"/>
          <p:nvPr/>
        </p:nvSpPr>
        <p:spPr>
          <a:xfrm>
            <a:off x="8445390" y="3834928"/>
            <a:ext cx="2908410" cy="1188013"/>
          </a:xfrm>
          <a:prstGeom prst="rect">
            <a:avLst/>
          </a:prstGeom>
          <a:noFill/>
        </p:spPr>
        <p:txBody>
          <a:bodyPr wrap="square" lIns="67496" tIns="35097" rIns="67496" bIns="35097" rtlCol="0">
            <a:normAutofit/>
          </a:bodyPr>
          <a:lstStyle/>
          <a:p>
            <a:pPr marL="0" marR="0" lvl="0" indent="0" algn="ctr" defTabSz="685165" rtl="0" eaLnBrk="1" fontAlgn="auto" latinLnBrk="0" hangingPunct="1">
              <a:lnSpc>
                <a:spcPct val="12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营销额达到</a:t>
            </a:r>
            <a:r>
              <a:rPr kumimoji="0" lang="en-US" altLang="zh-CN" sz="16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en-US" altLang="zh-CN" sz="1600" b="0"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150.000.000</a:t>
            </a:r>
            <a:r>
              <a:rPr kumimoji="0" lang="zh-CN" altLang="en-US" sz="1600" b="0"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万</a:t>
            </a:r>
            <a:endParaRPr kumimoji="0" lang="zh-CN" altLang="en-US" sz="16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ctr" defTabSz="685165" rtl="0" eaLnBrk="1" fontAlgn="auto" latinLnBrk="0" hangingPunct="1">
              <a:lnSpc>
                <a:spcPct val="12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ïṩḷîḍé"/>
          <p:cNvSpPr txBox="1"/>
          <p:nvPr/>
        </p:nvSpPr>
        <p:spPr>
          <a:xfrm>
            <a:off x="8445390" y="3458024"/>
            <a:ext cx="2625402" cy="314842"/>
          </a:xfrm>
          <a:prstGeom prst="rect">
            <a:avLst/>
          </a:prstGeom>
          <a:noFill/>
        </p:spPr>
        <p:txBody>
          <a:bodyPr wrap="none" lIns="68576" tIns="34289" rIns="68576" bIns="34289" rtlCol="0" anchor="ctr">
            <a:noAutofit/>
          </a:bodyPr>
          <a:lstStyle>
            <a:defPPr>
              <a:defRPr lang="zh-CN"/>
            </a:defPPr>
            <a:lvl1pPr>
              <a:defRPr sz="1400" b="1">
                <a:solidFill>
                  <a:schemeClr val="accent1"/>
                </a:solidFill>
              </a:defRPr>
            </a:lvl1pPr>
          </a:lstStyle>
          <a:p>
            <a:pPr marL="0" marR="0" lvl="0" indent="0" algn="ctr" defTabSz="685165" rtl="0" eaLnBrk="1" fontAlgn="auto" latinLnBrk="0" hangingPunct="1">
              <a:lnSpc>
                <a:spcPct val="100000"/>
              </a:lnSpc>
              <a:spcBef>
                <a:spcPct val="0"/>
              </a:spcBef>
              <a:spcAft>
                <a:spcPts val="0"/>
              </a:spcAft>
              <a:buClrTx/>
              <a:buSzTx/>
              <a:buFontTx/>
              <a:buNone/>
              <a:defRPr/>
            </a:pPr>
            <a:r>
              <a:rPr kumimoji="0" lang="en-US" altLang="zh-CN" sz="28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2022</a:t>
            </a:r>
            <a:endParaRPr kumimoji="0" lang="en-US" altLang="zh-CN" sz="28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6" name="组 17"/>
          <p:cNvGrpSpPr/>
          <p:nvPr/>
        </p:nvGrpSpPr>
        <p:grpSpPr>
          <a:xfrm>
            <a:off x="1066800" y="1825413"/>
            <a:ext cx="10287000" cy="3352800"/>
            <a:chOff x="1790925" y="1197309"/>
            <a:chExt cx="9729563" cy="3535550"/>
          </a:xfrm>
        </p:grpSpPr>
        <p:grpSp>
          <p:nvGrpSpPr>
            <p:cNvPr id="49" name="iš1iḍé"/>
            <p:cNvGrpSpPr>
              <a:grpSpLocks noChangeAspect="1"/>
            </p:cNvGrpSpPr>
            <p:nvPr/>
          </p:nvGrpSpPr>
          <p:grpSpPr bwMode="auto">
            <a:xfrm>
              <a:off x="1790925" y="2937396"/>
              <a:ext cx="1128712" cy="1795463"/>
              <a:chOff x="614" y="1144"/>
              <a:chExt cx="711" cy="1131"/>
            </a:xfrm>
            <a:solidFill>
              <a:schemeClr val="accent1"/>
            </a:solidFill>
          </p:grpSpPr>
          <p:sp>
            <p:nvSpPr>
              <p:cNvPr id="50" name="îṡ1íḓe"/>
              <p:cNvSpPr/>
              <p:nvPr/>
            </p:nvSpPr>
            <p:spPr bwMode="auto">
              <a:xfrm>
                <a:off x="614" y="1144"/>
                <a:ext cx="711" cy="1131"/>
              </a:xfrm>
              <a:custGeom>
                <a:avLst/>
                <a:gdLst>
                  <a:gd name="T0" fmla="*/ 251 w 264"/>
                  <a:gd name="T1" fmla="*/ 70 h 420"/>
                  <a:gd name="T2" fmla="*/ 163 w 264"/>
                  <a:gd name="T3" fmla="*/ 11 h 420"/>
                  <a:gd name="T4" fmla="*/ 54 w 264"/>
                  <a:gd name="T5" fmla="*/ 28 h 420"/>
                  <a:gd name="T6" fmla="*/ 26 w 264"/>
                  <a:gd name="T7" fmla="*/ 193 h 420"/>
                  <a:gd name="T8" fmla="*/ 24 w 264"/>
                  <a:gd name="T9" fmla="*/ 318 h 420"/>
                  <a:gd name="T10" fmla="*/ 73 w 264"/>
                  <a:gd name="T11" fmla="*/ 397 h 420"/>
                  <a:gd name="T12" fmla="*/ 218 w 264"/>
                  <a:gd name="T13" fmla="*/ 387 h 420"/>
                  <a:gd name="T14" fmla="*/ 252 w 264"/>
                  <a:gd name="T15" fmla="*/ 293 h 420"/>
                  <a:gd name="T16" fmla="*/ 255 w 264"/>
                  <a:gd name="T17" fmla="*/ 195 h 420"/>
                  <a:gd name="T18" fmla="*/ 251 w 264"/>
                  <a:gd name="T19" fmla="*/ 70 h 420"/>
                  <a:gd name="T20" fmla="*/ 172 w 264"/>
                  <a:gd name="T21" fmla="*/ 122 h 420"/>
                  <a:gd name="T22" fmla="*/ 140 w 264"/>
                  <a:gd name="T23" fmla="*/ 181 h 420"/>
                  <a:gd name="T24" fmla="*/ 114 w 264"/>
                  <a:gd name="T25" fmla="*/ 147 h 420"/>
                  <a:gd name="T26" fmla="*/ 128 w 264"/>
                  <a:gd name="T27" fmla="*/ 28 h 420"/>
                  <a:gd name="T28" fmla="*/ 144 w 264"/>
                  <a:gd name="T29" fmla="*/ 26 h 420"/>
                  <a:gd name="T30" fmla="*/ 172 w 264"/>
                  <a:gd name="T31" fmla="*/ 122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4" h="420">
                    <a:moveTo>
                      <a:pt x="251" y="70"/>
                    </a:moveTo>
                    <a:cubicBezTo>
                      <a:pt x="246" y="36"/>
                      <a:pt x="213" y="21"/>
                      <a:pt x="163" y="11"/>
                    </a:cubicBezTo>
                    <a:cubicBezTo>
                      <a:pt x="113" y="0"/>
                      <a:pt x="54" y="28"/>
                      <a:pt x="54" y="28"/>
                    </a:cubicBezTo>
                    <a:cubicBezTo>
                      <a:pt x="0" y="56"/>
                      <a:pt x="25" y="183"/>
                      <a:pt x="26" y="193"/>
                    </a:cubicBezTo>
                    <a:cubicBezTo>
                      <a:pt x="26" y="202"/>
                      <a:pt x="24" y="307"/>
                      <a:pt x="24" y="318"/>
                    </a:cubicBezTo>
                    <a:cubicBezTo>
                      <a:pt x="24" y="329"/>
                      <a:pt x="36" y="376"/>
                      <a:pt x="73" y="397"/>
                    </a:cubicBezTo>
                    <a:cubicBezTo>
                      <a:pt x="111" y="418"/>
                      <a:pt x="179" y="420"/>
                      <a:pt x="218" y="387"/>
                    </a:cubicBezTo>
                    <a:cubicBezTo>
                      <a:pt x="256" y="354"/>
                      <a:pt x="251" y="297"/>
                      <a:pt x="252" y="293"/>
                    </a:cubicBezTo>
                    <a:cubicBezTo>
                      <a:pt x="252" y="290"/>
                      <a:pt x="246" y="227"/>
                      <a:pt x="255" y="195"/>
                    </a:cubicBezTo>
                    <a:cubicBezTo>
                      <a:pt x="264" y="164"/>
                      <a:pt x="256" y="104"/>
                      <a:pt x="251" y="70"/>
                    </a:cubicBezTo>
                    <a:close/>
                    <a:moveTo>
                      <a:pt x="172" y="122"/>
                    </a:moveTo>
                    <a:cubicBezTo>
                      <a:pt x="168" y="161"/>
                      <a:pt x="156" y="178"/>
                      <a:pt x="140" y="181"/>
                    </a:cubicBezTo>
                    <a:cubicBezTo>
                      <a:pt x="125" y="184"/>
                      <a:pt x="114" y="147"/>
                      <a:pt x="114" y="147"/>
                    </a:cubicBezTo>
                    <a:cubicBezTo>
                      <a:pt x="97" y="60"/>
                      <a:pt x="123" y="35"/>
                      <a:pt x="128" y="28"/>
                    </a:cubicBezTo>
                    <a:cubicBezTo>
                      <a:pt x="134" y="20"/>
                      <a:pt x="144" y="26"/>
                      <a:pt x="144" y="26"/>
                    </a:cubicBezTo>
                    <a:cubicBezTo>
                      <a:pt x="171" y="45"/>
                      <a:pt x="175" y="83"/>
                      <a:pt x="172" y="1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1" name="isliďe"/>
              <p:cNvSpPr/>
              <p:nvPr/>
            </p:nvSpPr>
            <p:spPr bwMode="auto">
              <a:xfrm>
                <a:off x="948" y="1262"/>
                <a:ext cx="89" cy="197"/>
              </a:xfrm>
              <a:custGeom>
                <a:avLst/>
                <a:gdLst>
                  <a:gd name="T0" fmla="*/ 17 w 33"/>
                  <a:gd name="T1" fmla="*/ 4 h 73"/>
                  <a:gd name="T2" fmla="*/ 1 w 33"/>
                  <a:gd name="T3" fmla="*/ 20 h 73"/>
                  <a:gd name="T4" fmla="*/ 14 w 33"/>
                  <a:gd name="T5" fmla="*/ 72 h 73"/>
                  <a:gd name="T6" fmla="*/ 32 w 33"/>
                  <a:gd name="T7" fmla="*/ 37 h 73"/>
                  <a:gd name="T8" fmla="*/ 17 w 33"/>
                  <a:gd name="T9" fmla="*/ 4 h 73"/>
                </a:gdLst>
                <a:ahLst/>
                <a:cxnLst>
                  <a:cxn ang="0">
                    <a:pos x="T0" y="T1"/>
                  </a:cxn>
                  <a:cxn ang="0">
                    <a:pos x="T2" y="T3"/>
                  </a:cxn>
                  <a:cxn ang="0">
                    <a:pos x="T4" y="T5"/>
                  </a:cxn>
                  <a:cxn ang="0">
                    <a:pos x="T6" y="T7"/>
                  </a:cxn>
                  <a:cxn ang="0">
                    <a:pos x="T8" y="T9"/>
                  </a:cxn>
                </a:cxnLst>
                <a:rect l="0" t="0" r="r" b="b"/>
                <a:pathLst>
                  <a:path w="33" h="73">
                    <a:moveTo>
                      <a:pt x="17" y="4"/>
                    </a:moveTo>
                    <a:cubicBezTo>
                      <a:pt x="17" y="4"/>
                      <a:pt x="2" y="0"/>
                      <a:pt x="1" y="20"/>
                    </a:cubicBezTo>
                    <a:cubicBezTo>
                      <a:pt x="0" y="40"/>
                      <a:pt x="0" y="71"/>
                      <a:pt x="14" y="72"/>
                    </a:cubicBezTo>
                    <a:cubicBezTo>
                      <a:pt x="28" y="73"/>
                      <a:pt x="33" y="59"/>
                      <a:pt x="32" y="37"/>
                    </a:cubicBezTo>
                    <a:cubicBezTo>
                      <a:pt x="32" y="14"/>
                      <a:pt x="25" y="6"/>
                      <a:pt x="1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2" name="ïṧļîḓè"/>
              <p:cNvSpPr/>
              <p:nvPr/>
            </p:nvSpPr>
            <p:spPr bwMode="auto">
              <a:xfrm>
                <a:off x="614" y="1144"/>
                <a:ext cx="711" cy="1131"/>
              </a:xfrm>
              <a:custGeom>
                <a:avLst/>
                <a:gdLst>
                  <a:gd name="T0" fmla="*/ 251 w 264"/>
                  <a:gd name="T1" fmla="*/ 70 h 420"/>
                  <a:gd name="T2" fmla="*/ 163 w 264"/>
                  <a:gd name="T3" fmla="*/ 11 h 420"/>
                  <a:gd name="T4" fmla="*/ 54 w 264"/>
                  <a:gd name="T5" fmla="*/ 28 h 420"/>
                  <a:gd name="T6" fmla="*/ 26 w 264"/>
                  <a:gd name="T7" fmla="*/ 193 h 420"/>
                  <a:gd name="T8" fmla="*/ 24 w 264"/>
                  <a:gd name="T9" fmla="*/ 318 h 420"/>
                  <a:gd name="T10" fmla="*/ 73 w 264"/>
                  <a:gd name="T11" fmla="*/ 397 h 420"/>
                  <a:gd name="T12" fmla="*/ 218 w 264"/>
                  <a:gd name="T13" fmla="*/ 387 h 420"/>
                  <a:gd name="T14" fmla="*/ 252 w 264"/>
                  <a:gd name="T15" fmla="*/ 293 h 420"/>
                  <a:gd name="T16" fmla="*/ 255 w 264"/>
                  <a:gd name="T17" fmla="*/ 195 h 420"/>
                  <a:gd name="T18" fmla="*/ 251 w 264"/>
                  <a:gd name="T19" fmla="*/ 70 h 420"/>
                  <a:gd name="T20" fmla="*/ 172 w 264"/>
                  <a:gd name="T21" fmla="*/ 122 h 420"/>
                  <a:gd name="T22" fmla="*/ 140 w 264"/>
                  <a:gd name="T23" fmla="*/ 181 h 420"/>
                  <a:gd name="T24" fmla="*/ 114 w 264"/>
                  <a:gd name="T25" fmla="*/ 147 h 420"/>
                  <a:gd name="T26" fmla="*/ 128 w 264"/>
                  <a:gd name="T27" fmla="*/ 28 h 420"/>
                  <a:gd name="T28" fmla="*/ 144 w 264"/>
                  <a:gd name="T29" fmla="*/ 26 h 420"/>
                  <a:gd name="T30" fmla="*/ 172 w 264"/>
                  <a:gd name="T31" fmla="*/ 122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4" h="420">
                    <a:moveTo>
                      <a:pt x="251" y="70"/>
                    </a:moveTo>
                    <a:cubicBezTo>
                      <a:pt x="246" y="36"/>
                      <a:pt x="213" y="21"/>
                      <a:pt x="163" y="11"/>
                    </a:cubicBezTo>
                    <a:cubicBezTo>
                      <a:pt x="113" y="0"/>
                      <a:pt x="54" y="28"/>
                      <a:pt x="54" y="28"/>
                    </a:cubicBezTo>
                    <a:cubicBezTo>
                      <a:pt x="0" y="56"/>
                      <a:pt x="25" y="183"/>
                      <a:pt x="26" y="193"/>
                    </a:cubicBezTo>
                    <a:cubicBezTo>
                      <a:pt x="26" y="202"/>
                      <a:pt x="24" y="307"/>
                      <a:pt x="24" y="318"/>
                    </a:cubicBezTo>
                    <a:cubicBezTo>
                      <a:pt x="24" y="329"/>
                      <a:pt x="36" y="376"/>
                      <a:pt x="73" y="397"/>
                    </a:cubicBezTo>
                    <a:cubicBezTo>
                      <a:pt x="111" y="418"/>
                      <a:pt x="179" y="420"/>
                      <a:pt x="218" y="387"/>
                    </a:cubicBezTo>
                    <a:cubicBezTo>
                      <a:pt x="256" y="354"/>
                      <a:pt x="251" y="297"/>
                      <a:pt x="252" y="293"/>
                    </a:cubicBezTo>
                    <a:cubicBezTo>
                      <a:pt x="252" y="290"/>
                      <a:pt x="246" y="227"/>
                      <a:pt x="255" y="195"/>
                    </a:cubicBezTo>
                    <a:cubicBezTo>
                      <a:pt x="264" y="164"/>
                      <a:pt x="256" y="104"/>
                      <a:pt x="251" y="70"/>
                    </a:cubicBezTo>
                    <a:close/>
                    <a:moveTo>
                      <a:pt x="172" y="122"/>
                    </a:moveTo>
                    <a:cubicBezTo>
                      <a:pt x="168" y="161"/>
                      <a:pt x="156" y="178"/>
                      <a:pt x="140" y="181"/>
                    </a:cubicBezTo>
                    <a:cubicBezTo>
                      <a:pt x="125" y="184"/>
                      <a:pt x="114" y="147"/>
                      <a:pt x="114" y="147"/>
                    </a:cubicBezTo>
                    <a:cubicBezTo>
                      <a:pt x="97" y="60"/>
                      <a:pt x="123" y="35"/>
                      <a:pt x="128" y="28"/>
                    </a:cubicBezTo>
                    <a:cubicBezTo>
                      <a:pt x="134" y="20"/>
                      <a:pt x="144" y="26"/>
                      <a:pt x="144" y="26"/>
                    </a:cubicBezTo>
                    <a:cubicBezTo>
                      <a:pt x="171" y="45"/>
                      <a:pt x="175" y="83"/>
                      <a:pt x="172" y="122"/>
                    </a:cubicBezTo>
                    <a:close/>
                  </a:path>
                </a:pathLst>
              </a:custGeom>
              <a:solidFill>
                <a:srgbClr val="E9C1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3" name="isľîḋê"/>
              <p:cNvSpPr/>
              <p:nvPr/>
            </p:nvSpPr>
            <p:spPr bwMode="auto">
              <a:xfrm>
                <a:off x="948" y="1262"/>
                <a:ext cx="89" cy="197"/>
              </a:xfrm>
              <a:custGeom>
                <a:avLst/>
                <a:gdLst>
                  <a:gd name="T0" fmla="*/ 17 w 33"/>
                  <a:gd name="T1" fmla="*/ 4 h 73"/>
                  <a:gd name="T2" fmla="*/ 1 w 33"/>
                  <a:gd name="T3" fmla="*/ 20 h 73"/>
                  <a:gd name="T4" fmla="*/ 14 w 33"/>
                  <a:gd name="T5" fmla="*/ 72 h 73"/>
                  <a:gd name="T6" fmla="*/ 32 w 33"/>
                  <a:gd name="T7" fmla="*/ 37 h 73"/>
                  <a:gd name="T8" fmla="*/ 17 w 33"/>
                  <a:gd name="T9" fmla="*/ 4 h 73"/>
                </a:gdLst>
                <a:ahLst/>
                <a:cxnLst>
                  <a:cxn ang="0">
                    <a:pos x="T0" y="T1"/>
                  </a:cxn>
                  <a:cxn ang="0">
                    <a:pos x="T2" y="T3"/>
                  </a:cxn>
                  <a:cxn ang="0">
                    <a:pos x="T4" y="T5"/>
                  </a:cxn>
                  <a:cxn ang="0">
                    <a:pos x="T6" y="T7"/>
                  </a:cxn>
                  <a:cxn ang="0">
                    <a:pos x="T8" y="T9"/>
                  </a:cxn>
                </a:cxnLst>
                <a:rect l="0" t="0" r="r" b="b"/>
                <a:pathLst>
                  <a:path w="33" h="73">
                    <a:moveTo>
                      <a:pt x="17" y="4"/>
                    </a:moveTo>
                    <a:cubicBezTo>
                      <a:pt x="17" y="4"/>
                      <a:pt x="2" y="0"/>
                      <a:pt x="1" y="20"/>
                    </a:cubicBezTo>
                    <a:cubicBezTo>
                      <a:pt x="0" y="40"/>
                      <a:pt x="0" y="71"/>
                      <a:pt x="14" y="72"/>
                    </a:cubicBezTo>
                    <a:cubicBezTo>
                      <a:pt x="28" y="73"/>
                      <a:pt x="33" y="59"/>
                      <a:pt x="32" y="37"/>
                    </a:cubicBezTo>
                    <a:cubicBezTo>
                      <a:pt x="32" y="14"/>
                      <a:pt x="25" y="6"/>
                      <a:pt x="17" y="4"/>
                    </a:cubicBezTo>
                    <a:close/>
                  </a:path>
                </a:pathLst>
              </a:custGeom>
              <a:solidFill>
                <a:srgbClr val="E9C1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54" name="ïšḻïḓé"/>
            <p:cNvSpPr/>
            <p:nvPr/>
          </p:nvSpPr>
          <p:spPr>
            <a:xfrm>
              <a:off x="2417872" y="1415627"/>
              <a:ext cx="9102616" cy="1548983"/>
            </a:xfrm>
            <a:custGeom>
              <a:avLst/>
              <a:gdLst>
                <a:gd name="connsiteX0" fmla="*/ 0 w 2249715"/>
                <a:gd name="connsiteY0" fmla="*/ 437729 h 437729"/>
                <a:gd name="connsiteX1" fmla="*/ 217715 w 2249715"/>
                <a:gd name="connsiteY1" fmla="*/ 118415 h 437729"/>
                <a:gd name="connsiteX2" fmla="*/ 696686 w 2249715"/>
                <a:gd name="connsiteY2" fmla="*/ 234529 h 437729"/>
                <a:gd name="connsiteX3" fmla="*/ 1393372 w 2249715"/>
                <a:gd name="connsiteY3" fmla="*/ 2301 h 437729"/>
                <a:gd name="connsiteX4" fmla="*/ 1843315 w 2249715"/>
                <a:gd name="connsiteY4" fmla="*/ 132929 h 437729"/>
                <a:gd name="connsiteX5" fmla="*/ 2249715 w 2249715"/>
                <a:gd name="connsiteY5" fmla="*/ 408701 h 437729"/>
                <a:gd name="connsiteX0-1" fmla="*/ 0 w 2569030"/>
                <a:gd name="connsiteY0-2" fmla="*/ 437169 h 437169"/>
                <a:gd name="connsiteX1-3" fmla="*/ 217715 w 2569030"/>
                <a:gd name="connsiteY1-4" fmla="*/ 117855 h 437169"/>
                <a:gd name="connsiteX2-5" fmla="*/ 696686 w 2569030"/>
                <a:gd name="connsiteY2-6" fmla="*/ 233969 h 437169"/>
                <a:gd name="connsiteX3-7" fmla="*/ 1393372 w 2569030"/>
                <a:gd name="connsiteY3-8" fmla="*/ 1741 h 437169"/>
                <a:gd name="connsiteX4-9" fmla="*/ 1843315 w 2569030"/>
                <a:gd name="connsiteY4-10" fmla="*/ 132369 h 437169"/>
                <a:gd name="connsiteX5-11" fmla="*/ 2569030 w 2569030"/>
                <a:gd name="connsiteY5-12" fmla="*/ 219456 h 437169"/>
                <a:gd name="connsiteX0-13" fmla="*/ 0 w 2569030"/>
                <a:gd name="connsiteY0-14" fmla="*/ 437169 h 437169"/>
                <a:gd name="connsiteX1-15" fmla="*/ 217715 w 2569030"/>
                <a:gd name="connsiteY1-16" fmla="*/ 117855 h 437169"/>
                <a:gd name="connsiteX2-17" fmla="*/ 696686 w 2569030"/>
                <a:gd name="connsiteY2-18" fmla="*/ 233969 h 437169"/>
                <a:gd name="connsiteX3-19" fmla="*/ 1393372 w 2569030"/>
                <a:gd name="connsiteY3-20" fmla="*/ 1741 h 437169"/>
                <a:gd name="connsiteX4-21" fmla="*/ 1843315 w 2569030"/>
                <a:gd name="connsiteY4-22" fmla="*/ 132369 h 437169"/>
                <a:gd name="connsiteX5-23" fmla="*/ 2569030 w 2569030"/>
                <a:gd name="connsiteY5-24" fmla="*/ 219456 h 43716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69030" h="437169">
                  <a:moveTo>
                    <a:pt x="0" y="437169"/>
                  </a:moveTo>
                  <a:cubicBezTo>
                    <a:pt x="50800" y="294445"/>
                    <a:pt x="101601" y="151722"/>
                    <a:pt x="217715" y="117855"/>
                  </a:cubicBezTo>
                  <a:cubicBezTo>
                    <a:pt x="333829" y="83988"/>
                    <a:pt x="500743" y="253321"/>
                    <a:pt x="696686" y="233969"/>
                  </a:cubicBezTo>
                  <a:cubicBezTo>
                    <a:pt x="892629" y="214617"/>
                    <a:pt x="1202267" y="18674"/>
                    <a:pt x="1393372" y="1741"/>
                  </a:cubicBezTo>
                  <a:cubicBezTo>
                    <a:pt x="1584477" y="-15192"/>
                    <a:pt x="1647372" y="96083"/>
                    <a:pt x="1843315" y="132369"/>
                  </a:cubicBezTo>
                  <a:cubicBezTo>
                    <a:pt x="2039258" y="168655"/>
                    <a:pt x="2350106" y="376693"/>
                    <a:pt x="2569030" y="219456"/>
                  </a:cubicBezTo>
                </a:path>
              </a:pathLst>
            </a:cu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5" name="ísḻídè"/>
            <p:cNvSpPr/>
            <p:nvPr/>
          </p:nvSpPr>
          <p:spPr>
            <a:xfrm>
              <a:off x="4184146" y="1940259"/>
              <a:ext cx="578354" cy="578358"/>
            </a:xfrm>
            <a:prstGeom prst="ellipse">
              <a:avLst/>
            </a:prstGeom>
            <a:solidFill>
              <a:srgbClr val="E9C195"/>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a:t>
              </a:r>
              <a:endParaRPr kumimoji="0" lang="en-US" altLang="zh-CN" sz="1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6" name="îṡlíḍè"/>
            <p:cNvSpPr/>
            <p:nvPr/>
          </p:nvSpPr>
          <p:spPr>
            <a:xfrm>
              <a:off x="7036373" y="1197309"/>
              <a:ext cx="578354" cy="578358"/>
            </a:xfrm>
            <a:prstGeom prst="ellipse">
              <a:avLst/>
            </a:prstGeom>
            <a:solidFill>
              <a:srgbClr val="E9C195"/>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a:t>
              </a:r>
              <a:endParaRPr kumimoji="0" lang="en-US" altLang="zh-CN" sz="1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7" name="íṥḻíḑe"/>
            <p:cNvSpPr/>
            <p:nvPr/>
          </p:nvSpPr>
          <p:spPr>
            <a:xfrm>
              <a:off x="9765796" y="1951039"/>
              <a:ext cx="578354" cy="578358"/>
            </a:xfrm>
            <a:prstGeom prst="ellipse">
              <a:avLst/>
            </a:prstGeom>
            <a:solidFill>
              <a:srgbClr val="E9C195"/>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a:t>
              </a:r>
              <a:endParaRPr kumimoji="0" lang="en-US" altLang="zh-CN" sz="1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grp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p:cTn id="16" dur="500" fill="hold"/>
                                        <p:tgtEl>
                                          <p:spTgt spid="18"/>
                                        </p:tgtEl>
                                        <p:attrNameLst>
                                          <p:attrName>ppt_w</p:attrName>
                                        </p:attrNameLst>
                                      </p:cBhvr>
                                      <p:tavLst>
                                        <p:tav tm="0">
                                          <p:val>
                                            <p:fltVal val="0"/>
                                          </p:val>
                                        </p:tav>
                                        <p:tav tm="100000">
                                          <p:val>
                                            <p:strVal val="#ppt_w"/>
                                          </p:val>
                                        </p:tav>
                                      </p:tavLst>
                                    </p:anim>
                                    <p:anim calcmode="lin" valueType="num">
                                      <p:cBhvr>
                                        <p:cTn id="17" dur="500" fill="hold"/>
                                        <p:tgtEl>
                                          <p:spTgt spid="18"/>
                                        </p:tgtEl>
                                        <p:attrNameLst>
                                          <p:attrName>ppt_h</p:attrName>
                                        </p:attrNameLst>
                                      </p:cBhvr>
                                      <p:tavLst>
                                        <p:tav tm="0">
                                          <p:val>
                                            <p:fltVal val="0"/>
                                          </p:val>
                                        </p:tav>
                                        <p:tav tm="100000">
                                          <p:val>
                                            <p:strVal val="#ppt_h"/>
                                          </p:val>
                                        </p:tav>
                                      </p:tavLst>
                                    </p:anim>
                                    <p:animEffect transition="in" filter="fade">
                                      <p:cBhvr>
                                        <p:cTn id="18" dur="5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left)">
                                      <p:cBhvr>
                                        <p:cTn id="23" dur="1200"/>
                                        <p:tgtEl>
                                          <p:spTgt spid="16"/>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1000"/>
                                        <p:tgtEl>
                                          <p:spTgt spid="6"/>
                                        </p:tgtEl>
                                      </p:cBhvr>
                                    </p:animEffect>
                                    <p:anim calcmode="lin" valueType="num">
                                      <p:cBhvr>
                                        <p:cTn id="34" dur="1000" fill="hold"/>
                                        <p:tgtEl>
                                          <p:spTgt spid="6"/>
                                        </p:tgtEl>
                                        <p:attrNameLst>
                                          <p:attrName>ppt_x</p:attrName>
                                        </p:attrNameLst>
                                      </p:cBhvr>
                                      <p:tavLst>
                                        <p:tav tm="0">
                                          <p:val>
                                            <p:strVal val="#ppt_x"/>
                                          </p:val>
                                        </p:tav>
                                        <p:tav tm="100000">
                                          <p:val>
                                            <p:strVal val="#ppt_x"/>
                                          </p:val>
                                        </p:tav>
                                      </p:tavLst>
                                    </p:anim>
                                    <p:anim calcmode="lin" valueType="num">
                                      <p:cBhvr>
                                        <p:cTn id="3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1000"/>
                                        <p:tgtEl>
                                          <p:spTgt spid="11"/>
                                        </p:tgtEl>
                                      </p:cBhvr>
                                    </p:animEffect>
                                    <p:anim calcmode="lin" valueType="num">
                                      <p:cBhvr>
                                        <p:cTn id="41" dur="1000" fill="hold"/>
                                        <p:tgtEl>
                                          <p:spTgt spid="11"/>
                                        </p:tgtEl>
                                        <p:attrNameLst>
                                          <p:attrName>ppt_x</p:attrName>
                                        </p:attrNameLst>
                                      </p:cBhvr>
                                      <p:tavLst>
                                        <p:tav tm="0">
                                          <p:val>
                                            <p:strVal val="#ppt_x"/>
                                          </p:val>
                                        </p:tav>
                                        <p:tav tm="100000">
                                          <p:val>
                                            <p:strVal val="#ppt_x"/>
                                          </p:val>
                                        </p:tav>
                                      </p:tavLst>
                                    </p:anim>
                                    <p:anim calcmode="lin" valueType="num">
                                      <p:cBhvr>
                                        <p:cTn id="42" dur="1000" fill="hold"/>
                                        <p:tgtEl>
                                          <p:spTgt spid="11"/>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1000"/>
                                        <p:tgtEl>
                                          <p:spTgt spid="10"/>
                                        </p:tgtEl>
                                      </p:cBhvr>
                                    </p:animEffect>
                                    <p:anim calcmode="lin" valueType="num">
                                      <p:cBhvr>
                                        <p:cTn id="46" dur="1000" fill="hold"/>
                                        <p:tgtEl>
                                          <p:spTgt spid="10"/>
                                        </p:tgtEl>
                                        <p:attrNameLst>
                                          <p:attrName>ppt_x</p:attrName>
                                        </p:attrNameLst>
                                      </p:cBhvr>
                                      <p:tavLst>
                                        <p:tav tm="0">
                                          <p:val>
                                            <p:strVal val="#ppt_x"/>
                                          </p:val>
                                        </p:tav>
                                        <p:tav tm="100000">
                                          <p:val>
                                            <p:strVal val="#ppt_x"/>
                                          </p:val>
                                        </p:tav>
                                      </p:tavLst>
                                    </p:anim>
                                    <p:anim calcmode="lin" valueType="num">
                                      <p:cBhvr>
                                        <p:cTn id="4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1000"/>
                                        <p:tgtEl>
                                          <p:spTgt spid="14"/>
                                        </p:tgtEl>
                                      </p:cBhvr>
                                    </p:animEffect>
                                    <p:anim calcmode="lin" valueType="num">
                                      <p:cBhvr>
                                        <p:cTn id="53" dur="1000" fill="hold"/>
                                        <p:tgtEl>
                                          <p:spTgt spid="14"/>
                                        </p:tgtEl>
                                        <p:attrNameLst>
                                          <p:attrName>ppt_x</p:attrName>
                                        </p:attrNameLst>
                                      </p:cBhvr>
                                      <p:tavLst>
                                        <p:tav tm="0">
                                          <p:val>
                                            <p:strVal val="#ppt_x"/>
                                          </p:val>
                                        </p:tav>
                                        <p:tav tm="100000">
                                          <p:val>
                                            <p:strVal val="#ppt_x"/>
                                          </p:val>
                                        </p:tav>
                                      </p:tavLst>
                                    </p:anim>
                                    <p:anim calcmode="lin" valueType="num">
                                      <p:cBhvr>
                                        <p:cTn id="54" dur="1000" fill="hold"/>
                                        <p:tgtEl>
                                          <p:spTgt spid="14"/>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fade">
                                      <p:cBhvr>
                                        <p:cTn id="57" dur="1000"/>
                                        <p:tgtEl>
                                          <p:spTgt spid="12"/>
                                        </p:tgtEl>
                                      </p:cBhvr>
                                    </p:animEffect>
                                    <p:anim calcmode="lin" valueType="num">
                                      <p:cBhvr>
                                        <p:cTn id="58" dur="1000" fill="hold"/>
                                        <p:tgtEl>
                                          <p:spTgt spid="12"/>
                                        </p:tgtEl>
                                        <p:attrNameLst>
                                          <p:attrName>ppt_x</p:attrName>
                                        </p:attrNameLst>
                                      </p:cBhvr>
                                      <p:tavLst>
                                        <p:tav tm="0">
                                          <p:val>
                                            <p:strVal val="#ppt_x"/>
                                          </p:val>
                                        </p:tav>
                                        <p:tav tm="100000">
                                          <p:val>
                                            <p:strVal val="#ppt_x"/>
                                          </p:val>
                                        </p:tav>
                                      </p:tavLst>
                                    </p:anim>
                                    <p:anim calcmode="lin" valueType="num">
                                      <p:cBhvr>
                                        <p:cTn id="5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7" grpId="0"/>
      <p:bldP spid="6" grpId="0"/>
      <p:bldP spid="10" grpId="0"/>
      <p:bldP spid="11" grpId="0"/>
      <p:bldP spid="12"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8420" y="2540"/>
            <a:ext cx="12287250" cy="6922770"/>
          </a:xfrm>
          <a:prstGeom prst="rect">
            <a:avLst/>
          </a:prstGeom>
          <a:gradFill>
            <a:gsLst>
              <a:gs pos="0">
                <a:srgbClr val="012D86"/>
              </a:gs>
              <a:gs pos="100000">
                <a:srgbClr val="0E2557"/>
              </a:gs>
            </a:gsLst>
            <a:lin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 name="组合 3"/>
          <p:cNvGrpSpPr/>
          <p:nvPr/>
        </p:nvGrpSpPr>
        <p:grpSpPr>
          <a:xfrm>
            <a:off x="-59055" y="0"/>
            <a:ext cx="12287250" cy="4029075"/>
            <a:chOff x="997636" y="0"/>
            <a:chExt cx="10232568" cy="4078514"/>
          </a:xfrm>
        </p:grpSpPr>
        <p:sp>
          <p:nvSpPr>
            <p:cNvPr id="5" name="流程图: 文档 4"/>
            <p:cNvSpPr/>
            <p:nvPr/>
          </p:nvSpPr>
          <p:spPr>
            <a:xfrm>
              <a:off x="997636" y="0"/>
              <a:ext cx="2481942" cy="4078514"/>
            </a:xfrm>
            <a:prstGeom prst="flowChartDocument">
              <a:avLst/>
            </a:prstGeom>
            <a:blipFill>
              <a:blip r:embed="rId1"/>
              <a:srcRect/>
              <a:stretch>
                <a:fillRect l="-165987" t="-645" r="-164332"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 name="流程图: 文档 1"/>
            <p:cNvSpPr/>
            <p:nvPr/>
          </p:nvSpPr>
          <p:spPr>
            <a:xfrm flipH="1">
              <a:off x="3581178" y="0"/>
              <a:ext cx="2481942" cy="4078514"/>
            </a:xfrm>
            <a:prstGeom prst="flowChartDocument">
              <a:avLst/>
            </a:prstGeom>
            <a:blipFill>
              <a:blip r:embed="rId2"/>
              <a:srcRect/>
              <a:stretch>
                <a:fillRect l="-40750" t="-645" r="-40343"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3" name="流程图: 文档 2"/>
            <p:cNvSpPr/>
            <p:nvPr/>
          </p:nvSpPr>
          <p:spPr>
            <a:xfrm>
              <a:off x="6164720" y="0"/>
              <a:ext cx="2481942" cy="4078514"/>
            </a:xfrm>
            <a:prstGeom prst="flowChartDocument">
              <a:avLst/>
            </a:prstGeom>
            <a:blipFill>
              <a:blip r:embed="rId3"/>
              <a:srcRect/>
              <a:stretch>
                <a:fillRect l="-52164" t="-645" r="-51645"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8" name="流程图: 文档 7"/>
            <p:cNvSpPr/>
            <p:nvPr/>
          </p:nvSpPr>
          <p:spPr>
            <a:xfrm flipH="1">
              <a:off x="8748262" y="0"/>
              <a:ext cx="2481942" cy="4078514"/>
            </a:xfrm>
            <a:prstGeom prst="flowChartDocument">
              <a:avLst/>
            </a:prstGeom>
            <a:blipFill>
              <a:blip r:embed="rId4"/>
              <a:srcRect/>
              <a:stretch>
                <a:fillRect l="-52164" t="-645" r="-51645"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sp>
        <p:nvSpPr>
          <p:cNvPr id="27" name="矩形 26"/>
          <p:cNvSpPr/>
          <p:nvPr/>
        </p:nvSpPr>
        <p:spPr>
          <a:xfrm>
            <a:off x="-58420" y="-635"/>
            <a:ext cx="12287885" cy="6925945"/>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59055" y="0"/>
            <a:ext cx="12286615" cy="302260"/>
          </a:xfrm>
          <a:prstGeom prst="rect">
            <a:avLst/>
          </a:prstGeom>
          <a:gradFill>
            <a:gsLst>
              <a:gs pos="0">
                <a:srgbClr val="FDDAB2"/>
              </a:gs>
              <a:gs pos="81000">
                <a:srgbClr val="BB8A52"/>
              </a:gs>
            </a:gsLst>
            <a:lin ang="10800000" scaled="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3" name="文本框 12"/>
          <p:cNvSpPr txBox="1"/>
          <p:nvPr/>
        </p:nvSpPr>
        <p:spPr>
          <a:xfrm>
            <a:off x="496570" y="465455"/>
            <a:ext cx="849630" cy="460375"/>
          </a:xfrm>
          <a:prstGeom prst="rect">
            <a:avLst/>
          </a:prstGeom>
          <a:noFill/>
        </p:spPr>
        <p:txBody>
          <a:bodyPr wrap="square" rtlCol="0">
            <a:spAutoFit/>
          </a:bodyPr>
          <a:p>
            <a:r>
              <a:rPr lang="en-US" altLang="zh-CN" sz="2400"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Impact" panose="020B0806030902050204" charset="0"/>
                <a:ea typeface="方正粗宋简体" panose="03000509000000000000" pitchFamily="65" charset="-122"/>
                <a:cs typeface="Impact" panose="020B0806030902050204" charset="0"/>
              </a:rPr>
              <a:t>LOGO</a:t>
            </a:r>
            <a:endParaRPr lang="en-US" altLang="zh-CN" sz="2400"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Impact" panose="020B0806030902050204" charset="0"/>
              <a:ea typeface="方正粗宋简体" panose="03000509000000000000" pitchFamily="65" charset="-122"/>
              <a:cs typeface="Impact" panose="020B0806030902050204" charset="0"/>
            </a:endParaRPr>
          </a:p>
        </p:txBody>
      </p:sp>
      <p:sp>
        <p:nvSpPr>
          <p:cNvPr id="43" name="文本框 42"/>
          <p:cNvSpPr txBox="1"/>
          <p:nvPr/>
        </p:nvSpPr>
        <p:spPr>
          <a:xfrm>
            <a:off x="8562340" y="2366645"/>
            <a:ext cx="1670685" cy="460375"/>
          </a:xfrm>
          <a:prstGeom prst="rect">
            <a:avLst/>
          </a:prstGeom>
          <a:noFill/>
        </p:spPr>
        <p:txBody>
          <a:bodyPr wrap="square" rtlCol="0">
            <a:spAutoFit/>
          </a:bodyPr>
          <a:p>
            <a:r>
              <a:rPr lang="zh-CN" altLang="en-US" sz="2400">
                <a:solidFill>
                  <a:srgbClr val="FDDAB2"/>
                </a:solidFill>
                <a:latin typeface="思源黑体" panose="020B0500000000000000" pitchFamily="34" charset="-122"/>
                <a:ea typeface="思源黑体" panose="020B0500000000000000" pitchFamily="34" charset="-122"/>
                <a:sym typeface="思源黑体" panose="020B0500000000000000" pitchFamily="34" charset="-122"/>
              </a:rPr>
              <a:t>责任心</a:t>
            </a:r>
            <a:endParaRPr lang="zh-CN" altLang="en-US" sz="2400">
              <a:solidFill>
                <a:srgbClr val="FDDAB2"/>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4" name="文本框 43"/>
          <p:cNvSpPr txBox="1"/>
          <p:nvPr/>
        </p:nvSpPr>
        <p:spPr>
          <a:xfrm>
            <a:off x="8562340" y="2897505"/>
            <a:ext cx="2719705" cy="548740"/>
          </a:xfrm>
          <a:prstGeom prst="rect">
            <a:avLst/>
          </a:prstGeom>
          <a:noFill/>
        </p:spPr>
        <p:txBody>
          <a:bodyPr wrap="square" rtlCol="0">
            <a:spAutoFit/>
          </a:bodyPr>
          <a:p>
            <a:pPr>
              <a:lnSpc>
                <a:spcPct val="130000"/>
              </a:lnSpc>
            </a:pPr>
            <a:r>
              <a:rPr lang="zh-CN" altLang="en-US" sz="1200" dirty="0">
                <a:solidFill>
                  <a:srgbClr val="FDDAB2"/>
                </a:solidFill>
                <a:latin typeface="思源黑体" panose="020B0500000000000000" pitchFamily="34" charset="-122"/>
                <a:ea typeface="思源黑体" panose="020B0500000000000000" pitchFamily="34" charset="-122"/>
                <a:sym typeface="思源黑体" panose="020B0500000000000000" pitchFamily="34" charset="-122"/>
              </a:rPr>
              <a:t>进一步完善规章管理制度，更快捷高效为大家服务</a:t>
            </a:r>
            <a:endParaRPr lang="zh-CN" altLang="en-US" sz="1200" dirty="0">
              <a:solidFill>
                <a:srgbClr val="FDDAB2"/>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5" name="文本框 44"/>
          <p:cNvSpPr txBox="1"/>
          <p:nvPr/>
        </p:nvSpPr>
        <p:spPr>
          <a:xfrm>
            <a:off x="8562340" y="4300855"/>
            <a:ext cx="1770380" cy="460375"/>
          </a:xfrm>
          <a:prstGeom prst="rect">
            <a:avLst/>
          </a:prstGeom>
          <a:noFill/>
        </p:spPr>
        <p:txBody>
          <a:bodyPr wrap="square" rtlCol="0">
            <a:spAutoFit/>
          </a:bodyPr>
          <a:p>
            <a:r>
              <a:rPr lang="zh-CN" altLang="en-US" sz="2400">
                <a:solidFill>
                  <a:srgbClr val="FDDAB2"/>
                </a:solidFill>
                <a:latin typeface="思源黑体" panose="020B0500000000000000" pitchFamily="34" charset="-122"/>
                <a:ea typeface="思源黑体" panose="020B0500000000000000" pitchFamily="34" charset="-122"/>
                <a:sym typeface="思源黑体" panose="020B0500000000000000" pitchFamily="34" charset="-122"/>
              </a:rPr>
              <a:t>学习能力</a:t>
            </a:r>
            <a:endParaRPr lang="zh-CN" altLang="en-US" sz="2400">
              <a:solidFill>
                <a:srgbClr val="FDDAB2"/>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6" name="文本框 45"/>
          <p:cNvSpPr txBox="1"/>
          <p:nvPr/>
        </p:nvSpPr>
        <p:spPr>
          <a:xfrm>
            <a:off x="8562340" y="4813300"/>
            <a:ext cx="2748915" cy="548740"/>
          </a:xfrm>
          <a:prstGeom prst="rect">
            <a:avLst/>
          </a:prstGeom>
          <a:noFill/>
        </p:spPr>
        <p:txBody>
          <a:bodyPr wrap="square" rtlCol="0">
            <a:spAutoFit/>
          </a:bodyPr>
          <a:p>
            <a:pPr>
              <a:lnSpc>
                <a:spcPct val="130000"/>
              </a:lnSpc>
            </a:pPr>
            <a:r>
              <a:rPr lang="zh-CN" altLang="en-US" sz="1200" dirty="0">
                <a:solidFill>
                  <a:srgbClr val="FDDAB2"/>
                </a:solidFill>
                <a:latin typeface="思源黑体" panose="020B0500000000000000" pitchFamily="34" charset="-122"/>
                <a:ea typeface="思源黑体" panose="020B0500000000000000" pitchFamily="34" charset="-122"/>
                <a:sym typeface="思源黑体" panose="020B0500000000000000" pitchFamily="34" charset="-122"/>
              </a:rPr>
              <a:t>罗列目标，制定计划，按部就班比没有规律的去学习更好。</a:t>
            </a:r>
            <a:endParaRPr lang="zh-CN" altLang="en-US" sz="1200" dirty="0">
              <a:solidFill>
                <a:srgbClr val="FDDAB2"/>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7" name="文本框 46"/>
          <p:cNvSpPr txBox="1"/>
          <p:nvPr/>
        </p:nvSpPr>
        <p:spPr>
          <a:xfrm>
            <a:off x="1044575" y="2366645"/>
            <a:ext cx="2462530" cy="460375"/>
          </a:xfrm>
          <a:prstGeom prst="rect">
            <a:avLst/>
          </a:prstGeom>
          <a:noFill/>
        </p:spPr>
        <p:txBody>
          <a:bodyPr wrap="square" rtlCol="0">
            <a:spAutoFit/>
          </a:bodyPr>
          <a:p>
            <a:pPr algn="r">
              <a:buClrTx/>
              <a:buSzTx/>
              <a:buFontTx/>
            </a:pPr>
            <a:r>
              <a:rPr lang="zh-CN" altLang="en-US" sz="2400">
                <a:solidFill>
                  <a:srgbClr val="FDDAB2"/>
                </a:solidFill>
                <a:latin typeface="思源黑体" panose="020B0500000000000000" pitchFamily="34" charset="-122"/>
                <a:ea typeface="思源黑体" panose="020B0500000000000000" pitchFamily="34" charset="-122"/>
                <a:sym typeface="思源黑体" panose="020B0500000000000000" pitchFamily="34" charset="-122"/>
              </a:rPr>
              <a:t> 专业能力</a:t>
            </a:r>
            <a:endParaRPr lang="zh-CN" altLang="en-US" sz="2400">
              <a:solidFill>
                <a:srgbClr val="FDDAB2"/>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8" name="文本框 47"/>
          <p:cNvSpPr txBox="1"/>
          <p:nvPr/>
        </p:nvSpPr>
        <p:spPr>
          <a:xfrm>
            <a:off x="1114425" y="2897505"/>
            <a:ext cx="2392680" cy="548740"/>
          </a:xfrm>
          <a:prstGeom prst="rect">
            <a:avLst/>
          </a:prstGeom>
          <a:noFill/>
        </p:spPr>
        <p:txBody>
          <a:bodyPr wrap="square" rtlCol="0">
            <a:spAutoFit/>
          </a:bodyPr>
          <a:p>
            <a:pPr algn="r">
              <a:lnSpc>
                <a:spcPct val="130000"/>
              </a:lnSpc>
              <a:buClrTx/>
              <a:buSzTx/>
              <a:buFontTx/>
            </a:pPr>
            <a:r>
              <a:rPr lang="zh-CN" altLang="en-US" sz="1200" dirty="0">
                <a:solidFill>
                  <a:srgbClr val="FDDAB2"/>
                </a:solidFill>
                <a:latin typeface="思源黑体" panose="020B0500000000000000" pitchFamily="34" charset="-122"/>
                <a:ea typeface="思源黑体" panose="020B0500000000000000" pitchFamily="34" charset="-122"/>
                <a:sym typeface="思源黑体" panose="020B0500000000000000" pitchFamily="34" charset="-122"/>
              </a:rPr>
              <a:t>进一步提高销售专业能力，更高效提升业绩</a:t>
            </a:r>
            <a:endParaRPr lang="zh-CN" altLang="en-US" sz="1200" dirty="0">
              <a:solidFill>
                <a:srgbClr val="FDDAB2"/>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9" name="文本框 48"/>
          <p:cNvSpPr txBox="1"/>
          <p:nvPr/>
        </p:nvSpPr>
        <p:spPr>
          <a:xfrm>
            <a:off x="1895475" y="4300855"/>
            <a:ext cx="1611630" cy="460375"/>
          </a:xfrm>
          <a:prstGeom prst="rect">
            <a:avLst/>
          </a:prstGeom>
          <a:noFill/>
        </p:spPr>
        <p:txBody>
          <a:bodyPr wrap="square" rtlCol="0">
            <a:spAutoFit/>
          </a:bodyPr>
          <a:p>
            <a:pPr algn="r"/>
            <a:r>
              <a:rPr lang="zh-CN" altLang="en-US" sz="2400">
                <a:solidFill>
                  <a:srgbClr val="FDDAB2"/>
                </a:solidFill>
                <a:latin typeface="思源黑体" panose="020B0500000000000000" pitchFamily="34" charset="-122"/>
                <a:ea typeface="思源黑体" panose="020B0500000000000000" pitchFamily="34" charset="-122"/>
                <a:sym typeface="思源黑体" panose="020B0500000000000000" pitchFamily="34" charset="-122"/>
              </a:rPr>
              <a:t>个人修养</a:t>
            </a:r>
            <a:endParaRPr lang="zh-CN" altLang="en-US" sz="2400">
              <a:solidFill>
                <a:srgbClr val="FDDAB2"/>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0" name="文本框 49"/>
          <p:cNvSpPr txBox="1"/>
          <p:nvPr/>
        </p:nvSpPr>
        <p:spPr>
          <a:xfrm>
            <a:off x="847725" y="4813300"/>
            <a:ext cx="2659380" cy="548740"/>
          </a:xfrm>
          <a:prstGeom prst="rect">
            <a:avLst/>
          </a:prstGeom>
          <a:noFill/>
        </p:spPr>
        <p:txBody>
          <a:bodyPr wrap="square" rtlCol="0">
            <a:spAutoFit/>
          </a:bodyPr>
          <a:p>
            <a:pPr algn="r">
              <a:lnSpc>
                <a:spcPct val="130000"/>
              </a:lnSpc>
            </a:pPr>
            <a:r>
              <a:rPr lang="zh-CN" altLang="en-US" sz="1200" dirty="0">
                <a:solidFill>
                  <a:srgbClr val="FDDAB2"/>
                </a:solidFill>
                <a:latin typeface="思源黑体" panose="020B0500000000000000" pitchFamily="34" charset="-122"/>
                <a:ea typeface="思源黑体" panose="020B0500000000000000" pitchFamily="34" charset="-122"/>
                <a:sym typeface="思源黑体" panose="020B0500000000000000" pitchFamily="34" charset="-122"/>
              </a:rPr>
              <a:t>首先要向别人学习，其次是要“入世”，在社会的复杂环境中锻炼自己</a:t>
            </a:r>
            <a:endParaRPr lang="zh-CN" altLang="en-US" sz="1200" dirty="0">
              <a:solidFill>
                <a:srgbClr val="FDDAB2"/>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3" name="Freeform 5"/>
          <p:cNvSpPr/>
          <p:nvPr/>
        </p:nvSpPr>
        <p:spPr bwMode="auto">
          <a:xfrm>
            <a:off x="4232275" y="3185894"/>
            <a:ext cx="1614574" cy="741672"/>
          </a:xfrm>
          <a:custGeom>
            <a:avLst/>
            <a:gdLst>
              <a:gd name="T0" fmla="*/ 462 w 462"/>
              <a:gd name="T1" fmla="*/ 0 h 212"/>
              <a:gd name="T2" fmla="*/ 392 w 462"/>
              <a:gd name="T3" fmla="*/ 36 h 212"/>
              <a:gd name="T4" fmla="*/ 108 w 462"/>
              <a:gd name="T5" fmla="*/ 36 h 212"/>
              <a:gd name="T6" fmla="*/ 93 w 462"/>
              <a:gd name="T7" fmla="*/ 48 h 212"/>
              <a:gd name="T8" fmla="*/ 7 w 462"/>
              <a:gd name="T9" fmla="*/ 199 h 212"/>
              <a:gd name="T10" fmla="*/ 22 w 462"/>
              <a:gd name="T11" fmla="*/ 212 h 212"/>
              <a:gd name="T12" fmla="*/ 294 w 462"/>
              <a:gd name="T13" fmla="*/ 212 h 212"/>
              <a:gd name="T14" fmla="*/ 366 w 462"/>
              <a:gd name="T15" fmla="*/ 176 h 212"/>
              <a:gd name="T16" fmla="*/ 462 w 462"/>
              <a:gd name="T17" fmla="*/ 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2" h="212">
                <a:moveTo>
                  <a:pt x="462" y="0"/>
                </a:moveTo>
                <a:cubicBezTo>
                  <a:pt x="462" y="0"/>
                  <a:pt x="447" y="36"/>
                  <a:pt x="392" y="36"/>
                </a:cubicBezTo>
                <a:cubicBezTo>
                  <a:pt x="108" y="36"/>
                  <a:pt x="108" y="36"/>
                  <a:pt x="108" y="36"/>
                </a:cubicBezTo>
                <a:cubicBezTo>
                  <a:pt x="96" y="36"/>
                  <a:pt x="93" y="48"/>
                  <a:pt x="93" y="48"/>
                </a:cubicBezTo>
                <a:cubicBezTo>
                  <a:pt x="7" y="199"/>
                  <a:pt x="7" y="199"/>
                  <a:pt x="7" y="199"/>
                </a:cubicBezTo>
                <a:cubicBezTo>
                  <a:pt x="7" y="199"/>
                  <a:pt x="0" y="212"/>
                  <a:pt x="22" y="212"/>
                </a:cubicBezTo>
                <a:cubicBezTo>
                  <a:pt x="294" y="212"/>
                  <a:pt x="294" y="212"/>
                  <a:pt x="294" y="212"/>
                </a:cubicBezTo>
                <a:cubicBezTo>
                  <a:pt x="345" y="212"/>
                  <a:pt x="366" y="176"/>
                  <a:pt x="366" y="176"/>
                </a:cubicBezTo>
                <a:lnTo>
                  <a:pt x="462" y="0"/>
                </a:lnTo>
                <a:close/>
              </a:path>
            </a:pathLst>
          </a:custGeom>
          <a:gradFill>
            <a:gsLst>
              <a:gs pos="100000">
                <a:srgbClr val="D7AC7B"/>
              </a:gs>
              <a:gs pos="0">
                <a:srgbClr val="FDDAB2"/>
              </a:gs>
            </a:gsLst>
            <a:lin ang="10800000" scaled="0"/>
          </a:gradFill>
          <a:ln>
            <a:noFill/>
          </a:ln>
        </p:spPr>
        <p:txBody>
          <a:bodyPr vert="horz" wrap="square" lIns="91440" tIns="45720" rIns="91440" bIns="45720" numCol="1" anchor="t" anchorCtr="0" compatLnSpc="1"/>
          <a:p>
            <a:endParaRPr lang="id-ID">
              <a:latin typeface="思源黑体 Medium" panose="020B0600000000000000" pitchFamily="34" charset="-122"/>
              <a:ea typeface="思源黑体 Medium" panose="020B0600000000000000" pitchFamily="34" charset="-122"/>
              <a:sym typeface="思源黑体 Medium" panose="020B0600000000000000" pitchFamily="34" charset="-122"/>
            </a:endParaRPr>
          </a:p>
        </p:txBody>
      </p:sp>
      <p:sp>
        <p:nvSpPr>
          <p:cNvPr id="34" name="Freeform 6"/>
          <p:cNvSpPr/>
          <p:nvPr/>
        </p:nvSpPr>
        <p:spPr bwMode="auto">
          <a:xfrm>
            <a:off x="5846849" y="2367549"/>
            <a:ext cx="740197" cy="1618996"/>
          </a:xfrm>
          <a:custGeom>
            <a:avLst/>
            <a:gdLst>
              <a:gd name="T0" fmla="*/ 212 w 212"/>
              <a:gd name="T1" fmla="*/ 463 h 463"/>
              <a:gd name="T2" fmla="*/ 176 w 212"/>
              <a:gd name="T3" fmla="*/ 392 h 463"/>
              <a:gd name="T4" fmla="*/ 176 w 212"/>
              <a:gd name="T5" fmla="*/ 108 h 463"/>
              <a:gd name="T6" fmla="*/ 164 w 212"/>
              <a:gd name="T7" fmla="*/ 93 h 463"/>
              <a:gd name="T8" fmla="*/ 13 w 212"/>
              <a:gd name="T9" fmla="*/ 7 h 463"/>
              <a:gd name="T10" fmla="*/ 0 w 212"/>
              <a:gd name="T11" fmla="*/ 22 h 463"/>
              <a:gd name="T12" fmla="*/ 0 w 212"/>
              <a:gd name="T13" fmla="*/ 294 h 463"/>
              <a:gd name="T14" fmla="*/ 36 w 212"/>
              <a:gd name="T15" fmla="*/ 366 h 463"/>
              <a:gd name="T16" fmla="*/ 212 w 212"/>
              <a:gd name="T17" fmla="*/ 463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463">
                <a:moveTo>
                  <a:pt x="212" y="463"/>
                </a:moveTo>
                <a:cubicBezTo>
                  <a:pt x="212" y="463"/>
                  <a:pt x="176" y="448"/>
                  <a:pt x="176" y="392"/>
                </a:cubicBezTo>
                <a:cubicBezTo>
                  <a:pt x="176" y="108"/>
                  <a:pt x="176" y="108"/>
                  <a:pt x="176" y="108"/>
                </a:cubicBezTo>
                <a:cubicBezTo>
                  <a:pt x="176" y="97"/>
                  <a:pt x="164" y="93"/>
                  <a:pt x="164" y="93"/>
                </a:cubicBezTo>
                <a:cubicBezTo>
                  <a:pt x="13" y="7"/>
                  <a:pt x="13" y="7"/>
                  <a:pt x="13" y="7"/>
                </a:cubicBezTo>
                <a:cubicBezTo>
                  <a:pt x="13" y="7"/>
                  <a:pt x="0" y="0"/>
                  <a:pt x="0" y="22"/>
                </a:cubicBezTo>
                <a:cubicBezTo>
                  <a:pt x="0" y="294"/>
                  <a:pt x="0" y="294"/>
                  <a:pt x="0" y="294"/>
                </a:cubicBezTo>
                <a:cubicBezTo>
                  <a:pt x="0" y="346"/>
                  <a:pt x="36" y="366"/>
                  <a:pt x="36" y="366"/>
                </a:cubicBezTo>
                <a:lnTo>
                  <a:pt x="212" y="463"/>
                </a:lnTo>
                <a:close/>
              </a:path>
            </a:pathLst>
          </a:custGeom>
          <a:gradFill>
            <a:gsLst>
              <a:gs pos="100000">
                <a:srgbClr val="D7AC7B"/>
              </a:gs>
              <a:gs pos="0">
                <a:srgbClr val="FDDAB2"/>
              </a:gs>
            </a:gsLst>
            <a:lin ang="10800000" scaled="0"/>
          </a:gradFill>
          <a:ln>
            <a:noFill/>
          </a:ln>
        </p:spPr>
        <p:txBody>
          <a:bodyPr vert="horz" wrap="square" lIns="91440" tIns="45720" rIns="91440" bIns="45720" numCol="1" anchor="t" anchorCtr="0" compatLnSpc="1"/>
          <a:p>
            <a:endParaRPr lang="id-ID">
              <a:ln w="0"/>
              <a:effectLst>
                <a:outerShdw blurRad="38100" dist="19050" dir="2700000" algn="tl" rotWithShape="0">
                  <a:schemeClr val="dk1">
                    <a:alpha val="40000"/>
                  </a:schemeClr>
                </a:outerShdw>
              </a:effectLst>
              <a:latin typeface="思源黑体 Medium" panose="020B0600000000000000" pitchFamily="34" charset="-122"/>
              <a:ea typeface="思源黑体 Medium" panose="020B0600000000000000" pitchFamily="34" charset="-122"/>
              <a:sym typeface="思源黑体 Medium" panose="020B0600000000000000" pitchFamily="34" charset="-122"/>
            </a:endParaRPr>
          </a:p>
        </p:txBody>
      </p:sp>
      <p:sp>
        <p:nvSpPr>
          <p:cNvPr id="35" name="Freeform 7"/>
          <p:cNvSpPr/>
          <p:nvPr/>
        </p:nvSpPr>
        <p:spPr bwMode="auto">
          <a:xfrm>
            <a:off x="6053278" y="4021933"/>
            <a:ext cx="1617523" cy="740197"/>
          </a:xfrm>
          <a:custGeom>
            <a:avLst/>
            <a:gdLst>
              <a:gd name="T0" fmla="*/ 0 w 463"/>
              <a:gd name="T1" fmla="*/ 212 h 212"/>
              <a:gd name="T2" fmla="*/ 70 w 463"/>
              <a:gd name="T3" fmla="*/ 176 h 212"/>
              <a:gd name="T4" fmla="*/ 354 w 463"/>
              <a:gd name="T5" fmla="*/ 176 h 212"/>
              <a:gd name="T6" fmla="*/ 369 w 463"/>
              <a:gd name="T7" fmla="*/ 164 h 212"/>
              <a:gd name="T8" fmla="*/ 455 w 463"/>
              <a:gd name="T9" fmla="*/ 13 h 212"/>
              <a:gd name="T10" fmla="*/ 441 w 463"/>
              <a:gd name="T11" fmla="*/ 0 h 212"/>
              <a:gd name="T12" fmla="*/ 168 w 463"/>
              <a:gd name="T13" fmla="*/ 0 h 212"/>
              <a:gd name="T14" fmla="*/ 97 w 463"/>
              <a:gd name="T15" fmla="*/ 36 h 212"/>
              <a:gd name="T16" fmla="*/ 0 w 463"/>
              <a:gd name="T17" fmla="*/ 21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3" h="212">
                <a:moveTo>
                  <a:pt x="0" y="212"/>
                </a:moveTo>
                <a:cubicBezTo>
                  <a:pt x="0" y="212"/>
                  <a:pt x="15" y="176"/>
                  <a:pt x="70" y="176"/>
                </a:cubicBezTo>
                <a:cubicBezTo>
                  <a:pt x="354" y="176"/>
                  <a:pt x="354" y="176"/>
                  <a:pt x="354" y="176"/>
                </a:cubicBezTo>
                <a:cubicBezTo>
                  <a:pt x="366" y="176"/>
                  <a:pt x="369" y="164"/>
                  <a:pt x="369" y="164"/>
                </a:cubicBezTo>
                <a:cubicBezTo>
                  <a:pt x="455" y="13"/>
                  <a:pt x="455" y="13"/>
                  <a:pt x="455" y="13"/>
                </a:cubicBezTo>
                <a:cubicBezTo>
                  <a:pt x="455" y="13"/>
                  <a:pt x="463" y="0"/>
                  <a:pt x="441" y="0"/>
                </a:cubicBezTo>
                <a:cubicBezTo>
                  <a:pt x="168" y="0"/>
                  <a:pt x="168" y="0"/>
                  <a:pt x="168" y="0"/>
                </a:cubicBezTo>
                <a:cubicBezTo>
                  <a:pt x="117" y="0"/>
                  <a:pt x="97" y="36"/>
                  <a:pt x="97" y="36"/>
                </a:cubicBezTo>
                <a:lnTo>
                  <a:pt x="0" y="212"/>
                </a:lnTo>
                <a:close/>
              </a:path>
            </a:pathLst>
          </a:custGeom>
          <a:gradFill>
            <a:gsLst>
              <a:gs pos="100000">
                <a:srgbClr val="D7AC7B"/>
              </a:gs>
              <a:gs pos="0">
                <a:srgbClr val="FDDAB2"/>
              </a:gs>
            </a:gsLst>
            <a:lin ang="10800000" scaled="0"/>
          </a:gradFill>
          <a:ln>
            <a:noFill/>
          </a:ln>
        </p:spPr>
        <p:txBody>
          <a:bodyPr vert="horz" wrap="square" lIns="91440" tIns="45720" rIns="91440" bIns="45720" numCol="1" anchor="t" anchorCtr="0" compatLnSpc="1"/>
          <a:p>
            <a:endParaRPr lang="id-ID">
              <a:latin typeface="思源黑体 Medium" panose="020B0600000000000000" pitchFamily="34" charset="-122"/>
              <a:ea typeface="思源黑体 Medium" panose="020B0600000000000000" pitchFamily="34" charset="-122"/>
              <a:sym typeface="思源黑体 Medium" panose="020B0600000000000000" pitchFamily="34" charset="-122"/>
            </a:endParaRPr>
          </a:p>
        </p:txBody>
      </p:sp>
      <p:sp>
        <p:nvSpPr>
          <p:cNvPr id="36" name="Freeform 8"/>
          <p:cNvSpPr/>
          <p:nvPr/>
        </p:nvSpPr>
        <p:spPr bwMode="auto">
          <a:xfrm>
            <a:off x="5301285" y="3986545"/>
            <a:ext cx="737248" cy="1618996"/>
          </a:xfrm>
          <a:custGeom>
            <a:avLst/>
            <a:gdLst>
              <a:gd name="T0" fmla="*/ 0 w 211"/>
              <a:gd name="T1" fmla="*/ 0 h 463"/>
              <a:gd name="T2" fmla="*/ 35 w 211"/>
              <a:gd name="T3" fmla="*/ 70 h 463"/>
              <a:gd name="T4" fmla="*/ 35 w 211"/>
              <a:gd name="T5" fmla="*/ 355 h 463"/>
              <a:gd name="T6" fmla="*/ 47 w 211"/>
              <a:gd name="T7" fmla="*/ 370 h 463"/>
              <a:gd name="T8" fmla="*/ 199 w 211"/>
              <a:gd name="T9" fmla="*/ 456 h 463"/>
              <a:gd name="T10" fmla="*/ 211 w 211"/>
              <a:gd name="T11" fmla="*/ 441 h 463"/>
              <a:gd name="T12" fmla="*/ 211 w 211"/>
              <a:gd name="T13" fmla="*/ 169 h 463"/>
              <a:gd name="T14" fmla="*/ 176 w 211"/>
              <a:gd name="T15" fmla="*/ 97 h 463"/>
              <a:gd name="T16" fmla="*/ 0 w 211"/>
              <a:gd name="T17" fmla="*/ 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463">
                <a:moveTo>
                  <a:pt x="0" y="0"/>
                </a:moveTo>
                <a:cubicBezTo>
                  <a:pt x="0" y="0"/>
                  <a:pt x="35" y="15"/>
                  <a:pt x="35" y="70"/>
                </a:cubicBezTo>
                <a:cubicBezTo>
                  <a:pt x="35" y="355"/>
                  <a:pt x="35" y="355"/>
                  <a:pt x="35" y="355"/>
                </a:cubicBezTo>
                <a:cubicBezTo>
                  <a:pt x="35" y="366"/>
                  <a:pt x="47" y="370"/>
                  <a:pt x="47" y="370"/>
                </a:cubicBezTo>
                <a:cubicBezTo>
                  <a:pt x="199" y="456"/>
                  <a:pt x="199" y="456"/>
                  <a:pt x="199" y="456"/>
                </a:cubicBezTo>
                <a:cubicBezTo>
                  <a:pt x="199" y="456"/>
                  <a:pt x="211" y="463"/>
                  <a:pt x="211" y="441"/>
                </a:cubicBezTo>
                <a:cubicBezTo>
                  <a:pt x="211" y="169"/>
                  <a:pt x="211" y="169"/>
                  <a:pt x="211" y="169"/>
                </a:cubicBezTo>
                <a:cubicBezTo>
                  <a:pt x="211" y="117"/>
                  <a:pt x="176" y="97"/>
                  <a:pt x="176" y="97"/>
                </a:cubicBezTo>
                <a:lnTo>
                  <a:pt x="0" y="0"/>
                </a:lnTo>
                <a:close/>
              </a:path>
            </a:pathLst>
          </a:custGeom>
          <a:gradFill>
            <a:gsLst>
              <a:gs pos="100000">
                <a:srgbClr val="D7AC7B"/>
              </a:gs>
              <a:gs pos="0">
                <a:srgbClr val="FDDAB2"/>
              </a:gs>
            </a:gsLst>
            <a:lin ang="10800000" scaled="0"/>
          </a:gradFill>
          <a:ln>
            <a:noFill/>
          </a:ln>
        </p:spPr>
        <p:txBody>
          <a:bodyPr vert="horz" wrap="square" lIns="91440" tIns="45720" rIns="91440" bIns="45720" numCol="1" anchor="t" anchorCtr="0" compatLnSpc="1"/>
          <a:p>
            <a:endParaRPr lang="id-ID">
              <a:latin typeface="思源黑体 Medium" panose="020B0600000000000000" pitchFamily="34" charset="-122"/>
              <a:ea typeface="思源黑体 Medium" panose="020B0600000000000000" pitchFamily="34" charset="-122"/>
              <a:sym typeface="思源黑体 Medium" panose="020B0600000000000000" pitchFamily="34" charset="-122"/>
            </a:endParaRPr>
          </a:p>
        </p:txBody>
      </p:sp>
      <p:grpSp>
        <p:nvGrpSpPr>
          <p:cNvPr id="18" name="组合 17"/>
          <p:cNvGrpSpPr/>
          <p:nvPr/>
        </p:nvGrpSpPr>
        <p:grpSpPr>
          <a:xfrm>
            <a:off x="1354455" y="379730"/>
            <a:ext cx="3577590" cy="612775"/>
            <a:chOff x="6774" y="3580"/>
            <a:chExt cx="5634" cy="965"/>
          </a:xfrm>
        </p:grpSpPr>
        <p:sp>
          <p:nvSpPr>
            <p:cNvPr id="38" name="平行四边形 37"/>
            <p:cNvSpPr/>
            <p:nvPr/>
          </p:nvSpPr>
          <p:spPr>
            <a:xfrm>
              <a:off x="6913" y="3580"/>
              <a:ext cx="5357" cy="965"/>
            </a:xfrm>
            <a:prstGeom prst="parallelogram">
              <a:avLst>
                <a:gd name="adj" fmla="val 48207"/>
              </a:avLst>
            </a:prstGeom>
            <a:gradFill>
              <a:gsLst>
                <a:gs pos="0">
                  <a:srgbClr val="FDDAB2"/>
                </a:gs>
                <a:gs pos="100000">
                  <a:srgbClr val="BB8A52"/>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905510" hangingPunct="0"/>
              <a:endParaRPr lang="zh-CN" altLang="en-US" sz="1810" kern="0">
                <a:solidFill>
                  <a:srgbClr val="3C3F5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9" name="文本框 9"/>
            <p:cNvSpPr txBox="1"/>
            <p:nvPr/>
          </p:nvSpPr>
          <p:spPr>
            <a:xfrm>
              <a:off x="6774" y="3603"/>
              <a:ext cx="5634" cy="919"/>
            </a:xfrm>
            <a:prstGeom prst="rect">
              <a:avLst/>
            </a:prstGeom>
            <a:noFill/>
          </p:spPr>
          <p:txBody>
            <a:bodyPr wrap="square" rtlCol="0">
              <a:spAutoFit/>
            </a:bodyPr>
            <a:p>
              <a:pPr marL="0" marR="0" lvl="0" indent="0" algn="ctr" defTabSz="457200" rtl="0" eaLnBrk="1" fontAlgn="auto" latinLnBrk="0" hangingPunct="1">
                <a:lnSpc>
                  <a:spcPct val="100000"/>
                </a:lnSpc>
                <a:spcBef>
                  <a:spcPts val="0"/>
                </a:spcBef>
                <a:spcAft>
                  <a:spcPts val="0"/>
                </a:spcAft>
                <a:buClrTx/>
                <a:buSzTx/>
                <a:buFontTx/>
                <a:buNone/>
                <a:defRPr/>
              </a:pPr>
              <a:r>
                <a:rPr lang="en-US" altLang="zh-CN" sz="3200" spc="100" noProof="0" dirty="0">
                  <a:ln>
                    <a:noFill/>
                  </a:ln>
                  <a:solidFill>
                    <a:srgbClr val="132347"/>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PART  FOUR</a:t>
              </a:r>
              <a:endParaRPr lang="en-US" altLang="zh-CN" sz="3200" spc="100" noProof="0" dirty="0">
                <a:ln>
                  <a:noFill/>
                </a:ln>
                <a:solidFill>
                  <a:srgbClr val="132347"/>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grp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par>
                          <p:cTn id="13" fill="hold">
                            <p:stCondLst>
                              <p:cond delay="1000"/>
                            </p:stCondLst>
                            <p:childTnLst>
                              <p:par>
                                <p:cTn id="14" presetID="50" presetClass="entr" presetSubtype="0" decel="100000" fill="hold" grpId="0" nodeType="afterEffect">
                                  <p:stCondLst>
                                    <p:cond delay="0"/>
                                  </p:stCondLst>
                                  <p:childTnLst>
                                    <p:set>
                                      <p:cBhvr>
                                        <p:cTn id="15" dur="1" fill="hold">
                                          <p:stCondLst>
                                            <p:cond delay="0"/>
                                          </p:stCondLst>
                                        </p:cTn>
                                        <p:tgtEl>
                                          <p:spTgt spid="33"/>
                                        </p:tgtEl>
                                        <p:attrNameLst>
                                          <p:attrName>style.visibility</p:attrName>
                                        </p:attrNameLst>
                                      </p:cBhvr>
                                      <p:to>
                                        <p:strVal val="visible"/>
                                      </p:to>
                                    </p:set>
                                    <p:anim calcmode="lin" valueType="num">
                                      <p:cBhvr>
                                        <p:cTn id="16" dur="500" fill="hold"/>
                                        <p:tgtEl>
                                          <p:spTgt spid="33"/>
                                        </p:tgtEl>
                                        <p:attrNameLst>
                                          <p:attrName>ppt_w</p:attrName>
                                        </p:attrNameLst>
                                      </p:cBhvr>
                                      <p:tavLst>
                                        <p:tav tm="0">
                                          <p:val>
                                            <p:strVal val="#ppt_w+.3"/>
                                          </p:val>
                                        </p:tav>
                                        <p:tav tm="100000">
                                          <p:val>
                                            <p:strVal val="#ppt_w"/>
                                          </p:val>
                                        </p:tav>
                                      </p:tavLst>
                                    </p:anim>
                                    <p:anim calcmode="lin" valueType="num">
                                      <p:cBhvr>
                                        <p:cTn id="17" dur="500" fill="hold"/>
                                        <p:tgtEl>
                                          <p:spTgt spid="33"/>
                                        </p:tgtEl>
                                        <p:attrNameLst>
                                          <p:attrName>ppt_h</p:attrName>
                                        </p:attrNameLst>
                                      </p:cBhvr>
                                      <p:tavLst>
                                        <p:tav tm="0">
                                          <p:val>
                                            <p:strVal val="#ppt_h"/>
                                          </p:val>
                                        </p:tav>
                                        <p:tav tm="100000">
                                          <p:val>
                                            <p:strVal val="#ppt_h"/>
                                          </p:val>
                                        </p:tav>
                                      </p:tavLst>
                                    </p:anim>
                                    <p:animEffect transition="in" filter="fade">
                                      <p:cBhvr>
                                        <p:cTn id="18" dur="500"/>
                                        <p:tgtEl>
                                          <p:spTgt spid="33"/>
                                        </p:tgtEl>
                                      </p:cBhvr>
                                    </p:animEffect>
                                  </p:childTnLst>
                                </p:cTn>
                              </p:par>
                            </p:childTnLst>
                          </p:cTn>
                        </p:par>
                        <p:par>
                          <p:cTn id="19" fill="hold">
                            <p:stCondLst>
                              <p:cond delay="1500"/>
                            </p:stCondLst>
                            <p:childTnLst>
                              <p:par>
                                <p:cTn id="20" presetID="50" presetClass="entr" presetSubtype="0" decel="100000" fill="hold" grpId="0" nodeType="after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p:cTn id="22" dur="500" fill="hold"/>
                                        <p:tgtEl>
                                          <p:spTgt spid="36"/>
                                        </p:tgtEl>
                                        <p:attrNameLst>
                                          <p:attrName>ppt_w</p:attrName>
                                        </p:attrNameLst>
                                      </p:cBhvr>
                                      <p:tavLst>
                                        <p:tav tm="0">
                                          <p:val>
                                            <p:strVal val="#ppt_w+.3"/>
                                          </p:val>
                                        </p:tav>
                                        <p:tav tm="100000">
                                          <p:val>
                                            <p:strVal val="#ppt_w"/>
                                          </p:val>
                                        </p:tav>
                                      </p:tavLst>
                                    </p:anim>
                                    <p:anim calcmode="lin" valueType="num">
                                      <p:cBhvr>
                                        <p:cTn id="23" dur="500" fill="hold"/>
                                        <p:tgtEl>
                                          <p:spTgt spid="36"/>
                                        </p:tgtEl>
                                        <p:attrNameLst>
                                          <p:attrName>ppt_h</p:attrName>
                                        </p:attrNameLst>
                                      </p:cBhvr>
                                      <p:tavLst>
                                        <p:tav tm="0">
                                          <p:val>
                                            <p:strVal val="#ppt_h"/>
                                          </p:val>
                                        </p:tav>
                                        <p:tav tm="100000">
                                          <p:val>
                                            <p:strVal val="#ppt_h"/>
                                          </p:val>
                                        </p:tav>
                                      </p:tavLst>
                                    </p:anim>
                                    <p:animEffect transition="in" filter="fade">
                                      <p:cBhvr>
                                        <p:cTn id="24" dur="500"/>
                                        <p:tgtEl>
                                          <p:spTgt spid="36"/>
                                        </p:tgtEl>
                                      </p:cBhvr>
                                    </p:animEffect>
                                  </p:childTnLst>
                                </p:cTn>
                              </p:par>
                            </p:childTnLst>
                          </p:cTn>
                        </p:par>
                        <p:par>
                          <p:cTn id="25" fill="hold">
                            <p:stCondLst>
                              <p:cond delay="2000"/>
                            </p:stCondLst>
                            <p:childTnLst>
                              <p:par>
                                <p:cTn id="26" presetID="50" presetClass="entr" presetSubtype="0" decel="100000" fill="hold" grpId="0" nodeType="afterEffect">
                                  <p:stCondLst>
                                    <p:cond delay="0"/>
                                  </p:stCondLst>
                                  <p:childTnLst>
                                    <p:set>
                                      <p:cBhvr>
                                        <p:cTn id="27" dur="1" fill="hold">
                                          <p:stCondLst>
                                            <p:cond delay="0"/>
                                          </p:stCondLst>
                                        </p:cTn>
                                        <p:tgtEl>
                                          <p:spTgt spid="35"/>
                                        </p:tgtEl>
                                        <p:attrNameLst>
                                          <p:attrName>style.visibility</p:attrName>
                                        </p:attrNameLst>
                                      </p:cBhvr>
                                      <p:to>
                                        <p:strVal val="visible"/>
                                      </p:to>
                                    </p:set>
                                    <p:anim calcmode="lin" valueType="num">
                                      <p:cBhvr>
                                        <p:cTn id="28" dur="500" fill="hold"/>
                                        <p:tgtEl>
                                          <p:spTgt spid="35"/>
                                        </p:tgtEl>
                                        <p:attrNameLst>
                                          <p:attrName>ppt_w</p:attrName>
                                        </p:attrNameLst>
                                      </p:cBhvr>
                                      <p:tavLst>
                                        <p:tav tm="0">
                                          <p:val>
                                            <p:strVal val="#ppt_w+.3"/>
                                          </p:val>
                                        </p:tav>
                                        <p:tav tm="100000">
                                          <p:val>
                                            <p:strVal val="#ppt_w"/>
                                          </p:val>
                                        </p:tav>
                                      </p:tavLst>
                                    </p:anim>
                                    <p:anim calcmode="lin" valueType="num">
                                      <p:cBhvr>
                                        <p:cTn id="29" dur="500" fill="hold"/>
                                        <p:tgtEl>
                                          <p:spTgt spid="35"/>
                                        </p:tgtEl>
                                        <p:attrNameLst>
                                          <p:attrName>ppt_h</p:attrName>
                                        </p:attrNameLst>
                                      </p:cBhvr>
                                      <p:tavLst>
                                        <p:tav tm="0">
                                          <p:val>
                                            <p:strVal val="#ppt_h"/>
                                          </p:val>
                                        </p:tav>
                                        <p:tav tm="100000">
                                          <p:val>
                                            <p:strVal val="#ppt_h"/>
                                          </p:val>
                                        </p:tav>
                                      </p:tavLst>
                                    </p:anim>
                                    <p:animEffect transition="in" filter="fade">
                                      <p:cBhvr>
                                        <p:cTn id="30" dur="500"/>
                                        <p:tgtEl>
                                          <p:spTgt spid="35"/>
                                        </p:tgtEl>
                                      </p:cBhvr>
                                    </p:animEffect>
                                  </p:childTnLst>
                                </p:cTn>
                              </p:par>
                            </p:childTnLst>
                          </p:cTn>
                        </p:par>
                        <p:par>
                          <p:cTn id="31" fill="hold">
                            <p:stCondLst>
                              <p:cond delay="2500"/>
                            </p:stCondLst>
                            <p:childTnLst>
                              <p:par>
                                <p:cTn id="32" presetID="50" presetClass="entr" presetSubtype="0" decel="100000" fill="hold" grpId="0" nodeType="afterEffect">
                                  <p:stCondLst>
                                    <p:cond delay="0"/>
                                  </p:stCondLst>
                                  <p:childTnLst>
                                    <p:set>
                                      <p:cBhvr>
                                        <p:cTn id="33" dur="1" fill="hold">
                                          <p:stCondLst>
                                            <p:cond delay="0"/>
                                          </p:stCondLst>
                                        </p:cTn>
                                        <p:tgtEl>
                                          <p:spTgt spid="34"/>
                                        </p:tgtEl>
                                        <p:attrNameLst>
                                          <p:attrName>style.visibility</p:attrName>
                                        </p:attrNameLst>
                                      </p:cBhvr>
                                      <p:to>
                                        <p:strVal val="visible"/>
                                      </p:to>
                                    </p:set>
                                    <p:anim calcmode="lin" valueType="num">
                                      <p:cBhvr>
                                        <p:cTn id="34" dur="500" fill="hold"/>
                                        <p:tgtEl>
                                          <p:spTgt spid="34"/>
                                        </p:tgtEl>
                                        <p:attrNameLst>
                                          <p:attrName>ppt_w</p:attrName>
                                        </p:attrNameLst>
                                      </p:cBhvr>
                                      <p:tavLst>
                                        <p:tav tm="0">
                                          <p:val>
                                            <p:strVal val="#ppt_w+.3"/>
                                          </p:val>
                                        </p:tav>
                                        <p:tav tm="100000">
                                          <p:val>
                                            <p:strVal val="#ppt_w"/>
                                          </p:val>
                                        </p:tav>
                                      </p:tavLst>
                                    </p:anim>
                                    <p:anim calcmode="lin" valueType="num">
                                      <p:cBhvr>
                                        <p:cTn id="35" dur="500" fill="hold"/>
                                        <p:tgtEl>
                                          <p:spTgt spid="34"/>
                                        </p:tgtEl>
                                        <p:attrNameLst>
                                          <p:attrName>ppt_h</p:attrName>
                                        </p:attrNameLst>
                                      </p:cBhvr>
                                      <p:tavLst>
                                        <p:tav tm="0">
                                          <p:val>
                                            <p:strVal val="#ppt_h"/>
                                          </p:val>
                                        </p:tav>
                                        <p:tav tm="100000">
                                          <p:val>
                                            <p:strVal val="#ppt_h"/>
                                          </p:val>
                                        </p:tav>
                                      </p:tavLst>
                                    </p:anim>
                                    <p:animEffect transition="in" filter="fade">
                                      <p:cBhvr>
                                        <p:cTn id="36" dur="500"/>
                                        <p:tgtEl>
                                          <p:spTgt spid="34"/>
                                        </p:tgtEl>
                                      </p:cBhvr>
                                    </p:animEffect>
                                  </p:childTnLst>
                                </p:cTn>
                              </p:par>
                            </p:childTnLst>
                          </p:cTn>
                        </p:par>
                        <p:par>
                          <p:cTn id="37" fill="hold">
                            <p:stCondLst>
                              <p:cond delay="3000"/>
                            </p:stCondLst>
                            <p:childTnLst>
                              <p:par>
                                <p:cTn id="38" presetID="22" presetClass="entr" presetSubtype="2" fill="hold" grpId="0" nodeType="after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wipe(right)">
                                      <p:cBhvr>
                                        <p:cTn id="40" dur="500"/>
                                        <p:tgtEl>
                                          <p:spTgt spid="47"/>
                                        </p:tgtEl>
                                      </p:cBhvr>
                                    </p:animEffect>
                                  </p:childTnLst>
                                </p:cTn>
                              </p:par>
                              <p:par>
                                <p:cTn id="41" presetID="22" presetClass="entr" presetSubtype="2" fill="hold" grpId="0" nodeType="with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wipe(right)">
                                      <p:cBhvr>
                                        <p:cTn id="43" dur="500"/>
                                        <p:tgtEl>
                                          <p:spTgt spid="48"/>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49"/>
                                        </p:tgtEl>
                                        <p:attrNameLst>
                                          <p:attrName>style.visibility</p:attrName>
                                        </p:attrNameLst>
                                      </p:cBhvr>
                                      <p:to>
                                        <p:strVal val="visible"/>
                                      </p:to>
                                    </p:set>
                                    <p:animEffect transition="in" filter="wipe(right)">
                                      <p:cBhvr>
                                        <p:cTn id="46" dur="500"/>
                                        <p:tgtEl>
                                          <p:spTgt spid="49"/>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50"/>
                                        </p:tgtEl>
                                        <p:attrNameLst>
                                          <p:attrName>style.visibility</p:attrName>
                                        </p:attrNameLst>
                                      </p:cBhvr>
                                      <p:to>
                                        <p:strVal val="visible"/>
                                      </p:to>
                                    </p:set>
                                    <p:animEffect transition="in" filter="wipe(right)">
                                      <p:cBhvr>
                                        <p:cTn id="49" dur="500"/>
                                        <p:tgtEl>
                                          <p:spTgt spid="50"/>
                                        </p:tgtEl>
                                      </p:cBhvr>
                                    </p:animEffect>
                                  </p:childTnLst>
                                </p:cTn>
                              </p:par>
                            </p:childTnLst>
                          </p:cTn>
                        </p:par>
                        <p:par>
                          <p:cTn id="50" fill="hold">
                            <p:stCondLst>
                              <p:cond delay="3500"/>
                            </p:stCondLst>
                            <p:childTnLst>
                              <p:par>
                                <p:cTn id="51" presetID="22" presetClass="entr" presetSubtype="8" fill="hold" grpId="0" nodeType="afterEffect">
                                  <p:stCondLst>
                                    <p:cond delay="0"/>
                                  </p:stCondLst>
                                  <p:childTnLst>
                                    <p:set>
                                      <p:cBhvr>
                                        <p:cTn id="52" dur="1" fill="hold">
                                          <p:stCondLst>
                                            <p:cond delay="0"/>
                                          </p:stCondLst>
                                        </p:cTn>
                                        <p:tgtEl>
                                          <p:spTgt spid="43"/>
                                        </p:tgtEl>
                                        <p:attrNameLst>
                                          <p:attrName>style.visibility</p:attrName>
                                        </p:attrNameLst>
                                      </p:cBhvr>
                                      <p:to>
                                        <p:strVal val="visible"/>
                                      </p:to>
                                    </p:set>
                                    <p:animEffect transition="in" filter="wipe(left)">
                                      <p:cBhvr>
                                        <p:cTn id="53" dur="500"/>
                                        <p:tgtEl>
                                          <p:spTgt spid="43"/>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44"/>
                                        </p:tgtEl>
                                        <p:attrNameLst>
                                          <p:attrName>style.visibility</p:attrName>
                                        </p:attrNameLst>
                                      </p:cBhvr>
                                      <p:to>
                                        <p:strVal val="visible"/>
                                      </p:to>
                                    </p:set>
                                    <p:animEffect transition="in" filter="wipe(left)">
                                      <p:cBhvr>
                                        <p:cTn id="56" dur="500"/>
                                        <p:tgtEl>
                                          <p:spTgt spid="44"/>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45"/>
                                        </p:tgtEl>
                                        <p:attrNameLst>
                                          <p:attrName>style.visibility</p:attrName>
                                        </p:attrNameLst>
                                      </p:cBhvr>
                                      <p:to>
                                        <p:strVal val="visible"/>
                                      </p:to>
                                    </p:set>
                                    <p:animEffect transition="in" filter="wipe(left)">
                                      <p:cBhvr>
                                        <p:cTn id="59" dur="500"/>
                                        <p:tgtEl>
                                          <p:spTgt spid="45"/>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46"/>
                                        </p:tgtEl>
                                        <p:attrNameLst>
                                          <p:attrName>style.visibility</p:attrName>
                                        </p:attrNameLst>
                                      </p:cBhvr>
                                      <p:to>
                                        <p:strVal val="visible"/>
                                      </p:to>
                                    </p:set>
                                    <p:animEffect transition="in" filter="wipe(left)">
                                      <p:cBhvr>
                                        <p:cTn id="62" dur="500"/>
                                        <p:tgtEl>
                                          <p:spTgt spid="46"/>
                                        </p:tgtEl>
                                      </p:cBhvr>
                                    </p:animEffect>
                                  </p:childTnLst>
                                </p:cTn>
                              </p:par>
                            </p:childTnLst>
                          </p:cTn>
                        </p:par>
                        <p:par>
                          <p:cTn id="63" fill="hold">
                            <p:stCondLst>
                              <p:cond delay="4000"/>
                            </p:stCondLst>
                            <p:childTnLst>
                              <p:par>
                                <p:cTn id="64" presetID="53" presetClass="entr" presetSubtype="16" fill="hold" nodeType="afterEffect">
                                  <p:stCondLst>
                                    <p:cond delay="0"/>
                                  </p:stCondLst>
                                  <p:childTnLst>
                                    <p:set>
                                      <p:cBhvr>
                                        <p:cTn id="65" dur="1" fill="hold">
                                          <p:stCondLst>
                                            <p:cond delay="0"/>
                                          </p:stCondLst>
                                        </p:cTn>
                                        <p:tgtEl>
                                          <p:spTgt spid="18"/>
                                        </p:tgtEl>
                                        <p:attrNameLst>
                                          <p:attrName>style.visibility</p:attrName>
                                        </p:attrNameLst>
                                      </p:cBhvr>
                                      <p:to>
                                        <p:strVal val="visible"/>
                                      </p:to>
                                    </p:set>
                                    <p:anim calcmode="lin" valueType="num">
                                      <p:cBhvr>
                                        <p:cTn id="66" dur="500" fill="hold"/>
                                        <p:tgtEl>
                                          <p:spTgt spid="18"/>
                                        </p:tgtEl>
                                        <p:attrNameLst>
                                          <p:attrName>ppt_w</p:attrName>
                                        </p:attrNameLst>
                                      </p:cBhvr>
                                      <p:tavLst>
                                        <p:tav tm="0">
                                          <p:val>
                                            <p:fltVal val="0"/>
                                          </p:val>
                                        </p:tav>
                                        <p:tav tm="100000">
                                          <p:val>
                                            <p:strVal val="#ppt_w"/>
                                          </p:val>
                                        </p:tav>
                                      </p:tavLst>
                                    </p:anim>
                                    <p:anim calcmode="lin" valueType="num">
                                      <p:cBhvr>
                                        <p:cTn id="67" dur="500" fill="hold"/>
                                        <p:tgtEl>
                                          <p:spTgt spid="18"/>
                                        </p:tgtEl>
                                        <p:attrNameLst>
                                          <p:attrName>ppt_h</p:attrName>
                                        </p:attrNameLst>
                                      </p:cBhvr>
                                      <p:tavLst>
                                        <p:tav tm="0">
                                          <p:val>
                                            <p:fltVal val="0"/>
                                          </p:val>
                                        </p:tav>
                                        <p:tav tm="100000">
                                          <p:val>
                                            <p:strVal val="#ppt_h"/>
                                          </p:val>
                                        </p:tav>
                                      </p:tavLst>
                                    </p:anim>
                                    <p:animEffect transition="in" filter="fade">
                                      <p:cBhvr>
                                        <p:cTn id="6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43" grpId="0"/>
      <p:bldP spid="44" grpId="0"/>
      <p:bldP spid="45" grpId="0"/>
      <p:bldP spid="46" grpId="0"/>
      <p:bldP spid="47" grpId="0"/>
      <p:bldP spid="48" grpId="0"/>
      <p:bldP spid="49" grpId="0"/>
      <p:bldP spid="50" grpId="0"/>
      <p:bldP spid="33" grpId="0" bldLvl="0" animBg="1"/>
      <p:bldP spid="34" grpId="0" bldLvl="0" animBg="1"/>
      <p:bldP spid="35" grpId="0" bldLvl="0" animBg="1"/>
      <p:bldP spid="36"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8420" y="2540"/>
            <a:ext cx="12287250" cy="6922770"/>
          </a:xfrm>
          <a:prstGeom prst="rect">
            <a:avLst/>
          </a:prstGeom>
          <a:gradFill>
            <a:gsLst>
              <a:gs pos="0">
                <a:srgbClr val="012D86"/>
              </a:gs>
              <a:gs pos="100000">
                <a:srgbClr val="0E2557"/>
              </a:gs>
            </a:gsLst>
            <a:lin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 name="组合 3"/>
          <p:cNvGrpSpPr/>
          <p:nvPr/>
        </p:nvGrpSpPr>
        <p:grpSpPr>
          <a:xfrm>
            <a:off x="-59055" y="0"/>
            <a:ext cx="12287250" cy="4029075"/>
            <a:chOff x="997636" y="0"/>
            <a:chExt cx="10232568" cy="4078514"/>
          </a:xfrm>
        </p:grpSpPr>
        <p:sp>
          <p:nvSpPr>
            <p:cNvPr id="5" name="流程图: 文档 4"/>
            <p:cNvSpPr/>
            <p:nvPr/>
          </p:nvSpPr>
          <p:spPr>
            <a:xfrm>
              <a:off x="997636" y="0"/>
              <a:ext cx="2481942" cy="4078514"/>
            </a:xfrm>
            <a:prstGeom prst="flowChartDocument">
              <a:avLst/>
            </a:prstGeom>
            <a:blipFill>
              <a:blip r:embed="rId1"/>
              <a:srcRect/>
              <a:stretch>
                <a:fillRect l="-165987" t="-645" r="-164332"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 name="流程图: 文档 1"/>
            <p:cNvSpPr/>
            <p:nvPr/>
          </p:nvSpPr>
          <p:spPr>
            <a:xfrm flipH="1">
              <a:off x="3581178" y="0"/>
              <a:ext cx="2481942" cy="4078514"/>
            </a:xfrm>
            <a:prstGeom prst="flowChartDocument">
              <a:avLst/>
            </a:prstGeom>
            <a:blipFill>
              <a:blip r:embed="rId2"/>
              <a:srcRect/>
              <a:stretch>
                <a:fillRect l="-40750" t="-645" r="-40343"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3" name="流程图: 文档 2"/>
            <p:cNvSpPr/>
            <p:nvPr/>
          </p:nvSpPr>
          <p:spPr>
            <a:xfrm>
              <a:off x="6164720" y="0"/>
              <a:ext cx="2481942" cy="4078514"/>
            </a:xfrm>
            <a:prstGeom prst="flowChartDocument">
              <a:avLst/>
            </a:prstGeom>
            <a:blipFill>
              <a:blip r:embed="rId3"/>
              <a:srcRect/>
              <a:stretch>
                <a:fillRect l="-52164" t="-645" r="-51645"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8" name="流程图: 文档 7"/>
            <p:cNvSpPr/>
            <p:nvPr/>
          </p:nvSpPr>
          <p:spPr>
            <a:xfrm flipH="1">
              <a:off x="8748262" y="0"/>
              <a:ext cx="2481942" cy="4078514"/>
            </a:xfrm>
            <a:prstGeom prst="flowChartDocument">
              <a:avLst/>
            </a:prstGeom>
            <a:blipFill>
              <a:blip r:embed="rId4"/>
              <a:srcRect/>
              <a:stretch>
                <a:fillRect l="-52164" t="-645" r="-51645"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sp>
        <p:nvSpPr>
          <p:cNvPr id="27" name="矩形 26"/>
          <p:cNvSpPr/>
          <p:nvPr/>
        </p:nvSpPr>
        <p:spPr>
          <a:xfrm>
            <a:off x="-58420" y="-635"/>
            <a:ext cx="12287885" cy="6925945"/>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59055" y="0"/>
            <a:ext cx="12286615" cy="302260"/>
          </a:xfrm>
          <a:prstGeom prst="rect">
            <a:avLst/>
          </a:prstGeom>
          <a:gradFill>
            <a:gsLst>
              <a:gs pos="0">
                <a:srgbClr val="FDDAB2"/>
              </a:gs>
              <a:gs pos="81000">
                <a:srgbClr val="BB8A52"/>
              </a:gs>
            </a:gsLst>
            <a:lin ang="10800000" scaled="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3" name="文本框 12"/>
          <p:cNvSpPr txBox="1"/>
          <p:nvPr/>
        </p:nvSpPr>
        <p:spPr>
          <a:xfrm>
            <a:off x="496570" y="465455"/>
            <a:ext cx="849630" cy="460375"/>
          </a:xfrm>
          <a:prstGeom prst="rect">
            <a:avLst/>
          </a:prstGeom>
          <a:noFill/>
        </p:spPr>
        <p:txBody>
          <a:bodyPr wrap="square" rtlCol="0">
            <a:spAutoFit/>
          </a:bodyPr>
          <a:p>
            <a:r>
              <a:rPr lang="en-US" altLang="zh-CN" sz="2400"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Impact" panose="020B0806030902050204" charset="0"/>
                <a:ea typeface="方正粗宋简体" panose="03000509000000000000" pitchFamily="65" charset="-122"/>
                <a:cs typeface="Impact" panose="020B0806030902050204" charset="0"/>
              </a:rPr>
              <a:t>LOGO</a:t>
            </a:r>
            <a:endParaRPr lang="en-US" altLang="zh-CN" sz="2400"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Impact" panose="020B0806030902050204" charset="0"/>
              <a:ea typeface="方正粗宋简体" panose="03000509000000000000" pitchFamily="65" charset="-122"/>
              <a:cs typeface="Impact" panose="020B0806030902050204" charset="0"/>
            </a:endParaRPr>
          </a:p>
        </p:txBody>
      </p:sp>
      <p:cxnSp>
        <p:nvCxnSpPr>
          <p:cNvPr id="6" name="直接连接符 5"/>
          <p:cNvCxnSpPr/>
          <p:nvPr/>
        </p:nvCxnSpPr>
        <p:spPr>
          <a:xfrm>
            <a:off x="2684351" y="2136420"/>
            <a:ext cx="0" cy="718827"/>
          </a:xfrm>
          <a:prstGeom prst="line">
            <a:avLst/>
          </a:prstGeom>
          <a:ln w="12700">
            <a:solidFill>
              <a:srgbClr val="FDDAB2"/>
            </a:solidFill>
          </a:ln>
        </p:spPr>
        <p:style>
          <a:lnRef idx="1">
            <a:schemeClr val="accent1"/>
          </a:lnRef>
          <a:fillRef idx="0">
            <a:schemeClr val="accent1"/>
          </a:fillRef>
          <a:effectRef idx="0">
            <a:schemeClr val="accent1"/>
          </a:effectRef>
          <a:fontRef idx="minor">
            <a:schemeClr val="tx1"/>
          </a:fontRef>
        </p:style>
      </p:cxnSp>
      <p:sp>
        <p:nvSpPr>
          <p:cNvPr id="7" name="文本框 24"/>
          <p:cNvSpPr txBox="1">
            <a:spLocks noChangeArrowheads="1"/>
          </p:cNvSpPr>
          <p:nvPr/>
        </p:nvSpPr>
        <p:spPr bwMode="auto">
          <a:xfrm>
            <a:off x="2811145" y="2317750"/>
            <a:ext cx="7702550" cy="613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a:lnSpc>
                <a:spcPct val="150000"/>
              </a:lnSpc>
            </a:pPr>
            <a:r>
              <a:rPr lang="zh-CN" altLang="en-US" sz="1200" spc="200" dirty="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rPr>
              <a:t>对于主销的市场，对经销商增加拜访，多提订单，增加铺货力度，占领竞争者的市场，提升产品覆盖率。</a:t>
            </a:r>
            <a:endParaRPr lang="zh-CN" altLang="en-US" sz="1200" spc="200" dirty="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0" name="文本框 37"/>
          <p:cNvSpPr txBox="1"/>
          <p:nvPr/>
        </p:nvSpPr>
        <p:spPr>
          <a:xfrm>
            <a:off x="2811407" y="1872068"/>
            <a:ext cx="3033695" cy="460375"/>
          </a:xfrm>
          <a:prstGeom prst="rect">
            <a:avLst/>
          </a:prstGeom>
          <a:noFill/>
        </p:spPr>
        <p:txBody>
          <a:bodyPr>
            <a:spAutoFit/>
          </a:bodyPr>
          <a:lstStyle/>
          <a:p>
            <a:pPr algn="l">
              <a:buClrTx/>
              <a:buSzTx/>
              <a:buFontTx/>
            </a:pPr>
            <a:r>
              <a:rPr lang="zh-CN" altLang="en-US" sz="2400" spc="30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rPr>
              <a:t>市场覆盖率</a:t>
            </a:r>
            <a:endParaRPr lang="zh-CN" altLang="en-US" sz="2400" spc="30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11" name="组合 10"/>
          <p:cNvGrpSpPr/>
          <p:nvPr/>
        </p:nvGrpSpPr>
        <p:grpSpPr>
          <a:xfrm>
            <a:off x="1882357" y="2217545"/>
            <a:ext cx="556576" cy="556576"/>
            <a:chOff x="5747657" y="2305619"/>
            <a:chExt cx="556576" cy="556576"/>
          </a:xfrm>
        </p:grpSpPr>
        <p:sp>
          <p:nvSpPr>
            <p:cNvPr id="12" name="椭圆 26"/>
            <p:cNvSpPr/>
            <p:nvPr/>
          </p:nvSpPr>
          <p:spPr bwMode="auto">
            <a:xfrm>
              <a:off x="5747657" y="2305619"/>
              <a:ext cx="556576" cy="556576"/>
            </a:xfrm>
            <a:prstGeom prst="ellipse">
              <a:avLst/>
            </a:prstGeom>
            <a:noFill/>
            <a:ln w="57150" cap="flat" cmpd="sng" algn="ctr">
              <a:solidFill>
                <a:srgbClr val="FDDAB2"/>
              </a:solidFill>
              <a:prstDash val="solid"/>
            </a:ln>
            <a:effectLst/>
          </p:spPr>
          <p:txBody>
            <a:bodyPr anchor="ctr"/>
            <a:lstStyle/>
            <a:p>
              <a:pPr algn="ctr" fontAlgn="auto">
                <a:lnSpc>
                  <a:spcPct val="130000"/>
                </a:lnSpc>
                <a:spcBef>
                  <a:spcPts val="0"/>
                </a:spcBef>
                <a:spcAft>
                  <a:spcPts val="0"/>
                </a:spcAft>
                <a:defRPr/>
              </a:pPr>
              <a:endParaRPr lang="en-US" sz="1200" kern="0">
                <a:solidFill>
                  <a:schemeClr val="tx1">
                    <a:lumMod val="50000"/>
                    <a:lumOff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4" name="燕尾形 24"/>
            <p:cNvSpPr/>
            <p:nvPr/>
          </p:nvSpPr>
          <p:spPr>
            <a:xfrm>
              <a:off x="5891802" y="2436429"/>
              <a:ext cx="311150" cy="273685"/>
            </a:xfrm>
            <a:prstGeom prst="rightArrow">
              <a:avLst/>
            </a:prstGeom>
            <a:gradFill>
              <a:gsLst>
                <a:gs pos="100000">
                  <a:srgbClr val="D7AC7B"/>
                </a:gs>
                <a:gs pos="0">
                  <a:srgbClr val="FDDAB2"/>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cxnSp>
        <p:nvCxnSpPr>
          <p:cNvPr id="66" name="直接连接符 65"/>
          <p:cNvCxnSpPr/>
          <p:nvPr/>
        </p:nvCxnSpPr>
        <p:spPr>
          <a:xfrm>
            <a:off x="2684351" y="3641218"/>
            <a:ext cx="0" cy="718827"/>
          </a:xfrm>
          <a:prstGeom prst="line">
            <a:avLst/>
          </a:prstGeom>
          <a:ln w="12700">
            <a:solidFill>
              <a:srgbClr val="FDDAB2"/>
            </a:solidFill>
          </a:ln>
        </p:spPr>
        <p:style>
          <a:lnRef idx="1">
            <a:schemeClr val="accent1"/>
          </a:lnRef>
          <a:fillRef idx="0">
            <a:schemeClr val="accent1"/>
          </a:fillRef>
          <a:effectRef idx="0">
            <a:schemeClr val="accent1"/>
          </a:effectRef>
          <a:fontRef idx="minor">
            <a:schemeClr val="tx1"/>
          </a:fontRef>
        </p:style>
      </p:cxnSp>
      <p:sp>
        <p:nvSpPr>
          <p:cNvPr id="67" name="文本框 24"/>
          <p:cNvSpPr txBox="1">
            <a:spLocks noChangeArrowheads="1"/>
          </p:cNvSpPr>
          <p:nvPr/>
        </p:nvSpPr>
        <p:spPr bwMode="auto">
          <a:xfrm>
            <a:off x="2811145" y="3822700"/>
            <a:ext cx="7703185" cy="613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a:lnSpc>
                <a:spcPct val="150000"/>
              </a:lnSpc>
              <a:buClrTx/>
              <a:buSzTx/>
              <a:buFontTx/>
            </a:pPr>
            <a:r>
              <a:rPr lang="zh-CN" altLang="en-US" sz="1200" spc="200" dirty="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rPr>
              <a:t>增加用户浏览频率、如何激活流失用户、如何增加频道之间的互动</a:t>
            </a:r>
            <a:r>
              <a:rPr lang="en-US" altLang="zh-CN" sz="1200" spc="200" dirty="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rPr>
              <a:t>,让这些网站之间的流量转化、如何让网站不同频道之间的用户互动，这些都是对内推广的重点。</a:t>
            </a:r>
            <a:endParaRPr lang="en-US" altLang="zh-CN" sz="1200" spc="200" dirty="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68" name="文本框 37"/>
          <p:cNvSpPr txBox="1"/>
          <p:nvPr/>
        </p:nvSpPr>
        <p:spPr>
          <a:xfrm>
            <a:off x="2811407" y="3376866"/>
            <a:ext cx="3033695" cy="460375"/>
          </a:xfrm>
          <a:prstGeom prst="rect">
            <a:avLst/>
          </a:prstGeom>
          <a:noFill/>
        </p:spPr>
        <p:txBody>
          <a:bodyPr>
            <a:spAutoFit/>
          </a:bodyPr>
          <a:lstStyle/>
          <a:p>
            <a:pPr algn="l">
              <a:buClrTx/>
              <a:buSzTx/>
              <a:buFontTx/>
            </a:pPr>
            <a:r>
              <a:rPr lang="zh-CN" altLang="en-US" sz="2400" spc="30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rPr>
              <a:t>推广范围</a:t>
            </a:r>
            <a:endParaRPr lang="zh-CN" altLang="en-US" sz="2400" spc="30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69" name="组合 68"/>
          <p:cNvGrpSpPr/>
          <p:nvPr/>
        </p:nvGrpSpPr>
        <p:grpSpPr>
          <a:xfrm>
            <a:off x="1882357" y="3722343"/>
            <a:ext cx="556576" cy="556576"/>
            <a:chOff x="5747657" y="2305619"/>
            <a:chExt cx="556576" cy="556576"/>
          </a:xfrm>
        </p:grpSpPr>
        <p:sp>
          <p:nvSpPr>
            <p:cNvPr id="70" name="椭圆 26"/>
            <p:cNvSpPr/>
            <p:nvPr/>
          </p:nvSpPr>
          <p:spPr bwMode="auto">
            <a:xfrm>
              <a:off x="5747657" y="2305619"/>
              <a:ext cx="556576" cy="556576"/>
            </a:xfrm>
            <a:prstGeom prst="ellipse">
              <a:avLst/>
            </a:prstGeom>
            <a:noFill/>
            <a:ln w="57150" cap="flat" cmpd="sng" algn="ctr">
              <a:solidFill>
                <a:srgbClr val="FDDAB2"/>
              </a:solidFill>
              <a:prstDash val="solid"/>
            </a:ln>
            <a:effectLst/>
          </p:spPr>
          <p:txBody>
            <a:bodyPr anchor="ctr"/>
            <a:lstStyle/>
            <a:p>
              <a:pPr algn="ctr" fontAlgn="auto">
                <a:lnSpc>
                  <a:spcPct val="130000"/>
                </a:lnSpc>
                <a:spcBef>
                  <a:spcPts val="0"/>
                </a:spcBef>
                <a:spcAft>
                  <a:spcPts val="0"/>
                </a:spcAft>
                <a:defRPr/>
              </a:pPr>
              <a:endParaRPr lang="en-US" sz="1200" kern="0">
                <a:solidFill>
                  <a:schemeClr val="tx1">
                    <a:lumMod val="50000"/>
                    <a:lumOff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71" name="燕尾形 24"/>
            <p:cNvSpPr/>
            <p:nvPr/>
          </p:nvSpPr>
          <p:spPr>
            <a:xfrm>
              <a:off x="5870212" y="2446589"/>
              <a:ext cx="332105" cy="274320"/>
            </a:xfrm>
            <a:prstGeom prst="rightArrow">
              <a:avLst/>
            </a:prstGeom>
            <a:gradFill>
              <a:gsLst>
                <a:gs pos="100000">
                  <a:srgbClr val="D7AC7B"/>
                </a:gs>
                <a:gs pos="0">
                  <a:srgbClr val="FDDAB2"/>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cxnSp>
        <p:nvCxnSpPr>
          <p:cNvPr id="72" name="直接连接符 71"/>
          <p:cNvCxnSpPr/>
          <p:nvPr/>
        </p:nvCxnSpPr>
        <p:spPr>
          <a:xfrm>
            <a:off x="2684351" y="5166145"/>
            <a:ext cx="0" cy="718827"/>
          </a:xfrm>
          <a:prstGeom prst="line">
            <a:avLst/>
          </a:prstGeom>
          <a:ln w="12700">
            <a:solidFill>
              <a:srgbClr val="FDDAB2"/>
            </a:solidFill>
          </a:ln>
        </p:spPr>
        <p:style>
          <a:lnRef idx="1">
            <a:schemeClr val="accent1"/>
          </a:lnRef>
          <a:fillRef idx="0">
            <a:schemeClr val="accent1"/>
          </a:fillRef>
          <a:effectRef idx="0">
            <a:schemeClr val="accent1"/>
          </a:effectRef>
          <a:fontRef idx="minor">
            <a:schemeClr val="tx1"/>
          </a:fontRef>
        </p:style>
      </p:cxnSp>
      <p:sp>
        <p:nvSpPr>
          <p:cNvPr id="73" name="文本框 24"/>
          <p:cNvSpPr txBox="1">
            <a:spLocks noChangeArrowheads="1"/>
          </p:cNvSpPr>
          <p:nvPr/>
        </p:nvSpPr>
        <p:spPr bwMode="auto">
          <a:xfrm>
            <a:off x="2811145" y="5347335"/>
            <a:ext cx="7702550" cy="613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a:lnSpc>
                <a:spcPct val="150000"/>
              </a:lnSpc>
              <a:buClrTx/>
              <a:buSzTx/>
              <a:buFontTx/>
            </a:pPr>
            <a:r>
              <a:rPr lang="zh-CN" altLang="en-US" sz="1200" spc="200" dirty="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rPr>
              <a:t>所谓是知彼知己百战不殆，客户就是上帝，了解市场的行情，了解客户的想法是在企业营销中重要的一个课程。</a:t>
            </a:r>
            <a:endParaRPr lang="zh-CN" altLang="en-US" sz="1200" spc="200" dirty="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74" name="文本框 37"/>
          <p:cNvSpPr txBox="1"/>
          <p:nvPr/>
        </p:nvSpPr>
        <p:spPr>
          <a:xfrm>
            <a:off x="2811407" y="4901793"/>
            <a:ext cx="3033695" cy="460375"/>
          </a:xfrm>
          <a:prstGeom prst="rect">
            <a:avLst/>
          </a:prstGeom>
          <a:noFill/>
        </p:spPr>
        <p:txBody>
          <a:bodyPr>
            <a:spAutoFit/>
          </a:bodyPr>
          <a:lstStyle/>
          <a:p>
            <a:pPr algn="l">
              <a:buClrTx/>
              <a:buSzTx/>
              <a:buFontTx/>
            </a:pPr>
            <a:r>
              <a:rPr lang="zh-CN" altLang="en-US" sz="2400" spc="30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rPr>
              <a:t>用户群体</a:t>
            </a:r>
            <a:endParaRPr lang="zh-CN" altLang="en-US" sz="2400" spc="30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75" name="组合 74"/>
          <p:cNvGrpSpPr/>
          <p:nvPr/>
        </p:nvGrpSpPr>
        <p:grpSpPr>
          <a:xfrm>
            <a:off x="1882357" y="5247270"/>
            <a:ext cx="556576" cy="556576"/>
            <a:chOff x="5747657" y="2305619"/>
            <a:chExt cx="556576" cy="556576"/>
          </a:xfrm>
        </p:grpSpPr>
        <p:sp>
          <p:nvSpPr>
            <p:cNvPr id="76" name="椭圆 26"/>
            <p:cNvSpPr/>
            <p:nvPr/>
          </p:nvSpPr>
          <p:spPr bwMode="auto">
            <a:xfrm>
              <a:off x="5747657" y="2305619"/>
              <a:ext cx="556576" cy="556576"/>
            </a:xfrm>
            <a:prstGeom prst="ellipse">
              <a:avLst/>
            </a:prstGeom>
            <a:noFill/>
            <a:ln w="57150" cap="flat" cmpd="sng" algn="ctr">
              <a:solidFill>
                <a:srgbClr val="FDDAB2"/>
              </a:solidFill>
              <a:prstDash val="solid"/>
            </a:ln>
            <a:effectLst/>
          </p:spPr>
          <p:txBody>
            <a:bodyPr anchor="ctr"/>
            <a:lstStyle/>
            <a:p>
              <a:pPr algn="ctr" fontAlgn="auto">
                <a:lnSpc>
                  <a:spcPct val="130000"/>
                </a:lnSpc>
                <a:spcBef>
                  <a:spcPts val="0"/>
                </a:spcBef>
                <a:spcAft>
                  <a:spcPts val="0"/>
                </a:spcAft>
                <a:defRPr/>
              </a:pPr>
              <a:endParaRPr lang="en-US" sz="1200" kern="0">
                <a:solidFill>
                  <a:schemeClr val="tx1">
                    <a:lumMod val="50000"/>
                    <a:lumOff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6" name="燕尾形 24"/>
            <p:cNvSpPr/>
            <p:nvPr/>
          </p:nvSpPr>
          <p:spPr>
            <a:xfrm>
              <a:off x="5869577" y="2446589"/>
              <a:ext cx="332740" cy="274320"/>
            </a:xfrm>
            <a:prstGeom prst="rightArrow">
              <a:avLst/>
            </a:prstGeom>
            <a:gradFill>
              <a:gsLst>
                <a:gs pos="100000">
                  <a:srgbClr val="D7AC7B"/>
                </a:gs>
                <a:gs pos="0">
                  <a:srgbClr val="FDDAB2"/>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18" name="组合 17"/>
          <p:cNvGrpSpPr/>
          <p:nvPr/>
        </p:nvGrpSpPr>
        <p:grpSpPr>
          <a:xfrm>
            <a:off x="1354455" y="379730"/>
            <a:ext cx="3577590" cy="612775"/>
            <a:chOff x="6774" y="3580"/>
            <a:chExt cx="5634" cy="965"/>
          </a:xfrm>
        </p:grpSpPr>
        <p:sp>
          <p:nvSpPr>
            <p:cNvPr id="38" name="平行四边形 37"/>
            <p:cNvSpPr/>
            <p:nvPr/>
          </p:nvSpPr>
          <p:spPr>
            <a:xfrm>
              <a:off x="6913" y="3580"/>
              <a:ext cx="5357" cy="965"/>
            </a:xfrm>
            <a:prstGeom prst="parallelogram">
              <a:avLst>
                <a:gd name="adj" fmla="val 48207"/>
              </a:avLst>
            </a:prstGeom>
            <a:gradFill>
              <a:gsLst>
                <a:gs pos="0">
                  <a:srgbClr val="FDDAB2"/>
                </a:gs>
                <a:gs pos="100000">
                  <a:srgbClr val="BB8A52"/>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905510" hangingPunct="0"/>
              <a:endParaRPr lang="zh-CN" altLang="en-US" sz="1810" kern="0">
                <a:solidFill>
                  <a:srgbClr val="3C3F5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9" name="文本框 9"/>
            <p:cNvSpPr txBox="1"/>
            <p:nvPr/>
          </p:nvSpPr>
          <p:spPr>
            <a:xfrm>
              <a:off x="6774" y="3603"/>
              <a:ext cx="5634" cy="919"/>
            </a:xfrm>
            <a:prstGeom prst="rect">
              <a:avLst/>
            </a:prstGeom>
            <a:noFill/>
          </p:spPr>
          <p:txBody>
            <a:bodyPr wrap="square" rtlCol="0">
              <a:spAutoFit/>
            </a:bodyPr>
            <a:p>
              <a:pPr marL="0" marR="0" lvl="0" indent="0" algn="ctr" defTabSz="457200" rtl="0" eaLnBrk="1" fontAlgn="auto" latinLnBrk="0" hangingPunct="1">
                <a:lnSpc>
                  <a:spcPct val="100000"/>
                </a:lnSpc>
                <a:spcBef>
                  <a:spcPts val="0"/>
                </a:spcBef>
                <a:spcAft>
                  <a:spcPts val="0"/>
                </a:spcAft>
                <a:buClrTx/>
                <a:buSzTx/>
                <a:buFontTx/>
                <a:buNone/>
                <a:defRPr/>
              </a:pPr>
              <a:r>
                <a:rPr lang="en-US" altLang="zh-CN" sz="3200" spc="100" noProof="0" dirty="0">
                  <a:ln>
                    <a:noFill/>
                  </a:ln>
                  <a:solidFill>
                    <a:srgbClr val="132347"/>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PART  FOUR</a:t>
              </a:r>
              <a:endParaRPr lang="en-US" altLang="zh-CN" sz="3200" spc="100" noProof="0" dirty="0">
                <a:ln>
                  <a:noFill/>
                </a:ln>
                <a:solidFill>
                  <a:srgbClr val="132347"/>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grp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ppt_w</p:attrName>
                                        </p:attrNameLst>
                                      </p:cBhvr>
                                      <p:tavLst>
                                        <p:tav tm="0">
                                          <p:val>
                                            <p:fltVal val="0"/>
                                          </p:val>
                                        </p:tav>
                                        <p:tav tm="100000">
                                          <p:val>
                                            <p:strVal val="#ppt_w"/>
                                          </p:val>
                                        </p:tav>
                                      </p:tavLst>
                                    </p:anim>
                                    <p:anim calcmode="lin" valueType="num">
                                      <p:cBhvr>
                                        <p:cTn id="17" dur="500" fill="hold"/>
                                        <p:tgtEl>
                                          <p:spTgt spid="11"/>
                                        </p:tgtEl>
                                        <p:attrNameLst>
                                          <p:attrName>ppt_h</p:attrName>
                                        </p:attrNameLst>
                                      </p:cBhvr>
                                      <p:tavLst>
                                        <p:tav tm="0">
                                          <p:val>
                                            <p:fltVal val="0"/>
                                          </p:val>
                                        </p:tav>
                                        <p:tav tm="100000">
                                          <p:val>
                                            <p:strVal val="#ppt_h"/>
                                          </p:val>
                                        </p:tav>
                                      </p:tavLst>
                                    </p:anim>
                                    <p:animEffect transition="in" filter="fade">
                                      <p:cBhvr>
                                        <p:cTn id="18" dur="500"/>
                                        <p:tgtEl>
                                          <p:spTgt spid="11"/>
                                        </p:tgtEl>
                                      </p:cBhvr>
                                    </p:animEffect>
                                  </p:childTnLst>
                                </p:cTn>
                              </p:par>
                            </p:childTnLst>
                          </p:cTn>
                        </p:par>
                        <p:par>
                          <p:cTn id="19" fill="hold">
                            <p:stCondLst>
                              <p:cond delay="1500"/>
                            </p:stCondLst>
                            <p:childTnLst>
                              <p:par>
                                <p:cTn id="20" presetID="22" presetClass="entr" presetSubtype="4"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par>
                          <p:cTn id="23" fill="hold">
                            <p:stCondLst>
                              <p:cond delay="2000"/>
                            </p:stCondLst>
                            <p:childTnLst>
                              <p:par>
                                <p:cTn id="24" presetID="22" presetClass="entr" presetSubtype="1"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up)">
                                      <p:cBhvr>
                                        <p:cTn id="26" dur="500"/>
                                        <p:tgtEl>
                                          <p:spTgt spid="10"/>
                                        </p:tgtEl>
                                      </p:cBhvr>
                                    </p:animEffect>
                                  </p:childTnLst>
                                </p:cTn>
                              </p:par>
                              <p:par>
                                <p:cTn id="27" presetID="42" presetClass="entr" presetSubtype="0"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anim calcmode="lin" valueType="num">
                                      <p:cBhvr>
                                        <p:cTn id="30" dur="500" fill="hold"/>
                                        <p:tgtEl>
                                          <p:spTgt spid="7"/>
                                        </p:tgtEl>
                                        <p:attrNameLst>
                                          <p:attrName>ppt_x</p:attrName>
                                        </p:attrNameLst>
                                      </p:cBhvr>
                                      <p:tavLst>
                                        <p:tav tm="0">
                                          <p:val>
                                            <p:strVal val="#ppt_x"/>
                                          </p:val>
                                        </p:tav>
                                        <p:tav tm="100000">
                                          <p:val>
                                            <p:strVal val="#ppt_x"/>
                                          </p:val>
                                        </p:tav>
                                      </p:tavLst>
                                    </p:anim>
                                    <p:anim calcmode="lin" valueType="num">
                                      <p:cBhvr>
                                        <p:cTn id="31" dur="500" fill="hold"/>
                                        <p:tgtEl>
                                          <p:spTgt spid="7"/>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69"/>
                                        </p:tgtEl>
                                        <p:attrNameLst>
                                          <p:attrName>style.visibility</p:attrName>
                                        </p:attrNameLst>
                                      </p:cBhvr>
                                      <p:to>
                                        <p:strVal val="visible"/>
                                      </p:to>
                                    </p:set>
                                    <p:anim calcmode="lin" valueType="num">
                                      <p:cBhvr>
                                        <p:cTn id="35" dur="500" fill="hold"/>
                                        <p:tgtEl>
                                          <p:spTgt spid="69"/>
                                        </p:tgtEl>
                                        <p:attrNameLst>
                                          <p:attrName>ppt_w</p:attrName>
                                        </p:attrNameLst>
                                      </p:cBhvr>
                                      <p:tavLst>
                                        <p:tav tm="0">
                                          <p:val>
                                            <p:fltVal val="0"/>
                                          </p:val>
                                        </p:tav>
                                        <p:tav tm="100000">
                                          <p:val>
                                            <p:strVal val="#ppt_w"/>
                                          </p:val>
                                        </p:tav>
                                      </p:tavLst>
                                    </p:anim>
                                    <p:anim calcmode="lin" valueType="num">
                                      <p:cBhvr>
                                        <p:cTn id="36" dur="500" fill="hold"/>
                                        <p:tgtEl>
                                          <p:spTgt spid="69"/>
                                        </p:tgtEl>
                                        <p:attrNameLst>
                                          <p:attrName>ppt_h</p:attrName>
                                        </p:attrNameLst>
                                      </p:cBhvr>
                                      <p:tavLst>
                                        <p:tav tm="0">
                                          <p:val>
                                            <p:fltVal val="0"/>
                                          </p:val>
                                        </p:tav>
                                        <p:tav tm="100000">
                                          <p:val>
                                            <p:strVal val="#ppt_h"/>
                                          </p:val>
                                        </p:tav>
                                      </p:tavLst>
                                    </p:anim>
                                    <p:animEffect transition="in" filter="fade">
                                      <p:cBhvr>
                                        <p:cTn id="37" dur="500"/>
                                        <p:tgtEl>
                                          <p:spTgt spid="69"/>
                                        </p:tgtEl>
                                      </p:cBhvr>
                                    </p:animEffect>
                                  </p:childTnLst>
                                </p:cTn>
                              </p:par>
                            </p:childTnLst>
                          </p:cTn>
                        </p:par>
                        <p:par>
                          <p:cTn id="38" fill="hold">
                            <p:stCondLst>
                              <p:cond delay="3000"/>
                            </p:stCondLst>
                            <p:childTnLst>
                              <p:par>
                                <p:cTn id="39" presetID="22" presetClass="entr" presetSubtype="4" fill="hold" nodeType="afterEffect">
                                  <p:stCondLst>
                                    <p:cond delay="0"/>
                                  </p:stCondLst>
                                  <p:childTnLst>
                                    <p:set>
                                      <p:cBhvr>
                                        <p:cTn id="40" dur="1" fill="hold">
                                          <p:stCondLst>
                                            <p:cond delay="0"/>
                                          </p:stCondLst>
                                        </p:cTn>
                                        <p:tgtEl>
                                          <p:spTgt spid="66"/>
                                        </p:tgtEl>
                                        <p:attrNameLst>
                                          <p:attrName>style.visibility</p:attrName>
                                        </p:attrNameLst>
                                      </p:cBhvr>
                                      <p:to>
                                        <p:strVal val="visible"/>
                                      </p:to>
                                    </p:set>
                                    <p:animEffect transition="in" filter="wipe(down)">
                                      <p:cBhvr>
                                        <p:cTn id="41" dur="500"/>
                                        <p:tgtEl>
                                          <p:spTgt spid="66"/>
                                        </p:tgtEl>
                                      </p:cBhvr>
                                    </p:animEffect>
                                  </p:childTnLst>
                                </p:cTn>
                              </p:par>
                            </p:childTnLst>
                          </p:cTn>
                        </p:par>
                        <p:par>
                          <p:cTn id="42" fill="hold">
                            <p:stCondLst>
                              <p:cond delay="3500"/>
                            </p:stCondLst>
                            <p:childTnLst>
                              <p:par>
                                <p:cTn id="43" presetID="22" presetClass="entr" presetSubtype="1" fill="hold" grpId="0" nodeType="afterEffect">
                                  <p:stCondLst>
                                    <p:cond delay="0"/>
                                  </p:stCondLst>
                                  <p:childTnLst>
                                    <p:set>
                                      <p:cBhvr>
                                        <p:cTn id="44" dur="1" fill="hold">
                                          <p:stCondLst>
                                            <p:cond delay="0"/>
                                          </p:stCondLst>
                                        </p:cTn>
                                        <p:tgtEl>
                                          <p:spTgt spid="68"/>
                                        </p:tgtEl>
                                        <p:attrNameLst>
                                          <p:attrName>style.visibility</p:attrName>
                                        </p:attrNameLst>
                                      </p:cBhvr>
                                      <p:to>
                                        <p:strVal val="visible"/>
                                      </p:to>
                                    </p:set>
                                    <p:animEffect transition="in" filter="wipe(up)">
                                      <p:cBhvr>
                                        <p:cTn id="45" dur="500"/>
                                        <p:tgtEl>
                                          <p:spTgt spid="68"/>
                                        </p:tgtEl>
                                      </p:cBhvr>
                                    </p:animEffect>
                                  </p:childTnLst>
                                </p:cTn>
                              </p:par>
                              <p:par>
                                <p:cTn id="46" presetID="42" presetClass="entr" presetSubtype="0" fill="hold" grpId="0" nodeType="withEffect">
                                  <p:stCondLst>
                                    <p:cond delay="0"/>
                                  </p:stCondLst>
                                  <p:childTnLst>
                                    <p:set>
                                      <p:cBhvr>
                                        <p:cTn id="47" dur="1" fill="hold">
                                          <p:stCondLst>
                                            <p:cond delay="0"/>
                                          </p:stCondLst>
                                        </p:cTn>
                                        <p:tgtEl>
                                          <p:spTgt spid="67"/>
                                        </p:tgtEl>
                                        <p:attrNameLst>
                                          <p:attrName>style.visibility</p:attrName>
                                        </p:attrNameLst>
                                      </p:cBhvr>
                                      <p:to>
                                        <p:strVal val="visible"/>
                                      </p:to>
                                    </p:set>
                                    <p:animEffect transition="in" filter="fade">
                                      <p:cBhvr>
                                        <p:cTn id="48" dur="500"/>
                                        <p:tgtEl>
                                          <p:spTgt spid="67"/>
                                        </p:tgtEl>
                                      </p:cBhvr>
                                    </p:animEffect>
                                    <p:anim calcmode="lin" valueType="num">
                                      <p:cBhvr>
                                        <p:cTn id="49" dur="500" fill="hold"/>
                                        <p:tgtEl>
                                          <p:spTgt spid="67"/>
                                        </p:tgtEl>
                                        <p:attrNameLst>
                                          <p:attrName>ppt_x</p:attrName>
                                        </p:attrNameLst>
                                      </p:cBhvr>
                                      <p:tavLst>
                                        <p:tav tm="0">
                                          <p:val>
                                            <p:strVal val="#ppt_x"/>
                                          </p:val>
                                        </p:tav>
                                        <p:tav tm="100000">
                                          <p:val>
                                            <p:strVal val="#ppt_x"/>
                                          </p:val>
                                        </p:tav>
                                      </p:tavLst>
                                    </p:anim>
                                    <p:anim calcmode="lin" valueType="num">
                                      <p:cBhvr>
                                        <p:cTn id="50" dur="500" fill="hold"/>
                                        <p:tgtEl>
                                          <p:spTgt spid="67"/>
                                        </p:tgtEl>
                                        <p:attrNameLst>
                                          <p:attrName>ppt_y</p:attrName>
                                        </p:attrNameLst>
                                      </p:cBhvr>
                                      <p:tavLst>
                                        <p:tav tm="0">
                                          <p:val>
                                            <p:strVal val="#ppt_y+.1"/>
                                          </p:val>
                                        </p:tav>
                                        <p:tav tm="100000">
                                          <p:val>
                                            <p:strVal val="#ppt_y"/>
                                          </p:val>
                                        </p:tav>
                                      </p:tavLst>
                                    </p:anim>
                                  </p:childTnLst>
                                </p:cTn>
                              </p:par>
                            </p:childTnLst>
                          </p:cTn>
                        </p:par>
                        <p:par>
                          <p:cTn id="51" fill="hold">
                            <p:stCondLst>
                              <p:cond delay="4000"/>
                            </p:stCondLst>
                            <p:childTnLst>
                              <p:par>
                                <p:cTn id="52" presetID="53" presetClass="entr" presetSubtype="16" fill="hold" nodeType="afterEffect">
                                  <p:stCondLst>
                                    <p:cond delay="0"/>
                                  </p:stCondLst>
                                  <p:childTnLst>
                                    <p:set>
                                      <p:cBhvr>
                                        <p:cTn id="53" dur="1" fill="hold">
                                          <p:stCondLst>
                                            <p:cond delay="0"/>
                                          </p:stCondLst>
                                        </p:cTn>
                                        <p:tgtEl>
                                          <p:spTgt spid="75"/>
                                        </p:tgtEl>
                                        <p:attrNameLst>
                                          <p:attrName>style.visibility</p:attrName>
                                        </p:attrNameLst>
                                      </p:cBhvr>
                                      <p:to>
                                        <p:strVal val="visible"/>
                                      </p:to>
                                    </p:set>
                                    <p:anim calcmode="lin" valueType="num">
                                      <p:cBhvr>
                                        <p:cTn id="54" dur="500" fill="hold"/>
                                        <p:tgtEl>
                                          <p:spTgt spid="75"/>
                                        </p:tgtEl>
                                        <p:attrNameLst>
                                          <p:attrName>ppt_w</p:attrName>
                                        </p:attrNameLst>
                                      </p:cBhvr>
                                      <p:tavLst>
                                        <p:tav tm="0">
                                          <p:val>
                                            <p:fltVal val="0"/>
                                          </p:val>
                                        </p:tav>
                                        <p:tav tm="100000">
                                          <p:val>
                                            <p:strVal val="#ppt_w"/>
                                          </p:val>
                                        </p:tav>
                                      </p:tavLst>
                                    </p:anim>
                                    <p:anim calcmode="lin" valueType="num">
                                      <p:cBhvr>
                                        <p:cTn id="55" dur="500" fill="hold"/>
                                        <p:tgtEl>
                                          <p:spTgt spid="75"/>
                                        </p:tgtEl>
                                        <p:attrNameLst>
                                          <p:attrName>ppt_h</p:attrName>
                                        </p:attrNameLst>
                                      </p:cBhvr>
                                      <p:tavLst>
                                        <p:tav tm="0">
                                          <p:val>
                                            <p:fltVal val="0"/>
                                          </p:val>
                                        </p:tav>
                                        <p:tav tm="100000">
                                          <p:val>
                                            <p:strVal val="#ppt_h"/>
                                          </p:val>
                                        </p:tav>
                                      </p:tavLst>
                                    </p:anim>
                                    <p:animEffect transition="in" filter="fade">
                                      <p:cBhvr>
                                        <p:cTn id="56" dur="500"/>
                                        <p:tgtEl>
                                          <p:spTgt spid="75"/>
                                        </p:tgtEl>
                                      </p:cBhvr>
                                    </p:animEffect>
                                  </p:childTnLst>
                                </p:cTn>
                              </p:par>
                            </p:childTnLst>
                          </p:cTn>
                        </p:par>
                        <p:par>
                          <p:cTn id="57" fill="hold">
                            <p:stCondLst>
                              <p:cond delay="4500"/>
                            </p:stCondLst>
                            <p:childTnLst>
                              <p:par>
                                <p:cTn id="58" presetID="22" presetClass="entr" presetSubtype="4" fill="hold" nodeType="afterEffect">
                                  <p:stCondLst>
                                    <p:cond delay="0"/>
                                  </p:stCondLst>
                                  <p:childTnLst>
                                    <p:set>
                                      <p:cBhvr>
                                        <p:cTn id="59" dur="1" fill="hold">
                                          <p:stCondLst>
                                            <p:cond delay="0"/>
                                          </p:stCondLst>
                                        </p:cTn>
                                        <p:tgtEl>
                                          <p:spTgt spid="72"/>
                                        </p:tgtEl>
                                        <p:attrNameLst>
                                          <p:attrName>style.visibility</p:attrName>
                                        </p:attrNameLst>
                                      </p:cBhvr>
                                      <p:to>
                                        <p:strVal val="visible"/>
                                      </p:to>
                                    </p:set>
                                    <p:animEffect transition="in" filter="wipe(down)">
                                      <p:cBhvr>
                                        <p:cTn id="60" dur="500"/>
                                        <p:tgtEl>
                                          <p:spTgt spid="72"/>
                                        </p:tgtEl>
                                      </p:cBhvr>
                                    </p:animEffect>
                                  </p:childTnLst>
                                </p:cTn>
                              </p:par>
                            </p:childTnLst>
                          </p:cTn>
                        </p:par>
                        <p:par>
                          <p:cTn id="61" fill="hold">
                            <p:stCondLst>
                              <p:cond delay="5000"/>
                            </p:stCondLst>
                            <p:childTnLst>
                              <p:par>
                                <p:cTn id="62" presetID="22" presetClass="entr" presetSubtype="1" fill="hold" grpId="0" nodeType="afterEffect">
                                  <p:stCondLst>
                                    <p:cond delay="0"/>
                                  </p:stCondLst>
                                  <p:childTnLst>
                                    <p:set>
                                      <p:cBhvr>
                                        <p:cTn id="63" dur="1" fill="hold">
                                          <p:stCondLst>
                                            <p:cond delay="0"/>
                                          </p:stCondLst>
                                        </p:cTn>
                                        <p:tgtEl>
                                          <p:spTgt spid="74"/>
                                        </p:tgtEl>
                                        <p:attrNameLst>
                                          <p:attrName>style.visibility</p:attrName>
                                        </p:attrNameLst>
                                      </p:cBhvr>
                                      <p:to>
                                        <p:strVal val="visible"/>
                                      </p:to>
                                    </p:set>
                                    <p:animEffect transition="in" filter="wipe(up)">
                                      <p:cBhvr>
                                        <p:cTn id="64" dur="500"/>
                                        <p:tgtEl>
                                          <p:spTgt spid="74"/>
                                        </p:tgtEl>
                                      </p:cBhvr>
                                    </p:animEffect>
                                  </p:childTnLst>
                                </p:cTn>
                              </p:par>
                              <p:par>
                                <p:cTn id="65" presetID="42" presetClass="entr" presetSubtype="0" fill="hold" grpId="0" nodeType="with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fade">
                                      <p:cBhvr>
                                        <p:cTn id="67" dur="500"/>
                                        <p:tgtEl>
                                          <p:spTgt spid="73"/>
                                        </p:tgtEl>
                                      </p:cBhvr>
                                    </p:animEffect>
                                    <p:anim calcmode="lin" valueType="num">
                                      <p:cBhvr>
                                        <p:cTn id="68" dur="500" fill="hold"/>
                                        <p:tgtEl>
                                          <p:spTgt spid="73"/>
                                        </p:tgtEl>
                                        <p:attrNameLst>
                                          <p:attrName>ppt_x</p:attrName>
                                        </p:attrNameLst>
                                      </p:cBhvr>
                                      <p:tavLst>
                                        <p:tav tm="0">
                                          <p:val>
                                            <p:strVal val="#ppt_x"/>
                                          </p:val>
                                        </p:tav>
                                        <p:tav tm="100000">
                                          <p:val>
                                            <p:strVal val="#ppt_x"/>
                                          </p:val>
                                        </p:tav>
                                      </p:tavLst>
                                    </p:anim>
                                    <p:anim calcmode="lin" valueType="num">
                                      <p:cBhvr>
                                        <p:cTn id="69" dur="500" fill="hold"/>
                                        <p:tgtEl>
                                          <p:spTgt spid="73"/>
                                        </p:tgtEl>
                                        <p:attrNameLst>
                                          <p:attrName>ppt_y</p:attrName>
                                        </p:attrNameLst>
                                      </p:cBhvr>
                                      <p:tavLst>
                                        <p:tav tm="0">
                                          <p:val>
                                            <p:strVal val="#ppt_y+.1"/>
                                          </p:val>
                                        </p:tav>
                                        <p:tav tm="100000">
                                          <p:val>
                                            <p:strVal val="#ppt_y"/>
                                          </p:val>
                                        </p:tav>
                                      </p:tavLst>
                                    </p:anim>
                                  </p:childTnLst>
                                </p:cTn>
                              </p:par>
                            </p:childTnLst>
                          </p:cTn>
                        </p:par>
                        <p:par>
                          <p:cTn id="70" fill="hold">
                            <p:stCondLst>
                              <p:cond delay="5500"/>
                            </p:stCondLst>
                            <p:childTnLst>
                              <p:par>
                                <p:cTn id="71" presetID="53" presetClass="entr" presetSubtype="16" fill="hold" nodeType="afterEffect">
                                  <p:stCondLst>
                                    <p:cond delay="0"/>
                                  </p:stCondLst>
                                  <p:childTnLst>
                                    <p:set>
                                      <p:cBhvr>
                                        <p:cTn id="72" dur="1" fill="hold">
                                          <p:stCondLst>
                                            <p:cond delay="0"/>
                                          </p:stCondLst>
                                        </p:cTn>
                                        <p:tgtEl>
                                          <p:spTgt spid="18"/>
                                        </p:tgtEl>
                                        <p:attrNameLst>
                                          <p:attrName>style.visibility</p:attrName>
                                        </p:attrNameLst>
                                      </p:cBhvr>
                                      <p:to>
                                        <p:strVal val="visible"/>
                                      </p:to>
                                    </p:set>
                                    <p:anim calcmode="lin" valueType="num">
                                      <p:cBhvr>
                                        <p:cTn id="73" dur="500" fill="hold"/>
                                        <p:tgtEl>
                                          <p:spTgt spid="18"/>
                                        </p:tgtEl>
                                        <p:attrNameLst>
                                          <p:attrName>ppt_w</p:attrName>
                                        </p:attrNameLst>
                                      </p:cBhvr>
                                      <p:tavLst>
                                        <p:tav tm="0">
                                          <p:val>
                                            <p:fltVal val="0"/>
                                          </p:val>
                                        </p:tav>
                                        <p:tav tm="100000">
                                          <p:val>
                                            <p:strVal val="#ppt_w"/>
                                          </p:val>
                                        </p:tav>
                                      </p:tavLst>
                                    </p:anim>
                                    <p:anim calcmode="lin" valueType="num">
                                      <p:cBhvr>
                                        <p:cTn id="74" dur="500" fill="hold"/>
                                        <p:tgtEl>
                                          <p:spTgt spid="18"/>
                                        </p:tgtEl>
                                        <p:attrNameLst>
                                          <p:attrName>ppt_h</p:attrName>
                                        </p:attrNameLst>
                                      </p:cBhvr>
                                      <p:tavLst>
                                        <p:tav tm="0">
                                          <p:val>
                                            <p:fltVal val="0"/>
                                          </p:val>
                                        </p:tav>
                                        <p:tav tm="100000">
                                          <p:val>
                                            <p:strVal val="#ppt_h"/>
                                          </p:val>
                                        </p:tav>
                                      </p:tavLst>
                                    </p:anim>
                                    <p:animEffect transition="in" filter="fade">
                                      <p:cBhvr>
                                        <p:cTn id="7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7" grpId="0"/>
      <p:bldP spid="10" grpId="0"/>
      <p:bldP spid="67" grpId="0"/>
      <p:bldP spid="68" grpId="0"/>
      <p:bldP spid="73" grpId="0"/>
      <p:bldP spid="7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8420" y="2540"/>
            <a:ext cx="12287250" cy="6922770"/>
          </a:xfrm>
          <a:prstGeom prst="rect">
            <a:avLst/>
          </a:prstGeom>
          <a:gradFill>
            <a:gsLst>
              <a:gs pos="0">
                <a:srgbClr val="012D86"/>
              </a:gs>
              <a:gs pos="100000">
                <a:srgbClr val="0E2557"/>
              </a:gs>
            </a:gsLst>
            <a:lin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 name="组合 3"/>
          <p:cNvGrpSpPr/>
          <p:nvPr/>
        </p:nvGrpSpPr>
        <p:grpSpPr>
          <a:xfrm>
            <a:off x="-59055" y="0"/>
            <a:ext cx="12287250" cy="4029075"/>
            <a:chOff x="997636" y="0"/>
            <a:chExt cx="10232568" cy="4078514"/>
          </a:xfrm>
        </p:grpSpPr>
        <p:sp>
          <p:nvSpPr>
            <p:cNvPr id="5" name="流程图: 文档 4"/>
            <p:cNvSpPr/>
            <p:nvPr/>
          </p:nvSpPr>
          <p:spPr>
            <a:xfrm>
              <a:off x="997636" y="0"/>
              <a:ext cx="2481942" cy="4078514"/>
            </a:xfrm>
            <a:prstGeom prst="flowChartDocument">
              <a:avLst/>
            </a:prstGeom>
            <a:blipFill>
              <a:blip r:embed="rId1"/>
              <a:srcRect/>
              <a:stretch>
                <a:fillRect l="-165987" t="-645" r="-164332"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 name="流程图: 文档 1"/>
            <p:cNvSpPr/>
            <p:nvPr/>
          </p:nvSpPr>
          <p:spPr>
            <a:xfrm flipH="1">
              <a:off x="3581178" y="0"/>
              <a:ext cx="2481942" cy="4078514"/>
            </a:xfrm>
            <a:prstGeom prst="flowChartDocument">
              <a:avLst/>
            </a:prstGeom>
            <a:blipFill>
              <a:blip r:embed="rId2"/>
              <a:srcRect/>
              <a:stretch>
                <a:fillRect l="-40750" t="-645" r="-40343"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3" name="流程图: 文档 2"/>
            <p:cNvSpPr/>
            <p:nvPr/>
          </p:nvSpPr>
          <p:spPr>
            <a:xfrm>
              <a:off x="6164720" y="0"/>
              <a:ext cx="2481942" cy="4078514"/>
            </a:xfrm>
            <a:prstGeom prst="flowChartDocument">
              <a:avLst/>
            </a:prstGeom>
            <a:blipFill>
              <a:blip r:embed="rId3"/>
              <a:srcRect/>
              <a:stretch>
                <a:fillRect l="-52164" t="-645" r="-51645"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8" name="流程图: 文档 7"/>
            <p:cNvSpPr/>
            <p:nvPr/>
          </p:nvSpPr>
          <p:spPr>
            <a:xfrm flipH="1">
              <a:off x="8748262" y="0"/>
              <a:ext cx="2481942" cy="4078514"/>
            </a:xfrm>
            <a:prstGeom prst="flowChartDocument">
              <a:avLst/>
            </a:prstGeom>
            <a:blipFill>
              <a:blip r:embed="rId4"/>
              <a:srcRect/>
              <a:stretch>
                <a:fillRect l="-52164" t="-645" r="-51645"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sp>
        <p:nvSpPr>
          <p:cNvPr id="27" name="矩形 26"/>
          <p:cNvSpPr/>
          <p:nvPr/>
        </p:nvSpPr>
        <p:spPr>
          <a:xfrm>
            <a:off x="-58420" y="-635"/>
            <a:ext cx="12287885" cy="6925945"/>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59055" y="0"/>
            <a:ext cx="12286615" cy="302260"/>
          </a:xfrm>
          <a:prstGeom prst="rect">
            <a:avLst/>
          </a:prstGeom>
          <a:gradFill>
            <a:gsLst>
              <a:gs pos="0">
                <a:srgbClr val="FDDAB2"/>
              </a:gs>
              <a:gs pos="81000">
                <a:srgbClr val="BB8A52"/>
              </a:gs>
            </a:gsLst>
            <a:lin ang="10800000" scaled="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3" name="文本框 12"/>
          <p:cNvSpPr txBox="1"/>
          <p:nvPr/>
        </p:nvSpPr>
        <p:spPr>
          <a:xfrm>
            <a:off x="496570" y="465455"/>
            <a:ext cx="849630" cy="460375"/>
          </a:xfrm>
          <a:prstGeom prst="rect">
            <a:avLst/>
          </a:prstGeom>
          <a:noFill/>
        </p:spPr>
        <p:txBody>
          <a:bodyPr wrap="square" rtlCol="0">
            <a:spAutoFit/>
          </a:bodyPr>
          <a:p>
            <a:r>
              <a:rPr lang="en-US" altLang="zh-CN" sz="2400"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Impact" panose="020B0806030902050204" charset="0"/>
                <a:ea typeface="方正粗宋简体" panose="03000509000000000000" pitchFamily="65" charset="-122"/>
                <a:cs typeface="Impact" panose="020B0806030902050204" charset="0"/>
              </a:rPr>
              <a:t>LOGO</a:t>
            </a:r>
            <a:endParaRPr lang="en-US" altLang="zh-CN" sz="2400"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Impact" panose="020B0806030902050204" charset="0"/>
              <a:ea typeface="方正粗宋简体" panose="03000509000000000000" pitchFamily="65" charset="-122"/>
              <a:cs typeface="Impact" panose="020B0806030902050204" charset="0"/>
            </a:endParaRPr>
          </a:p>
        </p:txBody>
      </p:sp>
      <p:grpSp>
        <p:nvGrpSpPr>
          <p:cNvPr id="18" name="组合 17"/>
          <p:cNvGrpSpPr/>
          <p:nvPr/>
        </p:nvGrpSpPr>
        <p:grpSpPr>
          <a:xfrm>
            <a:off x="1354455" y="379730"/>
            <a:ext cx="3577590" cy="612775"/>
            <a:chOff x="6774" y="3580"/>
            <a:chExt cx="5634" cy="965"/>
          </a:xfrm>
        </p:grpSpPr>
        <p:sp>
          <p:nvSpPr>
            <p:cNvPr id="38" name="平行四边形 37"/>
            <p:cNvSpPr/>
            <p:nvPr/>
          </p:nvSpPr>
          <p:spPr>
            <a:xfrm>
              <a:off x="6913" y="3580"/>
              <a:ext cx="5357" cy="965"/>
            </a:xfrm>
            <a:prstGeom prst="parallelogram">
              <a:avLst>
                <a:gd name="adj" fmla="val 48207"/>
              </a:avLst>
            </a:prstGeom>
            <a:gradFill>
              <a:gsLst>
                <a:gs pos="0">
                  <a:srgbClr val="FDDAB2"/>
                </a:gs>
                <a:gs pos="100000">
                  <a:srgbClr val="BB8A52"/>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905510" hangingPunct="0"/>
              <a:endParaRPr lang="zh-CN" altLang="en-US" sz="1810" kern="0">
                <a:solidFill>
                  <a:srgbClr val="3C3F5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9" name="文本框 9"/>
            <p:cNvSpPr txBox="1"/>
            <p:nvPr/>
          </p:nvSpPr>
          <p:spPr>
            <a:xfrm>
              <a:off x="6774" y="3603"/>
              <a:ext cx="5634" cy="919"/>
            </a:xfrm>
            <a:prstGeom prst="rect">
              <a:avLst/>
            </a:prstGeom>
            <a:noFill/>
          </p:spPr>
          <p:txBody>
            <a:bodyPr wrap="square" rtlCol="0">
              <a:spAutoFit/>
            </a:bodyPr>
            <a:p>
              <a:pPr marL="0" marR="0" lvl="0" indent="0" algn="ctr" defTabSz="457200" rtl="0" eaLnBrk="1" fontAlgn="auto" latinLnBrk="0" hangingPunct="1">
                <a:lnSpc>
                  <a:spcPct val="100000"/>
                </a:lnSpc>
                <a:spcBef>
                  <a:spcPts val="0"/>
                </a:spcBef>
                <a:spcAft>
                  <a:spcPts val="0"/>
                </a:spcAft>
                <a:buClrTx/>
                <a:buSzTx/>
                <a:buFontTx/>
                <a:buNone/>
                <a:defRPr/>
              </a:pPr>
              <a:r>
                <a:rPr lang="en-US" altLang="zh-CN" sz="3200" spc="100" noProof="0" dirty="0">
                  <a:ln>
                    <a:noFill/>
                  </a:ln>
                  <a:solidFill>
                    <a:srgbClr val="132347"/>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PART  FOUR</a:t>
              </a:r>
              <a:endParaRPr lang="en-US" altLang="zh-CN" sz="3200" spc="100" noProof="0" dirty="0">
                <a:ln>
                  <a:noFill/>
                </a:ln>
                <a:solidFill>
                  <a:srgbClr val="132347"/>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grpSp>
      <p:cxnSp>
        <p:nvCxnSpPr>
          <p:cNvPr id="17" name="直接连接符 16"/>
          <p:cNvCxnSpPr/>
          <p:nvPr/>
        </p:nvCxnSpPr>
        <p:spPr>
          <a:xfrm>
            <a:off x="666750" y="3728313"/>
            <a:ext cx="10858500"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19" name="í$lïḍè"/>
          <p:cNvSpPr/>
          <p:nvPr/>
        </p:nvSpPr>
        <p:spPr>
          <a:xfrm>
            <a:off x="5181600" y="1780611"/>
            <a:ext cx="1828800" cy="1828800"/>
          </a:xfrm>
          <a:prstGeom prst="ellipse">
            <a:avLst/>
          </a:prstGeom>
          <a:blipFill dpi="0" rotWithShape="1">
            <a:blip r:embed="rId5">
              <a:extLst>
                <a:ext uri="{28A0092B-C50C-407E-A947-70E740481C1C}">
                  <a14:useLocalDpi xmlns:a14="http://schemas.microsoft.com/office/drawing/2010/main" val="0"/>
                </a:ext>
              </a:extLst>
            </a:blip>
            <a:srcRect/>
            <a:stretch>
              <a:fillRect/>
            </a:stretch>
          </a:blipFill>
          <a:ln w="190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latin typeface="字魂58号-创中黑" panose="00000500000000000000" pitchFamily="2" charset="-122"/>
              <a:ea typeface="字魂58号-创中黑" panose="00000500000000000000" pitchFamily="2" charset="-122"/>
              <a:sym typeface="字魂58号-创中黑" panose="00000500000000000000" pitchFamily="2" charset="-122"/>
            </a:endParaRPr>
          </a:p>
        </p:txBody>
      </p:sp>
      <p:sp>
        <p:nvSpPr>
          <p:cNvPr id="20" name="isľîďè"/>
          <p:cNvSpPr/>
          <p:nvPr/>
        </p:nvSpPr>
        <p:spPr>
          <a:xfrm>
            <a:off x="5181600" y="3847215"/>
            <a:ext cx="1828800" cy="1828800"/>
          </a:xfrm>
          <a:prstGeom prst="ellipse">
            <a:avLst/>
          </a:prstGeom>
          <a:blipFill>
            <a:blip r:embed="rId6"/>
            <a:stretch>
              <a:fillRect l="-25351" r="-25001"/>
            </a:stretch>
          </a:blipFill>
          <a:ln w="190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latin typeface="字魂58号-创中黑" panose="00000500000000000000" pitchFamily="2" charset="-122"/>
              <a:ea typeface="字魂58号-创中黑" panose="00000500000000000000" pitchFamily="2" charset="-122"/>
              <a:sym typeface="字魂58号-创中黑" panose="00000500000000000000" pitchFamily="2" charset="-122"/>
            </a:endParaRPr>
          </a:p>
        </p:txBody>
      </p:sp>
      <p:sp>
        <p:nvSpPr>
          <p:cNvPr id="21" name="íŝļiḍe"/>
          <p:cNvSpPr/>
          <p:nvPr/>
        </p:nvSpPr>
        <p:spPr>
          <a:xfrm>
            <a:off x="5706244" y="3338557"/>
            <a:ext cx="779512" cy="779512"/>
          </a:xfrm>
          <a:prstGeom prst="ellipse">
            <a:avLst/>
          </a:prstGeom>
          <a:solidFill>
            <a:schemeClr val="tx1">
              <a:lumMod val="50000"/>
              <a:lumOff val="50000"/>
            </a:schemeClr>
          </a:solidFill>
          <a:ln w="19050">
            <a:solidFill>
              <a:schemeClr val="bg1"/>
            </a:solidFill>
            <a:miter lim="400000"/>
          </a:ln>
          <a:effectLst>
            <a:outerShdw blurRad="508000" dist="381000" dir="2700000" algn="tl" rotWithShape="0">
              <a:schemeClr val="bg1">
                <a:lumMod val="65000"/>
                <a:alpha val="40000"/>
              </a:schemeClr>
            </a:outerShdw>
          </a:effectLst>
        </p:spPr>
        <p:txBody>
          <a:bodyPr wrap="square" lIns="91440" tIns="45720" rIns="91440" bIns="45720" anchor="ctr">
            <a:normAutofit/>
          </a:bodyPr>
          <a:lstStyle>
            <a:defPPr>
              <a:defRPr lang="id-ID"/>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2000" i="1" dirty="0">
                <a:solidFill>
                  <a:schemeClr val="bg1"/>
                </a:solidFill>
                <a:latin typeface="字魂58号-创中黑" panose="00000500000000000000" pitchFamily="2" charset="-122"/>
                <a:ea typeface="字魂58号-创中黑" panose="00000500000000000000" pitchFamily="2" charset="-122"/>
                <a:sym typeface="字魂58号-创中黑" panose="00000500000000000000" pitchFamily="2" charset="-122"/>
              </a:rPr>
              <a:t>VS</a:t>
            </a:r>
            <a:endParaRPr lang="en-US" altLang="zh-CN" sz="2000" i="1" dirty="0">
              <a:solidFill>
                <a:schemeClr val="bg1"/>
              </a:solidFill>
              <a:latin typeface="字魂58号-创中黑" panose="00000500000000000000" pitchFamily="2" charset="-122"/>
              <a:ea typeface="字魂58号-创中黑" panose="00000500000000000000" pitchFamily="2" charset="-122"/>
              <a:sym typeface="字魂58号-创中黑" panose="00000500000000000000" pitchFamily="2" charset="-122"/>
            </a:endParaRPr>
          </a:p>
        </p:txBody>
      </p:sp>
      <p:grpSp>
        <p:nvGrpSpPr>
          <p:cNvPr id="22" name="išḷîde"/>
          <p:cNvGrpSpPr/>
          <p:nvPr/>
        </p:nvGrpSpPr>
        <p:grpSpPr>
          <a:xfrm>
            <a:off x="3871600" y="2415366"/>
            <a:ext cx="559293" cy="559293"/>
            <a:chOff x="3488924" y="1970843"/>
            <a:chExt cx="559293" cy="559293"/>
          </a:xfrm>
          <a:effectLst>
            <a:outerShdw blurRad="508000" dist="381000" dir="2700000" algn="tl" rotWithShape="0">
              <a:schemeClr val="bg1">
                <a:lumMod val="65000"/>
                <a:alpha val="40000"/>
              </a:schemeClr>
            </a:outerShdw>
          </a:effectLst>
        </p:grpSpPr>
        <p:sp>
          <p:nvSpPr>
            <p:cNvPr id="23" name="ïs1ïďè"/>
            <p:cNvSpPr/>
            <p:nvPr/>
          </p:nvSpPr>
          <p:spPr>
            <a:xfrm>
              <a:off x="3488924" y="1970843"/>
              <a:ext cx="559293" cy="559293"/>
            </a:xfrm>
            <a:prstGeom prst="ellipse">
              <a:avLst/>
            </a:prstGeom>
            <a:solidFill>
              <a:srgbClr val="E9C195"/>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latin typeface="字魂58号-创中黑" panose="00000500000000000000" pitchFamily="2" charset="-122"/>
                <a:ea typeface="字魂58号-创中黑" panose="00000500000000000000" pitchFamily="2" charset="-122"/>
                <a:sym typeface="字魂58号-创中黑" panose="00000500000000000000" pitchFamily="2" charset="-122"/>
              </a:endParaRPr>
            </a:p>
          </p:txBody>
        </p:sp>
        <p:sp>
          <p:nvSpPr>
            <p:cNvPr id="24" name="iṣḻiḍê"/>
            <p:cNvSpPr/>
            <p:nvPr/>
          </p:nvSpPr>
          <p:spPr>
            <a:xfrm>
              <a:off x="3631238" y="2105668"/>
              <a:ext cx="274656" cy="289638"/>
            </a:xfrm>
            <a:custGeom>
              <a:avLst/>
              <a:gdLst>
                <a:gd name="connsiteX0" fmla="*/ 329990 w 574402"/>
                <a:gd name="connsiteY0" fmla="*/ 329823 h 605734"/>
                <a:gd name="connsiteX1" fmla="*/ 574402 w 574402"/>
                <a:gd name="connsiteY1" fmla="*/ 573910 h 605734"/>
                <a:gd name="connsiteX2" fmla="*/ 542536 w 574402"/>
                <a:gd name="connsiteY2" fmla="*/ 605734 h 605734"/>
                <a:gd name="connsiteX3" fmla="*/ 117603 w 574402"/>
                <a:gd name="connsiteY3" fmla="*/ 605734 h 605734"/>
                <a:gd name="connsiteX4" fmla="*/ 85737 w 574402"/>
                <a:gd name="connsiteY4" fmla="*/ 573910 h 605734"/>
                <a:gd name="connsiteX5" fmla="*/ 101192 w 574402"/>
                <a:gd name="connsiteY5" fmla="*/ 488782 h 605734"/>
                <a:gd name="connsiteX6" fmla="*/ 276614 w 574402"/>
                <a:gd name="connsiteY6" fmla="*/ 335710 h 605734"/>
                <a:gd name="connsiteX7" fmla="*/ 329990 w 574402"/>
                <a:gd name="connsiteY7" fmla="*/ 329823 h 605734"/>
                <a:gd name="connsiteX8" fmla="*/ 164945 w 574402"/>
                <a:gd name="connsiteY8" fmla="*/ 292282 h 605734"/>
                <a:gd name="connsiteX9" fmla="*/ 198571 w 574402"/>
                <a:gd name="connsiteY9" fmla="*/ 295781 h 605734"/>
                <a:gd name="connsiteX10" fmla="*/ 34104 w 574402"/>
                <a:gd name="connsiteY10" fmla="*/ 488736 h 605734"/>
                <a:gd name="connsiteX11" fmla="*/ 31873 w 574402"/>
                <a:gd name="connsiteY11" fmla="*/ 488736 h 605734"/>
                <a:gd name="connsiteX12" fmla="*/ 0 w 574402"/>
                <a:gd name="connsiteY12" fmla="*/ 456922 h 605734"/>
                <a:gd name="connsiteX13" fmla="*/ 164945 w 574402"/>
                <a:gd name="connsiteY13" fmla="*/ 292282 h 605734"/>
                <a:gd name="connsiteX14" fmla="*/ 157572 w 574402"/>
                <a:gd name="connsiteY14" fmla="*/ 38035 h 605734"/>
                <a:gd name="connsiteX15" fmla="*/ 133033 w 574402"/>
                <a:gd name="connsiteY15" fmla="*/ 133157 h 605734"/>
                <a:gd name="connsiteX16" fmla="*/ 157572 w 574402"/>
                <a:gd name="connsiteY16" fmla="*/ 228280 h 605734"/>
                <a:gd name="connsiteX17" fmla="*/ 69295 w 574402"/>
                <a:gd name="connsiteY17" fmla="*/ 133157 h 605734"/>
                <a:gd name="connsiteX18" fmla="*/ 157572 w 574402"/>
                <a:gd name="connsiteY18" fmla="*/ 38035 h 605734"/>
                <a:gd name="connsiteX19" fmla="*/ 329990 w 574402"/>
                <a:gd name="connsiteY19" fmla="*/ 0 h 605734"/>
                <a:gd name="connsiteX20" fmla="*/ 463332 w 574402"/>
                <a:gd name="connsiteY20" fmla="*/ 133166 h 605734"/>
                <a:gd name="connsiteX21" fmla="*/ 329990 w 574402"/>
                <a:gd name="connsiteY21" fmla="*/ 266173 h 605734"/>
                <a:gd name="connsiteX22" fmla="*/ 221341 w 574402"/>
                <a:gd name="connsiteY22" fmla="*/ 210011 h 605734"/>
                <a:gd name="connsiteX23" fmla="*/ 196807 w 574402"/>
                <a:gd name="connsiteY23" fmla="*/ 133166 h 605734"/>
                <a:gd name="connsiteX24" fmla="*/ 221341 w 574402"/>
                <a:gd name="connsiteY24" fmla="*/ 56162 h 605734"/>
                <a:gd name="connsiteX25" fmla="*/ 329990 w 574402"/>
                <a:gd name="connsiteY25" fmla="*/ 0 h 60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74402" h="605734">
                  <a:moveTo>
                    <a:pt x="329990" y="329823"/>
                  </a:moveTo>
                  <a:cubicBezTo>
                    <a:pt x="464783" y="329823"/>
                    <a:pt x="574402" y="439296"/>
                    <a:pt x="574402" y="573910"/>
                  </a:cubicBezTo>
                  <a:cubicBezTo>
                    <a:pt x="574402" y="591413"/>
                    <a:pt x="560062" y="605734"/>
                    <a:pt x="542536" y="605734"/>
                  </a:cubicBezTo>
                  <a:lnTo>
                    <a:pt x="117603" y="605734"/>
                  </a:lnTo>
                  <a:cubicBezTo>
                    <a:pt x="100077" y="605734"/>
                    <a:pt x="85737" y="591413"/>
                    <a:pt x="85737" y="573910"/>
                  </a:cubicBezTo>
                  <a:cubicBezTo>
                    <a:pt x="85737" y="543996"/>
                    <a:pt x="91154" y="515196"/>
                    <a:pt x="101192" y="488782"/>
                  </a:cubicBezTo>
                  <a:cubicBezTo>
                    <a:pt x="129712" y="412246"/>
                    <a:pt x="195675" y="353850"/>
                    <a:pt x="276614" y="335710"/>
                  </a:cubicBezTo>
                  <a:cubicBezTo>
                    <a:pt x="293822" y="331892"/>
                    <a:pt x="311667" y="329823"/>
                    <a:pt x="329990" y="329823"/>
                  </a:cubicBezTo>
                  <a:close/>
                  <a:moveTo>
                    <a:pt x="164945" y="292282"/>
                  </a:moveTo>
                  <a:cubicBezTo>
                    <a:pt x="176419" y="292282"/>
                    <a:pt x="187575" y="293395"/>
                    <a:pt x="198571" y="295781"/>
                  </a:cubicBezTo>
                  <a:cubicBezTo>
                    <a:pt x="119366" y="333164"/>
                    <a:pt x="58647" y="403314"/>
                    <a:pt x="34104" y="488736"/>
                  </a:cubicBezTo>
                  <a:lnTo>
                    <a:pt x="31873" y="488736"/>
                  </a:lnTo>
                  <a:cubicBezTo>
                    <a:pt x="14184" y="488736"/>
                    <a:pt x="0" y="474420"/>
                    <a:pt x="0" y="456922"/>
                  </a:cubicBezTo>
                  <a:cubicBezTo>
                    <a:pt x="0" y="366092"/>
                    <a:pt x="73946" y="292282"/>
                    <a:pt x="164945" y="292282"/>
                  </a:cubicBezTo>
                  <a:close/>
                  <a:moveTo>
                    <a:pt x="157572" y="38035"/>
                  </a:moveTo>
                  <a:cubicBezTo>
                    <a:pt x="141956" y="66190"/>
                    <a:pt x="133033" y="98640"/>
                    <a:pt x="133033" y="133157"/>
                  </a:cubicBezTo>
                  <a:cubicBezTo>
                    <a:pt x="133033" y="167516"/>
                    <a:pt x="141956" y="199966"/>
                    <a:pt x="157572" y="228280"/>
                  </a:cubicBezTo>
                  <a:cubicBezTo>
                    <a:pt x="108335" y="224462"/>
                    <a:pt x="69295" y="183264"/>
                    <a:pt x="69295" y="133157"/>
                  </a:cubicBezTo>
                  <a:cubicBezTo>
                    <a:pt x="69295" y="82892"/>
                    <a:pt x="108335" y="41693"/>
                    <a:pt x="157572" y="38035"/>
                  </a:cubicBezTo>
                  <a:close/>
                  <a:moveTo>
                    <a:pt x="329990" y="0"/>
                  </a:moveTo>
                  <a:cubicBezTo>
                    <a:pt x="403591" y="0"/>
                    <a:pt x="463332" y="59662"/>
                    <a:pt x="463332" y="133166"/>
                  </a:cubicBezTo>
                  <a:cubicBezTo>
                    <a:pt x="463332" y="206511"/>
                    <a:pt x="403591" y="266173"/>
                    <a:pt x="329990" y="266173"/>
                  </a:cubicBezTo>
                  <a:cubicBezTo>
                    <a:pt x="285224" y="266173"/>
                    <a:pt x="245556" y="244058"/>
                    <a:pt x="221341" y="210011"/>
                  </a:cubicBezTo>
                  <a:cubicBezTo>
                    <a:pt x="205888" y="188373"/>
                    <a:pt x="196807" y="161804"/>
                    <a:pt x="196807" y="133166"/>
                  </a:cubicBezTo>
                  <a:cubicBezTo>
                    <a:pt x="196807" y="104528"/>
                    <a:pt x="205888" y="77958"/>
                    <a:pt x="221341" y="56162"/>
                  </a:cubicBezTo>
                  <a:cubicBezTo>
                    <a:pt x="245556" y="22274"/>
                    <a:pt x="285224" y="0"/>
                    <a:pt x="329990" y="0"/>
                  </a:cubicBezTo>
                  <a:close/>
                </a:path>
              </a:pathLst>
            </a:cu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70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latin typeface="字魂58号-创中黑" panose="00000500000000000000" pitchFamily="2" charset="-122"/>
                <a:ea typeface="字魂58号-创中黑" panose="00000500000000000000" pitchFamily="2" charset="-122"/>
                <a:sym typeface="字魂58号-创中黑" panose="00000500000000000000" pitchFamily="2" charset="-122"/>
              </a:endParaRPr>
            </a:p>
          </p:txBody>
        </p:sp>
      </p:grpSp>
      <p:grpSp>
        <p:nvGrpSpPr>
          <p:cNvPr id="25" name="îŝḻiḑè"/>
          <p:cNvGrpSpPr/>
          <p:nvPr/>
        </p:nvGrpSpPr>
        <p:grpSpPr>
          <a:xfrm>
            <a:off x="7761107" y="2415366"/>
            <a:ext cx="559293" cy="559293"/>
            <a:chOff x="3488924" y="1970843"/>
            <a:chExt cx="559293" cy="559293"/>
          </a:xfrm>
          <a:effectLst>
            <a:outerShdw blurRad="508000" dist="381000" dir="2700000" algn="tl" rotWithShape="0">
              <a:schemeClr val="bg1">
                <a:lumMod val="65000"/>
                <a:alpha val="40000"/>
              </a:schemeClr>
            </a:outerShdw>
          </a:effectLst>
        </p:grpSpPr>
        <p:sp>
          <p:nvSpPr>
            <p:cNvPr id="26" name="iṡľídè"/>
            <p:cNvSpPr/>
            <p:nvPr/>
          </p:nvSpPr>
          <p:spPr>
            <a:xfrm>
              <a:off x="3488924" y="1970843"/>
              <a:ext cx="559293" cy="559293"/>
            </a:xfrm>
            <a:prstGeom prst="ellipse">
              <a:avLst/>
            </a:prstGeom>
            <a:solidFill>
              <a:schemeClr val="bg1">
                <a:lumMod val="75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latin typeface="字魂58号-创中黑" panose="00000500000000000000" pitchFamily="2" charset="-122"/>
                <a:ea typeface="字魂58号-创中黑" panose="00000500000000000000" pitchFamily="2" charset="-122"/>
                <a:sym typeface="字魂58号-创中黑" panose="00000500000000000000" pitchFamily="2" charset="-122"/>
              </a:endParaRPr>
            </a:p>
          </p:txBody>
        </p:sp>
        <p:sp>
          <p:nvSpPr>
            <p:cNvPr id="28" name="işḻíďê"/>
            <p:cNvSpPr/>
            <p:nvPr/>
          </p:nvSpPr>
          <p:spPr>
            <a:xfrm>
              <a:off x="3631238" y="2105668"/>
              <a:ext cx="274656" cy="289638"/>
            </a:xfrm>
            <a:custGeom>
              <a:avLst/>
              <a:gdLst>
                <a:gd name="connsiteX0" fmla="*/ 329990 w 574402"/>
                <a:gd name="connsiteY0" fmla="*/ 329823 h 605734"/>
                <a:gd name="connsiteX1" fmla="*/ 574402 w 574402"/>
                <a:gd name="connsiteY1" fmla="*/ 573910 h 605734"/>
                <a:gd name="connsiteX2" fmla="*/ 542536 w 574402"/>
                <a:gd name="connsiteY2" fmla="*/ 605734 h 605734"/>
                <a:gd name="connsiteX3" fmla="*/ 117603 w 574402"/>
                <a:gd name="connsiteY3" fmla="*/ 605734 h 605734"/>
                <a:gd name="connsiteX4" fmla="*/ 85737 w 574402"/>
                <a:gd name="connsiteY4" fmla="*/ 573910 h 605734"/>
                <a:gd name="connsiteX5" fmla="*/ 101192 w 574402"/>
                <a:gd name="connsiteY5" fmla="*/ 488782 h 605734"/>
                <a:gd name="connsiteX6" fmla="*/ 276614 w 574402"/>
                <a:gd name="connsiteY6" fmla="*/ 335710 h 605734"/>
                <a:gd name="connsiteX7" fmla="*/ 329990 w 574402"/>
                <a:gd name="connsiteY7" fmla="*/ 329823 h 605734"/>
                <a:gd name="connsiteX8" fmla="*/ 164945 w 574402"/>
                <a:gd name="connsiteY8" fmla="*/ 292282 h 605734"/>
                <a:gd name="connsiteX9" fmla="*/ 198571 w 574402"/>
                <a:gd name="connsiteY9" fmla="*/ 295781 h 605734"/>
                <a:gd name="connsiteX10" fmla="*/ 34104 w 574402"/>
                <a:gd name="connsiteY10" fmla="*/ 488736 h 605734"/>
                <a:gd name="connsiteX11" fmla="*/ 31873 w 574402"/>
                <a:gd name="connsiteY11" fmla="*/ 488736 h 605734"/>
                <a:gd name="connsiteX12" fmla="*/ 0 w 574402"/>
                <a:gd name="connsiteY12" fmla="*/ 456922 h 605734"/>
                <a:gd name="connsiteX13" fmla="*/ 164945 w 574402"/>
                <a:gd name="connsiteY13" fmla="*/ 292282 h 605734"/>
                <a:gd name="connsiteX14" fmla="*/ 157572 w 574402"/>
                <a:gd name="connsiteY14" fmla="*/ 38035 h 605734"/>
                <a:gd name="connsiteX15" fmla="*/ 133033 w 574402"/>
                <a:gd name="connsiteY15" fmla="*/ 133157 h 605734"/>
                <a:gd name="connsiteX16" fmla="*/ 157572 w 574402"/>
                <a:gd name="connsiteY16" fmla="*/ 228280 h 605734"/>
                <a:gd name="connsiteX17" fmla="*/ 69295 w 574402"/>
                <a:gd name="connsiteY17" fmla="*/ 133157 h 605734"/>
                <a:gd name="connsiteX18" fmla="*/ 157572 w 574402"/>
                <a:gd name="connsiteY18" fmla="*/ 38035 h 605734"/>
                <a:gd name="connsiteX19" fmla="*/ 329990 w 574402"/>
                <a:gd name="connsiteY19" fmla="*/ 0 h 605734"/>
                <a:gd name="connsiteX20" fmla="*/ 463332 w 574402"/>
                <a:gd name="connsiteY20" fmla="*/ 133166 h 605734"/>
                <a:gd name="connsiteX21" fmla="*/ 329990 w 574402"/>
                <a:gd name="connsiteY21" fmla="*/ 266173 h 605734"/>
                <a:gd name="connsiteX22" fmla="*/ 221341 w 574402"/>
                <a:gd name="connsiteY22" fmla="*/ 210011 h 605734"/>
                <a:gd name="connsiteX23" fmla="*/ 196807 w 574402"/>
                <a:gd name="connsiteY23" fmla="*/ 133166 h 605734"/>
                <a:gd name="connsiteX24" fmla="*/ 221341 w 574402"/>
                <a:gd name="connsiteY24" fmla="*/ 56162 h 605734"/>
                <a:gd name="connsiteX25" fmla="*/ 329990 w 574402"/>
                <a:gd name="connsiteY25" fmla="*/ 0 h 60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74402" h="605734">
                  <a:moveTo>
                    <a:pt x="329990" y="329823"/>
                  </a:moveTo>
                  <a:cubicBezTo>
                    <a:pt x="464783" y="329823"/>
                    <a:pt x="574402" y="439296"/>
                    <a:pt x="574402" y="573910"/>
                  </a:cubicBezTo>
                  <a:cubicBezTo>
                    <a:pt x="574402" y="591413"/>
                    <a:pt x="560062" y="605734"/>
                    <a:pt x="542536" y="605734"/>
                  </a:cubicBezTo>
                  <a:lnTo>
                    <a:pt x="117603" y="605734"/>
                  </a:lnTo>
                  <a:cubicBezTo>
                    <a:pt x="100077" y="605734"/>
                    <a:pt x="85737" y="591413"/>
                    <a:pt x="85737" y="573910"/>
                  </a:cubicBezTo>
                  <a:cubicBezTo>
                    <a:pt x="85737" y="543996"/>
                    <a:pt x="91154" y="515196"/>
                    <a:pt x="101192" y="488782"/>
                  </a:cubicBezTo>
                  <a:cubicBezTo>
                    <a:pt x="129712" y="412246"/>
                    <a:pt x="195675" y="353850"/>
                    <a:pt x="276614" y="335710"/>
                  </a:cubicBezTo>
                  <a:cubicBezTo>
                    <a:pt x="293822" y="331892"/>
                    <a:pt x="311667" y="329823"/>
                    <a:pt x="329990" y="329823"/>
                  </a:cubicBezTo>
                  <a:close/>
                  <a:moveTo>
                    <a:pt x="164945" y="292282"/>
                  </a:moveTo>
                  <a:cubicBezTo>
                    <a:pt x="176419" y="292282"/>
                    <a:pt x="187575" y="293395"/>
                    <a:pt x="198571" y="295781"/>
                  </a:cubicBezTo>
                  <a:cubicBezTo>
                    <a:pt x="119366" y="333164"/>
                    <a:pt x="58647" y="403314"/>
                    <a:pt x="34104" y="488736"/>
                  </a:cubicBezTo>
                  <a:lnTo>
                    <a:pt x="31873" y="488736"/>
                  </a:lnTo>
                  <a:cubicBezTo>
                    <a:pt x="14184" y="488736"/>
                    <a:pt x="0" y="474420"/>
                    <a:pt x="0" y="456922"/>
                  </a:cubicBezTo>
                  <a:cubicBezTo>
                    <a:pt x="0" y="366092"/>
                    <a:pt x="73946" y="292282"/>
                    <a:pt x="164945" y="292282"/>
                  </a:cubicBezTo>
                  <a:close/>
                  <a:moveTo>
                    <a:pt x="157572" y="38035"/>
                  </a:moveTo>
                  <a:cubicBezTo>
                    <a:pt x="141956" y="66190"/>
                    <a:pt x="133033" y="98640"/>
                    <a:pt x="133033" y="133157"/>
                  </a:cubicBezTo>
                  <a:cubicBezTo>
                    <a:pt x="133033" y="167516"/>
                    <a:pt x="141956" y="199966"/>
                    <a:pt x="157572" y="228280"/>
                  </a:cubicBezTo>
                  <a:cubicBezTo>
                    <a:pt x="108335" y="224462"/>
                    <a:pt x="69295" y="183264"/>
                    <a:pt x="69295" y="133157"/>
                  </a:cubicBezTo>
                  <a:cubicBezTo>
                    <a:pt x="69295" y="82892"/>
                    <a:pt x="108335" y="41693"/>
                    <a:pt x="157572" y="38035"/>
                  </a:cubicBezTo>
                  <a:close/>
                  <a:moveTo>
                    <a:pt x="329990" y="0"/>
                  </a:moveTo>
                  <a:cubicBezTo>
                    <a:pt x="403591" y="0"/>
                    <a:pt x="463332" y="59662"/>
                    <a:pt x="463332" y="133166"/>
                  </a:cubicBezTo>
                  <a:cubicBezTo>
                    <a:pt x="463332" y="206511"/>
                    <a:pt x="403591" y="266173"/>
                    <a:pt x="329990" y="266173"/>
                  </a:cubicBezTo>
                  <a:cubicBezTo>
                    <a:pt x="285224" y="266173"/>
                    <a:pt x="245556" y="244058"/>
                    <a:pt x="221341" y="210011"/>
                  </a:cubicBezTo>
                  <a:cubicBezTo>
                    <a:pt x="205888" y="188373"/>
                    <a:pt x="196807" y="161804"/>
                    <a:pt x="196807" y="133166"/>
                  </a:cubicBezTo>
                  <a:cubicBezTo>
                    <a:pt x="196807" y="104528"/>
                    <a:pt x="205888" y="77958"/>
                    <a:pt x="221341" y="56162"/>
                  </a:cubicBezTo>
                  <a:cubicBezTo>
                    <a:pt x="245556" y="22274"/>
                    <a:pt x="285224" y="0"/>
                    <a:pt x="329990" y="0"/>
                  </a:cubicBezTo>
                  <a:close/>
                </a:path>
              </a:pathLst>
            </a:cu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70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latin typeface="字魂58号-创中黑" panose="00000500000000000000" pitchFamily="2" charset="-122"/>
                <a:ea typeface="字魂58号-创中黑" panose="00000500000000000000" pitchFamily="2" charset="-122"/>
                <a:sym typeface="字魂58号-创中黑" panose="00000500000000000000" pitchFamily="2" charset="-122"/>
              </a:endParaRPr>
            </a:p>
          </p:txBody>
        </p:sp>
      </p:grpSp>
      <p:grpSp>
        <p:nvGrpSpPr>
          <p:cNvPr id="29" name="îSlïḍê"/>
          <p:cNvGrpSpPr/>
          <p:nvPr/>
        </p:nvGrpSpPr>
        <p:grpSpPr>
          <a:xfrm>
            <a:off x="3871600" y="4481969"/>
            <a:ext cx="559293" cy="559293"/>
            <a:chOff x="3488924" y="1970843"/>
            <a:chExt cx="559293" cy="559293"/>
          </a:xfrm>
          <a:effectLst>
            <a:outerShdw blurRad="508000" dist="381000" dir="2700000" algn="tl" rotWithShape="0">
              <a:schemeClr val="bg1">
                <a:lumMod val="65000"/>
                <a:alpha val="40000"/>
              </a:schemeClr>
            </a:outerShdw>
          </a:effectLst>
        </p:grpSpPr>
        <p:sp>
          <p:nvSpPr>
            <p:cNvPr id="30" name="iṥľîdé"/>
            <p:cNvSpPr/>
            <p:nvPr/>
          </p:nvSpPr>
          <p:spPr>
            <a:xfrm>
              <a:off x="3488924" y="1970843"/>
              <a:ext cx="559293" cy="559293"/>
            </a:xfrm>
            <a:prstGeom prst="ellipse">
              <a:avLst/>
            </a:prstGeom>
            <a:solidFill>
              <a:schemeClr val="bg1">
                <a:lumMod val="75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latin typeface="字魂58号-创中黑" panose="00000500000000000000" pitchFamily="2" charset="-122"/>
                <a:ea typeface="字魂58号-创中黑" panose="00000500000000000000" pitchFamily="2" charset="-122"/>
                <a:sym typeface="字魂58号-创中黑" panose="00000500000000000000" pitchFamily="2" charset="-122"/>
              </a:endParaRPr>
            </a:p>
          </p:txBody>
        </p:sp>
        <p:sp>
          <p:nvSpPr>
            <p:cNvPr id="31" name="îs1îḓé"/>
            <p:cNvSpPr/>
            <p:nvPr/>
          </p:nvSpPr>
          <p:spPr>
            <a:xfrm>
              <a:off x="3631238" y="2105668"/>
              <a:ext cx="274656" cy="289638"/>
            </a:xfrm>
            <a:custGeom>
              <a:avLst/>
              <a:gdLst>
                <a:gd name="connsiteX0" fmla="*/ 329990 w 574402"/>
                <a:gd name="connsiteY0" fmla="*/ 329823 h 605734"/>
                <a:gd name="connsiteX1" fmla="*/ 574402 w 574402"/>
                <a:gd name="connsiteY1" fmla="*/ 573910 h 605734"/>
                <a:gd name="connsiteX2" fmla="*/ 542536 w 574402"/>
                <a:gd name="connsiteY2" fmla="*/ 605734 h 605734"/>
                <a:gd name="connsiteX3" fmla="*/ 117603 w 574402"/>
                <a:gd name="connsiteY3" fmla="*/ 605734 h 605734"/>
                <a:gd name="connsiteX4" fmla="*/ 85737 w 574402"/>
                <a:gd name="connsiteY4" fmla="*/ 573910 h 605734"/>
                <a:gd name="connsiteX5" fmla="*/ 101192 w 574402"/>
                <a:gd name="connsiteY5" fmla="*/ 488782 h 605734"/>
                <a:gd name="connsiteX6" fmla="*/ 276614 w 574402"/>
                <a:gd name="connsiteY6" fmla="*/ 335710 h 605734"/>
                <a:gd name="connsiteX7" fmla="*/ 329990 w 574402"/>
                <a:gd name="connsiteY7" fmla="*/ 329823 h 605734"/>
                <a:gd name="connsiteX8" fmla="*/ 164945 w 574402"/>
                <a:gd name="connsiteY8" fmla="*/ 292282 h 605734"/>
                <a:gd name="connsiteX9" fmla="*/ 198571 w 574402"/>
                <a:gd name="connsiteY9" fmla="*/ 295781 h 605734"/>
                <a:gd name="connsiteX10" fmla="*/ 34104 w 574402"/>
                <a:gd name="connsiteY10" fmla="*/ 488736 h 605734"/>
                <a:gd name="connsiteX11" fmla="*/ 31873 w 574402"/>
                <a:gd name="connsiteY11" fmla="*/ 488736 h 605734"/>
                <a:gd name="connsiteX12" fmla="*/ 0 w 574402"/>
                <a:gd name="connsiteY12" fmla="*/ 456922 h 605734"/>
                <a:gd name="connsiteX13" fmla="*/ 164945 w 574402"/>
                <a:gd name="connsiteY13" fmla="*/ 292282 h 605734"/>
                <a:gd name="connsiteX14" fmla="*/ 157572 w 574402"/>
                <a:gd name="connsiteY14" fmla="*/ 38035 h 605734"/>
                <a:gd name="connsiteX15" fmla="*/ 133033 w 574402"/>
                <a:gd name="connsiteY15" fmla="*/ 133157 h 605734"/>
                <a:gd name="connsiteX16" fmla="*/ 157572 w 574402"/>
                <a:gd name="connsiteY16" fmla="*/ 228280 h 605734"/>
                <a:gd name="connsiteX17" fmla="*/ 69295 w 574402"/>
                <a:gd name="connsiteY17" fmla="*/ 133157 h 605734"/>
                <a:gd name="connsiteX18" fmla="*/ 157572 w 574402"/>
                <a:gd name="connsiteY18" fmla="*/ 38035 h 605734"/>
                <a:gd name="connsiteX19" fmla="*/ 329990 w 574402"/>
                <a:gd name="connsiteY19" fmla="*/ 0 h 605734"/>
                <a:gd name="connsiteX20" fmla="*/ 463332 w 574402"/>
                <a:gd name="connsiteY20" fmla="*/ 133166 h 605734"/>
                <a:gd name="connsiteX21" fmla="*/ 329990 w 574402"/>
                <a:gd name="connsiteY21" fmla="*/ 266173 h 605734"/>
                <a:gd name="connsiteX22" fmla="*/ 221341 w 574402"/>
                <a:gd name="connsiteY22" fmla="*/ 210011 h 605734"/>
                <a:gd name="connsiteX23" fmla="*/ 196807 w 574402"/>
                <a:gd name="connsiteY23" fmla="*/ 133166 h 605734"/>
                <a:gd name="connsiteX24" fmla="*/ 221341 w 574402"/>
                <a:gd name="connsiteY24" fmla="*/ 56162 h 605734"/>
                <a:gd name="connsiteX25" fmla="*/ 329990 w 574402"/>
                <a:gd name="connsiteY25" fmla="*/ 0 h 60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74402" h="605734">
                  <a:moveTo>
                    <a:pt x="329990" y="329823"/>
                  </a:moveTo>
                  <a:cubicBezTo>
                    <a:pt x="464783" y="329823"/>
                    <a:pt x="574402" y="439296"/>
                    <a:pt x="574402" y="573910"/>
                  </a:cubicBezTo>
                  <a:cubicBezTo>
                    <a:pt x="574402" y="591413"/>
                    <a:pt x="560062" y="605734"/>
                    <a:pt x="542536" y="605734"/>
                  </a:cubicBezTo>
                  <a:lnTo>
                    <a:pt x="117603" y="605734"/>
                  </a:lnTo>
                  <a:cubicBezTo>
                    <a:pt x="100077" y="605734"/>
                    <a:pt x="85737" y="591413"/>
                    <a:pt x="85737" y="573910"/>
                  </a:cubicBezTo>
                  <a:cubicBezTo>
                    <a:pt x="85737" y="543996"/>
                    <a:pt x="91154" y="515196"/>
                    <a:pt x="101192" y="488782"/>
                  </a:cubicBezTo>
                  <a:cubicBezTo>
                    <a:pt x="129712" y="412246"/>
                    <a:pt x="195675" y="353850"/>
                    <a:pt x="276614" y="335710"/>
                  </a:cubicBezTo>
                  <a:cubicBezTo>
                    <a:pt x="293822" y="331892"/>
                    <a:pt x="311667" y="329823"/>
                    <a:pt x="329990" y="329823"/>
                  </a:cubicBezTo>
                  <a:close/>
                  <a:moveTo>
                    <a:pt x="164945" y="292282"/>
                  </a:moveTo>
                  <a:cubicBezTo>
                    <a:pt x="176419" y="292282"/>
                    <a:pt x="187575" y="293395"/>
                    <a:pt x="198571" y="295781"/>
                  </a:cubicBezTo>
                  <a:cubicBezTo>
                    <a:pt x="119366" y="333164"/>
                    <a:pt x="58647" y="403314"/>
                    <a:pt x="34104" y="488736"/>
                  </a:cubicBezTo>
                  <a:lnTo>
                    <a:pt x="31873" y="488736"/>
                  </a:lnTo>
                  <a:cubicBezTo>
                    <a:pt x="14184" y="488736"/>
                    <a:pt x="0" y="474420"/>
                    <a:pt x="0" y="456922"/>
                  </a:cubicBezTo>
                  <a:cubicBezTo>
                    <a:pt x="0" y="366092"/>
                    <a:pt x="73946" y="292282"/>
                    <a:pt x="164945" y="292282"/>
                  </a:cubicBezTo>
                  <a:close/>
                  <a:moveTo>
                    <a:pt x="157572" y="38035"/>
                  </a:moveTo>
                  <a:cubicBezTo>
                    <a:pt x="141956" y="66190"/>
                    <a:pt x="133033" y="98640"/>
                    <a:pt x="133033" y="133157"/>
                  </a:cubicBezTo>
                  <a:cubicBezTo>
                    <a:pt x="133033" y="167516"/>
                    <a:pt x="141956" y="199966"/>
                    <a:pt x="157572" y="228280"/>
                  </a:cubicBezTo>
                  <a:cubicBezTo>
                    <a:pt x="108335" y="224462"/>
                    <a:pt x="69295" y="183264"/>
                    <a:pt x="69295" y="133157"/>
                  </a:cubicBezTo>
                  <a:cubicBezTo>
                    <a:pt x="69295" y="82892"/>
                    <a:pt x="108335" y="41693"/>
                    <a:pt x="157572" y="38035"/>
                  </a:cubicBezTo>
                  <a:close/>
                  <a:moveTo>
                    <a:pt x="329990" y="0"/>
                  </a:moveTo>
                  <a:cubicBezTo>
                    <a:pt x="403591" y="0"/>
                    <a:pt x="463332" y="59662"/>
                    <a:pt x="463332" y="133166"/>
                  </a:cubicBezTo>
                  <a:cubicBezTo>
                    <a:pt x="463332" y="206511"/>
                    <a:pt x="403591" y="266173"/>
                    <a:pt x="329990" y="266173"/>
                  </a:cubicBezTo>
                  <a:cubicBezTo>
                    <a:pt x="285224" y="266173"/>
                    <a:pt x="245556" y="244058"/>
                    <a:pt x="221341" y="210011"/>
                  </a:cubicBezTo>
                  <a:cubicBezTo>
                    <a:pt x="205888" y="188373"/>
                    <a:pt x="196807" y="161804"/>
                    <a:pt x="196807" y="133166"/>
                  </a:cubicBezTo>
                  <a:cubicBezTo>
                    <a:pt x="196807" y="104528"/>
                    <a:pt x="205888" y="77958"/>
                    <a:pt x="221341" y="56162"/>
                  </a:cubicBezTo>
                  <a:cubicBezTo>
                    <a:pt x="245556" y="22274"/>
                    <a:pt x="285224" y="0"/>
                    <a:pt x="329990" y="0"/>
                  </a:cubicBezTo>
                  <a:close/>
                </a:path>
              </a:pathLst>
            </a:cu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70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latin typeface="字魂58号-创中黑" panose="00000500000000000000" pitchFamily="2" charset="-122"/>
                <a:ea typeface="字魂58号-创中黑" panose="00000500000000000000" pitchFamily="2" charset="-122"/>
                <a:sym typeface="字魂58号-创中黑" panose="00000500000000000000" pitchFamily="2" charset="-122"/>
              </a:endParaRPr>
            </a:p>
          </p:txBody>
        </p:sp>
      </p:grpSp>
      <p:grpSp>
        <p:nvGrpSpPr>
          <p:cNvPr id="32" name="ïşlíḑe"/>
          <p:cNvGrpSpPr/>
          <p:nvPr/>
        </p:nvGrpSpPr>
        <p:grpSpPr>
          <a:xfrm>
            <a:off x="7761107" y="4481969"/>
            <a:ext cx="559293" cy="559293"/>
            <a:chOff x="3488924" y="1970843"/>
            <a:chExt cx="559293" cy="559293"/>
          </a:xfrm>
          <a:effectLst>
            <a:outerShdw blurRad="508000" dist="381000" dir="2700000" algn="tl" rotWithShape="0">
              <a:schemeClr val="bg1">
                <a:lumMod val="65000"/>
                <a:alpha val="40000"/>
              </a:schemeClr>
            </a:outerShdw>
          </a:effectLst>
        </p:grpSpPr>
        <p:sp>
          <p:nvSpPr>
            <p:cNvPr id="33" name="îsḻîḋè"/>
            <p:cNvSpPr/>
            <p:nvPr/>
          </p:nvSpPr>
          <p:spPr>
            <a:xfrm>
              <a:off x="3488924" y="1970843"/>
              <a:ext cx="559293" cy="559293"/>
            </a:xfrm>
            <a:prstGeom prst="ellipse">
              <a:avLst/>
            </a:prstGeom>
            <a:solidFill>
              <a:srgbClr val="E9C195"/>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latin typeface="字魂58号-创中黑" panose="00000500000000000000" pitchFamily="2" charset="-122"/>
                <a:ea typeface="字魂58号-创中黑" panose="00000500000000000000" pitchFamily="2" charset="-122"/>
                <a:sym typeface="字魂58号-创中黑" panose="00000500000000000000" pitchFamily="2" charset="-122"/>
              </a:endParaRPr>
            </a:p>
          </p:txBody>
        </p:sp>
        <p:sp>
          <p:nvSpPr>
            <p:cNvPr id="34" name="ïṥḻídè"/>
            <p:cNvSpPr/>
            <p:nvPr/>
          </p:nvSpPr>
          <p:spPr>
            <a:xfrm>
              <a:off x="3631238" y="2105668"/>
              <a:ext cx="274656" cy="289638"/>
            </a:xfrm>
            <a:custGeom>
              <a:avLst/>
              <a:gdLst>
                <a:gd name="connsiteX0" fmla="*/ 329990 w 574402"/>
                <a:gd name="connsiteY0" fmla="*/ 329823 h 605734"/>
                <a:gd name="connsiteX1" fmla="*/ 574402 w 574402"/>
                <a:gd name="connsiteY1" fmla="*/ 573910 h 605734"/>
                <a:gd name="connsiteX2" fmla="*/ 542536 w 574402"/>
                <a:gd name="connsiteY2" fmla="*/ 605734 h 605734"/>
                <a:gd name="connsiteX3" fmla="*/ 117603 w 574402"/>
                <a:gd name="connsiteY3" fmla="*/ 605734 h 605734"/>
                <a:gd name="connsiteX4" fmla="*/ 85737 w 574402"/>
                <a:gd name="connsiteY4" fmla="*/ 573910 h 605734"/>
                <a:gd name="connsiteX5" fmla="*/ 101192 w 574402"/>
                <a:gd name="connsiteY5" fmla="*/ 488782 h 605734"/>
                <a:gd name="connsiteX6" fmla="*/ 276614 w 574402"/>
                <a:gd name="connsiteY6" fmla="*/ 335710 h 605734"/>
                <a:gd name="connsiteX7" fmla="*/ 329990 w 574402"/>
                <a:gd name="connsiteY7" fmla="*/ 329823 h 605734"/>
                <a:gd name="connsiteX8" fmla="*/ 164945 w 574402"/>
                <a:gd name="connsiteY8" fmla="*/ 292282 h 605734"/>
                <a:gd name="connsiteX9" fmla="*/ 198571 w 574402"/>
                <a:gd name="connsiteY9" fmla="*/ 295781 h 605734"/>
                <a:gd name="connsiteX10" fmla="*/ 34104 w 574402"/>
                <a:gd name="connsiteY10" fmla="*/ 488736 h 605734"/>
                <a:gd name="connsiteX11" fmla="*/ 31873 w 574402"/>
                <a:gd name="connsiteY11" fmla="*/ 488736 h 605734"/>
                <a:gd name="connsiteX12" fmla="*/ 0 w 574402"/>
                <a:gd name="connsiteY12" fmla="*/ 456922 h 605734"/>
                <a:gd name="connsiteX13" fmla="*/ 164945 w 574402"/>
                <a:gd name="connsiteY13" fmla="*/ 292282 h 605734"/>
                <a:gd name="connsiteX14" fmla="*/ 157572 w 574402"/>
                <a:gd name="connsiteY14" fmla="*/ 38035 h 605734"/>
                <a:gd name="connsiteX15" fmla="*/ 133033 w 574402"/>
                <a:gd name="connsiteY15" fmla="*/ 133157 h 605734"/>
                <a:gd name="connsiteX16" fmla="*/ 157572 w 574402"/>
                <a:gd name="connsiteY16" fmla="*/ 228280 h 605734"/>
                <a:gd name="connsiteX17" fmla="*/ 69295 w 574402"/>
                <a:gd name="connsiteY17" fmla="*/ 133157 h 605734"/>
                <a:gd name="connsiteX18" fmla="*/ 157572 w 574402"/>
                <a:gd name="connsiteY18" fmla="*/ 38035 h 605734"/>
                <a:gd name="connsiteX19" fmla="*/ 329990 w 574402"/>
                <a:gd name="connsiteY19" fmla="*/ 0 h 605734"/>
                <a:gd name="connsiteX20" fmla="*/ 463332 w 574402"/>
                <a:gd name="connsiteY20" fmla="*/ 133166 h 605734"/>
                <a:gd name="connsiteX21" fmla="*/ 329990 w 574402"/>
                <a:gd name="connsiteY21" fmla="*/ 266173 h 605734"/>
                <a:gd name="connsiteX22" fmla="*/ 221341 w 574402"/>
                <a:gd name="connsiteY22" fmla="*/ 210011 h 605734"/>
                <a:gd name="connsiteX23" fmla="*/ 196807 w 574402"/>
                <a:gd name="connsiteY23" fmla="*/ 133166 h 605734"/>
                <a:gd name="connsiteX24" fmla="*/ 221341 w 574402"/>
                <a:gd name="connsiteY24" fmla="*/ 56162 h 605734"/>
                <a:gd name="connsiteX25" fmla="*/ 329990 w 574402"/>
                <a:gd name="connsiteY25" fmla="*/ 0 h 60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74402" h="605734">
                  <a:moveTo>
                    <a:pt x="329990" y="329823"/>
                  </a:moveTo>
                  <a:cubicBezTo>
                    <a:pt x="464783" y="329823"/>
                    <a:pt x="574402" y="439296"/>
                    <a:pt x="574402" y="573910"/>
                  </a:cubicBezTo>
                  <a:cubicBezTo>
                    <a:pt x="574402" y="591413"/>
                    <a:pt x="560062" y="605734"/>
                    <a:pt x="542536" y="605734"/>
                  </a:cubicBezTo>
                  <a:lnTo>
                    <a:pt x="117603" y="605734"/>
                  </a:lnTo>
                  <a:cubicBezTo>
                    <a:pt x="100077" y="605734"/>
                    <a:pt x="85737" y="591413"/>
                    <a:pt x="85737" y="573910"/>
                  </a:cubicBezTo>
                  <a:cubicBezTo>
                    <a:pt x="85737" y="543996"/>
                    <a:pt x="91154" y="515196"/>
                    <a:pt x="101192" y="488782"/>
                  </a:cubicBezTo>
                  <a:cubicBezTo>
                    <a:pt x="129712" y="412246"/>
                    <a:pt x="195675" y="353850"/>
                    <a:pt x="276614" y="335710"/>
                  </a:cubicBezTo>
                  <a:cubicBezTo>
                    <a:pt x="293822" y="331892"/>
                    <a:pt x="311667" y="329823"/>
                    <a:pt x="329990" y="329823"/>
                  </a:cubicBezTo>
                  <a:close/>
                  <a:moveTo>
                    <a:pt x="164945" y="292282"/>
                  </a:moveTo>
                  <a:cubicBezTo>
                    <a:pt x="176419" y="292282"/>
                    <a:pt x="187575" y="293395"/>
                    <a:pt x="198571" y="295781"/>
                  </a:cubicBezTo>
                  <a:cubicBezTo>
                    <a:pt x="119366" y="333164"/>
                    <a:pt x="58647" y="403314"/>
                    <a:pt x="34104" y="488736"/>
                  </a:cubicBezTo>
                  <a:lnTo>
                    <a:pt x="31873" y="488736"/>
                  </a:lnTo>
                  <a:cubicBezTo>
                    <a:pt x="14184" y="488736"/>
                    <a:pt x="0" y="474420"/>
                    <a:pt x="0" y="456922"/>
                  </a:cubicBezTo>
                  <a:cubicBezTo>
                    <a:pt x="0" y="366092"/>
                    <a:pt x="73946" y="292282"/>
                    <a:pt x="164945" y="292282"/>
                  </a:cubicBezTo>
                  <a:close/>
                  <a:moveTo>
                    <a:pt x="157572" y="38035"/>
                  </a:moveTo>
                  <a:cubicBezTo>
                    <a:pt x="141956" y="66190"/>
                    <a:pt x="133033" y="98640"/>
                    <a:pt x="133033" y="133157"/>
                  </a:cubicBezTo>
                  <a:cubicBezTo>
                    <a:pt x="133033" y="167516"/>
                    <a:pt x="141956" y="199966"/>
                    <a:pt x="157572" y="228280"/>
                  </a:cubicBezTo>
                  <a:cubicBezTo>
                    <a:pt x="108335" y="224462"/>
                    <a:pt x="69295" y="183264"/>
                    <a:pt x="69295" y="133157"/>
                  </a:cubicBezTo>
                  <a:cubicBezTo>
                    <a:pt x="69295" y="82892"/>
                    <a:pt x="108335" y="41693"/>
                    <a:pt x="157572" y="38035"/>
                  </a:cubicBezTo>
                  <a:close/>
                  <a:moveTo>
                    <a:pt x="329990" y="0"/>
                  </a:moveTo>
                  <a:cubicBezTo>
                    <a:pt x="403591" y="0"/>
                    <a:pt x="463332" y="59662"/>
                    <a:pt x="463332" y="133166"/>
                  </a:cubicBezTo>
                  <a:cubicBezTo>
                    <a:pt x="463332" y="206511"/>
                    <a:pt x="403591" y="266173"/>
                    <a:pt x="329990" y="266173"/>
                  </a:cubicBezTo>
                  <a:cubicBezTo>
                    <a:pt x="285224" y="266173"/>
                    <a:pt x="245556" y="244058"/>
                    <a:pt x="221341" y="210011"/>
                  </a:cubicBezTo>
                  <a:cubicBezTo>
                    <a:pt x="205888" y="188373"/>
                    <a:pt x="196807" y="161804"/>
                    <a:pt x="196807" y="133166"/>
                  </a:cubicBezTo>
                  <a:cubicBezTo>
                    <a:pt x="196807" y="104528"/>
                    <a:pt x="205888" y="77958"/>
                    <a:pt x="221341" y="56162"/>
                  </a:cubicBezTo>
                  <a:cubicBezTo>
                    <a:pt x="245556" y="22274"/>
                    <a:pt x="285224" y="0"/>
                    <a:pt x="329990" y="0"/>
                  </a:cubicBezTo>
                  <a:close/>
                </a:path>
              </a:pathLst>
            </a:cu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70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latin typeface="字魂58号-创中黑" panose="00000500000000000000" pitchFamily="2" charset="-122"/>
                <a:ea typeface="字魂58号-创中黑" panose="00000500000000000000" pitchFamily="2" charset="-122"/>
                <a:sym typeface="字魂58号-创中黑" panose="00000500000000000000" pitchFamily="2" charset="-122"/>
              </a:endParaRPr>
            </a:p>
          </p:txBody>
        </p:sp>
      </p:grpSp>
      <p:grpSp>
        <p:nvGrpSpPr>
          <p:cNvPr id="35" name="组合 34"/>
          <p:cNvGrpSpPr/>
          <p:nvPr/>
        </p:nvGrpSpPr>
        <p:grpSpPr>
          <a:xfrm>
            <a:off x="8549496" y="2014232"/>
            <a:ext cx="2856141" cy="1157774"/>
            <a:chOff x="874712" y="3344238"/>
            <a:chExt cx="2856141" cy="1157774"/>
          </a:xfrm>
        </p:grpSpPr>
        <p:sp>
          <p:nvSpPr>
            <p:cNvPr id="36" name="矩形 35"/>
            <p:cNvSpPr/>
            <p:nvPr/>
          </p:nvSpPr>
          <p:spPr>
            <a:xfrm>
              <a:off x="874712" y="3677812"/>
              <a:ext cx="2856141" cy="824200"/>
            </a:xfrm>
            <a:prstGeom prst="rect">
              <a:avLst/>
            </a:prstGeom>
          </p:spPr>
          <p:txBody>
            <a:bodyPr wrap="square">
              <a:spAutoFit/>
              <a:scene3d>
                <a:camera prst="orthographicFront"/>
                <a:lightRig rig="threePt" dir="t"/>
              </a:scene3d>
              <a:sp3d contourW="12700"/>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用户可以在投影仪或者计算机上进行演示也可以将演示文稿打印出来制作成胶片以便应用到更广泛的领域中</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37" name="矩形 36"/>
            <p:cNvSpPr/>
            <p:nvPr/>
          </p:nvSpPr>
          <p:spPr>
            <a:xfrm>
              <a:off x="874712" y="3344238"/>
              <a:ext cx="2241974" cy="3623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bg1"/>
                  </a:solidFill>
                  <a:latin typeface="微软雅黑" panose="020B0503020204020204" pitchFamily="34" charset="-122"/>
                  <a:ea typeface="微软雅黑" panose="020B0503020204020204" pitchFamily="34" charset="-122"/>
                </a:rPr>
                <a:t>标题文字添加</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8549496" y="4435972"/>
            <a:ext cx="2856141" cy="1157774"/>
            <a:chOff x="874712" y="3344238"/>
            <a:chExt cx="2856141" cy="1157774"/>
          </a:xfrm>
        </p:grpSpPr>
        <p:sp>
          <p:nvSpPr>
            <p:cNvPr id="41" name="矩形 40"/>
            <p:cNvSpPr/>
            <p:nvPr/>
          </p:nvSpPr>
          <p:spPr>
            <a:xfrm>
              <a:off x="874712" y="3677812"/>
              <a:ext cx="2856141" cy="824200"/>
            </a:xfrm>
            <a:prstGeom prst="rect">
              <a:avLst/>
            </a:prstGeom>
          </p:spPr>
          <p:txBody>
            <a:bodyPr wrap="square">
              <a:spAutoFit/>
              <a:scene3d>
                <a:camera prst="orthographicFront"/>
                <a:lightRig rig="threePt" dir="t"/>
              </a:scene3d>
              <a:sp3d contourW="12700"/>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用户可以在投影仪或者计算机上进行演示也可以将演示文稿打印出来制作成胶片以便应用到更广泛的领域中</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42" name="矩形 41"/>
            <p:cNvSpPr/>
            <p:nvPr/>
          </p:nvSpPr>
          <p:spPr>
            <a:xfrm>
              <a:off x="874712" y="3344238"/>
              <a:ext cx="2241974" cy="3623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bg1"/>
                  </a:solidFill>
                  <a:latin typeface="微软雅黑" panose="020B0503020204020204" pitchFamily="34" charset="-122"/>
                  <a:ea typeface="微软雅黑" panose="020B0503020204020204" pitchFamily="34" charset="-122"/>
                </a:rPr>
                <a:t>标题文字添加</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866425" y="2014232"/>
            <a:ext cx="2856141" cy="1157774"/>
            <a:chOff x="874712" y="3344238"/>
            <a:chExt cx="2856141" cy="1157774"/>
          </a:xfrm>
        </p:grpSpPr>
        <p:sp>
          <p:nvSpPr>
            <p:cNvPr id="44" name="矩形 43"/>
            <p:cNvSpPr/>
            <p:nvPr/>
          </p:nvSpPr>
          <p:spPr>
            <a:xfrm>
              <a:off x="874712" y="3677812"/>
              <a:ext cx="2856141" cy="824200"/>
            </a:xfrm>
            <a:prstGeom prst="rect">
              <a:avLst/>
            </a:prstGeom>
          </p:spPr>
          <p:txBody>
            <a:bodyPr wrap="square">
              <a:spAutoFit/>
              <a:scene3d>
                <a:camera prst="orthographicFront"/>
                <a:lightRig rig="threePt" dir="t"/>
              </a:scene3d>
              <a:sp3d contourW="12700"/>
            </a:bodyPr>
            <a:lstStyle/>
            <a:p>
              <a:pPr algn="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用户可以在投影仪或者计算机上进行演示也可以将演示文稿打印出来制作成胶片以便应用到更广泛的领域中</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45" name="矩形 44"/>
            <p:cNvSpPr/>
            <p:nvPr/>
          </p:nvSpPr>
          <p:spPr>
            <a:xfrm>
              <a:off x="1488879" y="3344238"/>
              <a:ext cx="2241974" cy="36279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bg1"/>
                  </a:solidFill>
                  <a:latin typeface="微软雅黑" panose="020B0503020204020204" pitchFamily="34" charset="-122"/>
                  <a:ea typeface="微软雅黑" panose="020B0503020204020204" pitchFamily="34" charset="-122"/>
                </a:rPr>
                <a:t>标题文字添加</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46" name="组合 45"/>
          <p:cNvGrpSpPr/>
          <p:nvPr/>
        </p:nvGrpSpPr>
        <p:grpSpPr>
          <a:xfrm>
            <a:off x="866425" y="4435972"/>
            <a:ext cx="2856141" cy="1157774"/>
            <a:chOff x="874712" y="3344238"/>
            <a:chExt cx="2856141" cy="1157774"/>
          </a:xfrm>
        </p:grpSpPr>
        <p:sp>
          <p:nvSpPr>
            <p:cNvPr id="47" name="矩形 46"/>
            <p:cNvSpPr/>
            <p:nvPr/>
          </p:nvSpPr>
          <p:spPr>
            <a:xfrm>
              <a:off x="874712" y="3677812"/>
              <a:ext cx="2856141" cy="824200"/>
            </a:xfrm>
            <a:prstGeom prst="rect">
              <a:avLst/>
            </a:prstGeom>
          </p:spPr>
          <p:txBody>
            <a:bodyPr wrap="square">
              <a:spAutoFit/>
              <a:scene3d>
                <a:camera prst="orthographicFront"/>
                <a:lightRig rig="threePt" dir="t"/>
              </a:scene3d>
              <a:sp3d contourW="12700"/>
            </a:bodyPr>
            <a:lstStyle/>
            <a:p>
              <a:pPr algn="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用户可以在投影仪或者计算机上进行演示也可以将演示文稿打印出来制作成胶片以便应用到更广泛的领域中</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48" name="矩形 47"/>
            <p:cNvSpPr/>
            <p:nvPr/>
          </p:nvSpPr>
          <p:spPr>
            <a:xfrm>
              <a:off x="1488879" y="3344238"/>
              <a:ext cx="2241974" cy="36279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bg1"/>
                  </a:solidFill>
                  <a:latin typeface="微软雅黑" panose="020B0503020204020204" pitchFamily="34" charset="-122"/>
                  <a:ea typeface="微软雅黑" panose="020B0503020204020204" pitchFamily="34" charset="-122"/>
                </a:rPr>
                <a:t>标题文字添加</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spTree>
    <p:custDataLst>
      <p:tags r:id="rId7"/>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p:cTn id="16" dur="500" fill="hold"/>
                                        <p:tgtEl>
                                          <p:spTgt spid="18"/>
                                        </p:tgtEl>
                                        <p:attrNameLst>
                                          <p:attrName>ppt_w</p:attrName>
                                        </p:attrNameLst>
                                      </p:cBhvr>
                                      <p:tavLst>
                                        <p:tav tm="0">
                                          <p:val>
                                            <p:fltVal val="0"/>
                                          </p:val>
                                        </p:tav>
                                        <p:tav tm="100000">
                                          <p:val>
                                            <p:strVal val="#ppt_w"/>
                                          </p:val>
                                        </p:tav>
                                      </p:tavLst>
                                    </p:anim>
                                    <p:anim calcmode="lin" valueType="num">
                                      <p:cBhvr>
                                        <p:cTn id="17" dur="500" fill="hold"/>
                                        <p:tgtEl>
                                          <p:spTgt spid="18"/>
                                        </p:tgtEl>
                                        <p:attrNameLst>
                                          <p:attrName>ppt_h</p:attrName>
                                        </p:attrNameLst>
                                      </p:cBhvr>
                                      <p:tavLst>
                                        <p:tav tm="0">
                                          <p:val>
                                            <p:fltVal val="0"/>
                                          </p:val>
                                        </p:tav>
                                        <p:tav tm="100000">
                                          <p:val>
                                            <p:strVal val="#ppt_h"/>
                                          </p:val>
                                        </p:tav>
                                      </p:tavLst>
                                    </p:anim>
                                    <p:animEffect transition="in" filter="fade">
                                      <p:cBhvr>
                                        <p:cTn id="18" dur="500"/>
                                        <p:tgtEl>
                                          <p:spTgt spid="18"/>
                                        </p:tgtEl>
                                      </p:cBhvr>
                                    </p:animEffect>
                                  </p:childTnLst>
                                </p:cTn>
                              </p:par>
                            </p:childTnLst>
                          </p:cTn>
                        </p:par>
                        <p:par>
                          <p:cTn id="19" fill="hold">
                            <p:stCondLst>
                              <p:cond delay="1500"/>
                            </p:stCondLst>
                            <p:childTnLst>
                              <p:par>
                                <p:cTn id="20" presetID="2" presetClass="entr" presetSubtype="4" decel="100000"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1500" fill="hold"/>
                                        <p:tgtEl>
                                          <p:spTgt spid="19"/>
                                        </p:tgtEl>
                                        <p:attrNameLst>
                                          <p:attrName>ppt_x</p:attrName>
                                        </p:attrNameLst>
                                      </p:cBhvr>
                                      <p:tavLst>
                                        <p:tav tm="0">
                                          <p:val>
                                            <p:strVal val="#ppt_x"/>
                                          </p:val>
                                        </p:tav>
                                        <p:tav tm="100000">
                                          <p:val>
                                            <p:strVal val="#ppt_x"/>
                                          </p:val>
                                        </p:tav>
                                      </p:tavLst>
                                    </p:anim>
                                    <p:anim calcmode="lin" valueType="num">
                                      <p:cBhvr additive="base">
                                        <p:cTn id="23" dur="1500" fill="hold"/>
                                        <p:tgtEl>
                                          <p:spTgt spid="19"/>
                                        </p:tgtEl>
                                        <p:attrNameLst>
                                          <p:attrName>ppt_y</p:attrName>
                                        </p:attrNameLst>
                                      </p:cBhvr>
                                      <p:tavLst>
                                        <p:tav tm="0">
                                          <p:val>
                                            <p:strVal val="1+#ppt_h/2"/>
                                          </p:val>
                                        </p:tav>
                                        <p:tav tm="100000">
                                          <p:val>
                                            <p:strVal val="#ppt_y"/>
                                          </p:val>
                                        </p:tav>
                                      </p:tavLst>
                                    </p:anim>
                                  </p:childTnLst>
                                </p:cTn>
                              </p:par>
                              <p:par>
                                <p:cTn id="24" presetID="2" presetClass="entr" presetSubtype="4" decel="10000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1500" fill="hold"/>
                                        <p:tgtEl>
                                          <p:spTgt spid="20"/>
                                        </p:tgtEl>
                                        <p:attrNameLst>
                                          <p:attrName>ppt_x</p:attrName>
                                        </p:attrNameLst>
                                      </p:cBhvr>
                                      <p:tavLst>
                                        <p:tav tm="0">
                                          <p:val>
                                            <p:strVal val="#ppt_x"/>
                                          </p:val>
                                        </p:tav>
                                        <p:tav tm="100000">
                                          <p:val>
                                            <p:strVal val="#ppt_x"/>
                                          </p:val>
                                        </p:tav>
                                      </p:tavLst>
                                    </p:anim>
                                    <p:anim calcmode="lin" valueType="num">
                                      <p:cBhvr additive="base">
                                        <p:cTn id="27" dur="1500" fill="hold"/>
                                        <p:tgtEl>
                                          <p:spTgt spid="20"/>
                                        </p:tgtEl>
                                        <p:attrNameLst>
                                          <p:attrName>ppt_y</p:attrName>
                                        </p:attrNameLst>
                                      </p:cBhvr>
                                      <p:tavLst>
                                        <p:tav tm="0">
                                          <p:val>
                                            <p:strVal val="1+#ppt_h/2"/>
                                          </p:val>
                                        </p:tav>
                                        <p:tav tm="100000">
                                          <p:val>
                                            <p:strVal val="#ppt_y"/>
                                          </p:val>
                                        </p:tav>
                                      </p:tavLst>
                                    </p:anim>
                                  </p:childTnLst>
                                </p:cTn>
                              </p:par>
                            </p:childTnLst>
                          </p:cTn>
                        </p:par>
                        <p:par>
                          <p:cTn id="28" fill="hold">
                            <p:stCondLst>
                              <p:cond delay="3000"/>
                            </p:stCondLst>
                            <p:childTnLst>
                              <p:par>
                                <p:cTn id="29" presetID="53" presetClass="entr" presetSubtype="16"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animEffect transition="in" filter="fade">
                                      <p:cBhvr>
                                        <p:cTn id="33" dur="500"/>
                                        <p:tgtEl>
                                          <p:spTgt spid="21"/>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left)">
                                      <p:cBhvr>
                                        <p:cTn id="37" dur="500"/>
                                        <p:tgtEl>
                                          <p:spTgt spid="17"/>
                                        </p:tgtEl>
                                      </p:cBhvr>
                                    </p:animEffect>
                                  </p:childTnLst>
                                </p:cTn>
                              </p:par>
                            </p:childTnLst>
                          </p:cTn>
                        </p:par>
                        <p:par>
                          <p:cTn id="38" fill="hold">
                            <p:stCondLst>
                              <p:cond delay="4000"/>
                            </p:stCondLst>
                            <p:childTnLst>
                              <p:par>
                                <p:cTn id="39" presetID="14" presetClass="entr" presetSubtype="10" fill="hold"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randombar(horizontal)">
                                      <p:cBhvr>
                                        <p:cTn id="41" dur="500"/>
                                        <p:tgtEl>
                                          <p:spTgt spid="22"/>
                                        </p:tgtEl>
                                      </p:cBhvr>
                                    </p:animEffect>
                                  </p:childTnLst>
                                </p:cTn>
                              </p:par>
                            </p:childTnLst>
                          </p:cTn>
                        </p:par>
                        <p:par>
                          <p:cTn id="42" fill="hold">
                            <p:stCondLst>
                              <p:cond delay="4500"/>
                            </p:stCondLst>
                            <p:childTnLst>
                              <p:par>
                                <p:cTn id="43" presetID="14" presetClass="entr" presetSubtype="10" fill="hold" nodeType="after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randombar(horizontal)">
                                      <p:cBhvr>
                                        <p:cTn id="45" dur="500"/>
                                        <p:tgtEl>
                                          <p:spTgt spid="29"/>
                                        </p:tgtEl>
                                      </p:cBhvr>
                                    </p:animEffect>
                                  </p:childTnLst>
                                </p:cTn>
                              </p:par>
                            </p:childTnLst>
                          </p:cTn>
                        </p:par>
                        <p:par>
                          <p:cTn id="46" fill="hold">
                            <p:stCondLst>
                              <p:cond delay="5000"/>
                            </p:stCondLst>
                            <p:childTnLst>
                              <p:par>
                                <p:cTn id="47" presetID="14" presetClass="entr" presetSubtype="10" fill="hold" nodeType="after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randombar(horizontal)">
                                      <p:cBhvr>
                                        <p:cTn id="49" dur="500"/>
                                        <p:tgtEl>
                                          <p:spTgt spid="25"/>
                                        </p:tgtEl>
                                      </p:cBhvr>
                                    </p:animEffect>
                                  </p:childTnLst>
                                </p:cTn>
                              </p:par>
                            </p:childTnLst>
                          </p:cTn>
                        </p:par>
                        <p:par>
                          <p:cTn id="50" fill="hold">
                            <p:stCondLst>
                              <p:cond delay="5500"/>
                            </p:stCondLst>
                            <p:childTnLst>
                              <p:par>
                                <p:cTn id="51" presetID="14" presetClass="entr" presetSubtype="10" fill="hold" nodeType="after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randombar(horizontal)">
                                      <p:cBhvr>
                                        <p:cTn id="53" dur="500"/>
                                        <p:tgtEl>
                                          <p:spTgt spid="32"/>
                                        </p:tgtEl>
                                      </p:cBhvr>
                                    </p:animEffect>
                                  </p:childTnLst>
                                </p:cTn>
                              </p:par>
                            </p:childTnLst>
                          </p:cTn>
                        </p:par>
                        <p:par>
                          <p:cTn id="54" fill="hold">
                            <p:stCondLst>
                              <p:cond delay="6000"/>
                            </p:stCondLst>
                            <p:childTnLst>
                              <p:par>
                                <p:cTn id="55" presetID="2" presetClass="entr" presetSubtype="8" decel="100000" fill="hold" nodeType="afterEffect">
                                  <p:stCondLst>
                                    <p:cond delay="0"/>
                                  </p:stCondLst>
                                  <p:childTnLst>
                                    <p:set>
                                      <p:cBhvr>
                                        <p:cTn id="56" dur="1" fill="hold">
                                          <p:stCondLst>
                                            <p:cond delay="0"/>
                                          </p:stCondLst>
                                        </p:cTn>
                                        <p:tgtEl>
                                          <p:spTgt spid="43"/>
                                        </p:tgtEl>
                                        <p:attrNameLst>
                                          <p:attrName>style.visibility</p:attrName>
                                        </p:attrNameLst>
                                      </p:cBhvr>
                                      <p:to>
                                        <p:strVal val="visible"/>
                                      </p:to>
                                    </p:set>
                                    <p:anim calcmode="lin" valueType="num">
                                      <p:cBhvr additive="base">
                                        <p:cTn id="57" dur="1000" fill="hold"/>
                                        <p:tgtEl>
                                          <p:spTgt spid="43"/>
                                        </p:tgtEl>
                                        <p:attrNameLst>
                                          <p:attrName>ppt_x</p:attrName>
                                        </p:attrNameLst>
                                      </p:cBhvr>
                                      <p:tavLst>
                                        <p:tav tm="0">
                                          <p:val>
                                            <p:strVal val="0-#ppt_w/2"/>
                                          </p:val>
                                        </p:tav>
                                        <p:tav tm="100000">
                                          <p:val>
                                            <p:strVal val="#ppt_x"/>
                                          </p:val>
                                        </p:tav>
                                      </p:tavLst>
                                    </p:anim>
                                    <p:anim calcmode="lin" valueType="num">
                                      <p:cBhvr additive="base">
                                        <p:cTn id="58" dur="1000" fill="hold"/>
                                        <p:tgtEl>
                                          <p:spTgt spid="43"/>
                                        </p:tgtEl>
                                        <p:attrNameLst>
                                          <p:attrName>ppt_y</p:attrName>
                                        </p:attrNameLst>
                                      </p:cBhvr>
                                      <p:tavLst>
                                        <p:tav tm="0">
                                          <p:val>
                                            <p:strVal val="#ppt_y"/>
                                          </p:val>
                                        </p:tav>
                                        <p:tav tm="100000">
                                          <p:val>
                                            <p:strVal val="#ppt_y"/>
                                          </p:val>
                                        </p:tav>
                                      </p:tavLst>
                                    </p:anim>
                                  </p:childTnLst>
                                </p:cTn>
                              </p:par>
                              <p:par>
                                <p:cTn id="59" presetID="2" presetClass="entr" presetSubtype="2" decel="100000" fill="hold" nodeType="withEffect">
                                  <p:stCondLst>
                                    <p:cond delay="0"/>
                                  </p:stCondLst>
                                  <p:childTnLst>
                                    <p:set>
                                      <p:cBhvr>
                                        <p:cTn id="60" dur="1" fill="hold">
                                          <p:stCondLst>
                                            <p:cond delay="0"/>
                                          </p:stCondLst>
                                        </p:cTn>
                                        <p:tgtEl>
                                          <p:spTgt spid="35"/>
                                        </p:tgtEl>
                                        <p:attrNameLst>
                                          <p:attrName>style.visibility</p:attrName>
                                        </p:attrNameLst>
                                      </p:cBhvr>
                                      <p:to>
                                        <p:strVal val="visible"/>
                                      </p:to>
                                    </p:set>
                                    <p:anim calcmode="lin" valueType="num">
                                      <p:cBhvr additive="base">
                                        <p:cTn id="61" dur="1000" fill="hold"/>
                                        <p:tgtEl>
                                          <p:spTgt spid="35"/>
                                        </p:tgtEl>
                                        <p:attrNameLst>
                                          <p:attrName>ppt_x</p:attrName>
                                        </p:attrNameLst>
                                      </p:cBhvr>
                                      <p:tavLst>
                                        <p:tav tm="0">
                                          <p:val>
                                            <p:strVal val="1+#ppt_w/2"/>
                                          </p:val>
                                        </p:tav>
                                        <p:tav tm="100000">
                                          <p:val>
                                            <p:strVal val="#ppt_x"/>
                                          </p:val>
                                        </p:tav>
                                      </p:tavLst>
                                    </p:anim>
                                    <p:anim calcmode="lin" valueType="num">
                                      <p:cBhvr additive="base">
                                        <p:cTn id="62" dur="1000" fill="hold"/>
                                        <p:tgtEl>
                                          <p:spTgt spid="35"/>
                                        </p:tgtEl>
                                        <p:attrNameLst>
                                          <p:attrName>ppt_y</p:attrName>
                                        </p:attrNameLst>
                                      </p:cBhvr>
                                      <p:tavLst>
                                        <p:tav tm="0">
                                          <p:val>
                                            <p:strVal val="#ppt_y"/>
                                          </p:val>
                                        </p:tav>
                                        <p:tav tm="100000">
                                          <p:val>
                                            <p:strVal val="#ppt_y"/>
                                          </p:val>
                                        </p:tav>
                                      </p:tavLst>
                                    </p:anim>
                                  </p:childTnLst>
                                </p:cTn>
                              </p:par>
                              <p:par>
                                <p:cTn id="63" presetID="2" presetClass="entr" presetSubtype="8" decel="100000" fill="hold" nodeType="withEffect">
                                  <p:stCondLst>
                                    <p:cond delay="250"/>
                                  </p:stCondLst>
                                  <p:childTnLst>
                                    <p:set>
                                      <p:cBhvr>
                                        <p:cTn id="64" dur="1" fill="hold">
                                          <p:stCondLst>
                                            <p:cond delay="0"/>
                                          </p:stCondLst>
                                        </p:cTn>
                                        <p:tgtEl>
                                          <p:spTgt spid="46"/>
                                        </p:tgtEl>
                                        <p:attrNameLst>
                                          <p:attrName>style.visibility</p:attrName>
                                        </p:attrNameLst>
                                      </p:cBhvr>
                                      <p:to>
                                        <p:strVal val="visible"/>
                                      </p:to>
                                    </p:set>
                                    <p:anim calcmode="lin" valueType="num">
                                      <p:cBhvr additive="base">
                                        <p:cTn id="65" dur="1000" fill="hold"/>
                                        <p:tgtEl>
                                          <p:spTgt spid="46"/>
                                        </p:tgtEl>
                                        <p:attrNameLst>
                                          <p:attrName>ppt_x</p:attrName>
                                        </p:attrNameLst>
                                      </p:cBhvr>
                                      <p:tavLst>
                                        <p:tav tm="0">
                                          <p:val>
                                            <p:strVal val="0-#ppt_w/2"/>
                                          </p:val>
                                        </p:tav>
                                        <p:tav tm="100000">
                                          <p:val>
                                            <p:strVal val="#ppt_x"/>
                                          </p:val>
                                        </p:tav>
                                      </p:tavLst>
                                    </p:anim>
                                    <p:anim calcmode="lin" valueType="num">
                                      <p:cBhvr additive="base">
                                        <p:cTn id="66" dur="1000" fill="hold"/>
                                        <p:tgtEl>
                                          <p:spTgt spid="46"/>
                                        </p:tgtEl>
                                        <p:attrNameLst>
                                          <p:attrName>ppt_y</p:attrName>
                                        </p:attrNameLst>
                                      </p:cBhvr>
                                      <p:tavLst>
                                        <p:tav tm="0">
                                          <p:val>
                                            <p:strVal val="#ppt_y"/>
                                          </p:val>
                                        </p:tav>
                                        <p:tav tm="100000">
                                          <p:val>
                                            <p:strVal val="#ppt_y"/>
                                          </p:val>
                                        </p:tav>
                                      </p:tavLst>
                                    </p:anim>
                                  </p:childTnLst>
                                </p:cTn>
                              </p:par>
                              <p:par>
                                <p:cTn id="67" presetID="2" presetClass="entr" presetSubtype="2" decel="100000" fill="hold" nodeType="withEffect">
                                  <p:stCondLst>
                                    <p:cond delay="250"/>
                                  </p:stCondLst>
                                  <p:childTnLst>
                                    <p:set>
                                      <p:cBhvr>
                                        <p:cTn id="68" dur="1" fill="hold">
                                          <p:stCondLst>
                                            <p:cond delay="0"/>
                                          </p:stCondLst>
                                        </p:cTn>
                                        <p:tgtEl>
                                          <p:spTgt spid="40"/>
                                        </p:tgtEl>
                                        <p:attrNameLst>
                                          <p:attrName>style.visibility</p:attrName>
                                        </p:attrNameLst>
                                      </p:cBhvr>
                                      <p:to>
                                        <p:strVal val="visible"/>
                                      </p:to>
                                    </p:set>
                                    <p:anim calcmode="lin" valueType="num">
                                      <p:cBhvr additive="base">
                                        <p:cTn id="69" dur="1000" fill="hold"/>
                                        <p:tgtEl>
                                          <p:spTgt spid="40"/>
                                        </p:tgtEl>
                                        <p:attrNameLst>
                                          <p:attrName>ppt_x</p:attrName>
                                        </p:attrNameLst>
                                      </p:cBhvr>
                                      <p:tavLst>
                                        <p:tav tm="0">
                                          <p:val>
                                            <p:strVal val="1+#ppt_w/2"/>
                                          </p:val>
                                        </p:tav>
                                        <p:tav tm="100000">
                                          <p:val>
                                            <p:strVal val="#ppt_x"/>
                                          </p:val>
                                        </p:tav>
                                      </p:tavLst>
                                    </p:anim>
                                    <p:anim calcmode="lin" valueType="num">
                                      <p:cBhvr additive="base">
                                        <p:cTn id="70" dur="10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9" grpId="0" bldLvl="0" animBg="1"/>
      <p:bldP spid="20" grpId="0" bldLvl="0" animBg="1"/>
      <p:bldP spid="21"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8420" y="2540"/>
            <a:ext cx="12287250" cy="6922770"/>
          </a:xfrm>
          <a:prstGeom prst="rect">
            <a:avLst/>
          </a:prstGeom>
          <a:gradFill>
            <a:gsLst>
              <a:gs pos="0">
                <a:srgbClr val="012D86"/>
              </a:gs>
              <a:gs pos="100000">
                <a:srgbClr val="0E2557"/>
              </a:gs>
            </a:gsLst>
            <a:lin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 name="组合 3"/>
          <p:cNvGrpSpPr/>
          <p:nvPr/>
        </p:nvGrpSpPr>
        <p:grpSpPr>
          <a:xfrm>
            <a:off x="-59055" y="0"/>
            <a:ext cx="12287250" cy="4029075"/>
            <a:chOff x="997636" y="0"/>
            <a:chExt cx="10232568" cy="4078514"/>
          </a:xfrm>
        </p:grpSpPr>
        <p:sp>
          <p:nvSpPr>
            <p:cNvPr id="5" name="流程图: 文档 4"/>
            <p:cNvSpPr/>
            <p:nvPr/>
          </p:nvSpPr>
          <p:spPr>
            <a:xfrm>
              <a:off x="997636" y="0"/>
              <a:ext cx="2481942" cy="4078514"/>
            </a:xfrm>
            <a:prstGeom prst="flowChartDocument">
              <a:avLst/>
            </a:prstGeom>
            <a:blipFill>
              <a:blip r:embed="rId1"/>
              <a:srcRect/>
              <a:stretch>
                <a:fillRect l="-165987" t="-645" r="-164332"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 name="流程图: 文档 1"/>
            <p:cNvSpPr/>
            <p:nvPr/>
          </p:nvSpPr>
          <p:spPr>
            <a:xfrm flipH="1">
              <a:off x="3581178" y="0"/>
              <a:ext cx="2481942" cy="4078514"/>
            </a:xfrm>
            <a:prstGeom prst="flowChartDocument">
              <a:avLst/>
            </a:prstGeom>
            <a:blipFill>
              <a:blip r:embed="rId2"/>
              <a:srcRect/>
              <a:stretch>
                <a:fillRect l="-40750" t="-645" r="-40343"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3" name="流程图: 文档 2"/>
            <p:cNvSpPr/>
            <p:nvPr/>
          </p:nvSpPr>
          <p:spPr>
            <a:xfrm>
              <a:off x="6164720" y="0"/>
              <a:ext cx="2481942" cy="4078514"/>
            </a:xfrm>
            <a:prstGeom prst="flowChartDocument">
              <a:avLst/>
            </a:prstGeom>
            <a:blipFill>
              <a:blip r:embed="rId3"/>
              <a:srcRect/>
              <a:stretch>
                <a:fillRect l="-52164" t="-645" r="-51645"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8" name="流程图: 文档 7"/>
            <p:cNvSpPr/>
            <p:nvPr/>
          </p:nvSpPr>
          <p:spPr>
            <a:xfrm flipH="1">
              <a:off x="8748262" y="0"/>
              <a:ext cx="2481942" cy="4078514"/>
            </a:xfrm>
            <a:prstGeom prst="flowChartDocument">
              <a:avLst/>
            </a:prstGeom>
            <a:blipFill>
              <a:blip r:embed="rId4"/>
              <a:srcRect/>
              <a:stretch>
                <a:fillRect l="-52164" t="-645" r="-51645"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sp>
        <p:nvSpPr>
          <p:cNvPr id="27" name="矩形 26"/>
          <p:cNvSpPr/>
          <p:nvPr/>
        </p:nvSpPr>
        <p:spPr>
          <a:xfrm>
            <a:off x="-58420" y="-635"/>
            <a:ext cx="12287885" cy="6925945"/>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59055" y="0"/>
            <a:ext cx="12286615" cy="302260"/>
          </a:xfrm>
          <a:prstGeom prst="rect">
            <a:avLst/>
          </a:prstGeom>
          <a:gradFill>
            <a:gsLst>
              <a:gs pos="0">
                <a:srgbClr val="FDDAB2"/>
              </a:gs>
              <a:gs pos="81000">
                <a:srgbClr val="BB8A52"/>
              </a:gs>
            </a:gsLst>
            <a:lin ang="10800000" scaled="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3" name="文本框 12"/>
          <p:cNvSpPr txBox="1"/>
          <p:nvPr/>
        </p:nvSpPr>
        <p:spPr>
          <a:xfrm>
            <a:off x="496570" y="465455"/>
            <a:ext cx="849630" cy="460375"/>
          </a:xfrm>
          <a:prstGeom prst="rect">
            <a:avLst/>
          </a:prstGeom>
          <a:noFill/>
        </p:spPr>
        <p:txBody>
          <a:bodyPr wrap="square" rtlCol="0">
            <a:spAutoFit/>
          </a:bodyPr>
          <a:p>
            <a:r>
              <a:rPr lang="en-US" altLang="zh-CN" sz="2400"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Impact" panose="020B0806030902050204" charset="0"/>
                <a:ea typeface="方正粗宋简体" panose="03000509000000000000" pitchFamily="65" charset="-122"/>
                <a:cs typeface="Impact" panose="020B0806030902050204" charset="0"/>
              </a:rPr>
              <a:t>LOGO</a:t>
            </a:r>
            <a:endParaRPr lang="en-US" altLang="zh-CN" sz="2400"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Impact" panose="020B0806030902050204" charset="0"/>
              <a:ea typeface="方正粗宋简体" panose="03000509000000000000" pitchFamily="65" charset="-122"/>
              <a:cs typeface="Impact" panose="020B0806030902050204" charset="0"/>
            </a:endParaRPr>
          </a:p>
        </p:txBody>
      </p:sp>
      <p:sp>
        <p:nvSpPr>
          <p:cNvPr id="28" name="文本框 27"/>
          <p:cNvSpPr txBox="1"/>
          <p:nvPr/>
        </p:nvSpPr>
        <p:spPr>
          <a:xfrm>
            <a:off x="1369695" y="3932555"/>
            <a:ext cx="9441815" cy="1014730"/>
          </a:xfrm>
          <a:prstGeom prst="rect">
            <a:avLst/>
          </a:prstGeom>
          <a:noFill/>
        </p:spPr>
        <p:txBody>
          <a:bodyPr wrap="square" rtlCol="0">
            <a:spAutoFit/>
          </a:bodyPr>
          <a:p>
            <a:pPr algn="ctr"/>
            <a:r>
              <a:rPr lang="zh-CN" altLang="en-US" sz="6000">
                <a:solidFill>
                  <a:srgbClr val="FFFFFF"/>
                </a:solidFill>
                <a:latin typeface="思源黑体" panose="020B0500000000000000" pitchFamily="34" charset="-122"/>
                <a:ea typeface="思源黑体" panose="020B0500000000000000" pitchFamily="34" charset="-122"/>
                <a:cs typeface="汉仪文黑-75简" panose="00020600040101010101" charset="-122"/>
                <a:sym typeface="思源黑体" panose="020B0500000000000000" pitchFamily="34" charset="-122"/>
              </a:rPr>
              <a:t>房地产销售</a:t>
            </a:r>
            <a:r>
              <a:rPr lang="zh-CN" altLang="en-US" sz="6000">
                <a:solidFill>
                  <a:srgbClr val="FDDAB2"/>
                </a:solidFill>
                <a:latin typeface="思源黑体" panose="020B0500000000000000" pitchFamily="34" charset="-122"/>
                <a:ea typeface="思源黑体" panose="020B0500000000000000" pitchFamily="34" charset="-122"/>
                <a:cs typeface="汉仪文黑-75简" panose="00020600040101010101" charset="-122"/>
                <a:sym typeface="思源黑体" panose="020B0500000000000000" pitchFamily="34" charset="-122"/>
              </a:rPr>
              <a:t>年终总结</a:t>
            </a:r>
            <a:r>
              <a:rPr lang="en-US" altLang="zh-CN" sz="6000">
                <a:solidFill>
                  <a:srgbClr val="FFFFFF"/>
                </a:solidFill>
                <a:latin typeface="思源黑体" panose="020B0500000000000000" pitchFamily="34" charset="-122"/>
                <a:ea typeface="思源黑体" panose="020B0500000000000000" pitchFamily="34" charset="-122"/>
                <a:cs typeface="汉仪文黑-75简" panose="00020600040101010101" charset="-122"/>
                <a:sym typeface="思源黑体" panose="020B0500000000000000" pitchFamily="34" charset="-122"/>
              </a:rPr>
              <a:t>PPT</a:t>
            </a:r>
            <a:endParaRPr lang="en-US" altLang="zh-CN" sz="6000">
              <a:solidFill>
                <a:srgbClr val="FFFFFF"/>
              </a:solidFill>
              <a:latin typeface="思源黑体" panose="020B0500000000000000" pitchFamily="34" charset="-122"/>
              <a:ea typeface="思源黑体" panose="020B0500000000000000" pitchFamily="34" charset="-122"/>
              <a:cs typeface="汉仪文黑-75简" panose="00020600040101010101" charset="-122"/>
              <a:sym typeface="思源黑体" panose="020B0500000000000000" pitchFamily="34" charset="-122"/>
            </a:endParaRPr>
          </a:p>
        </p:txBody>
      </p:sp>
      <p:cxnSp>
        <p:nvCxnSpPr>
          <p:cNvPr id="29" name="直接连接符 28"/>
          <p:cNvCxnSpPr/>
          <p:nvPr/>
        </p:nvCxnSpPr>
        <p:spPr>
          <a:xfrm>
            <a:off x="3512820" y="5510530"/>
            <a:ext cx="5155565" cy="0"/>
          </a:xfrm>
          <a:prstGeom prst="line">
            <a:avLst/>
          </a:prstGeom>
          <a:ln w="19050">
            <a:gradFill>
              <a:gsLst>
                <a:gs pos="0">
                  <a:srgbClr val="FDDAB2"/>
                </a:gs>
                <a:gs pos="86000">
                  <a:srgbClr val="BB8851"/>
                </a:gs>
              </a:gsLst>
              <a:lin ang="10800000" scaled="0"/>
            </a:gradFill>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1369695" y="4952365"/>
            <a:ext cx="9452610" cy="362920"/>
          </a:xfrm>
          <a:prstGeom prst="rect">
            <a:avLst/>
          </a:prstGeom>
          <a:noFill/>
        </p:spPr>
        <p:txBody>
          <a:bodyPr wrap="square" rtlCol="0">
            <a:spAutoFit/>
          </a:bodyPr>
          <a:p>
            <a:pPr algn="dist">
              <a:lnSpc>
                <a:spcPct val="120000"/>
              </a:lnSpc>
            </a:pPr>
            <a:r>
              <a:rPr lang="zh-CN" altLang="en-US" sz="1600" spc="300" dirty="0">
                <a:solidFill>
                  <a:schemeClr val="bg1"/>
                </a:solidFill>
                <a:latin typeface="思源黑体 Light" panose="020B0300000000000000" pitchFamily="34" charset="-122"/>
                <a:ea typeface="思源黑体 Light" panose="020B0300000000000000" pitchFamily="34" charset="-122"/>
                <a:sym typeface="思源黑体 Medium" panose="020B0600000000000000" pitchFamily="34" charset="-122"/>
              </a:rPr>
              <a:t>在此录入上述图表的描述说明，在此录入上述图表的描述说明。</a:t>
            </a:r>
            <a:endParaRPr lang="zh-CN" altLang="en-US" sz="1600" spc="300" dirty="0">
              <a:solidFill>
                <a:schemeClr val="bg1"/>
              </a:solidFill>
              <a:latin typeface="思源黑体 Light" panose="020B0300000000000000" pitchFamily="34" charset="-122"/>
              <a:ea typeface="思源黑体 Light" panose="020B0300000000000000" pitchFamily="34" charset="-122"/>
              <a:sym typeface="思源黑体 Medium" panose="020B0600000000000000" pitchFamily="34" charset="-122"/>
            </a:endParaRPr>
          </a:p>
        </p:txBody>
      </p:sp>
      <p:grpSp>
        <p:nvGrpSpPr>
          <p:cNvPr id="31" name="组合 30"/>
          <p:cNvGrpSpPr/>
          <p:nvPr/>
        </p:nvGrpSpPr>
        <p:grpSpPr>
          <a:xfrm>
            <a:off x="6555740" y="5868035"/>
            <a:ext cx="2559050" cy="393065"/>
            <a:chOff x="10209" y="8508"/>
            <a:chExt cx="4030" cy="619"/>
          </a:xfrm>
        </p:grpSpPr>
        <p:sp>
          <p:nvSpPr>
            <p:cNvPr id="32" name="圆角矩形 16"/>
            <p:cNvSpPr/>
            <p:nvPr/>
          </p:nvSpPr>
          <p:spPr>
            <a:xfrm>
              <a:off x="10209" y="8508"/>
              <a:ext cx="4030" cy="619"/>
            </a:xfrm>
            <a:prstGeom prst="roundRect">
              <a:avLst/>
            </a:prstGeom>
            <a:gradFill>
              <a:gsLst>
                <a:gs pos="0">
                  <a:srgbClr val="FDDAB2"/>
                </a:gs>
                <a:gs pos="100000">
                  <a:srgbClr val="BB8A52"/>
                </a:gs>
              </a:gsLst>
              <a:lin ang="10800000" scaled="0"/>
            </a:grad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3" name="文本框 32"/>
            <p:cNvSpPr txBox="1"/>
            <p:nvPr/>
          </p:nvSpPr>
          <p:spPr>
            <a:xfrm>
              <a:off x="10209" y="8524"/>
              <a:ext cx="4030" cy="580"/>
            </a:xfrm>
            <a:prstGeom prst="rect">
              <a:avLst/>
            </a:prstGeom>
            <a:noFill/>
          </p:spPr>
          <p:txBody>
            <a:bodyPr wrap="square" rtlCol="0">
              <a:spAutoFit/>
            </a:bodyPr>
            <a:p>
              <a:pPr algn="ctr"/>
              <a:r>
                <a:rPr lang="zh-CN" altLang="en-US" noProof="0" dirty="0">
                  <a:ln>
                    <a:noFill/>
                  </a:ln>
                  <a:solidFill>
                    <a:srgbClr val="121F41"/>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时间：</a:t>
              </a:r>
              <a:r>
                <a:rPr lang="en-US" altLang="zh-CN" noProof="0" dirty="0">
                  <a:ln>
                    <a:noFill/>
                  </a:ln>
                  <a:solidFill>
                    <a:srgbClr val="121F41"/>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20XX</a:t>
              </a:r>
              <a:r>
                <a:rPr lang="zh-CN" altLang="zh-CN" noProof="0" dirty="0">
                  <a:ln>
                    <a:noFill/>
                  </a:ln>
                  <a:solidFill>
                    <a:srgbClr val="121F41"/>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年</a:t>
              </a:r>
              <a:r>
                <a:rPr lang="en-US" altLang="zh-CN" noProof="0" dirty="0">
                  <a:ln>
                    <a:noFill/>
                  </a:ln>
                  <a:solidFill>
                    <a:srgbClr val="121F41"/>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X</a:t>
              </a:r>
              <a:r>
                <a:rPr lang="zh-CN" altLang="en-US" noProof="0" dirty="0">
                  <a:ln>
                    <a:noFill/>
                  </a:ln>
                  <a:solidFill>
                    <a:srgbClr val="121F41"/>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月</a:t>
              </a:r>
              <a:r>
                <a:rPr lang="en-US" altLang="zh-CN" noProof="0" dirty="0">
                  <a:ln>
                    <a:noFill/>
                  </a:ln>
                  <a:solidFill>
                    <a:srgbClr val="121F41"/>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X</a:t>
              </a:r>
              <a:r>
                <a:rPr lang="zh-CN" altLang="en-US" noProof="0" dirty="0">
                  <a:ln>
                    <a:noFill/>
                  </a:ln>
                  <a:solidFill>
                    <a:srgbClr val="121F41"/>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日</a:t>
              </a:r>
              <a:endParaRPr lang="zh-CN" altLang="en-US" noProof="0" dirty="0">
                <a:ln>
                  <a:noFill/>
                </a:ln>
                <a:solidFill>
                  <a:srgbClr val="121F41"/>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34" name="组合 33"/>
          <p:cNvGrpSpPr/>
          <p:nvPr/>
        </p:nvGrpSpPr>
        <p:grpSpPr>
          <a:xfrm>
            <a:off x="3031490" y="5868035"/>
            <a:ext cx="2558415" cy="393065"/>
            <a:chOff x="10417" y="9438"/>
            <a:chExt cx="4029" cy="619"/>
          </a:xfrm>
        </p:grpSpPr>
        <p:sp>
          <p:nvSpPr>
            <p:cNvPr id="35" name="圆角矩形 19"/>
            <p:cNvSpPr/>
            <p:nvPr/>
          </p:nvSpPr>
          <p:spPr>
            <a:xfrm>
              <a:off x="10417" y="9438"/>
              <a:ext cx="4029" cy="619"/>
            </a:xfrm>
            <a:prstGeom prst="roundRect">
              <a:avLst/>
            </a:prstGeom>
            <a:gradFill>
              <a:gsLst>
                <a:gs pos="0">
                  <a:srgbClr val="FDDAB2"/>
                </a:gs>
                <a:gs pos="100000">
                  <a:srgbClr val="BB8A52"/>
                </a:gs>
              </a:gsLst>
              <a:lin ang="10800000" scaled="0"/>
            </a:grad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6" name="文本框 35"/>
            <p:cNvSpPr txBox="1"/>
            <p:nvPr/>
          </p:nvSpPr>
          <p:spPr>
            <a:xfrm>
              <a:off x="10456" y="9454"/>
              <a:ext cx="3951" cy="580"/>
            </a:xfrm>
            <a:prstGeom prst="rect">
              <a:avLst/>
            </a:prstGeom>
            <a:noFill/>
          </p:spPr>
          <p:txBody>
            <a:bodyPr wrap="square" rtlCol="0">
              <a:spAutoFit/>
            </a:bodyPr>
            <a:p>
              <a:pPr algn="ctr"/>
              <a:r>
                <a:rPr lang="zh-CN" altLang="en-US" spc="300" noProof="0" dirty="0">
                  <a:ln>
                    <a:noFill/>
                  </a:ln>
                  <a:solidFill>
                    <a:srgbClr val="121F41"/>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汇报人：</a:t>
              </a:r>
              <a:r>
                <a:rPr lang="en-US" altLang="zh-CN" spc="300" noProof="0" dirty="0">
                  <a:ln>
                    <a:noFill/>
                  </a:ln>
                  <a:solidFill>
                    <a:srgbClr val="121F41"/>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XX</a:t>
              </a:r>
              <a:endParaRPr lang="zh-CN" altLang="en-US" spc="300" noProof="0" dirty="0">
                <a:ln>
                  <a:noFill/>
                </a:ln>
                <a:solidFill>
                  <a:srgbClr val="121F41"/>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grpSp>
      <p:pic>
        <p:nvPicPr>
          <p:cNvPr id="22" name="图片 21"/>
          <p:cNvPicPr>
            <a:picLocks noChangeAspect="1"/>
          </p:cNvPicPr>
          <p:nvPr/>
        </p:nvPicPr>
        <p:blipFill rotWithShape="1">
          <a:blip r:embed="rId5" cstate="print">
            <a:extLst>
              <a:ext uri="{28A0092B-C50C-407E-A947-70E740481C1C}">
                <a14:useLocalDpi xmlns:a14="http://schemas.microsoft.com/office/drawing/2010/main" val="0"/>
              </a:ext>
            </a:extLst>
          </a:blip>
          <a:srcRect t="19270" b="38352"/>
          <a:stretch>
            <a:fillRect/>
          </a:stretch>
        </p:blipFill>
        <p:spPr>
          <a:xfrm>
            <a:off x="0" y="1507958"/>
            <a:ext cx="12192000" cy="2582780"/>
          </a:xfrm>
          <a:prstGeom prst="rect">
            <a:avLst/>
          </a:prstGeom>
        </p:spPr>
      </p:pic>
    </p:spTree>
    <p:custDataLst>
      <p:tags r:id="rId6"/>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p:cTn id="16" dur="500" fill="hold"/>
                                        <p:tgtEl>
                                          <p:spTgt spid="28"/>
                                        </p:tgtEl>
                                        <p:attrNameLst>
                                          <p:attrName>ppt_w</p:attrName>
                                        </p:attrNameLst>
                                      </p:cBhvr>
                                      <p:tavLst>
                                        <p:tav tm="0">
                                          <p:val>
                                            <p:fltVal val="0"/>
                                          </p:val>
                                        </p:tav>
                                        <p:tav tm="100000">
                                          <p:val>
                                            <p:strVal val="#ppt_w"/>
                                          </p:val>
                                        </p:tav>
                                      </p:tavLst>
                                    </p:anim>
                                    <p:anim calcmode="lin" valueType="num">
                                      <p:cBhvr>
                                        <p:cTn id="17" dur="500" fill="hold"/>
                                        <p:tgtEl>
                                          <p:spTgt spid="28"/>
                                        </p:tgtEl>
                                        <p:attrNameLst>
                                          <p:attrName>ppt_h</p:attrName>
                                        </p:attrNameLst>
                                      </p:cBhvr>
                                      <p:tavLst>
                                        <p:tav tm="0">
                                          <p:val>
                                            <p:fltVal val="0"/>
                                          </p:val>
                                        </p:tav>
                                        <p:tav tm="100000">
                                          <p:val>
                                            <p:strVal val="#ppt_h"/>
                                          </p:val>
                                        </p:tav>
                                      </p:tavLst>
                                    </p:anim>
                                    <p:animEffect transition="in" filter="fade">
                                      <p:cBhvr>
                                        <p:cTn id="18" dur="500"/>
                                        <p:tgtEl>
                                          <p:spTgt spid="28"/>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p:cTn id="22" dur="500" fill="hold"/>
                                        <p:tgtEl>
                                          <p:spTgt spid="30"/>
                                        </p:tgtEl>
                                        <p:attrNameLst>
                                          <p:attrName>ppt_w</p:attrName>
                                        </p:attrNameLst>
                                      </p:cBhvr>
                                      <p:tavLst>
                                        <p:tav tm="0">
                                          <p:val>
                                            <p:fltVal val="0"/>
                                          </p:val>
                                        </p:tav>
                                        <p:tav tm="100000">
                                          <p:val>
                                            <p:strVal val="#ppt_w"/>
                                          </p:val>
                                        </p:tav>
                                      </p:tavLst>
                                    </p:anim>
                                    <p:anim calcmode="lin" valueType="num">
                                      <p:cBhvr>
                                        <p:cTn id="23" dur="500" fill="hold"/>
                                        <p:tgtEl>
                                          <p:spTgt spid="30"/>
                                        </p:tgtEl>
                                        <p:attrNameLst>
                                          <p:attrName>ppt_h</p:attrName>
                                        </p:attrNameLst>
                                      </p:cBhvr>
                                      <p:tavLst>
                                        <p:tav tm="0">
                                          <p:val>
                                            <p:fltVal val="0"/>
                                          </p:val>
                                        </p:tav>
                                        <p:tav tm="100000">
                                          <p:val>
                                            <p:strVal val="#ppt_h"/>
                                          </p:val>
                                        </p:tav>
                                      </p:tavLst>
                                    </p:anim>
                                    <p:animEffect transition="in" filter="fade">
                                      <p:cBhvr>
                                        <p:cTn id="24" dur="500"/>
                                        <p:tgtEl>
                                          <p:spTgt spid="30"/>
                                        </p:tgtEl>
                                      </p:cBhvr>
                                    </p:animEffect>
                                  </p:childTnLst>
                                </p:cTn>
                              </p:par>
                            </p:childTnLst>
                          </p:cTn>
                        </p:par>
                        <p:par>
                          <p:cTn id="25" fill="hold">
                            <p:stCondLst>
                              <p:cond delay="2000"/>
                            </p:stCondLst>
                            <p:childTnLst>
                              <p:par>
                                <p:cTn id="26" presetID="55" presetClass="entr" presetSubtype="0" fill="hold" nodeType="afterEffect">
                                  <p:stCondLst>
                                    <p:cond delay="0"/>
                                  </p:stCondLst>
                                  <p:childTnLst>
                                    <p:set>
                                      <p:cBhvr>
                                        <p:cTn id="27" dur="500" fill="hold">
                                          <p:stCondLst>
                                            <p:cond delay="0"/>
                                          </p:stCondLst>
                                        </p:cTn>
                                        <p:tgtEl>
                                          <p:spTgt spid="29"/>
                                        </p:tgtEl>
                                        <p:attrNameLst>
                                          <p:attrName>style.visibility</p:attrName>
                                        </p:attrNameLst>
                                      </p:cBhvr>
                                      <p:to>
                                        <p:strVal val="visible"/>
                                      </p:to>
                                    </p:set>
                                    <p:anim calcmode="lin" valueType="num">
                                      <p:cBhvr>
                                        <p:cTn id="28" dur="500" fill="hold"/>
                                        <p:tgtEl>
                                          <p:spTgt spid="29"/>
                                        </p:tgtEl>
                                        <p:attrNameLst>
                                          <p:attrName>ppt_w</p:attrName>
                                        </p:attrNameLst>
                                      </p:cBhvr>
                                      <p:tavLst>
                                        <p:tav tm="0">
                                          <p:val>
                                            <p:strVal val="#ppt_w*0.70"/>
                                          </p:val>
                                        </p:tav>
                                        <p:tav tm="100000">
                                          <p:val>
                                            <p:strVal val="#ppt_w"/>
                                          </p:val>
                                        </p:tav>
                                      </p:tavLst>
                                    </p:anim>
                                    <p:anim calcmode="lin" valueType="num">
                                      <p:cBhvr>
                                        <p:cTn id="29" dur="500" fill="hold"/>
                                        <p:tgtEl>
                                          <p:spTgt spid="29"/>
                                        </p:tgtEl>
                                        <p:attrNameLst>
                                          <p:attrName>ppt_h</p:attrName>
                                        </p:attrNameLst>
                                      </p:cBhvr>
                                      <p:tavLst>
                                        <p:tav tm="0">
                                          <p:val>
                                            <p:strVal val="#ppt_h"/>
                                          </p:val>
                                        </p:tav>
                                        <p:tav tm="100000">
                                          <p:val>
                                            <p:strVal val="#ppt_h"/>
                                          </p:val>
                                        </p:tav>
                                      </p:tavLst>
                                    </p:anim>
                                    <p:animEffect transition="in" filter="fade">
                                      <p:cBhvr>
                                        <p:cTn id="30" dur="500"/>
                                        <p:tgtEl>
                                          <p:spTgt spid="29"/>
                                        </p:tgtEl>
                                      </p:cBhvr>
                                    </p:animEffect>
                                  </p:childTnLst>
                                </p:cTn>
                              </p:par>
                            </p:childTnLst>
                          </p:cTn>
                        </p:par>
                        <p:par>
                          <p:cTn id="31" fill="hold">
                            <p:stCondLst>
                              <p:cond delay="2500"/>
                            </p:stCondLst>
                            <p:childTnLst>
                              <p:par>
                                <p:cTn id="32" presetID="42" presetClass="entr" presetSubtype="0" fill="hold" nodeType="afterEffect">
                                  <p:stCondLst>
                                    <p:cond delay="0"/>
                                  </p:stCondLst>
                                  <p:childTnLst>
                                    <p:set>
                                      <p:cBhvr>
                                        <p:cTn id="33" dur="500" fill="hold">
                                          <p:stCondLst>
                                            <p:cond delay="0"/>
                                          </p:stCondLst>
                                        </p:cTn>
                                        <p:tgtEl>
                                          <p:spTgt spid="34"/>
                                        </p:tgtEl>
                                        <p:attrNameLst>
                                          <p:attrName>style.visibility</p:attrName>
                                        </p:attrNameLst>
                                      </p:cBhvr>
                                      <p:to>
                                        <p:strVal val="visible"/>
                                      </p:to>
                                    </p:set>
                                    <p:animEffect transition="in" filter="fade">
                                      <p:cBhvr>
                                        <p:cTn id="34" dur="500"/>
                                        <p:tgtEl>
                                          <p:spTgt spid="34"/>
                                        </p:tgtEl>
                                      </p:cBhvr>
                                    </p:animEffect>
                                    <p:anim calcmode="lin" valueType="num">
                                      <p:cBhvr>
                                        <p:cTn id="35" dur="500" fill="hold"/>
                                        <p:tgtEl>
                                          <p:spTgt spid="34"/>
                                        </p:tgtEl>
                                        <p:attrNameLst>
                                          <p:attrName>ppt_x</p:attrName>
                                        </p:attrNameLst>
                                      </p:cBhvr>
                                      <p:tavLst>
                                        <p:tav tm="0">
                                          <p:val>
                                            <p:strVal val="#ppt_x"/>
                                          </p:val>
                                        </p:tav>
                                        <p:tav tm="100000">
                                          <p:val>
                                            <p:strVal val="#ppt_x"/>
                                          </p:val>
                                        </p:tav>
                                      </p:tavLst>
                                    </p:anim>
                                    <p:anim calcmode="lin" valueType="num">
                                      <p:cBhvr>
                                        <p:cTn id="36" dur="500" fill="hold"/>
                                        <p:tgtEl>
                                          <p:spTgt spid="34"/>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42" presetClass="entr" presetSubtype="0" fill="hold" nodeType="afterEffect">
                                  <p:stCondLst>
                                    <p:cond delay="0"/>
                                  </p:stCondLst>
                                  <p:childTnLst>
                                    <p:set>
                                      <p:cBhvr>
                                        <p:cTn id="39" dur="500" fill="hold">
                                          <p:stCondLst>
                                            <p:cond delay="0"/>
                                          </p:stCondLst>
                                        </p:cTn>
                                        <p:tgtEl>
                                          <p:spTgt spid="31"/>
                                        </p:tgtEl>
                                        <p:attrNameLst>
                                          <p:attrName>style.visibility</p:attrName>
                                        </p:attrNameLst>
                                      </p:cBhvr>
                                      <p:to>
                                        <p:strVal val="visible"/>
                                      </p:to>
                                    </p:set>
                                    <p:animEffect transition="in" filter="fade">
                                      <p:cBhvr>
                                        <p:cTn id="40" dur="500"/>
                                        <p:tgtEl>
                                          <p:spTgt spid="31"/>
                                        </p:tgtEl>
                                      </p:cBhvr>
                                    </p:animEffect>
                                    <p:anim calcmode="lin" valueType="num">
                                      <p:cBhvr>
                                        <p:cTn id="41" dur="500" fill="hold"/>
                                        <p:tgtEl>
                                          <p:spTgt spid="31"/>
                                        </p:tgtEl>
                                        <p:attrNameLst>
                                          <p:attrName>ppt_x</p:attrName>
                                        </p:attrNameLst>
                                      </p:cBhvr>
                                      <p:tavLst>
                                        <p:tav tm="0">
                                          <p:val>
                                            <p:strVal val="#ppt_x"/>
                                          </p:val>
                                        </p:tav>
                                        <p:tav tm="100000">
                                          <p:val>
                                            <p:strVal val="#ppt_x"/>
                                          </p:val>
                                        </p:tav>
                                      </p:tavLst>
                                    </p:anim>
                                    <p:anim calcmode="lin" valueType="num">
                                      <p:cBhvr>
                                        <p:cTn id="42" dur="500" fill="hold"/>
                                        <p:tgtEl>
                                          <p:spTgt spid="31"/>
                                        </p:tgtEl>
                                        <p:attrNameLst>
                                          <p:attrName>ppt_y</p:attrName>
                                        </p:attrNameLst>
                                      </p:cBhvr>
                                      <p:tavLst>
                                        <p:tav tm="0">
                                          <p:val>
                                            <p:strVal val="#ppt_y+.1"/>
                                          </p:val>
                                        </p:tav>
                                        <p:tav tm="100000">
                                          <p:val>
                                            <p:strVal val="#ppt_y"/>
                                          </p:val>
                                        </p:tav>
                                      </p:tavLst>
                                    </p:anim>
                                  </p:childTnLst>
                                </p:cTn>
                              </p:par>
                              <p:par>
                                <p:cTn id="43" presetID="53" presetClass="entr" presetSubtype="16" fill="hold" nodeType="withEffect">
                                  <p:stCondLst>
                                    <p:cond delay="0"/>
                                  </p:stCondLst>
                                  <p:childTnLst>
                                    <p:set>
                                      <p:cBhvr>
                                        <p:cTn id="44" dur="1" fill="hold">
                                          <p:stCondLst>
                                            <p:cond delay="0"/>
                                          </p:stCondLst>
                                        </p:cTn>
                                        <p:tgtEl>
                                          <p:spTgt spid="22"/>
                                        </p:tgtEl>
                                        <p:attrNameLst>
                                          <p:attrName>style.visibility</p:attrName>
                                        </p:attrNameLst>
                                      </p:cBhvr>
                                      <p:to>
                                        <p:strVal val="visible"/>
                                      </p:to>
                                    </p:set>
                                    <p:anim calcmode="lin" valueType="num">
                                      <p:cBhvr>
                                        <p:cTn id="45" dur="500" fill="hold"/>
                                        <p:tgtEl>
                                          <p:spTgt spid="22"/>
                                        </p:tgtEl>
                                        <p:attrNameLst>
                                          <p:attrName>ppt_w</p:attrName>
                                        </p:attrNameLst>
                                      </p:cBhvr>
                                      <p:tavLst>
                                        <p:tav tm="0">
                                          <p:val>
                                            <p:fltVal val="0"/>
                                          </p:val>
                                        </p:tav>
                                        <p:tav tm="100000">
                                          <p:val>
                                            <p:strVal val="#ppt_w"/>
                                          </p:val>
                                        </p:tav>
                                      </p:tavLst>
                                    </p:anim>
                                    <p:anim calcmode="lin" valueType="num">
                                      <p:cBhvr>
                                        <p:cTn id="46" dur="500" fill="hold"/>
                                        <p:tgtEl>
                                          <p:spTgt spid="22"/>
                                        </p:tgtEl>
                                        <p:attrNameLst>
                                          <p:attrName>ppt_h</p:attrName>
                                        </p:attrNameLst>
                                      </p:cBhvr>
                                      <p:tavLst>
                                        <p:tav tm="0">
                                          <p:val>
                                            <p:fltVal val="0"/>
                                          </p:val>
                                        </p:tav>
                                        <p:tav tm="100000">
                                          <p:val>
                                            <p:strVal val="#ppt_h"/>
                                          </p:val>
                                        </p:tav>
                                      </p:tavLst>
                                    </p:anim>
                                    <p:animEffect transition="in" filter="fade">
                                      <p:cBhvr>
                                        <p:cTn id="4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8" grpId="0"/>
      <p:bldP spid="3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8420" y="2540"/>
            <a:ext cx="12287250" cy="6922770"/>
          </a:xfrm>
          <a:prstGeom prst="rect">
            <a:avLst/>
          </a:prstGeom>
          <a:gradFill>
            <a:gsLst>
              <a:gs pos="0">
                <a:srgbClr val="012D86"/>
              </a:gs>
              <a:gs pos="100000">
                <a:srgbClr val="0E2557"/>
              </a:gs>
            </a:gsLst>
            <a:lin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 name="组合 3"/>
          <p:cNvGrpSpPr/>
          <p:nvPr/>
        </p:nvGrpSpPr>
        <p:grpSpPr>
          <a:xfrm>
            <a:off x="-59055" y="0"/>
            <a:ext cx="12287250" cy="4029075"/>
            <a:chOff x="997636" y="0"/>
            <a:chExt cx="10232568" cy="4078514"/>
          </a:xfrm>
        </p:grpSpPr>
        <p:sp>
          <p:nvSpPr>
            <p:cNvPr id="5" name="流程图: 文档 4"/>
            <p:cNvSpPr/>
            <p:nvPr/>
          </p:nvSpPr>
          <p:spPr>
            <a:xfrm>
              <a:off x="997636" y="0"/>
              <a:ext cx="2481942" cy="4078514"/>
            </a:xfrm>
            <a:prstGeom prst="flowChartDocument">
              <a:avLst/>
            </a:prstGeom>
            <a:blipFill>
              <a:blip r:embed="rId1"/>
              <a:srcRect/>
              <a:stretch>
                <a:fillRect l="-165987" t="-645" r="-164332"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 name="流程图: 文档 1"/>
            <p:cNvSpPr/>
            <p:nvPr/>
          </p:nvSpPr>
          <p:spPr>
            <a:xfrm flipH="1">
              <a:off x="3581178" y="0"/>
              <a:ext cx="2481942" cy="4078514"/>
            </a:xfrm>
            <a:prstGeom prst="flowChartDocument">
              <a:avLst/>
            </a:prstGeom>
            <a:blipFill>
              <a:blip r:embed="rId2"/>
              <a:srcRect/>
              <a:stretch>
                <a:fillRect l="-40750" t="-645" r="-40343"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3" name="流程图: 文档 2"/>
            <p:cNvSpPr/>
            <p:nvPr/>
          </p:nvSpPr>
          <p:spPr>
            <a:xfrm>
              <a:off x="6164720" y="0"/>
              <a:ext cx="2481942" cy="4078514"/>
            </a:xfrm>
            <a:prstGeom prst="flowChartDocument">
              <a:avLst/>
            </a:prstGeom>
            <a:blipFill>
              <a:blip r:embed="rId3"/>
              <a:srcRect/>
              <a:stretch>
                <a:fillRect l="-52164" t="-645" r="-51645"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8" name="流程图: 文档 7"/>
            <p:cNvSpPr/>
            <p:nvPr/>
          </p:nvSpPr>
          <p:spPr>
            <a:xfrm flipH="1">
              <a:off x="8748262" y="0"/>
              <a:ext cx="2481942" cy="4078514"/>
            </a:xfrm>
            <a:prstGeom prst="flowChartDocument">
              <a:avLst/>
            </a:prstGeom>
            <a:blipFill>
              <a:blip r:embed="rId4"/>
              <a:srcRect/>
              <a:stretch>
                <a:fillRect l="-52164" t="-645" r="-51645"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sp>
        <p:nvSpPr>
          <p:cNvPr id="27" name="矩形 26"/>
          <p:cNvSpPr/>
          <p:nvPr/>
        </p:nvSpPr>
        <p:spPr>
          <a:xfrm>
            <a:off x="-58420" y="-635"/>
            <a:ext cx="12287885" cy="6925945"/>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59055" y="0"/>
            <a:ext cx="12286615" cy="302260"/>
          </a:xfrm>
          <a:prstGeom prst="rect">
            <a:avLst/>
          </a:prstGeom>
          <a:gradFill>
            <a:gsLst>
              <a:gs pos="0">
                <a:srgbClr val="FDDAB2"/>
              </a:gs>
              <a:gs pos="81000">
                <a:srgbClr val="BB8A52"/>
              </a:gs>
            </a:gsLst>
            <a:lin ang="10800000" scaled="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3" name="文本框 12"/>
          <p:cNvSpPr txBox="1"/>
          <p:nvPr/>
        </p:nvSpPr>
        <p:spPr>
          <a:xfrm>
            <a:off x="496570" y="465455"/>
            <a:ext cx="849630" cy="460375"/>
          </a:xfrm>
          <a:prstGeom prst="rect">
            <a:avLst/>
          </a:prstGeom>
          <a:noFill/>
        </p:spPr>
        <p:txBody>
          <a:bodyPr wrap="square" rtlCol="0">
            <a:spAutoFit/>
          </a:bodyPr>
          <a:p>
            <a:r>
              <a:rPr lang="en-US" altLang="zh-CN" sz="2400"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Impact" panose="020B0806030902050204" charset="0"/>
                <a:ea typeface="方正粗宋简体" panose="03000509000000000000" pitchFamily="65" charset="-122"/>
                <a:cs typeface="Impact" panose="020B0806030902050204" charset="0"/>
              </a:rPr>
              <a:t>LOGO</a:t>
            </a:r>
            <a:endParaRPr lang="en-US" altLang="zh-CN" sz="2400"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Impact" panose="020B0806030902050204" charset="0"/>
              <a:ea typeface="方正粗宋简体" panose="03000509000000000000" pitchFamily="65" charset="-122"/>
              <a:cs typeface="Impact" panose="020B0806030902050204" charset="0"/>
            </a:endParaRPr>
          </a:p>
        </p:txBody>
      </p:sp>
      <p:sp>
        <p:nvSpPr>
          <p:cNvPr id="6" name="文本框 5"/>
          <p:cNvSpPr txBox="1"/>
          <p:nvPr/>
        </p:nvSpPr>
        <p:spPr>
          <a:xfrm>
            <a:off x="3162300" y="1653540"/>
            <a:ext cx="5913120" cy="1795780"/>
          </a:xfrm>
          <a:prstGeom prst="rect">
            <a:avLst/>
          </a:prstGeom>
          <a:noFill/>
        </p:spPr>
        <p:txBody>
          <a:bodyPr wrap="square" rtlCol="0">
            <a:spAutoFit/>
          </a:bodyPr>
          <a:lstStyle/>
          <a:p>
            <a:pPr algn="ctr"/>
            <a:r>
              <a:rPr lang="en-US" altLang="zh-CN" sz="5400" b="1" dirty="0">
                <a:solidFill>
                  <a:schemeClr val="bg1"/>
                </a:solidFill>
                <a:latin typeface="微软雅黑" panose="020B0503020204020204" pitchFamily="34" charset="-122"/>
                <a:ea typeface="微软雅黑" panose="020B0503020204020204" pitchFamily="34" charset="-122"/>
              </a:rPr>
              <a:t>Thanks for your watching</a:t>
            </a:r>
            <a:endParaRPr lang="en-US" altLang="zh-CN" sz="5400" b="1" dirty="0">
              <a:solidFill>
                <a:schemeClr val="bg1"/>
              </a:solidFill>
              <a:latin typeface="微软雅黑" panose="020B0503020204020204" pitchFamily="34" charset="-122"/>
              <a:ea typeface="微软雅黑" panose="020B0503020204020204" pitchFamily="34" charset="-122"/>
            </a:endParaRPr>
          </a:p>
        </p:txBody>
      </p:sp>
      <p:sp>
        <p:nvSpPr>
          <p:cNvPr id="10" name="信息"/>
          <p:cNvSpPr/>
          <p:nvPr/>
        </p:nvSpPr>
        <p:spPr>
          <a:xfrm>
            <a:off x="4312920" y="4692650"/>
            <a:ext cx="324485" cy="282575"/>
          </a:xfrm>
          <a:custGeom>
            <a:avLst/>
            <a:gdLst/>
            <a:ahLst/>
            <a:cxnLst/>
            <a:rect l="l" t="t" r="r" b="b"/>
            <a:pathLst>
              <a:path w="3456384" h="2625869">
                <a:moveTo>
                  <a:pt x="1341655" y="1419506"/>
                </a:moveTo>
                <a:lnTo>
                  <a:pt x="196553" y="2529194"/>
                </a:lnTo>
                <a:lnTo>
                  <a:pt x="3257656" y="2529194"/>
                </a:lnTo>
                <a:lnTo>
                  <a:pt x="2112554" y="1419506"/>
                </a:lnTo>
                <a:lnTo>
                  <a:pt x="1727105" y="1793035"/>
                </a:lnTo>
                <a:close/>
                <a:moveTo>
                  <a:pt x="97273" y="213610"/>
                </a:moveTo>
                <a:lnTo>
                  <a:pt x="97273" y="2486204"/>
                </a:lnTo>
                <a:lnTo>
                  <a:pt x="1269834" y="1349907"/>
                </a:lnTo>
                <a:close/>
                <a:moveTo>
                  <a:pt x="3359112" y="211502"/>
                </a:moveTo>
                <a:lnTo>
                  <a:pt x="2184375" y="1349907"/>
                </a:lnTo>
                <a:lnTo>
                  <a:pt x="3359112" y="2488312"/>
                </a:lnTo>
                <a:close/>
                <a:moveTo>
                  <a:pt x="120249" y="96675"/>
                </a:moveTo>
                <a:lnTo>
                  <a:pt x="1727105" y="1653835"/>
                </a:lnTo>
                <a:lnTo>
                  <a:pt x="3333960" y="96675"/>
                </a:lnTo>
                <a:close/>
                <a:moveTo>
                  <a:pt x="0" y="0"/>
                </a:moveTo>
                <a:lnTo>
                  <a:pt x="3456384" y="0"/>
                </a:lnTo>
                <a:lnTo>
                  <a:pt x="3456384" y="2625869"/>
                </a:lnTo>
                <a:lnTo>
                  <a:pt x="0" y="2625869"/>
                </a:lnTo>
                <a:close/>
              </a:path>
            </a:pathLst>
          </a:custGeom>
          <a:solidFill>
            <a:srgbClr val="E9C195"/>
          </a:solidFill>
          <a:ln>
            <a:solidFill>
              <a:srgbClr val="E9C19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dirty="0">
              <a:solidFill>
                <a:schemeClr val="bg1"/>
              </a:solidFill>
            </a:endParaRPr>
          </a:p>
        </p:txBody>
      </p:sp>
      <p:sp>
        <p:nvSpPr>
          <p:cNvPr id="11" name="文本框 10"/>
          <p:cNvSpPr txBox="1"/>
          <p:nvPr/>
        </p:nvSpPr>
        <p:spPr>
          <a:xfrm>
            <a:off x="4933315" y="4634865"/>
            <a:ext cx="3001645" cy="398780"/>
          </a:xfrm>
          <a:prstGeom prst="rect">
            <a:avLst/>
          </a:prstGeom>
          <a:noFill/>
        </p:spPr>
        <p:txBody>
          <a:bodyPr wrap="square" rtlCol="0">
            <a:spAutoFit/>
          </a:bodyPr>
          <a:lstStyle/>
          <a:p>
            <a:r>
              <a:rPr lang="en-US" altLang="zh-CN" sz="2000" b="1" dirty="0">
                <a:solidFill>
                  <a:schemeClr val="bg1"/>
                </a:solidFill>
                <a:latin typeface="微软雅黑" panose="020B0503020204020204" pitchFamily="34" charset="-122"/>
                <a:ea typeface="微软雅黑" panose="020B0503020204020204" pitchFamily="34" charset="-122"/>
              </a:rPr>
              <a:t>xxx@xx.com</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sp>
        <p:nvSpPr>
          <p:cNvPr id="12" name="手机"/>
          <p:cNvSpPr/>
          <p:nvPr/>
        </p:nvSpPr>
        <p:spPr bwMode="auto">
          <a:xfrm>
            <a:off x="4388485" y="3999230"/>
            <a:ext cx="173355" cy="361315"/>
          </a:xfrm>
          <a:custGeom>
            <a:avLst/>
            <a:gdLst>
              <a:gd name="T0" fmla="*/ 134485 w 2938"/>
              <a:gd name="T1" fmla="*/ 2420 h 5511"/>
              <a:gd name="T2" fmla="*/ 89887 w 2938"/>
              <a:gd name="T3" fmla="*/ 15901 h 5511"/>
              <a:gd name="T4" fmla="*/ 51858 w 2938"/>
              <a:gd name="T5" fmla="*/ 41481 h 5511"/>
              <a:gd name="T6" fmla="*/ 22817 w 2938"/>
              <a:gd name="T7" fmla="*/ 77085 h 5511"/>
              <a:gd name="T8" fmla="*/ 4840 w 2938"/>
              <a:gd name="T9" fmla="*/ 119257 h 5511"/>
              <a:gd name="T10" fmla="*/ 0 w 2938"/>
              <a:gd name="T11" fmla="*/ 1746336 h 5511"/>
              <a:gd name="T12" fmla="*/ 4840 w 2938"/>
              <a:gd name="T13" fmla="*/ 1786089 h 5511"/>
              <a:gd name="T14" fmla="*/ 22817 w 2938"/>
              <a:gd name="T15" fmla="*/ 1828606 h 5511"/>
              <a:gd name="T16" fmla="*/ 51858 w 2938"/>
              <a:gd name="T17" fmla="*/ 1863865 h 5511"/>
              <a:gd name="T18" fmla="*/ 89887 w 2938"/>
              <a:gd name="T19" fmla="*/ 1889445 h 5511"/>
              <a:gd name="T20" fmla="*/ 134485 w 2938"/>
              <a:gd name="T21" fmla="*/ 1903272 h 5511"/>
              <a:gd name="T22" fmla="*/ 864989 w 2938"/>
              <a:gd name="T23" fmla="*/ 1905000 h 5511"/>
              <a:gd name="T24" fmla="*/ 911316 w 2938"/>
              <a:gd name="T25" fmla="*/ 1895667 h 5511"/>
              <a:gd name="T26" fmla="*/ 952111 w 2938"/>
              <a:gd name="T27" fmla="*/ 1873544 h 5511"/>
              <a:gd name="T28" fmla="*/ 984263 w 2938"/>
              <a:gd name="T29" fmla="*/ 1841396 h 5511"/>
              <a:gd name="T30" fmla="*/ 1006043 w 2938"/>
              <a:gd name="T31" fmla="*/ 1800953 h 5511"/>
              <a:gd name="T32" fmla="*/ 1015377 w 2938"/>
              <a:gd name="T33" fmla="*/ 1754633 h 5511"/>
              <a:gd name="T34" fmla="*/ 1013994 w 2938"/>
              <a:gd name="T35" fmla="*/ 134812 h 5511"/>
              <a:gd name="T36" fmla="*/ 999820 w 2938"/>
              <a:gd name="T37" fmla="*/ 90220 h 5511"/>
              <a:gd name="T38" fmla="*/ 974237 w 2938"/>
              <a:gd name="T39" fmla="*/ 52542 h 5511"/>
              <a:gd name="T40" fmla="*/ 938973 w 2938"/>
              <a:gd name="T41" fmla="*/ 23160 h 5511"/>
              <a:gd name="T42" fmla="*/ 896450 w 2938"/>
              <a:gd name="T43" fmla="*/ 5531 h 5511"/>
              <a:gd name="T44" fmla="*/ 412789 w 2938"/>
              <a:gd name="T45" fmla="*/ 127553 h 5511"/>
              <a:gd name="T46" fmla="*/ 615380 w 2938"/>
              <a:gd name="T47" fmla="*/ 129973 h 5511"/>
              <a:gd name="T48" fmla="*/ 629209 w 2938"/>
              <a:gd name="T49" fmla="*/ 141034 h 5511"/>
              <a:gd name="T50" fmla="*/ 635086 w 2938"/>
              <a:gd name="T51" fmla="*/ 159009 h 5511"/>
              <a:gd name="T52" fmla="*/ 630938 w 2938"/>
              <a:gd name="T53" fmla="*/ 174219 h 5511"/>
              <a:gd name="T54" fmla="*/ 618146 w 2938"/>
              <a:gd name="T55" fmla="*/ 187009 h 5511"/>
              <a:gd name="T56" fmla="*/ 412789 w 2938"/>
              <a:gd name="T57" fmla="*/ 190811 h 5511"/>
              <a:gd name="T58" fmla="*/ 397577 w 2938"/>
              <a:gd name="T59" fmla="*/ 187009 h 5511"/>
              <a:gd name="T60" fmla="*/ 384440 w 2938"/>
              <a:gd name="T61" fmla="*/ 174219 h 5511"/>
              <a:gd name="T62" fmla="*/ 380637 w 2938"/>
              <a:gd name="T63" fmla="*/ 159009 h 5511"/>
              <a:gd name="T64" fmla="*/ 386168 w 2938"/>
              <a:gd name="T65" fmla="*/ 141034 h 5511"/>
              <a:gd name="T66" fmla="*/ 400343 w 2938"/>
              <a:gd name="T67" fmla="*/ 129973 h 5511"/>
              <a:gd name="T68" fmla="*/ 507516 w 2938"/>
              <a:gd name="T69" fmla="*/ 1841742 h 5511"/>
              <a:gd name="T70" fmla="*/ 479513 w 2938"/>
              <a:gd name="T71" fmla="*/ 1837594 h 5511"/>
              <a:gd name="T72" fmla="*/ 454275 w 2938"/>
              <a:gd name="T73" fmla="*/ 1825495 h 5511"/>
              <a:gd name="T74" fmla="*/ 434223 w 2938"/>
              <a:gd name="T75" fmla="*/ 1806829 h 5511"/>
              <a:gd name="T76" fmla="*/ 420049 w 2938"/>
              <a:gd name="T77" fmla="*/ 1783323 h 5511"/>
              <a:gd name="T78" fmla="*/ 413134 w 2938"/>
              <a:gd name="T79" fmla="*/ 1756015 h 5511"/>
              <a:gd name="T80" fmla="*/ 413826 w 2938"/>
              <a:gd name="T81" fmla="*/ 1731818 h 5511"/>
              <a:gd name="T82" fmla="*/ 422123 w 2938"/>
              <a:gd name="T83" fmla="*/ 1704856 h 5511"/>
              <a:gd name="T84" fmla="*/ 437335 w 2938"/>
              <a:gd name="T85" fmla="*/ 1682387 h 5511"/>
              <a:gd name="T86" fmla="*/ 458078 w 2938"/>
              <a:gd name="T87" fmla="*/ 1665103 h 5511"/>
              <a:gd name="T88" fmla="*/ 483661 w 2938"/>
              <a:gd name="T89" fmla="*/ 1654042 h 5511"/>
              <a:gd name="T90" fmla="*/ 507516 w 2938"/>
              <a:gd name="T91" fmla="*/ 1651277 h 5511"/>
              <a:gd name="T92" fmla="*/ 536210 w 2938"/>
              <a:gd name="T93" fmla="*/ 1655425 h 5511"/>
              <a:gd name="T94" fmla="*/ 561102 w 2938"/>
              <a:gd name="T95" fmla="*/ 1667523 h 5511"/>
              <a:gd name="T96" fmla="*/ 581154 w 2938"/>
              <a:gd name="T97" fmla="*/ 1685498 h 5511"/>
              <a:gd name="T98" fmla="*/ 595674 w 2938"/>
              <a:gd name="T99" fmla="*/ 1709349 h 5511"/>
              <a:gd name="T100" fmla="*/ 602589 w 2938"/>
              <a:gd name="T101" fmla="*/ 1737003 h 5511"/>
              <a:gd name="T102" fmla="*/ 601897 w 2938"/>
              <a:gd name="T103" fmla="*/ 1761200 h 5511"/>
              <a:gd name="T104" fmla="*/ 593600 w 2938"/>
              <a:gd name="T105" fmla="*/ 1787817 h 5511"/>
              <a:gd name="T106" fmla="*/ 578388 w 2938"/>
              <a:gd name="T107" fmla="*/ 1810631 h 5511"/>
              <a:gd name="T108" fmla="*/ 556954 w 2938"/>
              <a:gd name="T109" fmla="*/ 1827915 h 5511"/>
              <a:gd name="T110" fmla="*/ 531370 w 2938"/>
              <a:gd name="T111" fmla="*/ 1838631 h 5511"/>
              <a:gd name="T112" fmla="*/ 952456 w 2938"/>
              <a:gd name="T113" fmla="*/ 1587673 h 551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938" h="5511">
                <a:moveTo>
                  <a:pt x="2479" y="0"/>
                </a:moveTo>
                <a:lnTo>
                  <a:pt x="458" y="0"/>
                </a:lnTo>
                <a:lnTo>
                  <a:pt x="435" y="1"/>
                </a:lnTo>
                <a:lnTo>
                  <a:pt x="412" y="3"/>
                </a:lnTo>
                <a:lnTo>
                  <a:pt x="389" y="7"/>
                </a:lnTo>
                <a:lnTo>
                  <a:pt x="366" y="11"/>
                </a:lnTo>
                <a:lnTo>
                  <a:pt x="345" y="16"/>
                </a:lnTo>
                <a:lnTo>
                  <a:pt x="322" y="22"/>
                </a:lnTo>
                <a:lnTo>
                  <a:pt x="301" y="29"/>
                </a:lnTo>
                <a:lnTo>
                  <a:pt x="281" y="37"/>
                </a:lnTo>
                <a:lnTo>
                  <a:pt x="260" y="46"/>
                </a:lnTo>
                <a:lnTo>
                  <a:pt x="240" y="56"/>
                </a:lnTo>
                <a:lnTo>
                  <a:pt x="221" y="67"/>
                </a:lnTo>
                <a:lnTo>
                  <a:pt x="203" y="80"/>
                </a:lnTo>
                <a:lnTo>
                  <a:pt x="184" y="93"/>
                </a:lnTo>
                <a:lnTo>
                  <a:pt x="167" y="106"/>
                </a:lnTo>
                <a:lnTo>
                  <a:pt x="150" y="120"/>
                </a:lnTo>
                <a:lnTo>
                  <a:pt x="135" y="135"/>
                </a:lnTo>
                <a:lnTo>
                  <a:pt x="119" y="152"/>
                </a:lnTo>
                <a:lnTo>
                  <a:pt x="104" y="169"/>
                </a:lnTo>
                <a:lnTo>
                  <a:pt x="91" y="186"/>
                </a:lnTo>
                <a:lnTo>
                  <a:pt x="78" y="203"/>
                </a:lnTo>
                <a:lnTo>
                  <a:pt x="66" y="223"/>
                </a:lnTo>
                <a:lnTo>
                  <a:pt x="55" y="242"/>
                </a:lnTo>
                <a:lnTo>
                  <a:pt x="45" y="261"/>
                </a:lnTo>
                <a:lnTo>
                  <a:pt x="35" y="281"/>
                </a:lnTo>
                <a:lnTo>
                  <a:pt x="27" y="303"/>
                </a:lnTo>
                <a:lnTo>
                  <a:pt x="20" y="324"/>
                </a:lnTo>
                <a:lnTo>
                  <a:pt x="14" y="345"/>
                </a:lnTo>
                <a:lnTo>
                  <a:pt x="9" y="368"/>
                </a:lnTo>
                <a:lnTo>
                  <a:pt x="5" y="390"/>
                </a:lnTo>
                <a:lnTo>
                  <a:pt x="2" y="413"/>
                </a:lnTo>
                <a:lnTo>
                  <a:pt x="0" y="437"/>
                </a:lnTo>
                <a:lnTo>
                  <a:pt x="0" y="460"/>
                </a:lnTo>
                <a:lnTo>
                  <a:pt x="0" y="5052"/>
                </a:lnTo>
                <a:lnTo>
                  <a:pt x="0" y="5076"/>
                </a:lnTo>
                <a:lnTo>
                  <a:pt x="2" y="5099"/>
                </a:lnTo>
                <a:lnTo>
                  <a:pt x="5" y="5122"/>
                </a:lnTo>
                <a:lnTo>
                  <a:pt x="9" y="5144"/>
                </a:lnTo>
                <a:lnTo>
                  <a:pt x="14" y="5167"/>
                </a:lnTo>
                <a:lnTo>
                  <a:pt x="20" y="5189"/>
                </a:lnTo>
                <a:lnTo>
                  <a:pt x="27" y="5210"/>
                </a:lnTo>
                <a:lnTo>
                  <a:pt x="35" y="5230"/>
                </a:lnTo>
                <a:lnTo>
                  <a:pt x="45" y="5251"/>
                </a:lnTo>
                <a:lnTo>
                  <a:pt x="55" y="5271"/>
                </a:lnTo>
                <a:lnTo>
                  <a:pt x="66" y="5290"/>
                </a:lnTo>
                <a:lnTo>
                  <a:pt x="78" y="5309"/>
                </a:lnTo>
                <a:lnTo>
                  <a:pt x="91" y="5327"/>
                </a:lnTo>
                <a:lnTo>
                  <a:pt x="104" y="5344"/>
                </a:lnTo>
                <a:lnTo>
                  <a:pt x="119" y="5360"/>
                </a:lnTo>
                <a:lnTo>
                  <a:pt x="135" y="5377"/>
                </a:lnTo>
                <a:lnTo>
                  <a:pt x="150" y="5392"/>
                </a:lnTo>
                <a:lnTo>
                  <a:pt x="167" y="5406"/>
                </a:lnTo>
                <a:lnTo>
                  <a:pt x="184" y="5420"/>
                </a:lnTo>
                <a:lnTo>
                  <a:pt x="203" y="5433"/>
                </a:lnTo>
                <a:lnTo>
                  <a:pt x="221" y="5445"/>
                </a:lnTo>
                <a:lnTo>
                  <a:pt x="240" y="5456"/>
                </a:lnTo>
                <a:lnTo>
                  <a:pt x="260" y="5466"/>
                </a:lnTo>
                <a:lnTo>
                  <a:pt x="281" y="5475"/>
                </a:lnTo>
                <a:lnTo>
                  <a:pt x="301" y="5484"/>
                </a:lnTo>
                <a:lnTo>
                  <a:pt x="322" y="5491"/>
                </a:lnTo>
                <a:lnTo>
                  <a:pt x="345" y="5497"/>
                </a:lnTo>
                <a:lnTo>
                  <a:pt x="366" y="5502"/>
                </a:lnTo>
                <a:lnTo>
                  <a:pt x="389" y="5506"/>
                </a:lnTo>
                <a:lnTo>
                  <a:pt x="412" y="5509"/>
                </a:lnTo>
                <a:lnTo>
                  <a:pt x="435" y="5511"/>
                </a:lnTo>
                <a:lnTo>
                  <a:pt x="458" y="5511"/>
                </a:lnTo>
                <a:lnTo>
                  <a:pt x="2479" y="5511"/>
                </a:lnTo>
                <a:lnTo>
                  <a:pt x="2502" y="5511"/>
                </a:lnTo>
                <a:lnTo>
                  <a:pt x="2525" y="5509"/>
                </a:lnTo>
                <a:lnTo>
                  <a:pt x="2549" y="5506"/>
                </a:lnTo>
                <a:lnTo>
                  <a:pt x="2571" y="5502"/>
                </a:lnTo>
                <a:lnTo>
                  <a:pt x="2593" y="5497"/>
                </a:lnTo>
                <a:lnTo>
                  <a:pt x="2615" y="5491"/>
                </a:lnTo>
                <a:lnTo>
                  <a:pt x="2636" y="5484"/>
                </a:lnTo>
                <a:lnTo>
                  <a:pt x="2657" y="5475"/>
                </a:lnTo>
                <a:lnTo>
                  <a:pt x="2677" y="5466"/>
                </a:lnTo>
                <a:lnTo>
                  <a:pt x="2698" y="5456"/>
                </a:lnTo>
                <a:lnTo>
                  <a:pt x="2716" y="5445"/>
                </a:lnTo>
                <a:lnTo>
                  <a:pt x="2735" y="5433"/>
                </a:lnTo>
                <a:lnTo>
                  <a:pt x="2754" y="5420"/>
                </a:lnTo>
                <a:lnTo>
                  <a:pt x="2771" y="5406"/>
                </a:lnTo>
                <a:lnTo>
                  <a:pt x="2787" y="5392"/>
                </a:lnTo>
                <a:lnTo>
                  <a:pt x="2803" y="5377"/>
                </a:lnTo>
                <a:lnTo>
                  <a:pt x="2818" y="5360"/>
                </a:lnTo>
                <a:lnTo>
                  <a:pt x="2833" y="5344"/>
                </a:lnTo>
                <a:lnTo>
                  <a:pt x="2847" y="5327"/>
                </a:lnTo>
                <a:lnTo>
                  <a:pt x="2859" y="5309"/>
                </a:lnTo>
                <a:lnTo>
                  <a:pt x="2871" y="5290"/>
                </a:lnTo>
                <a:lnTo>
                  <a:pt x="2882" y="5271"/>
                </a:lnTo>
                <a:lnTo>
                  <a:pt x="2892" y="5251"/>
                </a:lnTo>
                <a:lnTo>
                  <a:pt x="2902" y="5230"/>
                </a:lnTo>
                <a:lnTo>
                  <a:pt x="2910" y="5210"/>
                </a:lnTo>
                <a:lnTo>
                  <a:pt x="2918" y="5189"/>
                </a:lnTo>
                <a:lnTo>
                  <a:pt x="2924" y="5167"/>
                </a:lnTo>
                <a:lnTo>
                  <a:pt x="2929" y="5144"/>
                </a:lnTo>
                <a:lnTo>
                  <a:pt x="2933" y="5122"/>
                </a:lnTo>
                <a:lnTo>
                  <a:pt x="2936" y="5099"/>
                </a:lnTo>
                <a:lnTo>
                  <a:pt x="2937" y="5076"/>
                </a:lnTo>
                <a:lnTo>
                  <a:pt x="2938" y="5052"/>
                </a:lnTo>
                <a:lnTo>
                  <a:pt x="2938" y="460"/>
                </a:lnTo>
                <a:lnTo>
                  <a:pt x="2937" y="437"/>
                </a:lnTo>
                <a:lnTo>
                  <a:pt x="2936" y="413"/>
                </a:lnTo>
                <a:lnTo>
                  <a:pt x="2933" y="390"/>
                </a:lnTo>
                <a:lnTo>
                  <a:pt x="2929" y="368"/>
                </a:lnTo>
                <a:lnTo>
                  <a:pt x="2924" y="345"/>
                </a:lnTo>
                <a:lnTo>
                  <a:pt x="2918" y="324"/>
                </a:lnTo>
                <a:lnTo>
                  <a:pt x="2910" y="303"/>
                </a:lnTo>
                <a:lnTo>
                  <a:pt x="2902" y="281"/>
                </a:lnTo>
                <a:lnTo>
                  <a:pt x="2892" y="261"/>
                </a:lnTo>
                <a:lnTo>
                  <a:pt x="2882" y="242"/>
                </a:lnTo>
                <a:lnTo>
                  <a:pt x="2871" y="223"/>
                </a:lnTo>
                <a:lnTo>
                  <a:pt x="2859" y="203"/>
                </a:lnTo>
                <a:lnTo>
                  <a:pt x="2847" y="186"/>
                </a:lnTo>
                <a:lnTo>
                  <a:pt x="2833" y="169"/>
                </a:lnTo>
                <a:lnTo>
                  <a:pt x="2818" y="152"/>
                </a:lnTo>
                <a:lnTo>
                  <a:pt x="2803" y="135"/>
                </a:lnTo>
                <a:lnTo>
                  <a:pt x="2787" y="120"/>
                </a:lnTo>
                <a:lnTo>
                  <a:pt x="2771" y="106"/>
                </a:lnTo>
                <a:lnTo>
                  <a:pt x="2754" y="93"/>
                </a:lnTo>
                <a:lnTo>
                  <a:pt x="2735" y="80"/>
                </a:lnTo>
                <a:lnTo>
                  <a:pt x="2716" y="67"/>
                </a:lnTo>
                <a:lnTo>
                  <a:pt x="2698" y="56"/>
                </a:lnTo>
                <a:lnTo>
                  <a:pt x="2677" y="46"/>
                </a:lnTo>
                <a:lnTo>
                  <a:pt x="2657" y="37"/>
                </a:lnTo>
                <a:lnTo>
                  <a:pt x="2636" y="29"/>
                </a:lnTo>
                <a:lnTo>
                  <a:pt x="2615" y="22"/>
                </a:lnTo>
                <a:lnTo>
                  <a:pt x="2593" y="16"/>
                </a:lnTo>
                <a:lnTo>
                  <a:pt x="2571" y="11"/>
                </a:lnTo>
                <a:lnTo>
                  <a:pt x="2549" y="7"/>
                </a:lnTo>
                <a:lnTo>
                  <a:pt x="2525" y="3"/>
                </a:lnTo>
                <a:lnTo>
                  <a:pt x="2502" y="1"/>
                </a:lnTo>
                <a:lnTo>
                  <a:pt x="2479" y="0"/>
                </a:lnTo>
                <a:close/>
                <a:moveTo>
                  <a:pt x="1194" y="369"/>
                </a:moveTo>
                <a:lnTo>
                  <a:pt x="1744" y="369"/>
                </a:lnTo>
                <a:lnTo>
                  <a:pt x="1753" y="369"/>
                </a:lnTo>
                <a:lnTo>
                  <a:pt x="1763" y="370"/>
                </a:lnTo>
                <a:lnTo>
                  <a:pt x="1772" y="373"/>
                </a:lnTo>
                <a:lnTo>
                  <a:pt x="1780" y="376"/>
                </a:lnTo>
                <a:lnTo>
                  <a:pt x="1788" y="379"/>
                </a:lnTo>
                <a:lnTo>
                  <a:pt x="1796" y="384"/>
                </a:lnTo>
                <a:lnTo>
                  <a:pt x="1803" y="389"/>
                </a:lnTo>
                <a:lnTo>
                  <a:pt x="1809" y="395"/>
                </a:lnTo>
                <a:lnTo>
                  <a:pt x="1815" y="401"/>
                </a:lnTo>
                <a:lnTo>
                  <a:pt x="1820" y="408"/>
                </a:lnTo>
                <a:lnTo>
                  <a:pt x="1825" y="416"/>
                </a:lnTo>
                <a:lnTo>
                  <a:pt x="1828" y="424"/>
                </a:lnTo>
                <a:lnTo>
                  <a:pt x="1833" y="433"/>
                </a:lnTo>
                <a:lnTo>
                  <a:pt x="1835" y="442"/>
                </a:lnTo>
                <a:lnTo>
                  <a:pt x="1836" y="451"/>
                </a:lnTo>
                <a:lnTo>
                  <a:pt x="1837" y="460"/>
                </a:lnTo>
                <a:lnTo>
                  <a:pt x="1836" y="469"/>
                </a:lnTo>
                <a:lnTo>
                  <a:pt x="1835" y="478"/>
                </a:lnTo>
                <a:lnTo>
                  <a:pt x="1833" y="487"/>
                </a:lnTo>
                <a:lnTo>
                  <a:pt x="1828" y="495"/>
                </a:lnTo>
                <a:lnTo>
                  <a:pt x="1825" y="504"/>
                </a:lnTo>
                <a:lnTo>
                  <a:pt x="1820" y="512"/>
                </a:lnTo>
                <a:lnTo>
                  <a:pt x="1815" y="519"/>
                </a:lnTo>
                <a:lnTo>
                  <a:pt x="1809" y="525"/>
                </a:lnTo>
                <a:lnTo>
                  <a:pt x="1803" y="531"/>
                </a:lnTo>
                <a:lnTo>
                  <a:pt x="1796" y="536"/>
                </a:lnTo>
                <a:lnTo>
                  <a:pt x="1788" y="541"/>
                </a:lnTo>
                <a:lnTo>
                  <a:pt x="1780" y="545"/>
                </a:lnTo>
                <a:lnTo>
                  <a:pt x="1772" y="548"/>
                </a:lnTo>
                <a:lnTo>
                  <a:pt x="1763" y="550"/>
                </a:lnTo>
                <a:lnTo>
                  <a:pt x="1753" y="551"/>
                </a:lnTo>
                <a:lnTo>
                  <a:pt x="1744" y="552"/>
                </a:lnTo>
                <a:lnTo>
                  <a:pt x="1194" y="552"/>
                </a:lnTo>
                <a:lnTo>
                  <a:pt x="1184" y="551"/>
                </a:lnTo>
                <a:lnTo>
                  <a:pt x="1175" y="550"/>
                </a:lnTo>
                <a:lnTo>
                  <a:pt x="1166" y="548"/>
                </a:lnTo>
                <a:lnTo>
                  <a:pt x="1158" y="545"/>
                </a:lnTo>
                <a:lnTo>
                  <a:pt x="1150" y="541"/>
                </a:lnTo>
                <a:lnTo>
                  <a:pt x="1142" y="536"/>
                </a:lnTo>
                <a:lnTo>
                  <a:pt x="1135" y="531"/>
                </a:lnTo>
                <a:lnTo>
                  <a:pt x="1129" y="525"/>
                </a:lnTo>
                <a:lnTo>
                  <a:pt x="1123" y="519"/>
                </a:lnTo>
                <a:lnTo>
                  <a:pt x="1117" y="512"/>
                </a:lnTo>
                <a:lnTo>
                  <a:pt x="1112" y="504"/>
                </a:lnTo>
                <a:lnTo>
                  <a:pt x="1108" y="495"/>
                </a:lnTo>
                <a:lnTo>
                  <a:pt x="1105" y="487"/>
                </a:lnTo>
                <a:lnTo>
                  <a:pt x="1103" y="478"/>
                </a:lnTo>
                <a:lnTo>
                  <a:pt x="1102" y="469"/>
                </a:lnTo>
                <a:lnTo>
                  <a:pt x="1101" y="460"/>
                </a:lnTo>
                <a:lnTo>
                  <a:pt x="1102" y="451"/>
                </a:lnTo>
                <a:lnTo>
                  <a:pt x="1103" y="442"/>
                </a:lnTo>
                <a:lnTo>
                  <a:pt x="1105" y="433"/>
                </a:lnTo>
                <a:lnTo>
                  <a:pt x="1108" y="424"/>
                </a:lnTo>
                <a:lnTo>
                  <a:pt x="1112" y="416"/>
                </a:lnTo>
                <a:lnTo>
                  <a:pt x="1117" y="408"/>
                </a:lnTo>
                <a:lnTo>
                  <a:pt x="1123" y="401"/>
                </a:lnTo>
                <a:lnTo>
                  <a:pt x="1129" y="395"/>
                </a:lnTo>
                <a:lnTo>
                  <a:pt x="1135" y="389"/>
                </a:lnTo>
                <a:lnTo>
                  <a:pt x="1142" y="384"/>
                </a:lnTo>
                <a:lnTo>
                  <a:pt x="1150" y="379"/>
                </a:lnTo>
                <a:lnTo>
                  <a:pt x="1158" y="376"/>
                </a:lnTo>
                <a:lnTo>
                  <a:pt x="1166" y="373"/>
                </a:lnTo>
                <a:lnTo>
                  <a:pt x="1175" y="370"/>
                </a:lnTo>
                <a:lnTo>
                  <a:pt x="1184" y="369"/>
                </a:lnTo>
                <a:lnTo>
                  <a:pt x="1194" y="369"/>
                </a:lnTo>
                <a:close/>
                <a:moveTo>
                  <a:pt x="1468" y="5328"/>
                </a:moveTo>
                <a:lnTo>
                  <a:pt x="1468" y="5328"/>
                </a:lnTo>
                <a:lnTo>
                  <a:pt x="1454" y="5328"/>
                </a:lnTo>
                <a:lnTo>
                  <a:pt x="1441" y="5327"/>
                </a:lnTo>
                <a:lnTo>
                  <a:pt x="1427" y="5325"/>
                </a:lnTo>
                <a:lnTo>
                  <a:pt x="1414" y="5322"/>
                </a:lnTo>
                <a:lnTo>
                  <a:pt x="1399" y="5319"/>
                </a:lnTo>
                <a:lnTo>
                  <a:pt x="1387" y="5316"/>
                </a:lnTo>
                <a:lnTo>
                  <a:pt x="1374" y="5312"/>
                </a:lnTo>
                <a:lnTo>
                  <a:pt x="1362" y="5307"/>
                </a:lnTo>
                <a:lnTo>
                  <a:pt x="1350" y="5300"/>
                </a:lnTo>
                <a:lnTo>
                  <a:pt x="1338" y="5294"/>
                </a:lnTo>
                <a:lnTo>
                  <a:pt x="1325" y="5288"/>
                </a:lnTo>
                <a:lnTo>
                  <a:pt x="1314" y="5281"/>
                </a:lnTo>
                <a:lnTo>
                  <a:pt x="1304" y="5273"/>
                </a:lnTo>
                <a:lnTo>
                  <a:pt x="1294" y="5265"/>
                </a:lnTo>
                <a:lnTo>
                  <a:pt x="1284" y="5257"/>
                </a:lnTo>
                <a:lnTo>
                  <a:pt x="1274" y="5248"/>
                </a:lnTo>
                <a:lnTo>
                  <a:pt x="1265" y="5238"/>
                </a:lnTo>
                <a:lnTo>
                  <a:pt x="1256" y="5227"/>
                </a:lnTo>
                <a:lnTo>
                  <a:pt x="1248" y="5217"/>
                </a:lnTo>
                <a:lnTo>
                  <a:pt x="1240" y="5206"/>
                </a:lnTo>
                <a:lnTo>
                  <a:pt x="1233" y="5195"/>
                </a:lnTo>
                <a:lnTo>
                  <a:pt x="1227" y="5184"/>
                </a:lnTo>
                <a:lnTo>
                  <a:pt x="1221" y="5172"/>
                </a:lnTo>
                <a:lnTo>
                  <a:pt x="1215" y="5159"/>
                </a:lnTo>
                <a:lnTo>
                  <a:pt x="1210" y="5147"/>
                </a:lnTo>
                <a:lnTo>
                  <a:pt x="1206" y="5134"/>
                </a:lnTo>
                <a:lnTo>
                  <a:pt x="1202" y="5121"/>
                </a:lnTo>
                <a:lnTo>
                  <a:pt x="1199" y="5108"/>
                </a:lnTo>
                <a:lnTo>
                  <a:pt x="1197" y="5095"/>
                </a:lnTo>
                <a:lnTo>
                  <a:pt x="1195" y="5080"/>
                </a:lnTo>
                <a:lnTo>
                  <a:pt x="1194" y="5066"/>
                </a:lnTo>
                <a:lnTo>
                  <a:pt x="1194" y="5052"/>
                </a:lnTo>
                <a:lnTo>
                  <a:pt x="1194" y="5038"/>
                </a:lnTo>
                <a:lnTo>
                  <a:pt x="1195" y="5025"/>
                </a:lnTo>
                <a:lnTo>
                  <a:pt x="1197" y="5010"/>
                </a:lnTo>
                <a:lnTo>
                  <a:pt x="1199" y="4997"/>
                </a:lnTo>
                <a:lnTo>
                  <a:pt x="1202" y="4983"/>
                </a:lnTo>
                <a:lnTo>
                  <a:pt x="1206" y="4970"/>
                </a:lnTo>
                <a:lnTo>
                  <a:pt x="1210" y="4958"/>
                </a:lnTo>
                <a:lnTo>
                  <a:pt x="1215" y="4945"/>
                </a:lnTo>
                <a:lnTo>
                  <a:pt x="1221" y="4932"/>
                </a:lnTo>
                <a:lnTo>
                  <a:pt x="1227" y="4921"/>
                </a:lnTo>
                <a:lnTo>
                  <a:pt x="1233" y="4909"/>
                </a:lnTo>
                <a:lnTo>
                  <a:pt x="1240" y="4898"/>
                </a:lnTo>
                <a:lnTo>
                  <a:pt x="1248" y="4888"/>
                </a:lnTo>
                <a:lnTo>
                  <a:pt x="1256" y="4876"/>
                </a:lnTo>
                <a:lnTo>
                  <a:pt x="1265" y="4867"/>
                </a:lnTo>
                <a:lnTo>
                  <a:pt x="1274" y="4857"/>
                </a:lnTo>
                <a:lnTo>
                  <a:pt x="1284" y="4848"/>
                </a:lnTo>
                <a:lnTo>
                  <a:pt x="1294" y="4840"/>
                </a:lnTo>
                <a:lnTo>
                  <a:pt x="1304" y="4832"/>
                </a:lnTo>
                <a:lnTo>
                  <a:pt x="1314" y="4824"/>
                </a:lnTo>
                <a:lnTo>
                  <a:pt x="1325" y="4817"/>
                </a:lnTo>
                <a:lnTo>
                  <a:pt x="1338" y="4810"/>
                </a:lnTo>
                <a:lnTo>
                  <a:pt x="1350" y="4803"/>
                </a:lnTo>
                <a:lnTo>
                  <a:pt x="1362" y="4798"/>
                </a:lnTo>
                <a:lnTo>
                  <a:pt x="1374" y="4793"/>
                </a:lnTo>
                <a:lnTo>
                  <a:pt x="1387" y="4789"/>
                </a:lnTo>
                <a:lnTo>
                  <a:pt x="1399" y="4785"/>
                </a:lnTo>
                <a:lnTo>
                  <a:pt x="1414" y="4782"/>
                </a:lnTo>
                <a:lnTo>
                  <a:pt x="1427" y="4780"/>
                </a:lnTo>
                <a:lnTo>
                  <a:pt x="1441" y="4778"/>
                </a:lnTo>
                <a:lnTo>
                  <a:pt x="1454" y="4777"/>
                </a:lnTo>
                <a:lnTo>
                  <a:pt x="1468" y="4777"/>
                </a:lnTo>
                <a:lnTo>
                  <a:pt x="1483" y="4777"/>
                </a:lnTo>
                <a:lnTo>
                  <a:pt x="1497" y="4778"/>
                </a:lnTo>
                <a:lnTo>
                  <a:pt x="1511" y="4780"/>
                </a:lnTo>
                <a:lnTo>
                  <a:pt x="1524" y="4782"/>
                </a:lnTo>
                <a:lnTo>
                  <a:pt x="1537" y="4785"/>
                </a:lnTo>
                <a:lnTo>
                  <a:pt x="1551" y="4789"/>
                </a:lnTo>
                <a:lnTo>
                  <a:pt x="1564" y="4793"/>
                </a:lnTo>
                <a:lnTo>
                  <a:pt x="1576" y="4798"/>
                </a:lnTo>
                <a:lnTo>
                  <a:pt x="1588" y="4803"/>
                </a:lnTo>
                <a:lnTo>
                  <a:pt x="1600" y="4810"/>
                </a:lnTo>
                <a:lnTo>
                  <a:pt x="1611" y="4817"/>
                </a:lnTo>
                <a:lnTo>
                  <a:pt x="1623" y="4824"/>
                </a:lnTo>
                <a:lnTo>
                  <a:pt x="1634" y="4832"/>
                </a:lnTo>
                <a:lnTo>
                  <a:pt x="1644" y="4840"/>
                </a:lnTo>
                <a:lnTo>
                  <a:pt x="1654" y="4848"/>
                </a:lnTo>
                <a:lnTo>
                  <a:pt x="1664" y="4857"/>
                </a:lnTo>
                <a:lnTo>
                  <a:pt x="1673" y="4867"/>
                </a:lnTo>
                <a:lnTo>
                  <a:pt x="1681" y="4876"/>
                </a:lnTo>
                <a:lnTo>
                  <a:pt x="1690" y="4888"/>
                </a:lnTo>
                <a:lnTo>
                  <a:pt x="1698" y="4898"/>
                </a:lnTo>
                <a:lnTo>
                  <a:pt x="1705" y="4909"/>
                </a:lnTo>
                <a:lnTo>
                  <a:pt x="1711" y="4921"/>
                </a:lnTo>
                <a:lnTo>
                  <a:pt x="1717" y="4932"/>
                </a:lnTo>
                <a:lnTo>
                  <a:pt x="1723" y="4945"/>
                </a:lnTo>
                <a:lnTo>
                  <a:pt x="1728" y="4958"/>
                </a:lnTo>
                <a:lnTo>
                  <a:pt x="1732" y="4970"/>
                </a:lnTo>
                <a:lnTo>
                  <a:pt x="1736" y="4983"/>
                </a:lnTo>
                <a:lnTo>
                  <a:pt x="1739" y="4997"/>
                </a:lnTo>
                <a:lnTo>
                  <a:pt x="1741" y="5010"/>
                </a:lnTo>
                <a:lnTo>
                  <a:pt x="1743" y="5025"/>
                </a:lnTo>
                <a:lnTo>
                  <a:pt x="1744" y="5038"/>
                </a:lnTo>
                <a:lnTo>
                  <a:pt x="1744" y="5052"/>
                </a:lnTo>
                <a:lnTo>
                  <a:pt x="1744" y="5066"/>
                </a:lnTo>
                <a:lnTo>
                  <a:pt x="1743" y="5080"/>
                </a:lnTo>
                <a:lnTo>
                  <a:pt x="1741" y="5095"/>
                </a:lnTo>
                <a:lnTo>
                  <a:pt x="1739" y="5108"/>
                </a:lnTo>
                <a:lnTo>
                  <a:pt x="1736" y="5121"/>
                </a:lnTo>
                <a:lnTo>
                  <a:pt x="1732" y="5134"/>
                </a:lnTo>
                <a:lnTo>
                  <a:pt x="1728" y="5147"/>
                </a:lnTo>
                <a:lnTo>
                  <a:pt x="1723" y="5159"/>
                </a:lnTo>
                <a:lnTo>
                  <a:pt x="1717" y="5172"/>
                </a:lnTo>
                <a:lnTo>
                  <a:pt x="1711" y="5184"/>
                </a:lnTo>
                <a:lnTo>
                  <a:pt x="1705" y="5195"/>
                </a:lnTo>
                <a:lnTo>
                  <a:pt x="1698" y="5206"/>
                </a:lnTo>
                <a:lnTo>
                  <a:pt x="1690" y="5217"/>
                </a:lnTo>
                <a:lnTo>
                  <a:pt x="1681" y="5227"/>
                </a:lnTo>
                <a:lnTo>
                  <a:pt x="1673" y="5238"/>
                </a:lnTo>
                <a:lnTo>
                  <a:pt x="1664" y="5248"/>
                </a:lnTo>
                <a:lnTo>
                  <a:pt x="1654" y="5257"/>
                </a:lnTo>
                <a:lnTo>
                  <a:pt x="1644" y="5265"/>
                </a:lnTo>
                <a:lnTo>
                  <a:pt x="1634" y="5273"/>
                </a:lnTo>
                <a:lnTo>
                  <a:pt x="1623" y="5281"/>
                </a:lnTo>
                <a:lnTo>
                  <a:pt x="1611" y="5288"/>
                </a:lnTo>
                <a:lnTo>
                  <a:pt x="1600" y="5294"/>
                </a:lnTo>
                <a:lnTo>
                  <a:pt x="1588" y="5300"/>
                </a:lnTo>
                <a:lnTo>
                  <a:pt x="1576" y="5307"/>
                </a:lnTo>
                <a:lnTo>
                  <a:pt x="1564" y="5312"/>
                </a:lnTo>
                <a:lnTo>
                  <a:pt x="1551" y="5316"/>
                </a:lnTo>
                <a:lnTo>
                  <a:pt x="1537" y="5319"/>
                </a:lnTo>
                <a:lnTo>
                  <a:pt x="1524" y="5322"/>
                </a:lnTo>
                <a:lnTo>
                  <a:pt x="1511" y="5325"/>
                </a:lnTo>
                <a:lnTo>
                  <a:pt x="1497" y="5327"/>
                </a:lnTo>
                <a:lnTo>
                  <a:pt x="1483" y="5328"/>
                </a:lnTo>
                <a:lnTo>
                  <a:pt x="1468" y="5328"/>
                </a:lnTo>
                <a:close/>
                <a:moveTo>
                  <a:pt x="2755" y="4593"/>
                </a:moveTo>
                <a:lnTo>
                  <a:pt x="183" y="4593"/>
                </a:lnTo>
                <a:lnTo>
                  <a:pt x="183" y="919"/>
                </a:lnTo>
                <a:lnTo>
                  <a:pt x="2755" y="919"/>
                </a:lnTo>
                <a:lnTo>
                  <a:pt x="2755" y="4593"/>
                </a:lnTo>
                <a:close/>
              </a:path>
            </a:pathLst>
          </a:custGeom>
          <a:solidFill>
            <a:srgbClr val="E9C195"/>
          </a:solidFill>
          <a:ln w="9525">
            <a:solidFill>
              <a:srgbClr val="E9C195"/>
            </a:solidFill>
            <a:round/>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dirty="0">
              <a:solidFill>
                <a:schemeClr val="bg1"/>
              </a:solidFill>
            </a:endParaRPr>
          </a:p>
        </p:txBody>
      </p:sp>
      <p:sp>
        <p:nvSpPr>
          <p:cNvPr id="7" name="文本框 6"/>
          <p:cNvSpPr txBox="1"/>
          <p:nvPr/>
        </p:nvSpPr>
        <p:spPr>
          <a:xfrm>
            <a:off x="4933315" y="3999230"/>
            <a:ext cx="3001645" cy="398780"/>
          </a:xfrm>
          <a:prstGeom prst="rect">
            <a:avLst/>
          </a:prstGeom>
          <a:noFill/>
        </p:spPr>
        <p:txBody>
          <a:bodyPr wrap="square" rtlCol="0">
            <a:spAutoFit/>
          </a:bodyPr>
          <a:lstStyle/>
          <a:p>
            <a:r>
              <a:rPr lang="en-US" altLang="zh-CN" sz="2000" b="1">
                <a:solidFill>
                  <a:schemeClr val="bg1"/>
                </a:solidFill>
                <a:latin typeface="微软雅黑" panose="020B0503020204020204" pitchFamily="34" charset="-122"/>
                <a:ea typeface="微软雅黑" panose="020B0503020204020204" pitchFamily="34" charset="-122"/>
              </a:rPr>
              <a:t>xxx-xxxx</a:t>
            </a:r>
            <a:endParaRPr lang="en-US" altLang="zh-CN" sz="2000" b="1">
              <a:solidFill>
                <a:schemeClr val="bg1"/>
              </a:solidFill>
              <a:latin typeface="微软雅黑" panose="020B0503020204020204" pitchFamily="34" charset="-122"/>
              <a:ea typeface="微软雅黑" panose="020B0503020204020204" pitchFamily="34" charset="-122"/>
            </a:endParaRPr>
          </a:p>
        </p:txBody>
      </p: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par>
                          <p:cTn id="13" fill="hold">
                            <p:stCondLst>
                              <p:cond delay="1000"/>
                            </p:stCondLst>
                            <p:childTnLst>
                              <p:par>
                                <p:cTn id="14" presetID="50" presetClass="entr" presetSubtype="0" decel="100000" fill="hold" grpId="0" nodeType="afterEffect">
                                  <p:stCondLst>
                                    <p:cond delay="0"/>
                                  </p:stCondLst>
                                  <p:iterate type="lt">
                                    <p:tmPct val="10000"/>
                                  </p:iterate>
                                  <p:childTnLst>
                                    <p:set>
                                      <p:cBhvr>
                                        <p:cTn id="15" dur="1" fill="hold">
                                          <p:stCondLst>
                                            <p:cond delay="0"/>
                                          </p:stCondLst>
                                        </p:cTn>
                                        <p:tgtEl>
                                          <p:spTgt spid="6"/>
                                        </p:tgtEl>
                                        <p:attrNameLst>
                                          <p:attrName>style.visibility</p:attrName>
                                        </p:attrNameLst>
                                      </p:cBhvr>
                                      <p:to>
                                        <p:strVal val="visible"/>
                                      </p:to>
                                    </p:set>
                                    <p:anim calcmode="lin" valueType="num">
                                      <p:cBhvr>
                                        <p:cTn id="16" dur="1000" fill="hold"/>
                                        <p:tgtEl>
                                          <p:spTgt spid="6"/>
                                        </p:tgtEl>
                                        <p:attrNameLst>
                                          <p:attrName>ppt_w</p:attrName>
                                        </p:attrNameLst>
                                      </p:cBhvr>
                                      <p:tavLst>
                                        <p:tav tm="0">
                                          <p:val>
                                            <p:strVal val="#ppt_w+.3"/>
                                          </p:val>
                                        </p:tav>
                                        <p:tav tm="100000">
                                          <p:val>
                                            <p:strVal val="#ppt_w"/>
                                          </p:val>
                                        </p:tav>
                                      </p:tavLst>
                                    </p:anim>
                                    <p:anim calcmode="lin" valueType="num">
                                      <p:cBhvr>
                                        <p:cTn id="17" dur="1000" fill="hold"/>
                                        <p:tgtEl>
                                          <p:spTgt spid="6"/>
                                        </p:tgtEl>
                                        <p:attrNameLst>
                                          <p:attrName>ppt_h</p:attrName>
                                        </p:attrNameLst>
                                      </p:cBhvr>
                                      <p:tavLst>
                                        <p:tav tm="0">
                                          <p:val>
                                            <p:strVal val="#ppt_h"/>
                                          </p:val>
                                        </p:tav>
                                        <p:tav tm="100000">
                                          <p:val>
                                            <p:strVal val="#ppt_h"/>
                                          </p:val>
                                        </p:tav>
                                      </p:tavLst>
                                    </p:anim>
                                    <p:animEffect transition="in" filter="fade">
                                      <p:cBhvr>
                                        <p:cTn id="18" dur="1000"/>
                                        <p:tgtEl>
                                          <p:spTgt spid="6"/>
                                        </p:tgtEl>
                                      </p:cBhvr>
                                    </p:animEffect>
                                  </p:childTnLst>
                                </p:cTn>
                              </p:par>
                            </p:childTnLst>
                          </p:cTn>
                        </p:par>
                        <p:par>
                          <p:cTn id="19" fill="hold">
                            <p:stCondLst>
                              <p:cond delay="4300"/>
                            </p:stCondLst>
                            <p:childTnLst>
                              <p:par>
                                <p:cTn id="20" presetID="53" presetClass="entr" presetSubtype="16"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childTnLst>
                          </p:cTn>
                        </p:par>
                        <p:par>
                          <p:cTn id="25" fill="hold">
                            <p:stCondLst>
                              <p:cond delay="4800"/>
                            </p:stCondLst>
                            <p:childTnLst>
                              <p:par>
                                <p:cTn id="26" presetID="42" presetClass="entr" presetSubtype="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anim calcmode="lin" valueType="num">
                                      <p:cBhvr>
                                        <p:cTn id="29" dur="500" fill="hold"/>
                                        <p:tgtEl>
                                          <p:spTgt spid="7"/>
                                        </p:tgtEl>
                                        <p:attrNameLst>
                                          <p:attrName>ppt_x</p:attrName>
                                        </p:attrNameLst>
                                      </p:cBhvr>
                                      <p:tavLst>
                                        <p:tav tm="0">
                                          <p:val>
                                            <p:strVal val="#ppt_x"/>
                                          </p:val>
                                        </p:tav>
                                        <p:tav tm="100000">
                                          <p:val>
                                            <p:strVal val="#ppt_x"/>
                                          </p:val>
                                        </p:tav>
                                      </p:tavLst>
                                    </p:anim>
                                    <p:anim calcmode="lin" valueType="num">
                                      <p:cBhvr>
                                        <p:cTn id="30" dur="500" fill="hold"/>
                                        <p:tgtEl>
                                          <p:spTgt spid="7"/>
                                        </p:tgtEl>
                                        <p:attrNameLst>
                                          <p:attrName>ppt_y</p:attrName>
                                        </p:attrNameLst>
                                      </p:cBhvr>
                                      <p:tavLst>
                                        <p:tav tm="0">
                                          <p:val>
                                            <p:strVal val="#ppt_y+.1"/>
                                          </p:val>
                                        </p:tav>
                                        <p:tav tm="100000">
                                          <p:val>
                                            <p:strVal val="#ppt_y"/>
                                          </p:val>
                                        </p:tav>
                                      </p:tavLst>
                                    </p:anim>
                                  </p:childTnLst>
                                </p:cTn>
                              </p:par>
                            </p:childTnLst>
                          </p:cTn>
                        </p:par>
                        <p:par>
                          <p:cTn id="31" fill="hold">
                            <p:stCondLst>
                              <p:cond delay="5300"/>
                            </p:stCondLst>
                            <p:childTnLst>
                              <p:par>
                                <p:cTn id="32" presetID="53" presetClass="entr" presetSubtype="16"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ppt_w</p:attrName>
                                        </p:attrNameLst>
                                      </p:cBhvr>
                                      <p:tavLst>
                                        <p:tav tm="0">
                                          <p:val>
                                            <p:fltVal val="0"/>
                                          </p:val>
                                        </p:tav>
                                        <p:tav tm="100000">
                                          <p:val>
                                            <p:strVal val="#ppt_w"/>
                                          </p:val>
                                        </p:tav>
                                      </p:tavLst>
                                    </p:anim>
                                    <p:anim calcmode="lin" valueType="num">
                                      <p:cBhvr>
                                        <p:cTn id="35" dur="500" fill="hold"/>
                                        <p:tgtEl>
                                          <p:spTgt spid="10"/>
                                        </p:tgtEl>
                                        <p:attrNameLst>
                                          <p:attrName>ppt_h</p:attrName>
                                        </p:attrNameLst>
                                      </p:cBhvr>
                                      <p:tavLst>
                                        <p:tav tm="0">
                                          <p:val>
                                            <p:fltVal val="0"/>
                                          </p:val>
                                        </p:tav>
                                        <p:tav tm="100000">
                                          <p:val>
                                            <p:strVal val="#ppt_h"/>
                                          </p:val>
                                        </p:tav>
                                      </p:tavLst>
                                    </p:anim>
                                    <p:animEffect transition="in" filter="fade">
                                      <p:cBhvr>
                                        <p:cTn id="36" dur="500"/>
                                        <p:tgtEl>
                                          <p:spTgt spid="10"/>
                                        </p:tgtEl>
                                      </p:cBhvr>
                                    </p:animEffect>
                                  </p:childTnLst>
                                </p:cTn>
                              </p:par>
                            </p:childTnLst>
                          </p:cTn>
                        </p:par>
                        <p:par>
                          <p:cTn id="37" fill="hold">
                            <p:stCondLst>
                              <p:cond delay="5800"/>
                            </p:stCondLst>
                            <p:childTnLst>
                              <p:par>
                                <p:cTn id="38" presetID="42" presetClass="entr" presetSubtype="0"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500"/>
                                        <p:tgtEl>
                                          <p:spTgt spid="11"/>
                                        </p:tgtEl>
                                      </p:cBhvr>
                                    </p:animEffect>
                                    <p:anim calcmode="lin" valueType="num">
                                      <p:cBhvr>
                                        <p:cTn id="41" dur="500" fill="hold"/>
                                        <p:tgtEl>
                                          <p:spTgt spid="11"/>
                                        </p:tgtEl>
                                        <p:attrNameLst>
                                          <p:attrName>ppt_x</p:attrName>
                                        </p:attrNameLst>
                                      </p:cBhvr>
                                      <p:tavLst>
                                        <p:tav tm="0">
                                          <p:val>
                                            <p:strVal val="#ppt_x"/>
                                          </p:val>
                                        </p:tav>
                                        <p:tav tm="100000">
                                          <p:val>
                                            <p:strVal val="#ppt_x"/>
                                          </p:val>
                                        </p:tav>
                                      </p:tavLst>
                                    </p:anim>
                                    <p:anim calcmode="lin" valueType="num">
                                      <p:cBhvr>
                                        <p:cTn id="42"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6" grpId="0"/>
      <p:bldP spid="10" grpId="0" bldLvl="0" animBg="1"/>
      <p:bldP spid="11" grpId="0"/>
      <p:bldP spid="12" grpId="0" bldLvl="0" animBg="1"/>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8420" y="2540"/>
            <a:ext cx="12287250" cy="6922770"/>
          </a:xfrm>
          <a:prstGeom prst="rect">
            <a:avLst/>
          </a:prstGeom>
          <a:gradFill>
            <a:gsLst>
              <a:gs pos="0">
                <a:srgbClr val="012D86"/>
              </a:gs>
              <a:gs pos="100000">
                <a:srgbClr val="0E2557"/>
              </a:gs>
            </a:gsLst>
            <a:lin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 name="组合 3"/>
          <p:cNvGrpSpPr/>
          <p:nvPr/>
        </p:nvGrpSpPr>
        <p:grpSpPr>
          <a:xfrm>
            <a:off x="-59055" y="0"/>
            <a:ext cx="12287250" cy="4029075"/>
            <a:chOff x="997636" y="0"/>
            <a:chExt cx="10232568" cy="4078514"/>
          </a:xfrm>
        </p:grpSpPr>
        <p:sp>
          <p:nvSpPr>
            <p:cNvPr id="5" name="流程图: 文档 4"/>
            <p:cNvSpPr/>
            <p:nvPr/>
          </p:nvSpPr>
          <p:spPr>
            <a:xfrm>
              <a:off x="997636" y="0"/>
              <a:ext cx="2481942" cy="4078514"/>
            </a:xfrm>
            <a:prstGeom prst="flowChartDocument">
              <a:avLst/>
            </a:prstGeom>
            <a:blipFill>
              <a:blip r:embed="rId1"/>
              <a:srcRect/>
              <a:stretch>
                <a:fillRect l="-165987" t="-645" r="-164332"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 name="流程图: 文档 1"/>
            <p:cNvSpPr/>
            <p:nvPr/>
          </p:nvSpPr>
          <p:spPr>
            <a:xfrm flipH="1">
              <a:off x="3581178" y="0"/>
              <a:ext cx="2481942" cy="4078514"/>
            </a:xfrm>
            <a:prstGeom prst="flowChartDocument">
              <a:avLst/>
            </a:prstGeom>
            <a:blipFill>
              <a:blip r:embed="rId2"/>
              <a:srcRect/>
              <a:stretch>
                <a:fillRect l="-40750" t="-645" r="-40343"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3" name="流程图: 文档 2"/>
            <p:cNvSpPr/>
            <p:nvPr/>
          </p:nvSpPr>
          <p:spPr>
            <a:xfrm>
              <a:off x="6164720" y="0"/>
              <a:ext cx="2481942" cy="4078514"/>
            </a:xfrm>
            <a:prstGeom prst="flowChartDocument">
              <a:avLst/>
            </a:prstGeom>
            <a:blipFill>
              <a:blip r:embed="rId3"/>
              <a:srcRect/>
              <a:stretch>
                <a:fillRect l="-52164" t="-645" r="-51645"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8" name="流程图: 文档 7"/>
            <p:cNvSpPr/>
            <p:nvPr/>
          </p:nvSpPr>
          <p:spPr>
            <a:xfrm flipH="1">
              <a:off x="8748262" y="0"/>
              <a:ext cx="2481942" cy="4078514"/>
            </a:xfrm>
            <a:prstGeom prst="flowChartDocument">
              <a:avLst/>
            </a:prstGeom>
            <a:blipFill>
              <a:blip r:embed="rId4"/>
              <a:srcRect/>
              <a:stretch>
                <a:fillRect l="-52164" t="-645" r="-51645"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sp>
        <p:nvSpPr>
          <p:cNvPr id="27" name="矩形 26"/>
          <p:cNvSpPr/>
          <p:nvPr/>
        </p:nvSpPr>
        <p:spPr>
          <a:xfrm>
            <a:off x="-58420" y="-635"/>
            <a:ext cx="12287885" cy="6925945"/>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59055" y="0"/>
            <a:ext cx="12286615" cy="302260"/>
          </a:xfrm>
          <a:prstGeom prst="rect">
            <a:avLst/>
          </a:prstGeom>
          <a:gradFill>
            <a:gsLst>
              <a:gs pos="0">
                <a:srgbClr val="FDDAB2"/>
              </a:gs>
              <a:gs pos="81000">
                <a:srgbClr val="BB8A52"/>
              </a:gs>
            </a:gsLst>
            <a:lin ang="10800000" scaled="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3" name="文本框 12"/>
          <p:cNvSpPr txBox="1"/>
          <p:nvPr/>
        </p:nvSpPr>
        <p:spPr>
          <a:xfrm>
            <a:off x="496570" y="465455"/>
            <a:ext cx="849630" cy="460375"/>
          </a:xfrm>
          <a:prstGeom prst="rect">
            <a:avLst/>
          </a:prstGeom>
          <a:noFill/>
        </p:spPr>
        <p:txBody>
          <a:bodyPr wrap="square" rtlCol="0">
            <a:spAutoFit/>
          </a:bodyPr>
          <a:p>
            <a:r>
              <a:rPr lang="en-US" altLang="zh-CN" sz="2400"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Impact" panose="020B0806030902050204" charset="0"/>
                <a:ea typeface="方正粗宋简体" panose="03000509000000000000" pitchFamily="65" charset="-122"/>
                <a:cs typeface="Impact" panose="020B0806030902050204" charset="0"/>
              </a:rPr>
              <a:t>LOGO</a:t>
            </a:r>
            <a:endParaRPr lang="en-US" altLang="zh-CN" sz="2400"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Impact" panose="020B0806030902050204" charset="0"/>
              <a:ea typeface="方正粗宋简体" panose="03000509000000000000" pitchFamily="65" charset="-122"/>
              <a:cs typeface="Impact" panose="020B0806030902050204" charset="0"/>
            </a:endParaRPr>
          </a:p>
        </p:txBody>
      </p:sp>
      <p:sp>
        <p:nvSpPr>
          <p:cNvPr id="14" name="文本框 13"/>
          <p:cNvSpPr txBox="1"/>
          <p:nvPr/>
        </p:nvSpPr>
        <p:spPr>
          <a:xfrm>
            <a:off x="3579383" y="1754365"/>
            <a:ext cx="2240280" cy="922020"/>
          </a:xfrm>
          <a:prstGeom prst="rect">
            <a:avLst/>
          </a:prstGeom>
          <a:noFill/>
        </p:spPr>
        <p:txBody>
          <a:bodyPr wrap="none" rtlCol="0">
            <a:spAutoFit/>
          </a:bodyPr>
          <a:p>
            <a:pPr algn="ctr"/>
            <a:r>
              <a:rPr lang="zh-CN" altLang="en-US" sz="5400" dirty="0" smtClean="0">
                <a:gradFill>
                  <a:gsLst>
                    <a:gs pos="0">
                      <a:srgbClr val="FDF8C9"/>
                    </a:gs>
                    <a:gs pos="100000">
                      <a:srgbClr val="F8C474"/>
                    </a:gs>
                  </a:gsLst>
                  <a:lin ang="270000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新跨越</a:t>
            </a:r>
            <a:endParaRPr lang="zh-CN" altLang="en-US" sz="5400" dirty="0" smtClean="0">
              <a:gradFill>
                <a:gsLst>
                  <a:gs pos="0">
                    <a:srgbClr val="FDF8C9"/>
                  </a:gs>
                  <a:gs pos="100000">
                    <a:srgbClr val="F8C474"/>
                  </a:gs>
                </a:gsLst>
                <a:lin ang="270000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 name="文本框 6"/>
          <p:cNvSpPr txBox="1"/>
          <p:nvPr/>
        </p:nvSpPr>
        <p:spPr>
          <a:xfrm>
            <a:off x="6023634" y="1754365"/>
            <a:ext cx="2262158" cy="923330"/>
          </a:xfrm>
          <a:prstGeom prst="rect">
            <a:avLst/>
          </a:prstGeom>
          <a:noFill/>
        </p:spPr>
        <p:txBody>
          <a:bodyPr wrap="none" rtlCol="0">
            <a:spAutoFit/>
          </a:bodyPr>
          <a:p>
            <a:pPr algn="ctr"/>
            <a:r>
              <a:rPr lang="zh-CN" altLang="en-US" sz="5400" dirty="0" smtClean="0">
                <a:gradFill>
                  <a:gsLst>
                    <a:gs pos="0">
                      <a:srgbClr val="FDF8C9"/>
                    </a:gs>
                    <a:gs pos="100000">
                      <a:srgbClr val="F8C474"/>
                    </a:gs>
                  </a:gsLst>
                  <a:lin ang="270000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新梦想</a:t>
            </a:r>
            <a:endParaRPr lang="zh-CN" altLang="en-US" sz="5400" dirty="0" smtClean="0">
              <a:gradFill>
                <a:gsLst>
                  <a:gs pos="0">
                    <a:srgbClr val="FDF8C9"/>
                  </a:gs>
                  <a:gs pos="100000">
                    <a:srgbClr val="F8C474"/>
                  </a:gs>
                </a:gsLst>
                <a:lin ang="270000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6" name="文本框 15"/>
          <p:cNvSpPr txBox="1"/>
          <p:nvPr/>
        </p:nvSpPr>
        <p:spPr>
          <a:xfrm>
            <a:off x="1206500" y="3606165"/>
            <a:ext cx="9755505" cy="1529715"/>
          </a:xfrm>
          <a:prstGeom prst="rect">
            <a:avLst/>
          </a:prstGeom>
          <a:noFill/>
        </p:spPr>
        <p:txBody>
          <a:bodyPr wrap="square" rtlCol="0">
            <a:spAutoFit/>
          </a:bodyPr>
          <a:p>
            <a:pPr algn="ctr">
              <a:lnSpc>
                <a:spcPct val="130000"/>
              </a:lnSpc>
            </a:pPr>
            <a:r>
              <a:rPr lang="zh-CN" altLang="en-US" b="1"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rPr>
              <a:t>如果你没有飞翔的翅膀，就拒绝被捧上高空，难免被摔得很疼；</a:t>
            </a:r>
            <a:endParaRPr lang="zh-CN" altLang="en-US" b="1"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130000"/>
              </a:lnSpc>
            </a:pPr>
            <a:r>
              <a:rPr lang="zh-CN" altLang="en-US" b="1"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rPr>
              <a:t>如果你不踩着别人的肩膀显示自己的高度，就不会变成不折不扣的矮子。</a:t>
            </a:r>
            <a:endParaRPr lang="en-US" altLang="zh-CN" b="1"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130000"/>
              </a:lnSpc>
            </a:pPr>
            <a:r>
              <a:rPr lang="zh-CN" altLang="en-US" b="1"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rPr>
              <a:t>人生的路，好与不好都要走过，无论坎坷，还是平坦，无论顺利，还是棘手</a:t>
            </a:r>
            <a:r>
              <a:rPr lang="en-US" altLang="zh-CN" b="1"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b="1"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130000"/>
              </a:lnSpc>
            </a:pPr>
            <a:r>
              <a:rPr lang="zh-CN" altLang="en-US" b="1"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rPr>
              <a:t>一些路，一些事，总得自己去面对。</a:t>
            </a:r>
            <a:endParaRPr lang="zh-CN" altLang="en-US" b="1"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 name="文本框 16"/>
          <p:cNvSpPr txBox="1"/>
          <p:nvPr/>
        </p:nvSpPr>
        <p:spPr>
          <a:xfrm>
            <a:off x="3356493" y="2609532"/>
            <a:ext cx="5455497" cy="450850"/>
          </a:xfrm>
          <a:prstGeom prst="rect">
            <a:avLst/>
          </a:prstGeom>
          <a:noFill/>
        </p:spPr>
        <p:txBody>
          <a:bodyPr wrap="square" rtlCol="0">
            <a:spAutoFit/>
          </a:bodyPr>
          <a:p>
            <a:pPr algn="ctr">
              <a:lnSpc>
                <a:spcPct val="130000"/>
              </a:lnSpc>
            </a:pPr>
            <a:r>
              <a:rPr lang="en-US" altLang="zh-CN" b="1"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rPr>
              <a:t>20XX  </a:t>
            </a:r>
            <a:r>
              <a:rPr lang="zh-CN" altLang="en-US" b="1"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rPr>
              <a:t>让我们一起撸起袖子加油干！</a:t>
            </a:r>
            <a:endParaRPr lang="zh-CN" altLang="en-US" b="1" dirty="0">
              <a:gradFill>
                <a:gsLst>
                  <a:gs pos="0">
                    <a:srgbClr val="FDF8C9"/>
                  </a:gs>
                  <a:gs pos="100000">
                    <a:srgbClr val="F8C474"/>
                  </a:gs>
                </a:gsLst>
                <a:lin ang="5400000" scaled="1"/>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par>
                                <p:cTn id="13" presetID="2" presetClass="entr" presetSubtype="8"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0-#ppt_w/2"/>
                                          </p:val>
                                        </p:tav>
                                        <p:tav tm="100000">
                                          <p:val>
                                            <p:strVal val="#ppt_x"/>
                                          </p:val>
                                        </p:tav>
                                      </p:tavLst>
                                    </p:anim>
                                    <p:anim calcmode="lin" valueType="num">
                                      <p:cBhvr additive="base">
                                        <p:cTn id="16" dur="500" fill="hold"/>
                                        <p:tgtEl>
                                          <p:spTgt spid="14"/>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par>
                                <p:cTn id="21" presetID="42" presetClass="entr" presetSubtype="0" fill="hold" grpId="0" nodeType="withEffect">
                                  <p:stCondLst>
                                    <p:cond delay="25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1000"/>
                                        <p:tgtEl>
                                          <p:spTgt spid="17"/>
                                        </p:tgtEl>
                                      </p:cBhvr>
                                    </p:animEffect>
                                    <p:anim calcmode="lin" valueType="num">
                                      <p:cBhvr>
                                        <p:cTn id="24" dur="1000" fill="hold"/>
                                        <p:tgtEl>
                                          <p:spTgt spid="17"/>
                                        </p:tgtEl>
                                        <p:attrNameLst>
                                          <p:attrName>ppt_x</p:attrName>
                                        </p:attrNameLst>
                                      </p:cBhvr>
                                      <p:tavLst>
                                        <p:tav tm="0">
                                          <p:val>
                                            <p:strVal val="#ppt_x"/>
                                          </p:val>
                                        </p:tav>
                                        <p:tav tm="100000">
                                          <p:val>
                                            <p:strVal val="#ppt_x"/>
                                          </p:val>
                                        </p:tav>
                                      </p:tavLst>
                                    </p:anim>
                                    <p:anim calcmode="lin" valueType="num">
                                      <p:cBhvr>
                                        <p:cTn id="25" dur="1000" fill="hold"/>
                                        <p:tgtEl>
                                          <p:spTgt spid="17"/>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50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1000"/>
                                        <p:tgtEl>
                                          <p:spTgt spid="16"/>
                                        </p:tgtEl>
                                      </p:cBhvr>
                                    </p:animEffect>
                                    <p:anim calcmode="lin" valueType="num">
                                      <p:cBhvr>
                                        <p:cTn id="29" dur="1000" fill="hold"/>
                                        <p:tgtEl>
                                          <p:spTgt spid="16"/>
                                        </p:tgtEl>
                                        <p:attrNameLst>
                                          <p:attrName>ppt_x</p:attrName>
                                        </p:attrNameLst>
                                      </p:cBhvr>
                                      <p:tavLst>
                                        <p:tav tm="0">
                                          <p:val>
                                            <p:strVal val="#ppt_x"/>
                                          </p:val>
                                        </p:tav>
                                        <p:tav tm="100000">
                                          <p:val>
                                            <p:strVal val="#ppt_x"/>
                                          </p:val>
                                        </p:tav>
                                      </p:tavLst>
                                    </p:anim>
                                    <p:anim calcmode="lin" valueType="num">
                                      <p:cBhvr>
                                        <p:cTn id="3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7" grpId="0"/>
      <p:bldP spid="16" grpId="0"/>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8420" y="2540"/>
            <a:ext cx="12287250" cy="6922770"/>
          </a:xfrm>
          <a:prstGeom prst="rect">
            <a:avLst/>
          </a:prstGeom>
          <a:gradFill>
            <a:gsLst>
              <a:gs pos="0">
                <a:srgbClr val="012D86"/>
              </a:gs>
              <a:gs pos="100000">
                <a:srgbClr val="0E2557"/>
              </a:gs>
            </a:gsLst>
            <a:lin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 name="组合 3"/>
          <p:cNvGrpSpPr/>
          <p:nvPr/>
        </p:nvGrpSpPr>
        <p:grpSpPr>
          <a:xfrm>
            <a:off x="-59055" y="0"/>
            <a:ext cx="12287250" cy="4029075"/>
            <a:chOff x="997636" y="0"/>
            <a:chExt cx="10232568" cy="4078514"/>
          </a:xfrm>
        </p:grpSpPr>
        <p:sp>
          <p:nvSpPr>
            <p:cNvPr id="5" name="流程图: 文档 4"/>
            <p:cNvSpPr/>
            <p:nvPr/>
          </p:nvSpPr>
          <p:spPr>
            <a:xfrm>
              <a:off x="997636" y="0"/>
              <a:ext cx="2481942" cy="4078514"/>
            </a:xfrm>
            <a:prstGeom prst="flowChartDocument">
              <a:avLst/>
            </a:prstGeom>
            <a:blipFill>
              <a:blip r:embed="rId1"/>
              <a:srcRect/>
              <a:stretch>
                <a:fillRect l="-165987" t="-645" r="-164332"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 name="流程图: 文档 1"/>
            <p:cNvSpPr/>
            <p:nvPr/>
          </p:nvSpPr>
          <p:spPr>
            <a:xfrm flipH="1">
              <a:off x="3581178" y="0"/>
              <a:ext cx="2481942" cy="4078514"/>
            </a:xfrm>
            <a:prstGeom prst="flowChartDocument">
              <a:avLst/>
            </a:prstGeom>
            <a:blipFill>
              <a:blip r:embed="rId2"/>
              <a:srcRect/>
              <a:stretch>
                <a:fillRect l="-40750" t="-645" r="-40343"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3" name="流程图: 文档 2"/>
            <p:cNvSpPr/>
            <p:nvPr/>
          </p:nvSpPr>
          <p:spPr>
            <a:xfrm>
              <a:off x="6164720" y="0"/>
              <a:ext cx="2481942" cy="4078514"/>
            </a:xfrm>
            <a:prstGeom prst="flowChartDocument">
              <a:avLst/>
            </a:prstGeom>
            <a:blipFill>
              <a:blip r:embed="rId3"/>
              <a:srcRect/>
              <a:stretch>
                <a:fillRect l="-52164" t="-645" r="-51645"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8" name="流程图: 文档 7"/>
            <p:cNvSpPr/>
            <p:nvPr/>
          </p:nvSpPr>
          <p:spPr>
            <a:xfrm flipH="1">
              <a:off x="8748262" y="0"/>
              <a:ext cx="2481942" cy="4078514"/>
            </a:xfrm>
            <a:prstGeom prst="flowChartDocument">
              <a:avLst/>
            </a:prstGeom>
            <a:blipFill>
              <a:blip r:embed="rId4"/>
              <a:srcRect/>
              <a:stretch>
                <a:fillRect l="-52164" t="-645" r="-51645"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sp>
        <p:nvSpPr>
          <p:cNvPr id="27" name="矩形 26"/>
          <p:cNvSpPr/>
          <p:nvPr/>
        </p:nvSpPr>
        <p:spPr>
          <a:xfrm>
            <a:off x="-58420" y="-635"/>
            <a:ext cx="12287885" cy="6925945"/>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59055" y="0"/>
            <a:ext cx="12286615" cy="302260"/>
          </a:xfrm>
          <a:prstGeom prst="rect">
            <a:avLst/>
          </a:prstGeom>
          <a:gradFill>
            <a:gsLst>
              <a:gs pos="0">
                <a:srgbClr val="FDDAB2"/>
              </a:gs>
              <a:gs pos="81000">
                <a:srgbClr val="BB8A52"/>
              </a:gs>
            </a:gsLst>
            <a:lin ang="10800000" scaled="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3" name="文本框 12"/>
          <p:cNvSpPr txBox="1"/>
          <p:nvPr/>
        </p:nvSpPr>
        <p:spPr>
          <a:xfrm>
            <a:off x="496570" y="465455"/>
            <a:ext cx="849630" cy="460375"/>
          </a:xfrm>
          <a:prstGeom prst="rect">
            <a:avLst/>
          </a:prstGeom>
          <a:noFill/>
        </p:spPr>
        <p:txBody>
          <a:bodyPr wrap="square" rtlCol="0">
            <a:spAutoFit/>
          </a:bodyPr>
          <a:p>
            <a:r>
              <a:rPr lang="en-US" altLang="zh-CN" sz="2400"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Impact" panose="020B0806030902050204" charset="0"/>
                <a:ea typeface="方正粗宋简体" panose="03000509000000000000" pitchFamily="65" charset="-122"/>
                <a:cs typeface="Impact" panose="020B0806030902050204" charset="0"/>
              </a:rPr>
              <a:t>LOGO</a:t>
            </a:r>
            <a:endParaRPr lang="en-US" altLang="zh-CN" sz="2400"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Impact" panose="020B0806030902050204" charset="0"/>
              <a:ea typeface="方正粗宋简体" panose="03000509000000000000" pitchFamily="65" charset="-122"/>
              <a:cs typeface="Impact" panose="020B0806030902050204" charset="0"/>
            </a:endParaRPr>
          </a:p>
        </p:txBody>
      </p:sp>
      <p:grpSp>
        <p:nvGrpSpPr>
          <p:cNvPr id="7" name="组合 6"/>
          <p:cNvGrpSpPr/>
          <p:nvPr/>
        </p:nvGrpSpPr>
        <p:grpSpPr>
          <a:xfrm>
            <a:off x="4307205" y="2406650"/>
            <a:ext cx="3577590" cy="612140"/>
            <a:chOff x="6774" y="3580"/>
            <a:chExt cx="5634" cy="964"/>
          </a:xfrm>
        </p:grpSpPr>
        <p:sp>
          <p:nvSpPr>
            <p:cNvPr id="10" name="平行四边形 9"/>
            <p:cNvSpPr/>
            <p:nvPr/>
          </p:nvSpPr>
          <p:spPr>
            <a:xfrm>
              <a:off x="6913" y="3580"/>
              <a:ext cx="5357" cy="965"/>
            </a:xfrm>
            <a:prstGeom prst="parallelogram">
              <a:avLst>
                <a:gd name="adj" fmla="val 48207"/>
              </a:avLst>
            </a:prstGeom>
            <a:gradFill>
              <a:gsLst>
                <a:gs pos="0">
                  <a:srgbClr val="FDDAB2"/>
                </a:gs>
                <a:gs pos="100000">
                  <a:srgbClr val="BB8A52"/>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905510" hangingPunct="0"/>
              <a:endParaRPr lang="zh-CN" altLang="en-US" sz="1810" kern="0">
                <a:solidFill>
                  <a:srgbClr val="3C3F5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2" name="文本框 9"/>
            <p:cNvSpPr txBox="1"/>
            <p:nvPr/>
          </p:nvSpPr>
          <p:spPr>
            <a:xfrm>
              <a:off x="6774" y="3603"/>
              <a:ext cx="5634" cy="919"/>
            </a:xfrm>
            <a:prstGeom prst="rect">
              <a:avLst/>
            </a:prstGeom>
            <a:noFill/>
          </p:spPr>
          <p:txBody>
            <a:bodyPr wrap="square" rtlCol="0">
              <a:spAutoFit/>
            </a:bodyPr>
            <a:p>
              <a:pPr marL="0" marR="0" lvl="0" indent="0" algn="ctr" defTabSz="457200" rtl="0" eaLnBrk="1" fontAlgn="auto" latinLnBrk="0" hangingPunct="1">
                <a:lnSpc>
                  <a:spcPct val="100000"/>
                </a:lnSpc>
                <a:spcBef>
                  <a:spcPts val="0"/>
                </a:spcBef>
                <a:spcAft>
                  <a:spcPts val="0"/>
                </a:spcAft>
                <a:buClrTx/>
                <a:buSzTx/>
                <a:buFontTx/>
                <a:buNone/>
                <a:defRPr/>
              </a:pPr>
              <a:r>
                <a:rPr lang="en-US" altLang="zh-CN" sz="3200" spc="100" noProof="0" dirty="0">
                  <a:ln>
                    <a:noFill/>
                  </a:ln>
                  <a:solidFill>
                    <a:srgbClr val="132347"/>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PART  ONE</a:t>
              </a:r>
              <a:endParaRPr lang="en-US" altLang="zh-CN" sz="3200" spc="100" noProof="0" dirty="0">
                <a:ln>
                  <a:noFill/>
                </a:ln>
                <a:solidFill>
                  <a:srgbClr val="132347"/>
                </a:solidFill>
                <a:effectLst/>
                <a:uLnTx/>
                <a:uFillTx/>
                <a:latin typeface="思源黑体" panose="020B0500000000000000" pitchFamily="34" charset="-122"/>
                <a:ea typeface="思源黑体" panose="020B0500000000000000" pitchFamily="34" charset="-122"/>
                <a:cs typeface="+mj-cs"/>
                <a:sym typeface="思源黑体" panose="020B0500000000000000" pitchFamily="34" charset="-122"/>
              </a:endParaRPr>
            </a:p>
          </p:txBody>
        </p:sp>
      </p:grpSp>
      <p:sp>
        <p:nvSpPr>
          <p:cNvPr id="14" name="矩形 13"/>
          <p:cNvSpPr/>
          <p:nvPr/>
        </p:nvSpPr>
        <p:spPr>
          <a:xfrm>
            <a:off x="2330133" y="3397250"/>
            <a:ext cx="7531735" cy="1080135"/>
          </a:xfrm>
          <a:prstGeom prst="rect">
            <a:avLst/>
          </a:prstGeom>
          <a:ln w="15875">
            <a:noFill/>
          </a:ln>
        </p:spPr>
        <p:txBody>
          <a:bodyPr wrap="square" lIns="65314" tIns="32657" rIns="65314" bIns="32657">
            <a:spAutoFit/>
          </a:bodyPr>
          <a:p>
            <a:pPr algn="ctr" defTabSz="905510" hangingPunct="0">
              <a:buClrTx/>
              <a:buSzTx/>
              <a:buFontTx/>
            </a:pPr>
            <a:r>
              <a:rPr lang="zh-CN" altLang="en-US" sz="6600">
                <a:solidFill>
                  <a:srgbClr val="FDDAB2"/>
                </a:solidFill>
                <a:latin typeface="思源黑体" panose="020B0500000000000000" pitchFamily="34" charset="-122"/>
                <a:ea typeface="思源黑体" panose="020B0500000000000000" pitchFamily="34" charset="-122"/>
                <a:cs typeface="汉仪文黑-75简" panose="00020600040101010101" charset="-122"/>
                <a:sym typeface="思源黑体" panose="020B0500000000000000" pitchFamily="34" charset="-122"/>
              </a:rPr>
              <a:t>工作情况概述</a:t>
            </a:r>
            <a:endParaRPr lang="zh-CN" altLang="en-US" sz="6600">
              <a:solidFill>
                <a:srgbClr val="FDDAB2"/>
              </a:solidFill>
              <a:latin typeface="思源黑体" panose="020B0500000000000000" pitchFamily="34" charset="-122"/>
              <a:ea typeface="思源黑体" panose="020B0500000000000000" pitchFamily="34" charset="-122"/>
              <a:cs typeface="汉仪文黑-75简" panose="00020600040101010101" charset="-122"/>
              <a:sym typeface="思源黑体" panose="020B0500000000000000" pitchFamily="34" charset="-122"/>
            </a:endParaRPr>
          </a:p>
        </p:txBody>
      </p:sp>
      <p:sp>
        <p:nvSpPr>
          <p:cNvPr id="16" name="文本框 15"/>
          <p:cNvSpPr txBox="1"/>
          <p:nvPr/>
        </p:nvSpPr>
        <p:spPr>
          <a:xfrm>
            <a:off x="2527300" y="4507230"/>
            <a:ext cx="7137400" cy="362920"/>
          </a:xfrm>
          <a:prstGeom prst="rect">
            <a:avLst/>
          </a:prstGeom>
          <a:noFill/>
        </p:spPr>
        <p:txBody>
          <a:bodyPr wrap="square" rtlCol="0">
            <a:spAutoFit/>
          </a:bodyPr>
          <a:p>
            <a:pPr algn="dist">
              <a:lnSpc>
                <a:spcPct val="120000"/>
              </a:lnSpc>
            </a:pPr>
            <a:r>
              <a:rPr lang="zh-CN" altLang="en-US" sz="1600" spc="300" dirty="0">
                <a:solidFill>
                  <a:schemeClr val="bg1"/>
                </a:solidFill>
                <a:latin typeface="思源黑体 Light" panose="020B0300000000000000" pitchFamily="34" charset="-122"/>
                <a:ea typeface="思源黑体 Light" panose="020B0300000000000000" pitchFamily="34" charset="-122"/>
                <a:sym typeface="思源黑体 Medium" panose="020B0600000000000000" pitchFamily="34" charset="-122"/>
              </a:rPr>
              <a:t>在此录入上述图表的描述说明，在此录入上述图表的描述说明。</a:t>
            </a:r>
            <a:endParaRPr lang="zh-CN" altLang="en-US" sz="1600" spc="300" dirty="0">
              <a:solidFill>
                <a:schemeClr val="bg1"/>
              </a:solidFill>
              <a:latin typeface="思源黑体 Light" panose="020B0300000000000000" pitchFamily="34" charset="-122"/>
              <a:ea typeface="思源黑体 Light" panose="020B0300000000000000" pitchFamily="34" charset="-122"/>
              <a:sym typeface="思源黑体 Medium" panose="020B0600000000000000" pitchFamily="34" charset="-122"/>
            </a:endParaRPr>
          </a:p>
        </p:txBody>
      </p:sp>
      <p:sp>
        <p:nvSpPr>
          <p:cNvPr id="17" name="等腰三角形 16"/>
          <p:cNvSpPr/>
          <p:nvPr/>
        </p:nvSpPr>
        <p:spPr>
          <a:xfrm rot="10800000">
            <a:off x="5953125" y="5325110"/>
            <a:ext cx="285750" cy="285750"/>
          </a:xfrm>
          <a:prstGeom prst="triangle">
            <a:avLst/>
          </a:prstGeom>
          <a:solidFill>
            <a:srgbClr val="FDDA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Effect transition="in" filter="fade">
                                      <p:cBhvr>
                                        <p:cTn id="18" dur="500"/>
                                        <p:tgtEl>
                                          <p:spTgt spid="7"/>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animEffect transition="in" filter="fade">
                                      <p:cBhvr>
                                        <p:cTn id="24" dur="500"/>
                                        <p:tgtEl>
                                          <p:spTgt spid="14"/>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childTnLst>
                                </p:cTn>
                              </p:par>
                            </p:childTnLst>
                          </p:cTn>
                        </p:par>
                        <p:par>
                          <p:cTn id="31" fill="hold">
                            <p:stCondLst>
                              <p:cond delay="2500"/>
                            </p:stCondLst>
                            <p:childTnLst>
                              <p:par>
                                <p:cTn id="32" presetID="2" presetClass="entr" presetSubtype="1"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fill="hold"/>
                                        <p:tgtEl>
                                          <p:spTgt spid="17"/>
                                        </p:tgtEl>
                                        <p:attrNameLst>
                                          <p:attrName>ppt_x</p:attrName>
                                        </p:attrNameLst>
                                      </p:cBhvr>
                                      <p:tavLst>
                                        <p:tav tm="0">
                                          <p:val>
                                            <p:strVal val="#ppt_x"/>
                                          </p:val>
                                        </p:tav>
                                        <p:tav tm="100000">
                                          <p:val>
                                            <p:strVal val="#ppt_x"/>
                                          </p:val>
                                        </p:tav>
                                      </p:tavLst>
                                    </p:anim>
                                    <p:anim calcmode="lin" valueType="num">
                                      <p:cBhvr additive="base">
                                        <p:cTn id="35"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6" grpId="0"/>
      <p:bldP spid="17"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8420" y="2540"/>
            <a:ext cx="12287250" cy="6922770"/>
          </a:xfrm>
          <a:prstGeom prst="rect">
            <a:avLst/>
          </a:prstGeom>
          <a:gradFill>
            <a:gsLst>
              <a:gs pos="0">
                <a:srgbClr val="012D86"/>
              </a:gs>
              <a:gs pos="100000">
                <a:srgbClr val="0E2557"/>
              </a:gs>
            </a:gsLst>
            <a:lin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 name="组合 3"/>
          <p:cNvGrpSpPr/>
          <p:nvPr/>
        </p:nvGrpSpPr>
        <p:grpSpPr>
          <a:xfrm>
            <a:off x="-59055" y="0"/>
            <a:ext cx="12287250" cy="4029075"/>
            <a:chOff x="997636" y="0"/>
            <a:chExt cx="10232568" cy="4078514"/>
          </a:xfrm>
        </p:grpSpPr>
        <p:sp>
          <p:nvSpPr>
            <p:cNvPr id="5" name="流程图: 文档 4"/>
            <p:cNvSpPr/>
            <p:nvPr/>
          </p:nvSpPr>
          <p:spPr>
            <a:xfrm>
              <a:off x="997636" y="0"/>
              <a:ext cx="2481942" cy="4078514"/>
            </a:xfrm>
            <a:prstGeom prst="flowChartDocument">
              <a:avLst/>
            </a:prstGeom>
            <a:blipFill>
              <a:blip r:embed="rId1"/>
              <a:srcRect/>
              <a:stretch>
                <a:fillRect l="-165987" t="-645" r="-164332"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 name="流程图: 文档 1"/>
            <p:cNvSpPr/>
            <p:nvPr/>
          </p:nvSpPr>
          <p:spPr>
            <a:xfrm flipH="1">
              <a:off x="3581178" y="0"/>
              <a:ext cx="2481942" cy="4078514"/>
            </a:xfrm>
            <a:prstGeom prst="flowChartDocument">
              <a:avLst/>
            </a:prstGeom>
            <a:blipFill>
              <a:blip r:embed="rId2"/>
              <a:srcRect/>
              <a:stretch>
                <a:fillRect l="-40750" t="-645" r="-40343"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3" name="流程图: 文档 2"/>
            <p:cNvSpPr/>
            <p:nvPr/>
          </p:nvSpPr>
          <p:spPr>
            <a:xfrm>
              <a:off x="6164720" y="0"/>
              <a:ext cx="2481942" cy="4078514"/>
            </a:xfrm>
            <a:prstGeom prst="flowChartDocument">
              <a:avLst/>
            </a:prstGeom>
            <a:blipFill>
              <a:blip r:embed="rId3"/>
              <a:srcRect/>
              <a:stretch>
                <a:fillRect l="-52164" t="-645" r="-51645"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8" name="流程图: 文档 7"/>
            <p:cNvSpPr/>
            <p:nvPr/>
          </p:nvSpPr>
          <p:spPr>
            <a:xfrm flipH="1">
              <a:off x="8748262" y="0"/>
              <a:ext cx="2481942" cy="4078514"/>
            </a:xfrm>
            <a:prstGeom prst="flowChartDocument">
              <a:avLst/>
            </a:prstGeom>
            <a:blipFill>
              <a:blip r:embed="rId4"/>
              <a:srcRect/>
              <a:stretch>
                <a:fillRect l="-52164" t="-645" r="-51645"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sp>
        <p:nvSpPr>
          <p:cNvPr id="27" name="矩形 26"/>
          <p:cNvSpPr/>
          <p:nvPr/>
        </p:nvSpPr>
        <p:spPr>
          <a:xfrm>
            <a:off x="-58420" y="-635"/>
            <a:ext cx="12287885" cy="6925945"/>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59055" y="0"/>
            <a:ext cx="12286615" cy="302260"/>
          </a:xfrm>
          <a:prstGeom prst="rect">
            <a:avLst/>
          </a:prstGeom>
          <a:gradFill>
            <a:gsLst>
              <a:gs pos="0">
                <a:srgbClr val="FDDAB2"/>
              </a:gs>
              <a:gs pos="81000">
                <a:srgbClr val="BB8A52"/>
              </a:gs>
            </a:gsLst>
            <a:lin ang="10800000" scaled="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3" name="文本框 12"/>
          <p:cNvSpPr txBox="1"/>
          <p:nvPr/>
        </p:nvSpPr>
        <p:spPr>
          <a:xfrm>
            <a:off x="496570" y="465455"/>
            <a:ext cx="849630" cy="460375"/>
          </a:xfrm>
          <a:prstGeom prst="rect">
            <a:avLst/>
          </a:prstGeom>
          <a:noFill/>
        </p:spPr>
        <p:txBody>
          <a:bodyPr wrap="square" rtlCol="0">
            <a:spAutoFit/>
          </a:bodyPr>
          <a:p>
            <a:r>
              <a:rPr lang="en-US" altLang="zh-CN" sz="2400"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Impact" panose="020B0806030902050204" charset="0"/>
                <a:ea typeface="方正粗宋简体" panose="03000509000000000000" pitchFamily="65" charset="-122"/>
                <a:cs typeface="Impact" panose="020B0806030902050204" charset="0"/>
              </a:rPr>
              <a:t>LOGO</a:t>
            </a:r>
            <a:endParaRPr lang="en-US" altLang="zh-CN" sz="2400"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Impact" panose="020B0806030902050204" charset="0"/>
              <a:ea typeface="方正粗宋简体" panose="03000509000000000000" pitchFamily="65" charset="-122"/>
              <a:cs typeface="Impact" panose="020B0806030902050204" charset="0"/>
            </a:endParaRPr>
          </a:p>
        </p:txBody>
      </p:sp>
      <p:grpSp>
        <p:nvGrpSpPr>
          <p:cNvPr id="6" name="组合 5"/>
          <p:cNvGrpSpPr/>
          <p:nvPr/>
        </p:nvGrpSpPr>
        <p:grpSpPr>
          <a:xfrm>
            <a:off x="1354455" y="379730"/>
            <a:ext cx="3577590" cy="612140"/>
            <a:chOff x="6774" y="3580"/>
            <a:chExt cx="5634" cy="964"/>
          </a:xfrm>
        </p:grpSpPr>
        <p:sp>
          <p:nvSpPr>
            <p:cNvPr id="38" name="平行四边形 37"/>
            <p:cNvSpPr/>
            <p:nvPr/>
          </p:nvSpPr>
          <p:spPr>
            <a:xfrm>
              <a:off x="6913" y="3580"/>
              <a:ext cx="5357" cy="965"/>
            </a:xfrm>
            <a:prstGeom prst="parallelogram">
              <a:avLst>
                <a:gd name="adj" fmla="val 48207"/>
              </a:avLst>
            </a:prstGeom>
            <a:gradFill>
              <a:gsLst>
                <a:gs pos="0">
                  <a:srgbClr val="FDDAB2"/>
                </a:gs>
                <a:gs pos="100000">
                  <a:srgbClr val="BB8A52"/>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kern="0">
                <a:solidFill>
                  <a:srgbClr val="3C3F5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9" name="文本框 9"/>
            <p:cNvSpPr txBox="1"/>
            <p:nvPr/>
          </p:nvSpPr>
          <p:spPr>
            <a:xfrm>
              <a:off x="6774" y="3603"/>
              <a:ext cx="5634" cy="91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lang="en-US" altLang="zh-CN" sz="3200" spc="100" noProof="0" dirty="0">
                  <a:ln>
                    <a:noFill/>
                  </a:ln>
                  <a:solidFill>
                    <a:srgbClr val="132347"/>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PART  ONE</a:t>
              </a:r>
              <a:endParaRPr lang="en-US" altLang="zh-CN" sz="3200" spc="100" noProof="0" dirty="0">
                <a:ln>
                  <a:noFill/>
                </a:ln>
                <a:solidFill>
                  <a:srgbClr val="132347"/>
                </a:solidFill>
                <a:effectLst/>
                <a:uLnTx/>
                <a:uFillTx/>
                <a:latin typeface="思源黑体" panose="020B0500000000000000" pitchFamily="34" charset="-122"/>
                <a:ea typeface="思源黑体" panose="020B0500000000000000" pitchFamily="34" charset="-122"/>
                <a:cs typeface="+mj-cs"/>
                <a:sym typeface="思源黑体" panose="020B0500000000000000" pitchFamily="34" charset="-122"/>
              </a:endParaRPr>
            </a:p>
          </p:txBody>
        </p:sp>
      </p:grpSp>
      <p:sp>
        <p:nvSpPr>
          <p:cNvPr id="11" name="文本框 10"/>
          <p:cNvSpPr txBox="1"/>
          <p:nvPr/>
        </p:nvSpPr>
        <p:spPr>
          <a:xfrm>
            <a:off x="6023610" y="2766060"/>
            <a:ext cx="5513705" cy="1768475"/>
          </a:xfrm>
          <a:prstGeom prst="rect">
            <a:avLst/>
          </a:prstGeom>
          <a:noFill/>
        </p:spPr>
        <p:txBody>
          <a:bodyPr wrap="square" rtlCol="0">
            <a:spAutoFit/>
          </a:bodyPr>
          <a:lstStyle/>
          <a:p>
            <a:pPr algn="l">
              <a:lnSpc>
                <a:spcPct val="130000"/>
              </a:lnSpc>
            </a:pPr>
            <a:r>
              <a:rPr lang="zh-CN" altLang="en-US" sz="1400" b="1"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如果你没有飞翔的翅膀，就拒绝被捧上高空，难免被摔得很疼；</a:t>
            </a:r>
            <a:endParaRPr lang="zh-CN" altLang="en-US" sz="1400" b="1"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30000"/>
              </a:lnSpc>
            </a:pPr>
            <a:r>
              <a:rPr lang="zh-CN" altLang="en-US" sz="1400" b="1"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如果你不踩着别人的肩膀显示自己的高度，就不会变成不折不扣的矮子。</a:t>
            </a:r>
            <a:endParaRPr lang="en-US" altLang="zh-CN" sz="1400" b="1"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30000"/>
              </a:lnSpc>
            </a:pPr>
            <a:r>
              <a:rPr lang="zh-CN" altLang="en-US" sz="1400" b="1"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人生的路，好与不好都要走过，无论坎坷，还是平坦，无论顺利，还是棘手</a:t>
            </a:r>
            <a:r>
              <a:rPr lang="en-US" altLang="zh-CN" sz="1400" b="1"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1400" b="1"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30000"/>
              </a:lnSpc>
            </a:pPr>
            <a:r>
              <a:rPr lang="zh-CN" altLang="en-US" sz="1400" b="1"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一些路，一些事，总得自己去面对。</a:t>
            </a:r>
            <a:endParaRPr lang="zh-CN" altLang="en-US" sz="1400" kern="1600" dirty="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19" name="组合 18"/>
          <p:cNvGrpSpPr/>
          <p:nvPr/>
        </p:nvGrpSpPr>
        <p:grpSpPr>
          <a:xfrm>
            <a:off x="6203950" y="4940300"/>
            <a:ext cx="638810" cy="638810"/>
            <a:chOff x="1291" y="7282"/>
            <a:chExt cx="1006" cy="1006"/>
          </a:xfrm>
        </p:grpSpPr>
        <p:sp>
          <p:nvSpPr>
            <p:cNvPr id="20" name="椭圆 19"/>
            <p:cNvSpPr/>
            <p:nvPr/>
          </p:nvSpPr>
          <p:spPr>
            <a:xfrm>
              <a:off x="1291" y="7282"/>
              <a:ext cx="1006" cy="1006"/>
            </a:xfrm>
            <a:prstGeom prst="ellipse">
              <a:avLst/>
            </a:prstGeom>
            <a:noFill/>
            <a:ln w="25400">
              <a:solidFill>
                <a:srgbClr val="D6AF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1" name="椭圆 14"/>
            <p:cNvSpPr/>
            <p:nvPr/>
          </p:nvSpPr>
          <p:spPr>
            <a:xfrm>
              <a:off x="1539" y="7486"/>
              <a:ext cx="542" cy="695"/>
            </a:xfrm>
            <a:custGeom>
              <a:avLst/>
              <a:gdLst>
                <a:gd name="connsiteX0" fmla="*/ 0 w 468131"/>
                <a:gd name="connsiteY0" fmla="*/ 328694 h 600230"/>
                <a:gd name="connsiteX1" fmla="*/ 205932 w 468131"/>
                <a:gd name="connsiteY1" fmla="*/ 410974 h 600230"/>
                <a:gd name="connsiteX2" fmla="*/ 334420 w 468131"/>
                <a:gd name="connsiteY2" fmla="*/ 392819 h 600230"/>
                <a:gd name="connsiteX3" fmla="*/ 369622 w 468131"/>
                <a:gd name="connsiteY3" fmla="*/ 392819 h 600230"/>
                <a:gd name="connsiteX4" fmla="*/ 350554 w 468131"/>
                <a:gd name="connsiteY4" fmla="*/ 469243 h 600230"/>
                <a:gd name="connsiteX5" fmla="*/ 205932 w 468131"/>
                <a:gd name="connsiteY5" fmla="*/ 493253 h 600230"/>
                <a:gd name="connsiteX6" fmla="*/ 0 w 468131"/>
                <a:gd name="connsiteY6" fmla="*/ 410974 h 600230"/>
                <a:gd name="connsiteX7" fmla="*/ 0 w 468131"/>
                <a:gd name="connsiteY7" fmla="*/ 205346 h 600230"/>
                <a:gd name="connsiteX8" fmla="*/ 205905 w 468131"/>
                <a:gd name="connsiteY8" fmla="*/ 287661 h 600230"/>
                <a:gd name="connsiteX9" fmla="*/ 335256 w 468131"/>
                <a:gd name="connsiteY9" fmla="*/ 269499 h 600230"/>
                <a:gd name="connsiteX10" fmla="*/ 286859 w 468131"/>
                <a:gd name="connsiteY10" fmla="*/ 363238 h 600230"/>
                <a:gd name="connsiteX11" fmla="*/ 205905 w 468131"/>
                <a:gd name="connsiteY11" fmla="*/ 369975 h 600230"/>
                <a:gd name="connsiteX12" fmla="*/ 0 w 468131"/>
                <a:gd name="connsiteY12" fmla="*/ 287661 h 600230"/>
                <a:gd name="connsiteX13" fmla="*/ 412702 w 468131"/>
                <a:gd name="connsiteY13" fmla="*/ 170486 h 600230"/>
                <a:gd name="connsiteX14" fmla="*/ 378681 w 468131"/>
                <a:gd name="connsiteY14" fmla="*/ 340978 h 600230"/>
                <a:gd name="connsiteX15" fmla="*/ 468131 w 468131"/>
                <a:gd name="connsiteY15" fmla="*/ 340978 h 600230"/>
                <a:gd name="connsiteX16" fmla="*/ 342315 w 468131"/>
                <a:gd name="connsiteY16" fmla="*/ 600230 h 600230"/>
                <a:gd name="connsiteX17" fmla="*/ 400091 w 468131"/>
                <a:gd name="connsiteY17" fmla="*/ 369100 h 600230"/>
                <a:gd name="connsiteX18" fmla="*/ 310347 w 468131"/>
                <a:gd name="connsiteY18" fmla="*/ 369100 h 600230"/>
                <a:gd name="connsiteX19" fmla="*/ 205915 w 468131"/>
                <a:gd name="connsiteY19" fmla="*/ 20503 h 600230"/>
                <a:gd name="connsiteX20" fmla="*/ 20533 w 468131"/>
                <a:gd name="connsiteY20" fmla="*/ 82306 h 600230"/>
                <a:gd name="connsiteX21" fmla="*/ 205915 w 468131"/>
                <a:gd name="connsiteY21" fmla="*/ 143816 h 600230"/>
                <a:gd name="connsiteX22" fmla="*/ 391005 w 468131"/>
                <a:gd name="connsiteY22" fmla="*/ 82306 h 600230"/>
                <a:gd name="connsiteX23" fmla="*/ 205915 w 468131"/>
                <a:gd name="connsiteY23" fmla="*/ 20503 h 600230"/>
                <a:gd name="connsiteX24" fmla="*/ 205915 w 468131"/>
                <a:gd name="connsiteY24" fmla="*/ 0 h 600230"/>
                <a:gd name="connsiteX25" fmla="*/ 411538 w 468131"/>
                <a:gd name="connsiteY25" fmla="*/ 82306 h 600230"/>
                <a:gd name="connsiteX26" fmla="*/ 411538 w 468131"/>
                <a:gd name="connsiteY26" fmla="*/ 120970 h 600230"/>
                <a:gd name="connsiteX27" fmla="*/ 361673 w 468131"/>
                <a:gd name="connsiteY27" fmla="*/ 217921 h 600230"/>
                <a:gd name="connsiteX28" fmla="*/ 205915 w 468131"/>
                <a:gd name="connsiteY28" fmla="*/ 246626 h 600230"/>
                <a:gd name="connsiteX29" fmla="*/ 0 w 468131"/>
                <a:gd name="connsiteY29" fmla="*/ 164320 h 600230"/>
                <a:gd name="connsiteX30" fmla="*/ 0 w 468131"/>
                <a:gd name="connsiteY30" fmla="*/ 82306 h 600230"/>
                <a:gd name="connsiteX31" fmla="*/ 205915 w 468131"/>
                <a:gd name="connsiteY31" fmla="*/ 0 h 600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68131" h="600230">
                  <a:moveTo>
                    <a:pt x="0" y="328694"/>
                  </a:moveTo>
                  <a:cubicBezTo>
                    <a:pt x="0" y="374080"/>
                    <a:pt x="92112" y="410974"/>
                    <a:pt x="205932" y="410974"/>
                  </a:cubicBezTo>
                  <a:cubicBezTo>
                    <a:pt x="254628" y="410974"/>
                    <a:pt x="299218" y="404239"/>
                    <a:pt x="334420" y="392819"/>
                  </a:cubicBezTo>
                  <a:lnTo>
                    <a:pt x="369622" y="392819"/>
                  </a:lnTo>
                  <a:lnTo>
                    <a:pt x="350554" y="469243"/>
                  </a:lnTo>
                  <a:cubicBezTo>
                    <a:pt x="313299" y="483883"/>
                    <a:pt x="262255" y="493253"/>
                    <a:pt x="205932" y="493253"/>
                  </a:cubicBezTo>
                  <a:cubicBezTo>
                    <a:pt x="92112" y="493253"/>
                    <a:pt x="0" y="456359"/>
                    <a:pt x="0" y="410974"/>
                  </a:cubicBezTo>
                  <a:close/>
                  <a:moveTo>
                    <a:pt x="0" y="205346"/>
                  </a:moveTo>
                  <a:cubicBezTo>
                    <a:pt x="0" y="250751"/>
                    <a:pt x="92100" y="287661"/>
                    <a:pt x="205905" y="287661"/>
                  </a:cubicBezTo>
                  <a:cubicBezTo>
                    <a:pt x="254888" y="287661"/>
                    <a:pt x="299765" y="280923"/>
                    <a:pt x="335256" y="269499"/>
                  </a:cubicBezTo>
                  <a:lnTo>
                    <a:pt x="286859" y="363238"/>
                  </a:lnTo>
                  <a:cubicBezTo>
                    <a:pt x="261928" y="367339"/>
                    <a:pt x="234650" y="369975"/>
                    <a:pt x="205905" y="369975"/>
                  </a:cubicBezTo>
                  <a:cubicBezTo>
                    <a:pt x="92100" y="369975"/>
                    <a:pt x="0" y="333065"/>
                    <a:pt x="0" y="287661"/>
                  </a:cubicBezTo>
                  <a:close/>
                  <a:moveTo>
                    <a:pt x="412702" y="170486"/>
                  </a:moveTo>
                  <a:lnTo>
                    <a:pt x="378681" y="340978"/>
                  </a:lnTo>
                  <a:lnTo>
                    <a:pt x="468131" y="340978"/>
                  </a:lnTo>
                  <a:lnTo>
                    <a:pt x="342315" y="600230"/>
                  </a:lnTo>
                  <a:lnTo>
                    <a:pt x="400091" y="369100"/>
                  </a:lnTo>
                  <a:lnTo>
                    <a:pt x="310347" y="369100"/>
                  </a:lnTo>
                  <a:close/>
                  <a:moveTo>
                    <a:pt x="205915" y="20503"/>
                  </a:moveTo>
                  <a:cubicBezTo>
                    <a:pt x="92691" y="20503"/>
                    <a:pt x="20533" y="57116"/>
                    <a:pt x="20533" y="82306"/>
                  </a:cubicBezTo>
                  <a:cubicBezTo>
                    <a:pt x="20533" y="107203"/>
                    <a:pt x="92691" y="143816"/>
                    <a:pt x="205915" y="143816"/>
                  </a:cubicBezTo>
                  <a:cubicBezTo>
                    <a:pt x="318847" y="143816"/>
                    <a:pt x="391005" y="107203"/>
                    <a:pt x="391005" y="82306"/>
                  </a:cubicBezTo>
                  <a:cubicBezTo>
                    <a:pt x="391005" y="57116"/>
                    <a:pt x="318847" y="20503"/>
                    <a:pt x="205915" y="20503"/>
                  </a:cubicBezTo>
                  <a:close/>
                  <a:moveTo>
                    <a:pt x="205915" y="0"/>
                  </a:moveTo>
                  <a:cubicBezTo>
                    <a:pt x="319434" y="0"/>
                    <a:pt x="411538" y="36906"/>
                    <a:pt x="411538" y="82306"/>
                  </a:cubicBezTo>
                  <a:lnTo>
                    <a:pt x="411538" y="120970"/>
                  </a:lnTo>
                  <a:lnTo>
                    <a:pt x="361673" y="217921"/>
                  </a:lnTo>
                  <a:cubicBezTo>
                    <a:pt x="323833" y="235496"/>
                    <a:pt x="268101" y="246626"/>
                    <a:pt x="205915" y="246626"/>
                  </a:cubicBezTo>
                  <a:cubicBezTo>
                    <a:pt x="92104" y="246626"/>
                    <a:pt x="0" y="209720"/>
                    <a:pt x="0" y="164320"/>
                  </a:cubicBezTo>
                  <a:lnTo>
                    <a:pt x="0" y="82306"/>
                  </a:lnTo>
                  <a:cubicBezTo>
                    <a:pt x="0" y="36906"/>
                    <a:pt x="92104" y="0"/>
                    <a:pt x="205915" y="0"/>
                  </a:cubicBezTo>
                  <a:close/>
                </a:path>
              </a:pathLst>
            </a:custGeom>
            <a:solidFill>
              <a:srgbClr val="D6AF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22" name="组合 21"/>
          <p:cNvGrpSpPr/>
          <p:nvPr/>
        </p:nvGrpSpPr>
        <p:grpSpPr>
          <a:xfrm>
            <a:off x="7359650" y="4940300"/>
            <a:ext cx="638810" cy="638810"/>
            <a:chOff x="3111" y="7282"/>
            <a:chExt cx="1006" cy="1006"/>
          </a:xfrm>
        </p:grpSpPr>
        <p:sp>
          <p:nvSpPr>
            <p:cNvPr id="23" name="椭圆 22"/>
            <p:cNvSpPr/>
            <p:nvPr/>
          </p:nvSpPr>
          <p:spPr>
            <a:xfrm>
              <a:off x="3111" y="7282"/>
              <a:ext cx="1006" cy="1006"/>
            </a:xfrm>
            <a:prstGeom prst="ellipse">
              <a:avLst/>
            </a:prstGeom>
            <a:noFill/>
            <a:ln w="25400">
              <a:solidFill>
                <a:srgbClr val="D6AF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4" name="椭圆 15"/>
            <p:cNvSpPr/>
            <p:nvPr/>
          </p:nvSpPr>
          <p:spPr>
            <a:xfrm>
              <a:off x="3366" y="7528"/>
              <a:ext cx="496" cy="419"/>
            </a:xfrm>
            <a:custGeom>
              <a:avLst/>
              <a:gdLst>
                <a:gd name="connsiteX0" fmla="*/ 539466 w 608556"/>
                <a:gd name="connsiteY0" fmla="*/ 354870 h 513501"/>
                <a:gd name="connsiteX1" fmla="*/ 592574 w 608556"/>
                <a:gd name="connsiteY1" fmla="*/ 354870 h 513501"/>
                <a:gd name="connsiteX2" fmla="*/ 608556 w 608556"/>
                <a:gd name="connsiteY2" fmla="*/ 370832 h 513501"/>
                <a:gd name="connsiteX3" fmla="*/ 608556 w 608556"/>
                <a:gd name="connsiteY3" fmla="*/ 497539 h 513501"/>
                <a:gd name="connsiteX4" fmla="*/ 592574 w 608556"/>
                <a:gd name="connsiteY4" fmla="*/ 513501 h 513501"/>
                <a:gd name="connsiteX5" fmla="*/ 539466 w 608556"/>
                <a:gd name="connsiteY5" fmla="*/ 513501 h 513501"/>
                <a:gd name="connsiteX6" fmla="*/ 523384 w 608556"/>
                <a:gd name="connsiteY6" fmla="*/ 497539 h 513501"/>
                <a:gd name="connsiteX7" fmla="*/ 523384 w 608556"/>
                <a:gd name="connsiteY7" fmla="*/ 370832 h 513501"/>
                <a:gd name="connsiteX8" fmla="*/ 539466 w 608556"/>
                <a:gd name="connsiteY8" fmla="*/ 354870 h 513501"/>
                <a:gd name="connsiteX9" fmla="*/ 146810 w 608556"/>
                <a:gd name="connsiteY9" fmla="*/ 354870 h 513501"/>
                <a:gd name="connsiteX10" fmla="*/ 200018 w 608556"/>
                <a:gd name="connsiteY10" fmla="*/ 354870 h 513501"/>
                <a:gd name="connsiteX11" fmla="*/ 216000 w 608556"/>
                <a:gd name="connsiteY11" fmla="*/ 370832 h 513501"/>
                <a:gd name="connsiteX12" fmla="*/ 216000 w 608556"/>
                <a:gd name="connsiteY12" fmla="*/ 497539 h 513501"/>
                <a:gd name="connsiteX13" fmla="*/ 200018 w 608556"/>
                <a:gd name="connsiteY13" fmla="*/ 513501 h 513501"/>
                <a:gd name="connsiteX14" fmla="*/ 146810 w 608556"/>
                <a:gd name="connsiteY14" fmla="*/ 513501 h 513501"/>
                <a:gd name="connsiteX15" fmla="*/ 130828 w 608556"/>
                <a:gd name="connsiteY15" fmla="*/ 497539 h 513501"/>
                <a:gd name="connsiteX16" fmla="*/ 130828 w 608556"/>
                <a:gd name="connsiteY16" fmla="*/ 370832 h 513501"/>
                <a:gd name="connsiteX17" fmla="*/ 146810 w 608556"/>
                <a:gd name="connsiteY17" fmla="*/ 354870 h 513501"/>
                <a:gd name="connsiteX18" fmla="*/ 408537 w 608556"/>
                <a:gd name="connsiteY18" fmla="*/ 294113 h 513501"/>
                <a:gd name="connsiteX19" fmla="*/ 461745 w 608556"/>
                <a:gd name="connsiteY19" fmla="*/ 294113 h 513501"/>
                <a:gd name="connsiteX20" fmla="*/ 477727 w 608556"/>
                <a:gd name="connsiteY20" fmla="*/ 310074 h 513501"/>
                <a:gd name="connsiteX21" fmla="*/ 477727 w 608556"/>
                <a:gd name="connsiteY21" fmla="*/ 497540 h 513501"/>
                <a:gd name="connsiteX22" fmla="*/ 461745 w 608556"/>
                <a:gd name="connsiteY22" fmla="*/ 513501 h 513501"/>
                <a:gd name="connsiteX23" fmla="*/ 408537 w 608556"/>
                <a:gd name="connsiteY23" fmla="*/ 513501 h 513501"/>
                <a:gd name="connsiteX24" fmla="*/ 392555 w 608556"/>
                <a:gd name="connsiteY24" fmla="*/ 497540 h 513501"/>
                <a:gd name="connsiteX25" fmla="*/ 392555 w 608556"/>
                <a:gd name="connsiteY25" fmla="*/ 310074 h 513501"/>
                <a:gd name="connsiteX26" fmla="*/ 408537 w 608556"/>
                <a:gd name="connsiteY26" fmla="*/ 294113 h 513501"/>
                <a:gd name="connsiteX27" fmla="*/ 15982 w 608556"/>
                <a:gd name="connsiteY27" fmla="*/ 294113 h 513501"/>
                <a:gd name="connsiteX28" fmla="*/ 69091 w 608556"/>
                <a:gd name="connsiteY28" fmla="*/ 294113 h 513501"/>
                <a:gd name="connsiteX29" fmla="*/ 85172 w 608556"/>
                <a:gd name="connsiteY29" fmla="*/ 310074 h 513501"/>
                <a:gd name="connsiteX30" fmla="*/ 85172 w 608556"/>
                <a:gd name="connsiteY30" fmla="*/ 497540 h 513501"/>
                <a:gd name="connsiteX31" fmla="*/ 69091 w 608556"/>
                <a:gd name="connsiteY31" fmla="*/ 513501 h 513501"/>
                <a:gd name="connsiteX32" fmla="*/ 15982 w 608556"/>
                <a:gd name="connsiteY32" fmla="*/ 513501 h 513501"/>
                <a:gd name="connsiteX33" fmla="*/ 0 w 608556"/>
                <a:gd name="connsiteY33" fmla="*/ 497540 h 513501"/>
                <a:gd name="connsiteX34" fmla="*/ 0 w 608556"/>
                <a:gd name="connsiteY34" fmla="*/ 310074 h 513501"/>
                <a:gd name="connsiteX35" fmla="*/ 15982 w 608556"/>
                <a:gd name="connsiteY35" fmla="*/ 294113 h 513501"/>
                <a:gd name="connsiteX36" fmla="*/ 277638 w 608556"/>
                <a:gd name="connsiteY36" fmla="*/ 213245 h 513501"/>
                <a:gd name="connsiteX37" fmla="*/ 330846 w 608556"/>
                <a:gd name="connsiteY37" fmla="*/ 213245 h 513501"/>
                <a:gd name="connsiteX38" fmla="*/ 346828 w 608556"/>
                <a:gd name="connsiteY38" fmla="*/ 229304 h 513501"/>
                <a:gd name="connsiteX39" fmla="*/ 346828 w 608556"/>
                <a:gd name="connsiteY39" fmla="*/ 497542 h 513501"/>
                <a:gd name="connsiteX40" fmla="*/ 330846 w 608556"/>
                <a:gd name="connsiteY40" fmla="*/ 513501 h 513501"/>
                <a:gd name="connsiteX41" fmla="*/ 277638 w 608556"/>
                <a:gd name="connsiteY41" fmla="*/ 513501 h 513501"/>
                <a:gd name="connsiteX42" fmla="*/ 261656 w 608556"/>
                <a:gd name="connsiteY42" fmla="*/ 497542 h 513501"/>
                <a:gd name="connsiteX43" fmla="*/ 261656 w 608556"/>
                <a:gd name="connsiteY43" fmla="*/ 229304 h 513501"/>
                <a:gd name="connsiteX44" fmla="*/ 277638 w 608556"/>
                <a:gd name="connsiteY44" fmla="*/ 213245 h 513501"/>
                <a:gd name="connsiteX45" fmla="*/ 340889 w 608556"/>
                <a:gd name="connsiteY45" fmla="*/ 97 h 513501"/>
                <a:gd name="connsiteX46" fmla="*/ 356773 w 608556"/>
                <a:gd name="connsiteY46" fmla="*/ 5846 h 513501"/>
                <a:gd name="connsiteX47" fmla="*/ 558402 w 608556"/>
                <a:gd name="connsiteY47" fmla="*/ 208359 h 513501"/>
                <a:gd name="connsiteX48" fmla="*/ 558402 w 608556"/>
                <a:gd name="connsiteY48" fmla="*/ 192301 h 513501"/>
                <a:gd name="connsiteX49" fmla="*/ 578257 w 608556"/>
                <a:gd name="connsiteY49" fmla="*/ 172476 h 513501"/>
                <a:gd name="connsiteX50" fmla="*/ 598112 w 608556"/>
                <a:gd name="connsiteY50" fmla="*/ 192301 h 513501"/>
                <a:gd name="connsiteX51" fmla="*/ 598112 w 608556"/>
                <a:gd name="connsiteY51" fmla="*/ 256435 h 513501"/>
                <a:gd name="connsiteX52" fmla="*/ 578257 w 608556"/>
                <a:gd name="connsiteY52" fmla="*/ 276260 h 513501"/>
                <a:gd name="connsiteX53" fmla="*/ 578158 w 608556"/>
                <a:gd name="connsiteY53" fmla="*/ 276260 h 513501"/>
                <a:gd name="connsiteX54" fmla="*/ 514125 w 608556"/>
                <a:gd name="connsiteY54" fmla="*/ 276260 h 513501"/>
                <a:gd name="connsiteX55" fmla="*/ 494270 w 608556"/>
                <a:gd name="connsiteY55" fmla="*/ 256435 h 513501"/>
                <a:gd name="connsiteX56" fmla="*/ 514125 w 608556"/>
                <a:gd name="connsiteY56" fmla="*/ 236610 h 513501"/>
                <a:gd name="connsiteX57" fmla="*/ 530506 w 608556"/>
                <a:gd name="connsiteY57" fmla="*/ 236610 h 513501"/>
                <a:gd name="connsiteX58" fmla="*/ 345456 w 608556"/>
                <a:gd name="connsiteY58" fmla="*/ 50750 h 513501"/>
                <a:gd name="connsiteX59" fmla="*/ 196245 w 608556"/>
                <a:gd name="connsiteY59" fmla="*/ 267636 h 513501"/>
                <a:gd name="connsiteX60" fmla="*/ 179864 w 608556"/>
                <a:gd name="connsiteY60" fmla="*/ 276260 h 513501"/>
                <a:gd name="connsiteX61" fmla="*/ 169242 w 608556"/>
                <a:gd name="connsiteY61" fmla="*/ 273088 h 513501"/>
                <a:gd name="connsiteX62" fmla="*/ 19634 w 608556"/>
                <a:gd name="connsiteY62" fmla="*/ 177928 h 513501"/>
                <a:gd name="connsiteX63" fmla="*/ 13479 w 608556"/>
                <a:gd name="connsiteY63" fmla="*/ 150569 h 513501"/>
                <a:gd name="connsiteX64" fmla="*/ 40978 w 608556"/>
                <a:gd name="connsiteY64" fmla="*/ 144523 h 513501"/>
                <a:gd name="connsiteX65" fmla="*/ 174404 w 608556"/>
                <a:gd name="connsiteY65" fmla="*/ 229374 h 513501"/>
                <a:gd name="connsiteX66" fmla="*/ 326296 w 608556"/>
                <a:gd name="connsiteY66" fmla="*/ 8622 h 513501"/>
                <a:gd name="connsiteX67" fmla="*/ 340889 w 608556"/>
                <a:gd name="connsiteY67" fmla="*/ 97 h 51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8556" h="513501">
                  <a:moveTo>
                    <a:pt x="539466" y="354870"/>
                  </a:moveTo>
                  <a:lnTo>
                    <a:pt x="592574" y="354870"/>
                  </a:lnTo>
                  <a:cubicBezTo>
                    <a:pt x="601409" y="354870"/>
                    <a:pt x="608556" y="362009"/>
                    <a:pt x="608556" y="370832"/>
                  </a:cubicBezTo>
                  <a:lnTo>
                    <a:pt x="608556" y="497539"/>
                  </a:lnTo>
                  <a:cubicBezTo>
                    <a:pt x="608556" y="506363"/>
                    <a:pt x="601409" y="513501"/>
                    <a:pt x="592574" y="513501"/>
                  </a:cubicBezTo>
                  <a:lnTo>
                    <a:pt x="539466" y="513501"/>
                  </a:lnTo>
                  <a:cubicBezTo>
                    <a:pt x="530532" y="513501"/>
                    <a:pt x="523384" y="506363"/>
                    <a:pt x="523384" y="497539"/>
                  </a:cubicBezTo>
                  <a:lnTo>
                    <a:pt x="523384" y="370832"/>
                  </a:lnTo>
                  <a:cubicBezTo>
                    <a:pt x="523384" y="362009"/>
                    <a:pt x="530532" y="354870"/>
                    <a:pt x="539466" y="354870"/>
                  </a:cubicBezTo>
                  <a:close/>
                  <a:moveTo>
                    <a:pt x="146810" y="354870"/>
                  </a:moveTo>
                  <a:lnTo>
                    <a:pt x="200018" y="354870"/>
                  </a:lnTo>
                  <a:cubicBezTo>
                    <a:pt x="208853" y="354870"/>
                    <a:pt x="216000" y="362009"/>
                    <a:pt x="216000" y="370832"/>
                  </a:cubicBezTo>
                  <a:lnTo>
                    <a:pt x="216000" y="497539"/>
                  </a:lnTo>
                  <a:cubicBezTo>
                    <a:pt x="216000" y="506363"/>
                    <a:pt x="208853" y="513501"/>
                    <a:pt x="200018" y="513501"/>
                  </a:cubicBezTo>
                  <a:lnTo>
                    <a:pt x="146810" y="513501"/>
                  </a:lnTo>
                  <a:cubicBezTo>
                    <a:pt x="137976" y="513501"/>
                    <a:pt x="130828" y="506363"/>
                    <a:pt x="130828" y="497539"/>
                  </a:cubicBezTo>
                  <a:lnTo>
                    <a:pt x="130828" y="370832"/>
                  </a:lnTo>
                  <a:cubicBezTo>
                    <a:pt x="130828" y="362009"/>
                    <a:pt x="137976" y="354870"/>
                    <a:pt x="146810" y="354870"/>
                  </a:cubicBezTo>
                  <a:close/>
                  <a:moveTo>
                    <a:pt x="408537" y="294113"/>
                  </a:moveTo>
                  <a:lnTo>
                    <a:pt x="461745" y="294113"/>
                  </a:lnTo>
                  <a:cubicBezTo>
                    <a:pt x="470580" y="294113"/>
                    <a:pt x="477727" y="301251"/>
                    <a:pt x="477727" y="310074"/>
                  </a:cubicBezTo>
                  <a:lnTo>
                    <a:pt x="477727" y="497540"/>
                  </a:lnTo>
                  <a:cubicBezTo>
                    <a:pt x="477727" y="506363"/>
                    <a:pt x="470580" y="513501"/>
                    <a:pt x="461745" y="513501"/>
                  </a:cubicBezTo>
                  <a:lnTo>
                    <a:pt x="408537" y="513501"/>
                  </a:lnTo>
                  <a:cubicBezTo>
                    <a:pt x="399703" y="513501"/>
                    <a:pt x="392555" y="506363"/>
                    <a:pt x="392555" y="497540"/>
                  </a:cubicBezTo>
                  <a:lnTo>
                    <a:pt x="392555" y="310074"/>
                  </a:lnTo>
                  <a:cubicBezTo>
                    <a:pt x="392555" y="301251"/>
                    <a:pt x="399703" y="294113"/>
                    <a:pt x="408537" y="294113"/>
                  </a:cubicBezTo>
                  <a:close/>
                  <a:moveTo>
                    <a:pt x="15982" y="294113"/>
                  </a:moveTo>
                  <a:lnTo>
                    <a:pt x="69091" y="294113"/>
                  </a:lnTo>
                  <a:cubicBezTo>
                    <a:pt x="78025" y="294113"/>
                    <a:pt x="85172" y="301251"/>
                    <a:pt x="85172" y="310074"/>
                  </a:cubicBezTo>
                  <a:lnTo>
                    <a:pt x="85172" y="497540"/>
                  </a:lnTo>
                  <a:cubicBezTo>
                    <a:pt x="85172" y="506363"/>
                    <a:pt x="78025" y="513501"/>
                    <a:pt x="69091" y="513501"/>
                  </a:cubicBezTo>
                  <a:lnTo>
                    <a:pt x="15982" y="513501"/>
                  </a:lnTo>
                  <a:cubicBezTo>
                    <a:pt x="7147" y="513501"/>
                    <a:pt x="0" y="506363"/>
                    <a:pt x="0" y="497540"/>
                  </a:cubicBezTo>
                  <a:lnTo>
                    <a:pt x="0" y="310074"/>
                  </a:lnTo>
                  <a:cubicBezTo>
                    <a:pt x="0" y="301251"/>
                    <a:pt x="7147" y="294113"/>
                    <a:pt x="15982" y="294113"/>
                  </a:cubicBezTo>
                  <a:close/>
                  <a:moveTo>
                    <a:pt x="277638" y="213245"/>
                  </a:moveTo>
                  <a:lnTo>
                    <a:pt x="330846" y="213245"/>
                  </a:lnTo>
                  <a:cubicBezTo>
                    <a:pt x="339681" y="213245"/>
                    <a:pt x="346828" y="220382"/>
                    <a:pt x="346828" y="229304"/>
                  </a:cubicBezTo>
                  <a:lnTo>
                    <a:pt x="346828" y="497542"/>
                  </a:lnTo>
                  <a:cubicBezTo>
                    <a:pt x="346828" y="506364"/>
                    <a:pt x="339681" y="513501"/>
                    <a:pt x="330846" y="513501"/>
                  </a:cubicBezTo>
                  <a:lnTo>
                    <a:pt x="277638" y="513501"/>
                  </a:lnTo>
                  <a:cubicBezTo>
                    <a:pt x="268804" y="513501"/>
                    <a:pt x="261656" y="506364"/>
                    <a:pt x="261656" y="497542"/>
                  </a:cubicBezTo>
                  <a:lnTo>
                    <a:pt x="261656" y="229304"/>
                  </a:lnTo>
                  <a:cubicBezTo>
                    <a:pt x="261656" y="220382"/>
                    <a:pt x="268804" y="213245"/>
                    <a:pt x="277638" y="213245"/>
                  </a:cubicBezTo>
                  <a:close/>
                  <a:moveTo>
                    <a:pt x="340889" y="97"/>
                  </a:moveTo>
                  <a:cubicBezTo>
                    <a:pt x="346747" y="-498"/>
                    <a:pt x="352604" y="1683"/>
                    <a:pt x="356773" y="5846"/>
                  </a:cubicBezTo>
                  <a:lnTo>
                    <a:pt x="558402" y="208359"/>
                  </a:lnTo>
                  <a:lnTo>
                    <a:pt x="558402" y="192301"/>
                  </a:lnTo>
                  <a:cubicBezTo>
                    <a:pt x="558402" y="181397"/>
                    <a:pt x="567238" y="172476"/>
                    <a:pt x="578257" y="172476"/>
                  </a:cubicBezTo>
                  <a:cubicBezTo>
                    <a:pt x="589177" y="172476"/>
                    <a:pt x="598112" y="181397"/>
                    <a:pt x="598112" y="192301"/>
                  </a:cubicBezTo>
                  <a:lnTo>
                    <a:pt x="598112" y="256435"/>
                  </a:lnTo>
                  <a:cubicBezTo>
                    <a:pt x="598112" y="267438"/>
                    <a:pt x="588979" y="276260"/>
                    <a:pt x="578257" y="276260"/>
                  </a:cubicBezTo>
                  <a:lnTo>
                    <a:pt x="578158" y="276260"/>
                  </a:lnTo>
                  <a:lnTo>
                    <a:pt x="514125" y="276260"/>
                  </a:lnTo>
                  <a:cubicBezTo>
                    <a:pt x="503106" y="276260"/>
                    <a:pt x="494270" y="267339"/>
                    <a:pt x="494270" y="256435"/>
                  </a:cubicBezTo>
                  <a:cubicBezTo>
                    <a:pt x="494270" y="245432"/>
                    <a:pt x="503106" y="236610"/>
                    <a:pt x="514125" y="236610"/>
                  </a:cubicBezTo>
                  <a:lnTo>
                    <a:pt x="530506" y="236610"/>
                  </a:lnTo>
                  <a:lnTo>
                    <a:pt x="345456" y="50750"/>
                  </a:lnTo>
                  <a:lnTo>
                    <a:pt x="196245" y="267636"/>
                  </a:lnTo>
                  <a:cubicBezTo>
                    <a:pt x="192373" y="273187"/>
                    <a:pt x="186218" y="276260"/>
                    <a:pt x="179864" y="276260"/>
                  </a:cubicBezTo>
                  <a:cubicBezTo>
                    <a:pt x="176191" y="276260"/>
                    <a:pt x="172518" y="275170"/>
                    <a:pt x="169242" y="273088"/>
                  </a:cubicBezTo>
                  <a:lnTo>
                    <a:pt x="19634" y="177928"/>
                  </a:lnTo>
                  <a:cubicBezTo>
                    <a:pt x="10302" y="172079"/>
                    <a:pt x="7621" y="159788"/>
                    <a:pt x="13479" y="150569"/>
                  </a:cubicBezTo>
                  <a:cubicBezTo>
                    <a:pt x="19435" y="141351"/>
                    <a:pt x="31646" y="138674"/>
                    <a:pt x="40978" y="144523"/>
                  </a:cubicBezTo>
                  <a:lnTo>
                    <a:pt x="174404" y="229374"/>
                  </a:lnTo>
                  <a:lnTo>
                    <a:pt x="326296" y="8622"/>
                  </a:lnTo>
                  <a:cubicBezTo>
                    <a:pt x="329671" y="3765"/>
                    <a:pt x="334933" y="593"/>
                    <a:pt x="340889" y="97"/>
                  </a:cubicBezTo>
                  <a:close/>
                </a:path>
              </a:pathLst>
            </a:custGeom>
            <a:solidFill>
              <a:srgbClr val="D6AF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25" name="组合 24"/>
          <p:cNvGrpSpPr/>
          <p:nvPr/>
        </p:nvGrpSpPr>
        <p:grpSpPr>
          <a:xfrm>
            <a:off x="8515350" y="4940300"/>
            <a:ext cx="638810" cy="638810"/>
            <a:chOff x="4931" y="7282"/>
            <a:chExt cx="1006" cy="1006"/>
          </a:xfrm>
        </p:grpSpPr>
        <p:sp>
          <p:nvSpPr>
            <p:cNvPr id="26" name="椭圆 25"/>
            <p:cNvSpPr/>
            <p:nvPr/>
          </p:nvSpPr>
          <p:spPr>
            <a:xfrm>
              <a:off x="4931" y="7282"/>
              <a:ext cx="1006" cy="1006"/>
            </a:xfrm>
            <a:prstGeom prst="ellipse">
              <a:avLst/>
            </a:prstGeom>
            <a:noFill/>
            <a:ln w="25400">
              <a:solidFill>
                <a:srgbClr val="D6AF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8" name="椭圆 16"/>
            <p:cNvSpPr/>
            <p:nvPr/>
          </p:nvSpPr>
          <p:spPr>
            <a:xfrm>
              <a:off x="5141" y="7496"/>
              <a:ext cx="619" cy="544"/>
            </a:xfrm>
            <a:custGeom>
              <a:avLst/>
              <a:gdLst>
                <a:gd name="connsiteX0" fmla="*/ 352921 w 607646"/>
                <a:gd name="connsiteY0" fmla="*/ 457945 h 533051"/>
                <a:gd name="connsiteX1" fmla="*/ 342979 w 607646"/>
                <a:gd name="connsiteY1" fmla="*/ 462170 h 533051"/>
                <a:gd name="connsiteX2" fmla="*/ 338854 w 607646"/>
                <a:gd name="connsiteY2" fmla="*/ 472100 h 533051"/>
                <a:gd name="connsiteX3" fmla="*/ 342979 w 607646"/>
                <a:gd name="connsiteY3" fmla="*/ 482029 h 533051"/>
                <a:gd name="connsiteX4" fmla="*/ 352921 w 607646"/>
                <a:gd name="connsiteY4" fmla="*/ 486149 h 533051"/>
                <a:gd name="connsiteX5" fmla="*/ 362863 w 607646"/>
                <a:gd name="connsiteY5" fmla="*/ 482029 h 533051"/>
                <a:gd name="connsiteX6" fmla="*/ 366987 w 607646"/>
                <a:gd name="connsiteY6" fmla="*/ 472100 h 533051"/>
                <a:gd name="connsiteX7" fmla="*/ 362863 w 607646"/>
                <a:gd name="connsiteY7" fmla="*/ 462170 h 533051"/>
                <a:gd name="connsiteX8" fmla="*/ 352921 w 607646"/>
                <a:gd name="connsiteY8" fmla="*/ 457945 h 533051"/>
                <a:gd name="connsiteX9" fmla="*/ 438485 w 607646"/>
                <a:gd name="connsiteY9" fmla="*/ 375972 h 533051"/>
                <a:gd name="connsiteX10" fmla="*/ 431081 w 607646"/>
                <a:gd name="connsiteY10" fmla="*/ 379141 h 533051"/>
                <a:gd name="connsiteX11" fmla="*/ 372699 w 607646"/>
                <a:gd name="connsiteY11" fmla="*/ 437346 h 533051"/>
                <a:gd name="connsiteX12" fmla="*/ 369632 w 607646"/>
                <a:gd name="connsiteY12" fmla="*/ 444846 h 533051"/>
                <a:gd name="connsiteX13" fmla="*/ 372699 w 607646"/>
                <a:gd name="connsiteY13" fmla="*/ 452346 h 533051"/>
                <a:gd name="connsiteX14" fmla="*/ 380208 w 607646"/>
                <a:gd name="connsiteY14" fmla="*/ 455409 h 533051"/>
                <a:gd name="connsiteX15" fmla="*/ 387612 w 607646"/>
                <a:gd name="connsiteY15" fmla="*/ 452346 h 533051"/>
                <a:gd name="connsiteX16" fmla="*/ 445994 w 607646"/>
                <a:gd name="connsiteY16" fmla="*/ 394035 h 533051"/>
                <a:gd name="connsiteX17" fmla="*/ 449062 w 607646"/>
                <a:gd name="connsiteY17" fmla="*/ 386535 h 533051"/>
                <a:gd name="connsiteX18" fmla="*/ 445994 w 607646"/>
                <a:gd name="connsiteY18" fmla="*/ 379141 h 533051"/>
                <a:gd name="connsiteX19" fmla="*/ 438485 w 607646"/>
                <a:gd name="connsiteY19" fmla="*/ 375972 h 533051"/>
                <a:gd name="connsiteX20" fmla="*/ 534943 w 607646"/>
                <a:gd name="connsiteY20" fmla="*/ 217624 h 533051"/>
                <a:gd name="connsiteX21" fmla="*/ 553981 w 607646"/>
                <a:gd name="connsiteY21" fmla="*/ 225547 h 533051"/>
                <a:gd name="connsiteX22" fmla="*/ 554404 w 607646"/>
                <a:gd name="connsiteY22" fmla="*/ 225969 h 533051"/>
                <a:gd name="connsiteX23" fmla="*/ 556520 w 607646"/>
                <a:gd name="connsiteY23" fmla="*/ 230934 h 533051"/>
                <a:gd name="connsiteX24" fmla="*/ 554510 w 607646"/>
                <a:gd name="connsiteY24" fmla="*/ 235899 h 533051"/>
                <a:gd name="connsiteX25" fmla="*/ 524050 w 607646"/>
                <a:gd name="connsiteY25" fmla="*/ 266322 h 533051"/>
                <a:gd name="connsiteX26" fmla="*/ 516752 w 607646"/>
                <a:gd name="connsiteY26" fmla="*/ 283752 h 533051"/>
                <a:gd name="connsiteX27" fmla="*/ 524050 w 607646"/>
                <a:gd name="connsiteY27" fmla="*/ 301182 h 533051"/>
                <a:gd name="connsiteX28" fmla="*/ 541501 w 607646"/>
                <a:gd name="connsiteY28" fmla="*/ 308365 h 533051"/>
                <a:gd name="connsiteX29" fmla="*/ 558952 w 607646"/>
                <a:gd name="connsiteY29" fmla="*/ 301182 h 533051"/>
                <a:gd name="connsiteX30" fmla="*/ 589413 w 607646"/>
                <a:gd name="connsiteY30" fmla="*/ 270759 h 533051"/>
                <a:gd name="connsiteX31" fmla="*/ 594384 w 607646"/>
                <a:gd name="connsiteY31" fmla="*/ 268752 h 533051"/>
                <a:gd name="connsiteX32" fmla="*/ 599355 w 607646"/>
                <a:gd name="connsiteY32" fmla="*/ 270759 h 533051"/>
                <a:gd name="connsiteX33" fmla="*/ 599778 w 607646"/>
                <a:gd name="connsiteY33" fmla="*/ 271181 h 533051"/>
                <a:gd name="connsiteX34" fmla="*/ 606758 w 607646"/>
                <a:gd name="connsiteY34" fmla="*/ 297168 h 533051"/>
                <a:gd name="connsiteX35" fmla="*/ 590047 w 607646"/>
                <a:gd name="connsiteY35" fmla="*/ 359704 h 533051"/>
                <a:gd name="connsiteX36" fmla="*/ 571010 w 607646"/>
                <a:gd name="connsiteY36" fmla="*/ 378612 h 533051"/>
                <a:gd name="connsiteX37" fmla="*/ 570798 w 607646"/>
                <a:gd name="connsiteY37" fmla="*/ 378718 h 533051"/>
                <a:gd name="connsiteX38" fmla="*/ 501627 w 607646"/>
                <a:gd name="connsiteY38" fmla="*/ 395303 h 533051"/>
                <a:gd name="connsiteX39" fmla="*/ 377987 w 607646"/>
                <a:gd name="connsiteY39" fmla="*/ 518790 h 533051"/>
                <a:gd name="connsiteX40" fmla="*/ 343507 w 607646"/>
                <a:gd name="connsiteY40" fmla="*/ 533051 h 533051"/>
                <a:gd name="connsiteX41" fmla="*/ 309028 w 607646"/>
                <a:gd name="connsiteY41" fmla="*/ 518790 h 533051"/>
                <a:gd name="connsiteX42" fmla="*/ 306066 w 607646"/>
                <a:gd name="connsiteY42" fmla="*/ 515833 h 533051"/>
                <a:gd name="connsiteX43" fmla="*/ 291788 w 607646"/>
                <a:gd name="connsiteY43" fmla="*/ 481501 h 533051"/>
                <a:gd name="connsiteX44" fmla="*/ 306066 w 607646"/>
                <a:gd name="connsiteY44" fmla="*/ 447064 h 533051"/>
                <a:gd name="connsiteX45" fmla="*/ 429707 w 607646"/>
                <a:gd name="connsiteY45" fmla="*/ 323576 h 533051"/>
                <a:gd name="connsiteX46" fmla="*/ 446418 w 607646"/>
                <a:gd name="connsiteY46" fmla="*/ 254491 h 533051"/>
                <a:gd name="connsiteX47" fmla="*/ 446418 w 607646"/>
                <a:gd name="connsiteY47" fmla="*/ 254280 h 533051"/>
                <a:gd name="connsiteX48" fmla="*/ 465455 w 607646"/>
                <a:gd name="connsiteY48" fmla="*/ 235265 h 533051"/>
                <a:gd name="connsiteX49" fmla="*/ 527963 w 607646"/>
                <a:gd name="connsiteY49" fmla="*/ 218575 h 533051"/>
                <a:gd name="connsiteX50" fmla="*/ 534943 w 607646"/>
                <a:gd name="connsiteY50" fmla="*/ 217624 h 533051"/>
                <a:gd name="connsiteX51" fmla="*/ 253873 w 607646"/>
                <a:gd name="connsiteY51" fmla="*/ 140927 h 533051"/>
                <a:gd name="connsiteX52" fmla="*/ 141005 w 607646"/>
                <a:gd name="connsiteY52" fmla="*/ 253542 h 533051"/>
                <a:gd name="connsiteX53" fmla="*/ 253873 w 607646"/>
                <a:gd name="connsiteY53" fmla="*/ 366262 h 533051"/>
                <a:gd name="connsiteX54" fmla="*/ 366741 w 607646"/>
                <a:gd name="connsiteY54" fmla="*/ 253542 h 533051"/>
                <a:gd name="connsiteX55" fmla="*/ 253873 w 607646"/>
                <a:gd name="connsiteY55" fmla="*/ 140927 h 533051"/>
                <a:gd name="connsiteX56" fmla="*/ 232929 w 607646"/>
                <a:gd name="connsiteY56" fmla="*/ 0 h 533051"/>
                <a:gd name="connsiteX57" fmla="*/ 274818 w 607646"/>
                <a:gd name="connsiteY57" fmla="*/ 0 h 533051"/>
                <a:gd name="connsiteX58" fmla="*/ 316918 w 607646"/>
                <a:gd name="connsiteY58" fmla="*/ 42045 h 533051"/>
                <a:gd name="connsiteX59" fmla="*/ 316918 w 607646"/>
                <a:gd name="connsiteY59" fmla="*/ 55885 h 533051"/>
                <a:gd name="connsiteX60" fmla="*/ 349287 w 607646"/>
                <a:gd name="connsiteY60" fmla="*/ 69301 h 533051"/>
                <a:gd name="connsiteX61" fmla="*/ 359125 w 607646"/>
                <a:gd name="connsiteY61" fmla="*/ 59476 h 533051"/>
                <a:gd name="connsiteX62" fmla="*/ 388849 w 607646"/>
                <a:gd name="connsiteY62" fmla="*/ 47222 h 533051"/>
                <a:gd name="connsiteX63" fmla="*/ 418574 w 607646"/>
                <a:gd name="connsiteY63" fmla="*/ 59476 h 533051"/>
                <a:gd name="connsiteX64" fmla="*/ 448192 w 607646"/>
                <a:gd name="connsiteY64" fmla="*/ 89162 h 533051"/>
                <a:gd name="connsiteX65" fmla="*/ 448192 w 607646"/>
                <a:gd name="connsiteY65" fmla="*/ 148533 h 533051"/>
                <a:gd name="connsiteX66" fmla="*/ 438460 w 607646"/>
                <a:gd name="connsiteY66" fmla="*/ 158252 h 533051"/>
                <a:gd name="connsiteX67" fmla="*/ 451789 w 607646"/>
                <a:gd name="connsiteY67" fmla="*/ 190684 h 533051"/>
                <a:gd name="connsiteX68" fmla="*/ 465752 w 607646"/>
                <a:gd name="connsiteY68" fmla="*/ 190684 h 533051"/>
                <a:gd name="connsiteX69" fmla="*/ 497909 w 607646"/>
                <a:gd name="connsiteY69" fmla="*/ 205685 h 533051"/>
                <a:gd name="connsiteX70" fmla="*/ 450837 w 607646"/>
                <a:gd name="connsiteY70" fmla="*/ 218257 h 533051"/>
                <a:gd name="connsiteX71" fmla="*/ 419420 w 607646"/>
                <a:gd name="connsiteY71" fmla="*/ 249739 h 533051"/>
                <a:gd name="connsiteX72" fmla="*/ 419208 w 607646"/>
                <a:gd name="connsiteY72" fmla="*/ 250372 h 533051"/>
                <a:gd name="connsiteX73" fmla="*/ 403764 w 607646"/>
                <a:gd name="connsiteY73" fmla="*/ 314603 h 533051"/>
                <a:gd name="connsiteX74" fmla="*/ 283598 w 607646"/>
                <a:gd name="connsiteY74" fmla="*/ 434613 h 533051"/>
                <a:gd name="connsiteX75" fmla="*/ 264134 w 607646"/>
                <a:gd name="connsiteY75" fmla="*/ 481518 h 533051"/>
                <a:gd name="connsiteX76" fmla="*/ 269317 w 607646"/>
                <a:gd name="connsiteY76" fmla="*/ 507083 h 533051"/>
                <a:gd name="connsiteX77" fmla="*/ 232929 w 607646"/>
                <a:gd name="connsiteY77" fmla="*/ 507083 h 533051"/>
                <a:gd name="connsiteX78" fmla="*/ 190828 w 607646"/>
                <a:gd name="connsiteY78" fmla="*/ 465143 h 533051"/>
                <a:gd name="connsiteX79" fmla="*/ 190828 w 607646"/>
                <a:gd name="connsiteY79" fmla="*/ 451304 h 533051"/>
                <a:gd name="connsiteX80" fmla="*/ 158459 w 607646"/>
                <a:gd name="connsiteY80" fmla="*/ 437888 h 533051"/>
                <a:gd name="connsiteX81" fmla="*/ 148622 w 607646"/>
                <a:gd name="connsiteY81" fmla="*/ 447712 h 533051"/>
                <a:gd name="connsiteX82" fmla="*/ 118897 w 607646"/>
                <a:gd name="connsiteY82" fmla="*/ 459967 h 533051"/>
                <a:gd name="connsiteX83" fmla="*/ 89173 w 607646"/>
                <a:gd name="connsiteY83" fmla="*/ 447712 h 533051"/>
                <a:gd name="connsiteX84" fmla="*/ 59554 w 607646"/>
                <a:gd name="connsiteY84" fmla="*/ 418027 h 533051"/>
                <a:gd name="connsiteX85" fmla="*/ 59554 w 607646"/>
                <a:gd name="connsiteY85" fmla="*/ 358656 h 533051"/>
                <a:gd name="connsiteX86" fmla="*/ 69286 w 607646"/>
                <a:gd name="connsiteY86" fmla="*/ 348831 h 533051"/>
                <a:gd name="connsiteX87" fmla="*/ 55958 w 607646"/>
                <a:gd name="connsiteY87" fmla="*/ 316505 h 533051"/>
                <a:gd name="connsiteX88" fmla="*/ 41995 w 607646"/>
                <a:gd name="connsiteY88" fmla="*/ 316505 h 533051"/>
                <a:gd name="connsiteX89" fmla="*/ 0 w 607646"/>
                <a:gd name="connsiteY89" fmla="*/ 274565 h 533051"/>
                <a:gd name="connsiteX90" fmla="*/ 0 w 607646"/>
                <a:gd name="connsiteY90" fmla="*/ 232625 h 533051"/>
                <a:gd name="connsiteX91" fmla="*/ 41995 w 607646"/>
                <a:gd name="connsiteY91" fmla="*/ 190684 h 533051"/>
                <a:gd name="connsiteX92" fmla="*/ 55958 w 607646"/>
                <a:gd name="connsiteY92" fmla="*/ 190684 h 533051"/>
                <a:gd name="connsiteX93" fmla="*/ 69286 w 607646"/>
                <a:gd name="connsiteY93" fmla="*/ 158252 h 533051"/>
                <a:gd name="connsiteX94" fmla="*/ 59554 w 607646"/>
                <a:gd name="connsiteY94" fmla="*/ 148533 h 533051"/>
                <a:gd name="connsiteX95" fmla="*/ 59554 w 607646"/>
                <a:gd name="connsiteY95" fmla="*/ 89162 h 533051"/>
                <a:gd name="connsiteX96" fmla="*/ 89173 w 607646"/>
                <a:gd name="connsiteY96" fmla="*/ 59476 h 533051"/>
                <a:gd name="connsiteX97" fmla="*/ 118897 w 607646"/>
                <a:gd name="connsiteY97" fmla="*/ 47222 h 533051"/>
                <a:gd name="connsiteX98" fmla="*/ 148622 w 607646"/>
                <a:gd name="connsiteY98" fmla="*/ 59476 h 533051"/>
                <a:gd name="connsiteX99" fmla="*/ 158459 w 607646"/>
                <a:gd name="connsiteY99" fmla="*/ 69301 h 533051"/>
                <a:gd name="connsiteX100" fmla="*/ 190828 w 607646"/>
                <a:gd name="connsiteY100" fmla="*/ 55885 h 533051"/>
                <a:gd name="connsiteX101" fmla="*/ 190828 w 607646"/>
                <a:gd name="connsiteY101" fmla="*/ 42045 h 533051"/>
                <a:gd name="connsiteX102" fmla="*/ 232929 w 607646"/>
                <a:gd name="connsiteY102" fmla="*/ 0 h 533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7646" h="533051">
                  <a:moveTo>
                    <a:pt x="352921" y="457945"/>
                  </a:moveTo>
                  <a:cubicBezTo>
                    <a:pt x="349113" y="457945"/>
                    <a:pt x="345623" y="459423"/>
                    <a:pt x="342979" y="462170"/>
                  </a:cubicBezTo>
                  <a:cubicBezTo>
                    <a:pt x="340229" y="464811"/>
                    <a:pt x="338854" y="468297"/>
                    <a:pt x="338854" y="472100"/>
                  </a:cubicBezTo>
                  <a:cubicBezTo>
                    <a:pt x="338854" y="475797"/>
                    <a:pt x="340229" y="479389"/>
                    <a:pt x="342979" y="482029"/>
                  </a:cubicBezTo>
                  <a:cubicBezTo>
                    <a:pt x="345623" y="484670"/>
                    <a:pt x="349113" y="486149"/>
                    <a:pt x="352921" y="486149"/>
                  </a:cubicBezTo>
                  <a:cubicBezTo>
                    <a:pt x="356622" y="486149"/>
                    <a:pt x="360218" y="484670"/>
                    <a:pt x="362863" y="482029"/>
                  </a:cubicBezTo>
                  <a:cubicBezTo>
                    <a:pt x="365507" y="479389"/>
                    <a:pt x="366987" y="475797"/>
                    <a:pt x="366987" y="472100"/>
                  </a:cubicBezTo>
                  <a:cubicBezTo>
                    <a:pt x="366987" y="468297"/>
                    <a:pt x="365507" y="464811"/>
                    <a:pt x="362863" y="462170"/>
                  </a:cubicBezTo>
                  <a:cubicBezTo>
                    <a:pt x="360218" y="459423"/>
                    <a:pt x="356622" y="457945"/>
                    <a:pt x="352921" y="457945"/>
                  </a:cubicBezTo>
                  <a:close/>
                  <a:moveTo>
                    <a:pt x="438485" y="375972"/>
                  </a:moveTo>
                  <a:cubicBezTo>
                    <a:pt x="435735" y="375972"/>
                    <a:pt x="432985" y="377134"/>
                    <a:pt x="431081" y="379141"/>
                  </a:cubicBezTo>
                  <a:lnTo>
                    <a:pt x="372699" y="437346"/>
                  </a:lnTo>
                  <a:cubicBezTo>
                    <a:pt x="370689" y="439353"/>
                    <a:pt x="369632" y="441994"/>
                    <a:pt x="369632" y="444846"/>
                  </a:cubicBezTo>
                  <a:cubicBezTo>
                    <a:pt x="369632" y="447698"/>
                    <a:pt x="370689" y="450339"/>
                    <a:pt x="372699" y="452346"/>
                  </a:cubicBezTo>
                  <a:cubicBezTo>
                    <a:pt x="374708" y="454353"/>
                    <a:pt x="377352" y="455409"/>
                    <a:pt x="380208" y="455409"/>
                  </a:cubicBezTo>
                  <a:cubicBezTo>
                    <a:pt x="382958" y="455409"/>
                    <a:pt x="385602" y="454353"/>
                    <a:pt x="387612" y="452346"/>
                  </a:cubicBezTo>
                  <a:lnTo>
                    <a:pt x="445994" y="394035"/>
                  </a:lnTo>
                  <a:cubicBezTo>
                    <a:pt x="448004" y="392028"/>
                    <a:pt x="449062" y="389387"/>
                    <a:pt x="449062" y="386535"/>
                  </a:cubicBezTo>
                  <a:cubicBezTo>
                    <a:pt x="449062" y="383789"/>
                    <a:pt x="448004" y="381148"/>
                    <a:pt x="445994" y="379141"/>
                  </a:cubicBezTo>
                  <a:cubicBezTo>
                    <a:pt x="443985" y="377134"/>
                    <a:pt x="441341" y="375972"/>
                    <a:pt x="438485" y="375972"/>
                  </a:cubicBezTo>
                  <a:close/>
                  <a:moveTo>
                    <a:pt x="534943" y="217624"/>
                  </a:moveTo>
                  <a:cubicBezTo>
                    <a:pt x="542136" y="217624"/>
                    <a:pt x="548905" y="220371"/>
                    <a:pt x="553981" y="225547"/>
                  </a:cubicBezTo>
                  <a:lnTo>
                    <a:pt x="554404" y="225969"/>
                  </a:lnTo>
                  <a:cubicBezTo>
                    <a:pt x="555779" y="227237"/>
                    <a:pt x="556520" y="229033"/>
                    <a:pt x="556520" y="230934"/>
                  </a:cubicBezTo>
                  <a:cubicBezTo>
                    <a:pt x="556520" y="232836"/>
                    <a:pt x="555779" y="234632"/>
                    <a:pt x="554510" y="235899"/>
                  </a:cubicBezTo>
                  <a:lnTo>
                    <a:pt x="524050" y="266322"/>
                  </a:lnTo>
                  <a:cubicBezTo>
                    <a:pt x="519396" y="270970"/>
                    <a:pt x="516752" y="277203"/>
                    <a:pt x="516752" y="283752"/>
                  </a:cubicBezTo>
                  <a:cubicBezTo>
                    <a:pt x="516752" y="290301"/>
                    <a:pt x="519396" y="296534"/>
                    <a:pt x="524050" y="301182"/>
                  </a:cubicBezTo>
                  <a:cubicBezTo>
                    <a:pt x="528703" y="305830"/>
                    <a:pt x="534838" y="308365"/>
                    <a:pt x="541501" y="308365"/>
                  </a:cubicBezTo>
                  <a:cubicBezTo>
                    <a:pt x="548058" y="308365"/>
                    <a:pt x="554299" y="305830"/>
                    <a:pt x="558952" y="301182"/>
                  </a:cubicBezTo>
                  <a:lnTo>
                    <a:pt x="589413" y="270759"/>
                  </a:lnTo>
                  <a:cubicBezTo>
                    <a:pt x="590682" y="269491"/>
                    <a:pt x="592480" y="268752"/>
                    <a:pt x="594384" y="268752"/>
                  </a:cubicBezTo>
                  <a:cubicBezTo>
                    <a:pt x="596288" y="268752"/>
                    <a:pt x="597980" y="269491"/>
                    <a:pt x="599355" y="270759"/>
                  </a:cubicBezTo>
                  <a:lnTo>
                    <a:pt x="599778" y="271181"/>
                  </a:lnTo>
                  <a:cubicBezTo>
                    <a:pt x="606547" y="277942"/>
                    <a:pt x="609191" y="287977"/>
                    <a:pt x="606758" y="297168"/>
                  </a:cubicBezTo>
                  <a:lnTo>
                    <a:pt x="590047" y="359704"/>
                  </a:lnTo>
                  <a:cubicBezTo>
                    <a:pt x="587509" y="368894"/>
                    <a:pt x="580211" y="376183"/>
                    <a:pt x="571010" y="378612"/>
                  </a:cubicBezTo>
                  <a:cubicBezTo>
                    <a:pt x="570904" y="378718"/>
                    <a:pt x="570904" y="378718"/>
                    <a:pt x="570798" y="378718"/>
                  </a:cubicBezTo>
                  <a:lnTo>
                    <a:pt x="501627" y="395303"/>
                  </a:lnTo>
                  <a:lnTo>
                    <a:pt x="377987" y="518790"/>
                  </a:lnTo>
                  <a:cubicBezTo>
                    <a:pt x="368785" y="527981"/>
                    <a:pt x="356517" y="533051"/>
                    <a:pt x="343507" y="533051"/>
                  </a:cubicBezTo>
                  <a:cubicBezTo>
                    <a:pt x="330498" y="533051"/>
                    <a:pt x="318229" y="527981"/>
                    <a:pt x="309028" y="518790"/>
                  </a:cubicBezTo>
                  <a:lnTo>
                    <a:pt x="306066" y="515833"/>
                  </a:lnTo>
                  <a:cubicBezTo>
                    <a:pt x="296865" y="506642"/>
                    <a:pt x="291788" y="494494"/>
                    <a:pt x="291788" y="481501"/>
                  </a:cubicBezTo>
                  <a:cubicBezTo>
                    <a:pt x="291788" y="468402"/>
                    <a:pt x="296865" y="456254"/>
                    <a:pt x="306066" y="447064"/>
                  </a:cubicBezTo>
                  <a:lnTo>
                    <a:pt x="429707" y="323576"/>
                  </a:lnTo>
                  <a:lnTo>
                    <a:pt x="446418" y="254491"/>
                  </a:lnTo>
                  <a:cubicBezTo>
                    <a:pt x="446418" y="254385"/>
                    <a:pt x="446418" y="254385"/>
                    <a:pt x="446418" y="254280"/>
                  </a:cubicBezTo>
                  <a:cubicBezTo>
                    <a:pt x="448956" y="245089"/>
                    <a:pt x="456254" y="237801"/>
                    <a:pt x="465455" y="235265"/>
                  </a:cubicBezTo>
                  <a:lnTo>
                    <a:pt x="527963" y="218575"/>
                  </a:lnTo>
                  <a:cubicBezTo>
                    <a:pt x="530290" y="217941"/>
                    <a:pt x="532617" y="217624"/>
                    <a:pt x="534943" y="217624"/>
                  </a:cubicBezTo>
                  <a:close/>
                  <a:moveTo>
                    <a:pt x="253873" y="140927"/>
                  </a:moveTo>
                  <a:cubicBezTo>
                    <a:pt x="191674" y="140927"/>
                    <a:pt x="141005" y="191424"/>
                    <a:pt x="141005" y="253542"/>
                  </a:cubicBezTo>
                  <a:cubicBezTo>
                    <a:pt x="141005" y="315765"/>
                    <a:pt x="191674" y="366262"/>
                    <a:pt x="253873" y="366262"/>
                  </a:cubicBezTo>
                  <a:cubicBezTo>
                    <a:pt x="316072" y="366262"/>
                    <a:pt x="366741" y="315765"/>
                    <a:pt x="366741" y="253542"/>
                  </a:cubicBezTo>
                  <a:cubicBezTo>
                    <a:pt x="366741" y="191424"/>
                    <a:pt x="316072" y="140927"/>
                    <a:pt x="253873" y="140927"/>
                  </a:cubicBezTo>
                  <a:close/>
                  <a:moveTo>
                    <a:pt x="232929" y="0"/>
                  </a:moveTo>
                  <a:lnTo>
                    <a:pt x="274818" y="0"/>
                  </a:lnTo>
                  <a:cubicBezTo>
                    <a:pt x="298090" y="0"/>
                    <a:pt x="316918" y="18910"/>
                    <a:pt x="316918" y="42045"/>
                  </a:cubicBezTo>
                  <a:lnTo>
                    <a:pt x="316918" y="55885"/>
                  </a:lnTo>
                  <a:cubicBezTo>
                    <a:pt x="328025" y="59371"/>
                    <a:pt x="338921" y="63913"/>
                    <a:pt x="349287" y="69301"/>
                  </a:cubicBezTo>
                  <a:lnTo>
                    <a:pt x="359125" y="59476"/>
                  </a:lnTo>
                  <a:cubicBezTo>
                    <a:pt x="367058" y="51553"/>
                    <a:pt x="377637" y="47222"/>
                    <a:pt x="388849" y="47222"/>
                  </a:cubicBezTo>
                  <a:cubicBezTo>
                    <a:pt x="400062" y="47222"/>
                    <a:pt x="410640" y="51553"/>
                    <a:pt x="418574" y="59476"/>
                  </a:cubicBezTo>
                  <a:lnTo>
                    <a:pt x="448192" y="89162"/>
                  </a:lnTo>
                  <a:cubicBezTo>
                    <a:pt x="464588" y="105536"/>
                    <a:pt x="464588" y="132158"/>
                    <a:pt x="448192" y="148533"/>
                  </a:cubicBezTo>
                  <a:lnTo>
                    <a:pt x="438460" y="158252"/>
                  </a:lnTo>
                  <a:cubicBezTo>
                    <a:pt x="443749" y="168710"/>
                    <a:pt x="448298" y="179486"/>
                    <a:pt x="451789" y="190684"/>
                  </a:cubicBezTo>
                  <a:lnTo>
                    <a:pt x="465752" y="190684"/>
                  </a:lnTo>
                  <a:cubicBezTo>
                    <a:pt x="478657" y="190684"/>
                    <a:pt x="490187" y="196494"/>
                    <a:pt x="497909" y="205685"/>
                  </a:cubicBezTo>
                  <a:lnTo>
                    <a:pt x="450837" y="218257"/>
                  </a:lnTo>
                  <a:cubicBezTo>
                    <a:pt x="435604" y="222377"/>
                    <a:pt x="423440" y="234420"/>
                    <a:pt x="419420" y="249739"/>
                  </a:cubicBezTo>
                  <a:cubicBezTo>
                    <a:pt x="419314" y="249950"/>
                    <a:pt x="419314" y="250161"/>
                    <a:pt x="419208" y="250372"/>
                  </a:cubicBezTo>
                  <a:lnTo>
                    <a:pt x="403764" y="314603"/>
                  </a:lnTo>
                  <a:lnTo>
                    <a:pt x="283598" y="434613"/>
                  </a:lnTo>
                  <a:cubicBezTo>
                    <a:pt x="271010" y="447078"/>
                    <a:pt x="264134" y="463770"/>
                    <a:pt x="264134" y="481518"/>
                  </a:cubicBezTo>
                  <a:cubicBezTo>
                    <a:pt x="264134" y="490392"/>
                    <a:pt x="265932" y="499160"/>
                    <a:pt x="269317" y="507083"/>
                  </a:cubicBezTo>
                  <a:lnTo>
                    <a:pt x="232929" y="507083"/>
                  </a:lnTo>
                  <a:cubicBezTo>
                    <a:pt x="209657" y="507083"/>
                    <a:pt x="190828" y="488279"/>
                    <a:pt x="190828" y="465143"/>
                  </a:cubicBezTo>
                  <a:lnTo>
                    <a:pt x="190828" y="451304"/>
                  </a:lnTo>
                  <a:cubicBezTo>
                    <a:pt x="179721" y="447712"/>
                    <a:pt x="168826" y="443275"/>
                    <a:pt x="158459" y="437888"/>
                  </a:cubicBezTo>
                  <a:lnTo>
                    <a:pt x="148622" y="447712"/>
                  </a:lnTo>
                  <a:cubicBezTo>
                    <a:pt x="140688" y="455635"/>
                    <a:pt x="130110" y="459967"/>
                    <a:pt x="118897" y="459967"/>
                  </a:cubicBezTo>
                  <a:cubicBezTo>
                    <a:pt x="107685" y="459967"/>
                    <a:pt x="97107" y="455635"/>
                    <a:pt x="89173" y="447712"/>
                  </a:cubicBezTo>
                  <a:lnTo>
                    <a:pt x="59554" y="418027"/>
                  </a:lnTo>
                  <a:cubicBezTo>
                    <a:pt x="43158" y="401652"/>
                    <a:pt x="43158" y="375030"/>
                    <a:pt x="59554" y="358656"/>
                  </a:cubicBezTo>
                  <a:lnTo>
                    <a:pt x="69286" y="348831"/>
                  </a:lnTo>
                  <a:cubicBezTo>
                    <a:pt x="63997" y="338478"/>
                    <a:pt x="59449" y="327597"/>
                    <a:pt x="55958" y="316505"/>
                  </a:cubicBezTo>
                  <a:lnTo>
                    <a:pt x="41995" y="316505"/>
                  </a:lnTo>
                  <a:cubicBezTo>
                    <a:pt x="18829" y="316505"/>
                    <a:pt x="0" y="297700"/>
                    <a:pt x="0" y="274565"/>
                  </a:cubicBezTo>
                  <a:lnTo>
                    <a:pt x="0" y="232625"/>
                  </a:lnTo>
                  <a:cubicBezTo>
                    <a:pt x="0" y="209488"/>
                    <a:pt x="18829" y="190684"/>
                    <a:pt x="41995" y="190684"/>
                  </a:cubicBezTo>
                  <a:lnTo>
                    <a:pt x="55958" y="190684"/>
                  </a:lnTo>
                  <a:cubicBezTo>
                    <a:pt x="59449" y="179486"/>
                    <a:pt x="63997" y="168710"/>
                    <a:pt x="69286" y="158252"/>
                  </a:cubicBezTo>
                  <a:lnTo>
                    <a:pt x="59554" y="148533"/>
                  </a:lnTo>
                  <a:cubicBezTo>
                    <a:pt x="43158" y="132158"/>
                    <a:pt x="43158" y="105536"/>
                    <a:pt x="59554" y="89162"/>
                  </a:cubicBezTo>
                  <a:lnTo>
                    <a:pt x="89173" y="59476"/>
                  </a:lnTo>
                  <a:cubicBezTo>
                    <a:pt x="97107" y="51553"/>
                    <a:pt x="107685" y="47222"/>
                    <a:pt x="118897" y="47222"/>
                  </a:cubicBezTo>
                  <a:cubicBezTo>
                    <a:pt x="130110" y="47222"/>
                    <a:pt x="140688" y="51553"/>
                    <a:pt x="148622" y="59476"/>
                  </a:cubicBezTo>
                  <a:lnTo>
                    <a:pt x="158459" y="69301"/>
                  </a:lnTo>
                  <a:cubicBezTo>
                    <a:pt x="168826" y="63913"/>
                    <a:pt x="179721" y="59371"/>
                    <a:pt x="190828" y="55885"/>
                  </a:cubicBezTo>
                  <a:lnTo>
                    <a:pt x="190828" y="42045"/>
                  </a:lnTo>
                  <a:cubicBezTo>
                    <a:pt x="190828" y="18910"/>
                    <a:pt x="209657" y="0"/>
                    <a:pt x="232929" y="0"/>
                  </a:cubicBezTo>
                  <a:close/>
                </a:path>
              </a:pathLst>
            </a:custGeom>
            <a:solidFill>
              <a:srgbClr val="D6AF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29" name="组合 28"/>
          <p:cNvGrpSpPr/>
          <p:nvPr/>
        </p:nvGrpSpPr>
        <p:grpSpPr>
          <a:xfrm>
            <a:off x="9660890" y="4940300"/>
            <a:ext cx="638810" cy="638810"/>
            <a:chOff x="6735" y="7282"/>
            <a:chExt cx="1006" cy="1006"/>
          </a:xfrm>
        </p:grpSpPr>
        <p:sp>
          <p:nvSpPr>
            <p:cNvPr id="30" name="椭圆 29"/>
            <p:cNvSpPr/>
            <p:nvPr/>
          </p:nvSpPr>
          <p:spPr>
            <a:xfrm>
              <a:off x="6735" y="7282"/>
              <a:ext cx="1006" cy="1006"/>
            </a:xfrm>
            <a:prstGeom prst="ellipse">
              <a:avLst/>
            </a:prstGeom>
            <a:noFill/>
            <a:ln w="25400">
              <a:solidFill>
                <a:srgbClr val="D6AF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1" name="椭圆 17"/>
            <p:cNvSpPr/>
            <p:nvPr/>
          </p:nvSpPr>
          <p:spPr>
            <a:xfrm>
              <a:off x="6916" y="7528"/>
              <a:ext cx="644" cy="482"/>
            </a:xfrm>
            <a:custGeom>
              <a:avLst/>
              <a:gdLst>
                <a:gd name="connsiteX0" fmla="*/ 429004 w 607639"/>
                <a:gd name="connsiteY0" fmla="*/ 0 h 455076"/>
                <a:gd name="connsiteX1" fmla="*/ 502612 w 607639"/>
                <a:gd name="connsiteY1" fmla="*/ 33775 h 455076"/>
                <a:gd name="connsiteX2" fmla="*/ 501277 w 607639"/>
                <a:gd name="connsiteY2" fmla="*/ 96082 h 455076"/>
                <a:gd name="connsiteX3" fmla="*/ 495136 w 607639"/>
                <a:gd name="connsiteY3" fmla="*/ 102215 h 455076"/>
                <a:gd name="connsiteX4" fmla="*/ 493533 w 607639"/>
                <a:gd name="connsiteY4" fmla="*/ 133857 h 455076"/>
                <a:gd name="connsiteX5" fmla="*/ 503769 w 607639"/>
                <a:gd name="connsiteY5" fmla="*/ 141589 h 455076"/>
                <a:gd name="connsiteX6" fmla="*/ 511335 w 607639"/>
                <a:gd name="connsiteY6" fmla="*/ 166032 h 455076"/>
                <a:gd name="connsiteX7" fmla="*/ 506617 w 607639"/>
                <a:gd name="connsiteY7" fmla="*/ 203362 h 455076"/>
                <a:gd name="connsiteX8" fmla="*/ 485968 w 607639"/>
                <a:gd name="connsiteY8" fmla="*/ 229049 h 455076"/>
                <a:gd name="connsiteX9" fmla="*/ 450544 w 607639"/>
                <a:gd name="connsiteY9" fmla="*/ 299266 h 455076"/>
                <a:gd name="connsiteX10" fmla="*/ 455706 w 607639"/>
                <a:gd name="connsiteY10" fmla="*/ 319887 h 455076"/>
                <a:gd name="connsiteX11" fmla="*/ 525487 w 607639"/>
                <a:gd name="connsiteY11" fmla="*/ 337308 h 455076"/>
                <a:gd name="connsiteX12" fmla="*/ 607639 w 607639"/>
                <a:gd name="connsiteY12" fmla="*/ 442366 h 455076"/>
                <a:gd name="connsiteX13" fmla="*/ 594911 w 607639"/>
                <a:gd name="connsiteY13" fmla="*/ 455076 h 455076"/>
                <a:gd name="connsiteX14" fmla="*/ 493711 w 607639"/>
                <a:gd name="connsiteY14" fmla="*/ 455076 h 455076"/>
                <a:gd name="connsiteX15" fmla="*/ 480984 w 607639"/>
                <a:gd name="connsiteY15" fmla="*/ 442455 h 455076"/>
                <a:gd name="connsiteX16" fmla="*/ 379695 w 607639"/>
                <a:gd name="connsiteY16" fmla="*/ 312776 h 455076"/>
                <a:gd name="connsiteX17" fmla="*/ 362250 w 607639"/>
                <a:gd name="connsiteY17" fmla="*/ 308421 h 455076"/>
                <a:gd name="connsiteX18" fmla="*/ 352637 w 607639"/>
                <a:gd name="connsiteY18" fmla="*/ 295177 h 455076"/>
                <a:gd name="connsiteX19" fmla="*/ 355930 w 607639"/>
                <a:gd name="connsiteY19" fmla="*/ 251181 h 455076"/>
                <a:gd name="connsiteX20" fmla="*/ 360292 w 607639"/>
                <a:gd name="connsiteY20" fmla="*/ 242470 h 455076"/>
                <a:gd name="connsiteX21" fmla="*/ 379873 w 607639"/>
                <a:gd name="connsiteY21" fmla="*/ 206562 h 455076"/>
                <a:gd name="connsiteX22" fmla="*/ 384501 w 607639"/>
                <a:gd name="connsiteY22" fmla="*/ 169143 h 455076"/>
                <a:gd name="connsiteX23" fmla="*/ 371506 w 607639"/>
                <a:gd name="connsiteY23" fmla="*/ 125591 h 455076"/>
                <a:gd name="connsiteX24" fmla="*/ 371417 w 607639"/>
                <a:gd name="connsiteY24" fmla="*/ 109325 h 455076"/>
                <a:gd name="connsiteX25" fmla="*/ 374889 w 607639"/>
                <a:gd name="connsiteY25" fmla="*/ 25154 h 455076"/>
                <a:gd name="connsiteX26" fmla="*/ 373998 w 607639"/>
                <a:gd name="connsiteY26" fmla="*/ 14399 h 455076"/>
                <a:gd name="connsiteX27" fmla="*/ 381742 w 607639"/>
                <a:gd name="connsiteY27" fmla="*/ 6844 h 455076"/>
                <a:gd name="connsiteX28" fmla="*/ 429004 w 607639"/>
                <a:gd name="connsiteY28" fmla="*/ 0 h 455076"/>
                <a:gd name="connsiteX29" fmla="*/ 277076 w 607639"/>
                <a:gd name="connsiteY29" fmla="*/ 0 h 455076"/>
                <a:gd name="connsiteX30" fmla="*/ 350685 w 607639"/>
                <a:gd name="connsiteY30" fmla="*/ 33775 h 455076"/>
                <a:gd name="connsiteX31" fmla="*/ 349350 w 607639"/>
                <a:gd name="connsiteY31" fmla="*/ 96082 h 455076"/>
                <a:gd name="connsiteX32" fmla="*/ 343208 w 607639"/>
                <a:gd name="connsiteY32" fmla="*/ 102215 h 455076"/>
                <a:gd name="connsiteX33" fmla="*/ 341695 w 607639"/>
                <a:gd name="connsiteY33" fmla="*/ 133857 h 455076"/>
                <a:gd name="connsiteX34" fmla="*/ 351931 w 607639"/>
                <a:gd name="connsiteY34" fmla="*/ 141589 h 455076"/>
                <a:gd name="connsiteX35" fmla="*/ 359407 w 607639"/>
                <a:gd name="connsiteY35" fmla="*/ 166032 h 455076"/>
                <a:gd name="connsiteX36" fmla="*/ 354690 w 607639"/>
                <a:gd name="connsiteY36" fmla="*/ 203362 h 455076"/>
                <a:gd name="connsiteX37" fmla="*/ 334129 w 607639"/>
                <a:gd name="connsiteY37" fmla="*/ 229049 h 455076"/>
                <a:gd name="connsiteX38" fmla="*/ 298616 w 607639"/>
                <a:gd name="connsiteY38" fmla="*/ 299266 h 455076"/>
                <a:gd name="connsiteX39" fmla="*/ 303778 w 607639"/>
                <a:gd name="connsiteY39" fmla="*/ 319887 h 455076"/>
                <a:gd name="connsiteX40" fmla="*/ 373559 w 607639"/>
                <a:gd name="connsiteY40" fmla="*/ 337308 h 455076"/>
                <a:gd name="connsiteX41" fmla="*/ 455712 w 607639"/>
                <a:gd name="connsiteY41" fmla="*/ 442366 h 455076"/>
                <a:gd name="connsiteX42" fmla="*/ 451974 w 607639"/>
                <a:gd name="connsiteY42" fmla="*/ 451432 h 455076"/>
                <a:gd name="connsiteX43" fmla="*/ 443073 w 607639"/>
                <a:gd name="connsiteY43" fmla="*/ 455076 h 455076"/>
                <a:gd name="connsiteX44" fmla="*/ 12639 w 607639"/>
                <a:gd name="connsiteY44" fmla="*/ 455076 h 455076"/>
                <a:gd name="connsiteX45" fmla="*/ 0 w 607639"/>
                <a:gd name="connsiteY45" fmla="*/ 442455 h 455076"/>
                <a:gd name="connsiteX46" fmla="*/ 82153 w 607639"/>
                <a:gd name="connsiteY46" fmla="*/ 337308 h 455076"/>
                <a:gd name="connsiteX47" fmla="*/ 151934 w 607639"/>
                <a:gd name="connsiteY47" fmla="*/ 319976 h 455076"/>
                <a:gd name="connsiteX48" fmla="*/ 157541 w 607639"/>
                <a:gd name="connsiteY48" fmla="*/ 297577 h 455076"/>
                <a:gd name="connsiteX49" fmla="*/ 123897 w 607639"/>
                <a:gd name="connsiteY49" fmla="*/ 229760 h 455076"/>
                <a:gd name="connsiteX50" fmla="*/ 101022 w 607639"/>
                <a:gd name="connsiteY50" fmla="*/ 203451 h 455076"/>
                <a:gd name="connsiteX51" fmla="*/ 96305 w 607639"/>
                <a:gd name="connsiteY51" fmla="*/ 166032 h 455076"/>
                <a:gd name="connsiteX52" fmla="*/ 103870 w 607639"/>
                <a:gd name="connsiteY52" fmla="*/ 141412 h 455076"/>
                <a:gd name="connsiteX53" fmla="*/ 115352 w 607639"/>
                <a:gd name="connsiteY53" fmla="*/ 133234 h 455076"/>
                <a:gd name="connsiteX54" fmla="*/ 112326 w 607639"/>
                <a:gd name="connsiteY54" fmla="*/ 96793 h 455076"/>
                <a:gd name="connsiteX55" fmla="*/ 205159 w 607639"/>
                <a:gd name="connsiteY55" fmla="*/ 18754 h 455076"/>
                <a:gd name="connsiteX56" fmla="*/ 277076 w 607639"/>
                <a:gd name="connsiteY56" fmla="*/ 0 h 45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07639" h="455076">
                  <a:moveTo>
                    <a:pt x="429004" y="0"/>
                  </a:moveTo>
                  <a:cubicBezTo>
                    <a:pt x="463182" y="0"/>
                    <a:pt x="487926" y="11377"/>
                    <a:pt x="502612" y="33775"/>
                  </a:cubicBezTo>
                  <a:cubicBezTo>
                    <a:pt x="522104" y="63373"/>
                    <a:pt x="512581" y="83994"/>
                    <a:pt x="501277" y="96082"/>
                  </a:cubicBezTo>
                  <a:lnTo>
                    <a:pt x="495136" y="102215"/>
                  </a:lnTo>
                  <a:lnTo>
                    <a:pt x="493533" y="133857"/>
                  </a:lnTo>
                  <a:cubicBezTo>
                    <a:pt x="497450" y="135634"/>
                    <a:pt x="500921" y="138301"/>
                    <a:pt x="503769" y="141589"/>
                  </a:cubicBezTo>
                  <a:cubicBezTo>
                    <a:pt x="509643" y="148255"/>
                    <a:pt x="512403" y="157144"/>
                    <a:pt x="511335" y="166032"/>
                  </a:cubicBezTo>
                  <a:lnTo>
                    <a:pt x="506617" y="203362"/>
                  </a:lnTo>
                  <a:cubicBezTo>
                    <a:pt x="505193" y="215450"/>
                    <a:pt x="496916" y="225138"/>
                    <a:pt x="485968" y="229049"/>
                  </a:cubicBezTo>
                  <a:cubicBezTo>
                    <a:pt x="481785" y="255092"/>
                    <a:pt x="468968" y="280423"/>
                    <a:pt x="450544" y="299266"/>
                  </a:cubicBezTo>
                  <a:lnTo>
                    <a:pt x="455706" y="319887"/>
                  </a:lnTo>
                  <a:lnTo>
                    <a:pt x="525487" y="337308"/>
                  </a:lnTo>
                  <a:cubicBezTo>
                    <a:pt x="573817" y="349395"/>
                    <a:pt x="607639" y="392592"/>
                    <a:pt x="607639" y="442366"/>
                  </a:cubicBezTo>
                  <a:cubicBezTo>
                    <a:pt x="607639" y="449388"/>
                    <a:pt x="601943" y="455076"/>
                    <a:pt x="594911" y="455076"/>
                  </a:cubicBezTo>
                  <a:lnTo>
                    <a:pt x="493711" y="455076"/>
                  </a:lnTo>
                  <a:cubicBezTo>
                    <a:pt x="486680" y="455076"/>
                    <a:pt x="480984" y="449388"/>
                    <a:pt x="480984" y="442455"/>
                  </a:cubicBezTo>
                  <a:cubicBezTo>
                    <a:pt x="480984" y="381038"/>
                    <a:pt x="439329" y="327708"/>
                    <a:pt x="379695" y="312776"/>
                  </a:cubicBezTo>
                  <a:lnTo>
                    <a:pt x="362250" y="308421"/>
                  </a:lnTo>
                  <a:cubicBezTo>
                    <a:pt x="356197" y="306910"/>
                    <a:pt x="352192" y="301399"/>
                    <a:pt x="352637" y="295177"/>
                  </a:cubicBezTo>
                  <a:lnTo>
                    <a:pt x="355930" y="251181"/>
                  </a:lnTo>
                  <a:cubicBezTo>
                    <a:pt x="356197" y="247803"/>
                    <a:pt x="357710" y="244692"/>
                    <a:pt x="360292" y="242470"/>
                  </a:cubicBezTo>
                  <a:cubicBezTo>
                    <a:pt x="371150" y="233227"/>
                    <a:pt x="378093" y="220517"/>
                    <a:pt x="379873" y="206562"/>
                  </a:cubicBezTo>
                  <a:lnTo>
                    <a:pt x="384501" y="169143"/>
                  </a:lnTo>
                  <a:cubicBezTo>
                    <a:pt x="386459" y="153500"/>
                    <a:pt x="381742" y="137590"/>
                    <a:pt x="371506" y="125591"/>
                  </a:cubicBezTo>
                  <a:cubicBezTo>
                    <a:pt x="367501" y="120880"/>
                    <a:pt x="367501" y="114036"/>
                    <a:pt x="371417" y="109325"/>
                  </a:cubicBezTo>
                  <a:cubicBezTo>
                    <a:pt x="390910" y="85683"/>
                    <a:pt x="392156" y="55018"/>
                    <a:pt x="374889" y="25154"/>
                  </a:cubicBezTo>
                  <a:cubicBezTo>
                    <a:pt x="372930" y="21954"/>
                    <a:pt x="372663" y="17954"/>
                    <a:pt x="373998" y="14399"/>
                  </a:cubicBezTo>
                  <a:cubicBezTo>
                    <a:pt x="375334" y="10844"/>
                    <a:pt x="378182" y="8089"/>
                    <a:pt x="381742" y="6844"/>
                  </a:cubicBezTo>
                  <a:cubicBezTo>
                    <a:pt x="399721" y="800"/>
                    <a:pt x="416454" y="0"/>
                    <a:pt x="429004" y="0"/>
                  </a:cubicBezTo>
                  <a:close/>
                  <a:moveTo>
                    <a:pt x="277076" y="0"/>
                  </a:moveTo>
                  <a:cubicBezTo>
                    <a:pt x="311255" y="0"/>
                    <a:pt x="336088" y="11377"/>
                    <a:pt x="350685" y="33775"/>
                  </a:cubicBezTo>
                  <a:cubicBezTo>
                    <a:pt x="370177" y="63373"/>
                    <a:pt x="360653" y="83994"/>
                    <a:pt x="349350" y="96082"/>
                  </a:cubicBezTo>
                  <a:lnTo>
                    <a:pt x="343208" y="102215"/>
                  </a:lnTo>
                  <a:lnTo>
                    <a:pt x="341695" y="133857"/>
                  </a:lnTo>
                  <a:cubicBezTo>
                    <a:pt x="345522" y="135634"/>
                    <a:pt x="349083" y="138301"/>
                    <a:pt x="351931" y="141589"/>
                  </a:cubicBezTo>
                  <a:cubicBezTo>
                    <a:pt x="357805" y="148255"/>
                    <a:pt x="360475" y="157144"/>
                    <a:pt x="359407" y="166032"/>
                  </a:cubicBezTo>
                  <a:lnTo>
                    <a:pt x="354690" y="203362"/>
                  </a:lnTo>
                  <a:cubicBezTo>
                    <a:pt x="353266" y="215450"/>
                    <a:pt x="344988" y="225138"/>
                    <a:pt x="334129" y="229049"/>
                  </a:cubicBezTo>
                  <a:cubicBezTo>
                    <a:pt x="329857" y="255092"/>
                    <a:pt x="317129" y="280423"/>
                    <a:pt x="298616" y="299266"/>
                  </a:cubicBezTo>
                  <a:lnTo>
                    <a:pt x="303778" y="319887"/>
                  </a:lnTo>
                  <a:lnTo>
                    <a:pt x="373559" y="337308"/>
                  </a:lnTo>
                  <a:cubicBezTo>
                    <a:pt x="421979" y="349395"/>
                    <a:pt x="455712" y="392592"/>
                    <a:pt x="455712" y="442366"/>
                  </a:cubicBezTo>
                  <a:cubicBezTo>
                    <a:pt x="455712" y="445744"/>
                    <a:pt x="454377" y="449032"/>
                    <a:pt x="451974" y="451432"/>
                  </a:cubicBezTo>
                  <a:cubicBezTo>
                    <a:pt x="449660" y="453743"/>
                    <a:pt x="446455" y="455076"/>
                    <a:pt x="443073" y="455076"/>
                  </a:cubicBezTo>
                  <a:lnTo>
                    <a:pt x="12639" y="455076"/>
                  </a:lnTo>
                  <a:cubicBezTo>
                    <a:pt x="5696" y="455076"/>
                    <a:pt x="0" y="449388"/>
                    <a:pt x="0" y="442455"/>
                  </a:cubicBezTo>
                  <a:cubicBezTo>
                    <a:pt x="0" y="392592"/>
                    <a:pt x="33733" y="349395"/>
                    <a:pt x="82153" y="337308"/>
                  </a:cubicBezTo>
                  <a:lnTo>
                    <a:pt x="151934" y="319976"/>
                  </a:lnTo>
                  <a:lnTo>
                    <a:pt x="157541" y="297577"/>
                  </a:lnTo>
                  <a:cubicBezTo>
                    <a:pt x="140185" y="279090"/>
                    <a:pt x="128080" y="254736"/>
                    <a:pt x="123897" y="229760"/>
                  </a:cubicBezTo>
                  <a:cubicBezTo>
                    <a:pt x="111881" y="226472"/>
                    <a:pt x="102624" y="216250"/>
                    <a:pt x="101022" y="203451"/>
                  </a:cubicBezTo>
                  <a:lnTo>
                    <a:pt x="96305" y="166032"/>
                  </a:lnTo>
                  <a:cubicBezTo>
                    <a:pt x="95148" y="157144"/>
                    <a:pt x="97996" y="148167"/>
                    <a:pt x="103870" y="141412"/>
                  </a:cubicBezTo>
                  <a:cubicBezTo>
                    <a:pt x="107075" y="137856"/>
                    <a:pt x="110991" y="135012"/>
                    <a:pt x="115352" y="133234"/>
                  </a:cubicBezTo>
                  <a:cubicBezTo>
                    <a:pt x="114017" y="121680"/>
                    <a:pt x="112326" y="104792"/>
                    <a:pt x="112326" y="96793"/>
                  </a:cubicBezTo>
                  <a:cubicBezTo>
                    <a:pt x="112326" y="61418"/>
                    <a:pt x="122918" y="20799"/>
                    <a:pt x="205159" y="18754"/>
                  </a:cubicBezTo>
                  <a:cubicBezTo>
                    <a:pt x="233641" y="0"/>
                    <a:pt x="263904" y="0"/>
                    <a:pt x="277076" y="0"/>
                  </a:cubicBezTo>
                  <a:close/>
                </a:path>
              </a:pathLst>
            </a:custGeom>
            <a:solidFill>
              <a:srgbClr val="D6AF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grpSp>
      <p:pic>
        <p:nvPicPr>
          <p:cNvPr id="32" name="图片 31"/>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a:xfrm>
            <a:off x="1189143" y="2317750"/>
            <a:ext cx="4230793" cy="3173095"/>
          </a:xfrm>
          <a:prstGeom prst="rect">
            <a:avLst/>
          </a:prstGeom>
        </p:spPr>
      </p:pic>
    </p:spTree>
    <p:custDataLst>
      <p:tags r:id="rId6"/>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p:cTn id="22" dur="500" fill="hold"/>
                                        <p:tgtEl>
                                          <p:spTgt spid="32"/>
                                        </p:tgtEl>
                                        <p:attrNameLst>
                                          <p:attrName>ppt_w</p:attrName>
                                        </p:attrNameLst>
                                      </p:cBhvr>
                                      <p:tavLst>
                                        <p:tav tm="0">
                                          <p:val>
                                            <p:fltVal val="0"/>
                                          </p:val>
                                        </p:tav>
                                        <p:tav tm="100000">
                                          <p:val>
                                            <p:strVal val="#ppt_w"/>
                                          </p:val>
                                        </p:tav>
                                      </p:tavLst>
                                    </p:anim>
                                    <p:anim calcmode="lin" valueType="num">
                                      <p:cBhvr>
                                        <p:cTn id="23" dur="500" fill="hold"/>
                                        <p:tgtEl>
                                          <p:spTgt spid="32"/>
                                        </p:tgtEl>
                                        <p:attrNameLst>
                                          <p:attrName>ppt_h</p:attrName>
                                        </p:attrNameLst>
                                      </p:cBhvr>
                                      <p:tavLst>
                                        <p:tav tm="0">
                                          <p:val>
                                            <p:fltVal val="0"/>
                                          </p:val>
                                        </p:tav>
                                        <p:tav tm="100000">
                                          <p:val>
                                            <p:strVal val="#ppt_h"/>
                                          </p:val>
                                        </p:tav>
                                      </p:tavLst>
                                    </p:anim>
                                    <p:animEffect transition="in" filter="fade">
                                      <p:cBhvr>
                                        <p:cTn id="24" dur="500"/>
                                        <p:tgtEl>
                                          <p:spTgt spid="32"/>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left)">
                                      <p:cBhvr>
                                        <p:cTn id="28" dur="500"/>
                                        <p:tgtEl>
                                          <p:spTgt spid="11"/>
                                        </p:tgtEl>
                                      </p:cBhvr>
                                    </p:animEffect>
                                  </p:childTnLst>
                                </p:cTn>
                              </p:par>
                            </p:childTnLst>
                          </p:cTn>
                        </p:par>
                        <p:par>
                          <p:cTn id="29" fill="hold">
                            <p:stCondLst>
                              <p:cond delay="2500"/>
                            </p:stCondLst>
                            <p:childTnLst>
                              <p:par>
                                <p:cTn id="30" presetID="23" presetClass="entr" presetSubtype="16"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childTnLst>
                                </p:cTn>
                              </p:par>
                            </p:childTnLst>
                          </p:cTn>
                        </p:par>
                        <p:par>
                          <p:cTn id="34" fill="hold">
                            <p:stCondLst>
                              <p:cond delay="3000"/>
                            </p:stCondLst>
                            <p:childTnLst>
                              <p:par>
                                <p:cTn id="35" presetID="23" presetClass="entr" presetSubtype="16" fill="hold" nodeType="after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500" fill="hold"/>
                                        <p:tgtEl>
                                          <p:spTgt spid="22"/>
                                        </p:tgtEl>
                                        <p:attrNameLst>
                                          <p:attrName>ppt_w</p:attrName>
                                        </p:attrNameLst>
                                      </p:cBhvr>
                                      <p:tavLst>
                                        <p:tav tm="0">
                                          <p:val>
                                            <p:fltVal val="0"/>
                                          </p:val>
                                        </p:tav>
                                        <p:tav tm="100000">
                                          <p:val>
                                            <p:strVal val="#ppt_w"/>
                                          </p:val>
                                        </p:tav>
                                      </p:tavLst>
                                    </p:anim>
                                    <p:anim calcmode="lin" valueType="num">
                                      <p:cBhvr>
                                        <p:cTn id="38" dur="500" fill="hold"/>
                                        <p:tgtEl>
                                          <p:spTgt spid="22"/>
                                        </p:tgtEl>
                                        <p:attrNameLst>
                                          <p:attrName>ppt_h</p:attrName>
                                        </p:attrNameLst>
                                      </p:cBhvr>
                                      <p:tavLst>
                                        <p:tav tm="0">
                                          <p:val>
                                            <p:fltVal val="0"/>
                                          </p:val>
                                        </p:tav>
                                        <p:tav tm="100000">
                                          <p:val>
                                            <p:strVal val="#ppt_h"/>
                                          </p:val>
                                        </p:tav>
                                      </p:tavLst>
                                    </p:anim>
                                  </p:childTnLst>
                                </p:cTn>
                              </p:par>
                            </p:childTnLst>
                          </p:cTn>
                        </p:par>
                        <p:par>
                          <p:cTn id="39" fill="hold">
                            <p:stCondLst>
                              <p:cond delay="3500"/>
                            </p:stCondLst>
                            <p:childTnLst>
                              <p:par>
                                <p:cTn id="40" presetID="23" presetClass="entr" presetSubtype="16" fill="hold" nodeType="afterEffect">
                                  <p:stCondLst>
                                    <p:cond delay="0"/>
                                  </p:stCondLst>
                                  <p:childTnLst>
                                    <p:set>
                                      <p:cBhvr>
                                        <p:cTn id="41" dur="1" fill="hold">
                                          <p:stCondLst>
                                            <p:cond delay="0"/>
                                          </p:stCondLst>
                                        </p:cTn>
                                        <p:tgtEl>
                                          <p:spTgt spid="25"/>
                                        </p:tgtEl>
                                        <p:attrNameLst>
                                          <p:attrName>style.visibility</p:attrName>
                                        </p:attrNameLst>
                                      </p:cBhvr>
                                      <p:to>
                                        <p:strVal val="visible"/>
                                      </p:to>
                                    </p:set>
                                    <p:anim calcmode="lin" valueType="num">
                                      <p:cBhvr>
                                        <p:cTn id="42" dur="500" fill="hold"/>
                                        <p:tgtEl>
                                          <p:spTgt spid="25"/>
                                        </p:tgtEl>
                                        <p:attrNameLst>
                                          <p:attrName>ppt_w</p:attrName>
                                        </p:attrNameLst>
                                      </p:cBhvr>
                                      <p:tavLst>
                                        <p:tav tm="0">
                                          <p:val>
                                            <p:fltVal val="0"/>
                                          </p:val>
                                        </p:tav>
                                        <p:tav tm="100000">
                                          <p:val>
                                            <p:strVal val="#ppt_w"/>
                                          </p:val>
                                        </p:tav>
                                      </p:tavLst>
                                    </p:anim>
                                    <p:anim calcmode="lin" valueType="num">
                                      <p:cBhvr>
                                        <p:cTn id="43" dur="500" fill="hold"/>
                                        <p:tgtEl>
                                          <p:spTgt spid="25"/>
                                        </p:tgtEl>
                                        <p:attrNameLst>
                                          <p:attrName>ppt_h</p:attrName>
                                        </p:attrNameLst>
                                      </p:cBhvr>
                                      <p:tavLst>
                                        <p:tav tm="0">
                                          <p:val>
                                            <p:fltVal val="0"/>
                                          </p:val>
                                        </p:tav>
                                        <p:tav tm="100000">
                                          <p:val>
                                            <p:strVal val="#ppt_h"/>
                                          </p:val>
                                        </p:tav>
                                      </p:tavLst>
                                    </p:anim>
                                  </p:childTnLst>
                                </p:cTn>
                              </p:par>
                            </p:childTnLst>
                          </p:cTn>
                        </p:par>
                        <p:par>
                          <p:cTn id="44" fill="hold">
                            <p:stCondLst>
                              <p:cond delay="4000"/>
                            </p:stCondLst>
                            <p:childTnLst>
                              <p:par>
                                <p:cTn id="45" presetID="23" presetClass="entr" presetSubtype="16" fill="hold" nodeType="afterEffect">
                                  <p:stCondLst>
                                    <p:cond delay="0"/>
                                  </p:stCondLst>
                                  <p:childTnLst>
                                    <p:set>
                                      <p:cBhvr>
                                        <p:cTn id="46" dur="1" fill="hold">
                                          <p:stCondLst>
                                            <p:cond delay="0"/>
                                          </p:stCondLst>
                                        </p:cTn>
                                        <p:tgtEl>
                                          <p:spTgt spid="29"/>
                                        </p:tgtEl>
                                        <p:attrNameLst>
                                          <p:attrName>style.visibility</p:attrName>
                                        </p:attrNameLst>
                                      </p:cBhvr>
                                      <p:to>
                                        <p:strVal val="visible"/>
                                      </p:to>
                                    </p:set>
                                    <p:anim calcmode="lin" valueType="num">
                                      <p:cBhvr>
                                        <p:cTn id="47" dur="500" fill="hold"/>
                                        <p:tgtEl>
                                          <p:spTgt spid="29"/>
                                        </p:tgtEl>
                                        <p:attrNameLst>
                                          <p:attrName>ppt_w</p:attrName>
                                        </p:attrNameLst>
                                      </p:cBhvr>
                                      <p:tavLst>
                                        <p:tav tm="0">
                                          <p:val>
                                            <p:fltVal val="0"/>
                                          </p:val>
                                        </p:tav>
                                        <p:tav tm="100000">
                                          <p:val>
                                            <p:strVal val="#ppt_w"/>
                                          </p:val>
                                        </p:tav>
                                      </p:tavLst>
                                    </p:anim>
                                    <p:anim calcmode="lin" valueType="num">
                                      <p:cBhvr>
                                        <p:cTn id="48" dur="500" fill="hold"/>
                                        <p:tgtEl>
                                          <p:spTgt spid="2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8420" y="2540"/>
            <a:ext cx="12287250" cy="6922770"/>
          </a:xfrm>
          <a:prstGeom prst="rect">
            <a:avLst/>
          </a:prstGeom>
          <a:gradFill>
            <a:gsLst>
              <a:gs pos="0">
                <a:srgbClr val="012D86"/>
              </a:gs>
              <a:gs pos="100000">
                <a:srgbClr val="0E2557"/>
              </a:gs>
            </a:gsLst>
            <a:lin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 name="组合 3"/>
          <p:cNvGrpSpPr/>
          <p:nvPr/>
        </p:nvGrpSpPr>
        <p:grpSpPr>
          <a:xfrm>
            <a:off x="-59055" y="0"/>
            <a:ext cx="12287250" cy="4029075"/>
            <a:chOff x="997636" y="0"/>
            <a:chExt cx="10232568" cy="4078514"/>
          </a:xfrm>
        </p:grpSpPr>
        <p:sp>
          <p:nvSpPr>
            <p:cNvPr id="5" name="流程图: 文档 4"/>
            <p:cNvSpPr/>
            <p:nvPr/>
          </p:nvSpPr>
          <p:spPr>
            <a:xfrm>
              <a:off x="997636" y="0"/>
              <a:ext cx="2481942" cy="4078514"/>
            </a:xfrm>
            <a:prstGeom prst="flowChartDocument">
              <a:avLst/>
            </a:prstGeom>
            <a:blipFill>
              <a:blip r:embed="rId1"/>
              <a:srcRect/>
              <a:stretch>
                <a:fillRect l="-165987" t="-645" r="-164332"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 name="流程图: 文档 1"/>
            <p:cNvSpPr/>
            <p:nvPr/>
          </p:nvSpPr>
          <p:spPr>
            <a:xfrm flipH="1">
              <a:off x="3581178" y="0"/>
              <a:ext cx="2481942" cy="4078514"/>
            </a:xfrm>
            <a:prstGeom prst="flowChartDocument">
              <a:avLst/>
            </a:prstGeom>
            <a:blipFill>
              <a:blip r:embed="rId2"/>
              <a:srcRect/>
              <a:stretch>
                <a:fillRect l="-40750" t="-645" r="-40343"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3" name="流程图: 文档 2"/>
            <p:cNvSpPr/>
            <p:nvPr/>
          </p:nvSpPr>
          <p:spPr>
            <a:xfrm>
              <a:off x="6164720" y="0"/>
              <a:ext cx="2481942" cy="4078514"/>
            </a:xfrm>
            <a:prstGeom prst="flowChartDocument">
              <a:avLst/>
            </a:prstGeom>
            <a:blipFill>
              <a:blip r:embed="rId3"/>
              <a:srcRect/>
              <a:stretch>
                <a:fillRect l="-52164" t="-645" r="-51645"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8" name="流程图: 文档 7"/>
            <p:cNvSpPr/>
            <p:nvPr/>
          </p:nvSpPr>
          <p:spPr>
            <a:xfrm flipH="1">
              <a:off x="8748262" y="0"/>
              <a:ext cx="2481942" cy="4078514"/>
            </a:xfrm>
            <a:prstGeom prst="flowChartDocument">
              <a:avLst/>
            </a:prstGeom>
            <a:blipFill>
              <a:blip r:embed="rId4"/>
              <a:srcRect/>
              <a:stretch>
                <a:fillRect l="-52164" t="-645" r="-51645"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sp>
        <p:nvSpPr>
          <p:cNvPr id="27" name="矩形 26"/>
          <p:cNvSpPr/>
          <p:nvPr/>
        </p:nvSpPr>
        <p:spPr>
          <a:xfrm>
            <a:off x="-58420" y="-635"/>
            <a:ext cx="12287885" cy="6925945"/>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59055" y="0"/>
            <a:ext cx="12286615" cy="302260"/>
          </a:xfrm>
          <a:prstGeom prst="rect">
            <a:avLst/>
          </a:prstGeom>
          <a:gradFill>
            <a:gsLst>
              <a:gs pos="0">
                <a:srgbClr val="FDDAB2"/>
              </a:gs>
              <a:gs pos="81000">
                <a:srgbClr val="BB8A52"/>
              </a:gs>
            </a:gsLst>
            <a:lin ang="10800000" scaled="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3" name="文本框 12"/>
          <p:cNvSpPr txBox="1"/>
          <p:nvPr/>
        </p:nvSpPr>
        <p:spPr>
          <a:xfrm>
            <a:off x="496570" y="465455"/>
            <a:ext cx="849630" cy="460375"/>
          </a:xfrm>
          <a:prstGeom prst="rect">
            <a:avLst/>
          </a:prstGeom>
          <a:noFill/>
        </p:spPr>
        <p:txBody>
          <a:bodyPr wrap="square" rtlCol="0">
            <a:spAutoFit/>
          </a:bodyPr>
          <a:p>
            <a:r>
              <a:rPr lang="en-US" altLang="zh-CN" sz="2400"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Impact" panose="020B0806030902050204" charset="0"/>
                <a:ea typeface="方正粗宋简体" panose="03000509000000000000" pitchFamily="65" charset="-122"/>
                <a:cs typeface="Impact" panose="020B0806030902050204" charset="0"/>
              </a:rPr>
              <a:t>LOGO</a:t>
            </a:r>
            <a:endParaRPr lang="en-US" altLang="zh-CN" sz="2400"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Impact" panose="020B0806030902050204" charset="0"/>
              <a:ea typeface="方正粗宋简体" panose="03000509000000000000" pitchFamily="65" charset="-122"/>
              <a:cs typeface="Impact" panose="020B0806030902050204" charset="0"/>
            </a:endParaRPr>
          </a:p>
        </p:txBody>
      </p:sp>
      <p:grpSp>
        <p:nvGrpSpPr>
          <p:cNvPr id="6" name="组合 5"/>
          <p:cNvGrpSpPr/>
          <p:nvPr/>
        </p:nvGrpSpPr>
        <p:grpSpPr>
          <a:xfrm>
            <a:off x="1354455" y="379730"/>
            <a:ext cx="3577590" cy="612140"/>
            <a:chOff x="6774" y="3580"/>
            <a:chExt cx="5634" cy="964"/>
          </a:xfrm>
        </p:grpSpPr>
        <p:sp>
          <p:nvSpPr>
            <p:cNvPr id="38" name="平行四边形 37"/>
            <p:cNvSpPr/>
            <p:nvPr/>
          </p:nvSpPr>
          <p:spPr>
            <a:xfrm>
              <a:off x="6913" y="3580"/>
              <a:ext cx="5357" cy="965"/>
            </a:xfrm>
            <a:prstGeom prst="parallelogram">
              <a:avLst>
                <a:gd name="adj" fmla="val 48207"/>
              </a:avLst>
            </a:prstGeom>
            <a:gradFill>
              <a:gsLst>
                <a:gs pos="0">
                  <a:srgbClr val="FDDAB2"/>
                </a:gs>
                <a:gs pos="100000">
                  <a:srgbClr val="BB8A52"/>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kern="0">
                <a:solidFill>
                  <a:srgbClr val="3C3F5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9" name="文本框 9"/>
            <p:cNvSpPr txBox="1"/>
            <p:nvPr/>
          </p:nvSpPr>
          <p:spPr>
            <a:xfrm>
              <a:off x="6774" y="3603"/>
              <a:ext cx="5634" cy="91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lang="en-US" altLang="zh-CN" sz="3200" spc="100" noProof="0" dirty="0">
                  <a:ln>
                    <a:noFill/>
                  </a:ln>
                  <a:solidFill>
                    <a:srgbClr val="132347"/>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PART  ONE</a:t>
              </a:r>
              <a:endParaRPr lang="en-US" altLang="zh-CN" sz="3200" spc="100" noProof="0" dirty="0">
                <a:ln>
                  <a:noFill/>
                </a:ln>
                <a:solidFill>
                  <a:srgbClr val="132347"/>
                </a:solidFill>
                <a:effectLst/>
                <a:uLnTx/>
                <a:uFillTx/>
                <a:latin typeface="思源黑体" panose="020B0500000000000000" pitchFamily="34" charset="-122"/>
                <a:ea typeface="思源黑体" panose="020B0500000000000000" pitchFamily="34" charset="-122"/>
                <a:cs typeface="+mj-cs"/>
                <a:sym typeface="思源黑体" panose="020B0500000000000000" pitchFamily="34" charset="-122"/>
              </a:endParaRPr>
            </a:p>
          </p:txBody>
        </p:sp>
      </p:grpSp>
      <p:sp>
        <p:nvSpPr>
          <p:cNvPr id="7" name="文本框 6"/>
          <p:cNvSpPr txBox="1"/>
          <p:nvPr/>
        </p:nvSpPr>
        <p:spPr>
          <a:xfrm>
            <a:off x="1442720" y="1695450"/>
            <a:ext cx="9643110" cy="1616710"/>
          </a:xfrm>
          <a:prstGeom prst="rect">
            <a:avLst/>
          </a:prstGeom>
          <a:noFill/>
        </p:spPr>
        <p:txBody>
          <a:bodyPr wrap="square" rtlCol="0">
            <a:spAutoFit/>
          </a:bodyPr>
          <a:p>
            <a:pPr>
              <a:lnSpc>
                <a:spcPct val="160000"/>
              </a:lnSpc>
            </a:pPr>
            <a:r>
              <a:rPr lang="zh-CN" altLang="en-US">
                <a:latin typeface="思源黑体" panose="020B0500000000000000" pitchFamily="34" charset="-122"/>
                <a:ea typeface="思源黑体" panose="020B0500000000000000" pitchFamily="34" charset="-122"/>
                <a:sym typeface="思源黑体" panose="020B0500000000000000" pitchFamily="34" charset="-122"/>
              </a:rPr>
              <a:t>　  </a:t>
            </a:r>
            <a:r>
              <a:rPr lang="zh-CN" altLang="en-US" sz="1400" kern="1600" dirty="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rPr>
              <a:t>进入公司一个月时间里，我主要负责开发公司的</a:t>
            </a:r>
            <a:r>
              <a:rPr lang="zh-CN" altLang="en-US" sz="1600" kern="1600" dirty="0">
                <a:solidFill>
                  <a:schemeClr val="bg1"/>
                </a:solidFill>
                <a:uFillTx/>
                <a:latin typeface="思源黑体" panose="020B0500000000000000" pitchFamily="34" charset="-122"/>
                <a:ea typeface="思源黑体" panose="020B0500000000000000" pitchFamily="34" charset="-122"/>
                <a:sym typeface="思源黑体" panose="020B0500000000000000" pitchFamily="34" charset="-122"/>
              </a:rPr>
              <a:t>有关文件的保管</a:t>
            </a:r>
            <a:r>
              <a:rPr lang="zh-CN" altLang="en-US" sz="1400" kern="1600" dirty="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rPr>
              <a:t>，</a:t>
            </a:r>
            <a:r>
              <a:rPr lang="zh-CN" altLang="en-US" sz="1600" kern="1600" dirty="0">
                <a:solidFill>
                  <a:schemeClr val="bg1"/>
                </a:solidFill>
                <a:uFillTx/>
                <a:latin typeface="思源黑体" panose="020B0500000000000000" pitchFamily="34" charset="-122"/>
                <a:ea typeface="思源黑体" panose="020B0500000000000000" pitchFamily="34" charset="-122"/>
                <a:sym typeface="思源黑体" panose="020B0500000000000000" pitchFamily="34" charset="-122"/>
              </a:rPr>
              <a:t>收发登记</a:t>
            </a:r>
            <a:r>
              <a:rPr lang="zh-CN" altLang="en-US" sz="1400" kern="1600" dirty="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rPr>
              <a:t>及</a:t>
            </a:r>
            <a:r>
              <a:rPr lang="zh-CN" altLang="en-US" sz="1600" kern="1600" dirty="0">
                <a:solidFill>
                  <a:schemeClr val="bg1"/>
                </a:solidFill>
                <a:uFillTx/>
                <a:latin typeface="思源黑体" panose="020B0500000000000000" pitchFamily="34" charset="-122"/>
                <a:ea typeface="思源黑体" panose="020B0500000000000000" pitchFamily="34" charset="-122"/>
                <a:sym typeface="思源黑体" panose="020B0500000000000000" pitchFamily="34" charset="-122"/>
              </a:rPr>
              <a:t>文字处理</a:t>
            </a:r>
            <a:r>
              <a:rPr lang="zh-CN" altLang="en-US" sz="1400" kern="1600" dirty="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rPr>
              <a:t>等工作，并参加了金紫南苑商住小区的拆迁工作及金紫南苑商住小区的</a:t>
            </a:r>
            <a:r>
              <a:rPr lang="zh-CN" altLang="en-US" sz="1600" kern="1600" dirty="0">
                <a:solidFill>
                  <a:schemeClr val="bg1"/>
                </a:solidFill>
                <a:uFillTx/>
                <a:latin typeface="思源黑体" panose="020B0500000000000000" pitchFamily="34" charset="-122"/>
                <a:ea typeface="思源黑体" panose="020B0500000000000000" pitchFamily="34" charset="-122"/>
                <a:sym typeface="思源黑体" panose="020B0500000000000000" pitchFamily="34" charset="-122"/>
              </a:rPr>
              <a:t>图纸会审</a:t>
            </a:r>
            <a:r>
              <a:rPr lang="zh-CN" altLang="en-US" sz="1400" kern="1600" dirty="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rPr>
              <a:t>。在公司各部门领导的正确指导和各部门同事的密切配合下，我能按时优质完成领导布置的各项工作，同时积极的对李辉庄周边楼盘进行市场调查，为公司的售房工作垫定了基础，保证了公司各项宣传推广活动的顺利进行。</a:t>
            </a:r>
            <a:endParaRPr lang="zh-CN" altLang="en-US" sz="1400" kern="1600" dirty="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0" name="文本框 9"/>
          <p:cNvSpPr txBox="1"/>
          <p:nvPr/>
        </p:nvSpPr>
        <p:spPr>
          <a:xfrm>
            <a:off x="2181225" y="3497580"/>
            <a:ext cx="7251065" cy="337185"/>
          </a:xfrm>
          <a:prstGeom prst="rect">
            <a:avLst/>
          </a:prstGeom>
          <a:noFill/>
        </p:spPr>
        <p:txBody>
          <a:bodyPr wrap="square" rtlCol="0">
            <a:spAutoFit/>
          </a:bodyPr>
          <a:p>
            <a:r>
              <a:rPr lang="en-US" altLang="zh-CN" sz="1600" kern="1600" dirty="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rPr>
              <a:t>1</a:t>
            </a:r>
            <a:r>
              <a:rPr lang="zh-CN" altLang="en-US" sz="1600" kern="1600" dirty="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rPr>
              <a:t>、根据公司各月的会议精神，制定销售的月销售计划。</a:t>
            </a:r>
            <a:endParaRPr lang="zh-CN" altLang="en-US" sz="1600" kern="1600" dirty="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2" name="等腰三角形 11"/>
          <p:cNvSpPr/>
          <p:nvPr/>
        </p:nvSpPr>
        <p:spPr>
          <a:xfrm rot="5400000">
            <a:off x="1588135" y="3550920"/>
            <a:ext cx="261620" cy="261620"/>
          </a:xfrm>
          <a:prstGeom prst="triangle">
            <a:avLst/>
          </a:prstGeom>
          <a:solidFill>
            <a:srgbClr val="FDDA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4" name="文本框 13"/>
          <p:cNvSpPr txBox="1"/>
          <p:nvPr/>
        </p:nvSpPr>
        <p:spPr>
          <a:xfrm>
            <a:off x="2181225" y="4044315"/>
            <a:ext cx="8465185" cy="337185"/>
          </a:xfrm>
          <a:prstGeom prst="rect">
            <a:avLst/>
          </a:prstGeom>
          <a:noFill/>
        </p:spPr>
        <p:txBody>
          <a:bodyPr wrap="square" rtlCol="0">
            <a:spAutoFit/>
          </a:bodyPr>
          <a:p>
            <a:r>
              <a:rPr lang="zh-CN" altLang="en-US" sz="1600" kern="1600" dirty="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rPr>
              <a:t>2、策划金紫南苑小区的宣传工作，制定出宣传方案，报领导审批后实施。</a:t>
            </a:r>
            <a:endParaRPr lang="zh-CN" altLang="en-US" sz="1600" kern="1600" dirty="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6" name="等腰三角形 15"/>
          <p:cNvSpPr/>
          <p:nvPr/>
        </p:nvSpPr>
        <p:spPr>
          <a:xfrm rot="5400000">
            <a:off x="1588135" y="4091940"/>
            <a:ext cx="261620" cy="261620"/>
          </a:xfrm>
          <a:prstGeom prst="triangle">
            <a:avLst/>
          </a:prstGeom>
          <a:solidFill>
            <a:srgbClr val="FDDA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7" name="等腰三角形 16"/>
          <p:cNvSpPr/>
          <p:nvPr/>
        </p:nvSpPr>
        <p:spPr>
          <a:xfrm rot="5400000">
            <a:off x="1588135" y="4632960"/>
            <a:ext cx="261620" cy="261620"/>
          </a:xfrm>
          <a:prstGeom prst="triangle">
            <a:avLst/>
          </a:prstGeom>
          <a:solidFill>
            <a:srgbClr val="FDDA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3" name="等腰三角形 32"/>
          <p:cNvSpPr/>
          <p:nvPr/>
        </p:nvSpPr>
        <p:spPr>
          <a:xfrm rot="5400000">
            <a:off x="1588135" y="5173980"/>
            <a:ext cx="261620" cy="261620"/>
          </a:xfrm>
          <a:prstGeom prst="triangle">
            <a:avLst/>
          </a:prstGeom>
          <a:solidFill>
            <a:srgbClr val="FDDA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4" name="等腰三角形 33"/>
          <p:cNvSpPr/>
          <p:nvPr/>
        </p:nvSpPr>
        <p:spPr>
          <a:xfrm rot="5400000">
            <a:off x="1588135" y="5715000"/>
            <a:ext cx="261620" cy="261620"/>
          </a:xfrm>
          <a:prstGeom prst="triangle">
            <a:avLst/>
          </a:prstGeom>
          <a:solidFill>
            <a:srgbClr val="FDDA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5" name="文本框 34"/>
          <p:cNvSpPr txBox="1"/>
          <p:nvPr/>
        </p:nvSpPr>
        <p:spPr>
          <a:xfrm>
            <a:off x="2181225" y="4591050"/>
            <a:ext cx="8465185" cy="337185"/>
          </a:xfrm>
          <a:prstGeom prst="rect">
            <a:avLst/>
          </a:prstGeom>
          <a:noFill/>
        </p:spPr>
        <p:txBody>
          <a:bodyPr wrap="square" rtlCol="0">
            <a:spAutoFit/>
          </a:bodyPr>
          <a:p>
            <a:r>
              <a:rPr lang="zh-CN" altLang="en-US" sz="1600" kern="1600" dirty="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rPr>
              <a:t>3、办理售房合同，负责开发公司的文件文字处理，保管资料的收发登记。</a:t>
            </a:r>
            <a:endParaRPr lang="zh-CN" altLang="en-US" sz="1600" kern="1600" dirty="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6" name="文本框 35"/>
          <p:cNvSpPr txBox="1"/>
          <p:nvPr/>
        </p:nvSpPr>
        <p:spPr>
          <a:xfrm>
            <a:off x="2181225" y="5137785"/>
            <a:ext cx="8465185" cy="337185"/>
          </a:xfrm>
          <a:prstGeom prst="rect">
            <a:avLst/>
          </a:prstGeom>
          <a:noFill/>
        </p:spPr>
        <p:txBody>
          <a:bodyPr wrap="square" rtlCol="0">
            <a:spAutoFit/>
          </a:bodyPr>
          <a:p>
            <a:r>
              <a:rPr lang="zh-CN" altLang="en-US" sz="1600" kern="1600" dirty="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rPr>
              <a:t>4、参加金紫南苑拆迁工作及合同的管理。</a:t>
            </a:r>
            <a:endParaRPr lang="zh-CN" altLang="en-US" sz="1600" kern="1600" dirty="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7" name="文本框 36"/>
          <p:cNvSpPr txBox="1"/>
          <p:nvPr/>
        </p:nvSpPr>
        <p:spPr>
          <a:xfrm>
            <a:off x="2181225" y="5684520"/>
            <a:ext cx="8465185" cy="337185"/>
          </a:xfrm>
          <a:prstGeom prst="rect">
            <a:avLst/>
          </a:prstGeom>
          <a:noFill/>
        </p:spPr>
        <p:txBody>
          <a:bodyPr wrap="square" rtlCol="0">
            <a:spAutoFit/>
          </a:bodyPr>
          <a:p>
            <a:r>
              <a:rPr lang="zh-CN" altLang="en-US" sz="1600" kern="1600" dirty="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rPr>
              <a:t>5、进行社会调查，接待客户，对客户保持联系。</a:t>
            </a:r>
            <a:endParaRPr lang="zh-CN" altLang="en-US" sz="1600" kern="1600" dirty="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endParaRPr>
          </a:p>
        </p:txBody>
      </p: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childTnLst>
                          </p:cTn>
                        </p:par>
                        <p:par>
                          <p:cTn id="25" fill="hold">
                            <p:stCondLst>
                              <p:cond delay="2000"/>
                            </p:stCondLst>
                            <p:childTnLst>
                              <p:par>
                                <p:cTn id="26" presetID="49" presetClass="entr" presetSubtype="0" decel="10000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500" fill="hold"/>
                                        <p:tgtEl>
                                          <p:spTgt spid="12"/>
                                        </p:tgtEl>
                                        <p:attrNameLst>
                                          <p:attrName>ppt_w</p:attrName>
                                        </p:attrNameLst>
                                      </p:cBhvr>
                                      <p:tavLst>
                                        <p:tav tm="0">
                                          <p:val>
                                            <p:fltVal val="0"/>
                                          </p:val>
                                        </p:tav>
                                        <p:tav tm="100000">
                                          <p:val>
                                            <p:strVal val="#ppt_w"/>
                                          </p:val>
                                        </p:tav>
                                      </p:tavLst>
                                    </p:anim>
                                    <p:anim calcmode="lin" valueType="num">
                                      <p:cBhvr>
                                        <p:cTn id="29" dur="500" fill="hold"/>
                                        <p:tgtEl>
                                          <p:spTgt spid="12"/>
                                        </p:tgtEl>
                                        <p:attrNameLst>
                                          <p:attrName>ppt_h</p:attrName>
                                        </p:attrNameLst>
                                      </p:cBhvr>
                                      <p:tavLst>
                                        <p:tav tm="0">
                                          <p:val>
                                            <p:fltVal val="0"/>
                                          </p:val>
                                        </p:tav>
                                        <p:tav tm="100000">
                                          <p:val>
                                            <p:strVal val="#ppt_h"/>
                                          </p:val>
                                        </p:tav>
                                      </p:tavLst>
                                    </p:anim>
                                    <p:anim calcmode="lin" valueType="num">
                                      <p:cBhvr>
                                        <p:cTn id="30" dur="500" fill="hold"/>
                                        <p:tgtEl>
                                          <p:spTgt spid="12"/>
                                        </p:tgtEl>
                                        <p:attrNameLst>
                                          <p:attrName>style.rotation</p:attrName>
                                        </p:attrNameLst>
                                      </p:cBhvr>
                                      <p:tavLst>
                                        <p:tav tm="0">
                                          <p:val>
                                            <p:fltVal val="360"/>
                                          </p:val>
                                        </p:tav>
                                        <p:tav tm="100000">
                                          <p:val>
                                            <p:fltVal val="0"/>
                                          </p:val>
                                        </p:tav>
                                      </p:tavLst>
                                    </p:anim>
                                    <p:animEffect transition="in" filter="fade">
                                      <p:cBhvr>
                                        <p:cTn id="31" dur="500"/>
                                        <p:tgtEl>
                                          <p:spTgt spid="12"/>
                                        </p:tgtEl>
                                      </p:cBhvr>
                                    </p:animEffect>
                                  </p:childTnLst>
                                </p:cTn>
                              </p:par>
                              <p:par>
                                <p:cTn id="32" presetID="49" presetClass="entr" presetSubtype="0" decel="10000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p:cTn id="34" dur="500" fill="hold"/>
                                        <p:tgtEl>
                                          <p:spTgt spid="16"/>
                                        </p:tgtEl>
                                        <p:attrNameLst>
                                          <p:attrName>ppt_w</p:attrName>
                                        </p:attrNameLst>
                                      </p:cBhvr>
                                      <p:tavLst>
                                        <p:tav tm="0">
                                          <p:val>
                                            <p:fltVal val="0"/>
                                          </p:val>
                                        </p:tav>
                                        <p:tav tm="100000">
                                          <p:val>
                                            <p:strVal val="#ppt_w"/>
                                          </p:val>
                                        </p:tav>
                                      </p:tavLst>
                                    </p:anim>
                                    <p:anim calcmode="lin" valueType="num">
                                      <p:cBhvr>
                                        <p:cTn id="35" dur="500" fill="hold"/>
                                        <p:tgtEl>
                                          <p:spTgt spid="16"/>
                                        </p:tgtEl>
                                        <p:attrNameLst>
                                          <p:attrName>ppt_h</p:attrName>
                                        </p:attrNameLst>
                                      </p:cBhvr>
                                      <p:tavLst>
                                        <p:tav tm="0">
                                          <p:val>
                                            <p:fltVal val="0"/>
                                          </p:val>
                                        </p:tav>
                                        <p:tav tm="100000">
                                          <p:val>
                                            <p:strVal val="#ppt_h"/>
                                          </p:val>
                                        </p:tav>
                                      </p:tavLst>
                                    </p:anim>
                                    <p:anim calcmode="lin" valueType="num">
                                      <p:cBhvr>
                                        <p:cTn id="36" dur="500" fill="hold"/>
                                        <p:tgtEl>
                                          <p:spTgt spid="16"/>
                                        </p:tgtEl>
                                        <p:attrNameLst>
                                          <p:attrName>style.rotation</p:attrName>
                                        </p:attrNameLst>
                                      </p:cBhvr>
                                      <p:tavLst>
                                        <p:tav tm="0">
                                          <p:val>
                                            <p:fltVal val="360"/>
                                          </p:val>
                                        </p:tav>
                                        <p:tav tm="100000">
                                          <p:val>
                                            <p:fltVal val="0"/>
                                          </p:val>
                                        </p:tav>
                                      </p:tavLst>
                                    </p:anim>
                                    <p:animEffect transition="in" filter="fade">
                                      <p:cBhvr>
                                        <p:cTn id="37" dur="500"/>
                                        <p:tgtEl>
                                          <p:spTgt spid="16"/>
                                        </p:tgtEl>
                                      </p:cBhvr>
                                    </p:animEffect>
                                  </p:childTnLst>
                                </p:cTn>
                              </p:par>
                              <p:par>
                                <p:cTn id="38" presetID="49" presetClass="entr" presetSubtype="0" decel="100000"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p:cTn id="40" dur="500" fill="hold"/>
                                        <p:tgtEl>
                                          <p:spTgt spid="17"/>
                                        </p:tgtEl>
                                        <p:attrNameLst>
                                          <p:attrName>ppt_w</p:attrName>
                                        </p:attrNameLst>
                                      </p:cBhvr>
                                      <p:tavLst>
                                        <p:tav tm="0">
                                          <p:val>
                                            <p:fltVal val="0"/>
                                          </p:val>
                                        </p:tav>
                                        <p:tav tm="100000">
                                          <p:val>
                                            <p:strVal val="#ppt_w"/>
                                          </p:val>
                                        </p:tav>
                                      </p:tavLst>
                                    </p:anim>
                                    <p:anim calcmode="lin" valueType="num">
                                      <p:cBhvr>
                                        <p:cTn id="41" dur="500" fill="hold"/>
                                        <p:tgtEl>
                                          <p:spTgt spid="17"/>
                                        </p:tgtEl>
                                        <p:attrNameLst>
                                          <p:attrName>ppt_h</p:attrName>
                                        </p:attrNameLst>
                                      </p:cBhvr>
                                      <p:tavLst>
                                        <p:tav tm="0">
                                          <p:val>
                                            <p:fltVal val="0"/>
                                          </p:val>
                                        </p:tav>
                                        <p:tav tm="100000">
                                          <p:val>
                                            <p:strVal val="#ppt_h"/>
                                          </p:val>
                                        </p:tav>
                                      </p:tavLst>
                                    </p:anim>
                                    <p:anim calcmode="lin" valueType="num">
                                      <p:cBhvr>
                                        <p:cTn id="42" dur="500" fill="hold"/>
                                        <p:tgtEl>
                                          <p:spTgt spid="17"/>
                                        </p:tgtEl>
                                        <p:attrNameLst>
                                          <p:attrName>style.rotation</p:attrName>
                                        </p:attrNameLst>
                                      </p:cBhvr>
                                      <p:tavLst>
                                        <p:tav tm="0">
                                          <p:val>
                                            <p:fltVal val="360"/>
                                          </p:val>
                                        </p:tav>
                                        <p:tav tm="100000">
                                          <p:val>
                                            <p:fltVal val="0"/>
                                          </p:val>
                                        </p:tav>
                                      </p:tavLst>
                                    </p:anim>
                                    <p:animEffect transition="in" filter="fade">
                                      <p:cBhvr>
                                        <p:cTn id="43" dur="500"/>
                                        <p:tgtEl>
                                          <p:spTgt spid="17"/>
                                        </p:tgtEl>
                                      </p:cBhvr>
                                    </p:animEffect>
                                  </p:childTnLst>
                                </p:cTn>
                              </p:par>
                              <p:par>
                                <p:cTn id="44" presetID="49" presetClass="entr" presetSubtype="0" decel="100000" fill="hold" grpId="0" nodeType="withEffect">
                                  <p:stCondLst>
                                    <p:cond delay="0"/>
                                  </p:stCondLst>
                                  <p:childTnLst>
                                    <p:set>
                                      <p:cBhvr>
                                        <p:cTn id="45" dur="1" fill="hold">
                                          <p:stCondLst>
                                            <p:cond delay="0"/>
                                          </p:stCondLst>
                                        </p:cTn>
                                        <p:tgtEl>
                                          <p:spTgt spid="33"/>
                                        </p:tgtEl>
                                        <p:attrNameLst>
                                          <p:attrName>style.visibility</p:attrName>
                                        </p:attrNameLst>
                                      </p:cBhvr>
                                      <p:to>
                                        <p:strVal val="visible"/>
                                      </p:to>
                                    </p:set>
                                    <p:anim calcmode="lin" valueType="num">
                                      <p:cBhvr>
                                        <p:cTn id="46" dur="500" fill="hold"/>
                                        <p:tgtEl>
                                          <p:spTgt spid="33"/>
                                        </p:tgtEl>
                                        <p:attrNameLst>
                                          <p:attrName>ppt_w</p:attrName>
                                        </p:attrNameLst>
                                      </p:cBhvr>
                                      <p:tavLst>
                                        <p:tav tm="0">
                                          <p:val>
                                            <p:fltVal val="0"/>
                                          </p:val>
                                        </p:tav>
                                        <p:tav tm="100000">
                                          <p:val>
                                            <p:strVal val="#ppt_w"/>
                                          </p:val>
                                        </p:tav>
                                      </p:tavLst>
                                    </p:anim>
                                    <p:anim calcmode="lin" valueType="num">
                                      <p:cBhvr>
                                        <p:cTn id="47" dur="500" fill="hold"/>
                                        <p:tgtEl>
                                          <p:spTgt spid="33"/>
                                        </p:tgtEl>
                                        <p:attrNameLst>
                                          <p:attrName>ppt_h</p:attrName>
                                        </p:attrNameLst>
                                      </p:cBhvr>
                                      <p:tavLst>
                                        <p:tav tm="0">
                                          <p:val>
                                            <p:fltVal val="0"/>
                                          </p:val>
                                        </p:tav>
                                        <p:tav tm="100000">
                                          <p:val>
                                            <p:strVal val="#ppt_h"/>
                                          </p:val>
                                        </p:tav>
                                      </p:tavLst>
                                    </p:anim>
                                    <p:anim calcmode="lin" valueType="num">
                                      <p:cBhvr>
                                        <p:cTn id="48" dur="500" fill="hold"/>
                                        <p:tgtEl>
                                          <p:spTgt spid="33"/>
                                        </p:tgtEl>
                                        <p:attrNameLst>
                                          <p:attrName>style.rotation</p:attrName>
                                        </p:attrNameLst>
                                      </p:cBhvr>
                                      <p:tavLst>
                                        <p:tav tm="0">
                                          <p:val>
                                            <p:fltVal val="360"/>
                                          </p:val>
                                        </p:tav>
                                        <p:tav tm="100000">
                                          <p:val>
                                            <p:fltVal val="0"/>
                                          </p:val>
                                        </p:tav>
                                      </p:tavLst>
                                    </p:anim>
                                    <p:animEffect transition="in" filter="fade">
                                      <p:cBhvr>
                                        <p:cTn id="49" dur="500"/>
                                        <p:tgtEl>
                                          <p:spTgt spid="33"/>
                                        </p:tgtEl>
                                      </p:cBhvr>
                                    </p:animEffect>
                                  </p:childTnLst>
                                </p:cTn>
                              </p:par>
                              <p:par>
                                <p:cTn id="50" presetID="49" presetClass="entr" presetSubtype="0" decel="100000" fill="hold" grpId="0" nodeType="withEffect">
                                  <p:stCondLst>
                                    <p:cond delay="0"/>
                                  </p:stCondLst>
                                  <p:childTnLst>
                                    <p:set>
                                      <p:cBhvr>
                                        <p:cTn id="51" dur="1" fill="hold">
                                          <p:stCondLst>
                                            <p:cond delay="0"/>
                                          </p:stCondLst>
                                        </p:cTn>
                                        <p:tgtEl>
                                          <p:spTgt spid="34"/>
                                        </p:tgtEl>
                                        <p:attrNameLst>
                                          <p:attrName>style.visibility</p:attrName>
                                        </p:attrNameLst>
                                      </p:cBhvr>
                                      <p:to>
                                        <p:strVal val="visible"/>
                                      </p:to>
                                    </p:set>
                                    <p:anim calcmode="lin" valueType="num">
                                      <p:cBhvr>
                                        <p:cTn id="52" dur="500" fill="hold"/>
                                        <p:tgtEl>
                                          <p:spTgt spid="34"/>
                                        </p:tgtEl>
                                        <p:attrNameLst>
                                          <p:attrName>ppt_w</p:attrName>
                                        </p:attrNameLst>
                                      </p:cBhvr>
                                      <p:tavLst>
                                        <p:tav tm="0">
                                          <p:val>
                                            <p:fltVal val="0"/>
                                          </p:val>
                                        </p:tav>
                                        <p:tav tm="100000">
                                          <p:val>
                                            <p:strVal val="#ppt_w"/>
                                          </p:val>
                                        </p:tav>
                                      </p:tavLst>
                                    </p:anim>
                                    <p:anim calcmode="lin" valueType="num">
                                      <p:cBhvr>
                                        <p:cTn id="53" dur="500" fill="hold"/>
                                        <p:tgtEl>
                                          <p:spTgt spid="34"/>
                                        </p:tgtEl>
                                        <p:attrNameLst>
                                          <p:attrName>ppt_h</p:attrName>
                                        </p:attrNameLst>
                                      </p:cBhvr>
                                      <p:tavLst>
                                        <p:tav tm="0">
                                          <p:val>
                                            <p:fltVal val="0"/>
                                          </p:val>
                                        </p:tav>
                                        <p:tav tm="100000">
                                          <p:val>
                                            <p:strVal val="#ppt_h"/>
                                          </p:val>
                                        </p:tav>
                                      </p:tavLst>
                                    </p:anim>
                                    <p:anim calcmode="lin" valueType="num">
                                      <p:cBhvr>
                                        <p:cTn id="54" dur="500" fill="hold"/>
                                        <p:tgtEl>
                                          <p:spTgt spid="34"/>
                                        </p:tgtEl>
                                        <p:attrNameLst>
                                          <p:attrName>style.rotation</p:attrName>
                                        </p:attrNameLst>
                                      </p:cBhvr>
                                      <p:tavLst>
                                        <p:tav tm="0">
                                          <p:val>
                                            <p:fltVal val="360"/>
                                          </p:val>
                                        </p:tav>
                                        <p:tav tm="100000">
                                          <p:val>
                                            <p:fltVal val="0"/>
                                          </p:val>
                                        </p:tav>
                                      </p:tavLst>
                                    </p:anim>
                                    <p:animEffect transition="in" filter="fade">
                                      <p:cBhvr>
                                        <p:cTn id="55" dur="500"/>
                                        <p:tgtEl>
                                          <p:spTgt spid="34"/>
                                        </p:tgtEl>
                                      </p:cBhvr>
                                    </p:animEffect>
                                  </p:childTnLst>
                                </p:cTn>
                              </p:par>
                            </p:childTnLst>
                          </p:cTn>
                        </p:par>
                        <p:par>
                          <p:cTn id="56" fill="hold">
                            <p:stCondLst>
                              <p:cond delay="2500"/>
                            </p:stCondLst>
                            <p:childTnLst>
                              <p:par>
                                <p:cTn id="57" presetID="2" presetClass="entr" presetSubtype="8"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 calcmode="lin" valueType="num">
                                      <p:cBhvr additive="base">
                                        <p:cTn id="59" dur="500" fill="hold"/>
                                        <p:tgtEl>
                                          <p:spTgt spid="10"/>
                                        </p:tgtEl>
                                        <p:attrNameLst>
                                          <p:attrName>ppt_x</p:attrName>
                                        </p:attrNameLst>
                                      </p:cBhvr>
                                      <p:tavLst>
                                        <p:tav tm="0">
                                          <p:val>
                                            <p:strVal val="0-#ppt_w/2"/>
                                          </p:val>
                                        </p:tav>
                                        <p:tav tm="100000">
                                          <p:val>
                                            <p:strVal val="#ppt_x"/>
                                          </p:val>
                                        </p:tav>
                                      </p:tavLst>
                                    </p:anim>
                                    <p:anim calcmode="lin" valueType="num">
                                      <p:cBhvr additive="base">
                                        <p:cTn id="60" dur="500" fill="hold"/>
                                        <p:tgtEl>
                                          <p:spTgt spid="10"/>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additive="base">
                                        <p:cTn id="63" dur="500" fill="hold"/>
                                        <p:tgtEl>
                                          <p:spTgt spid="14"/>
                                        </p:tgtEl>
                                        <p:attrNameLst>
                                          <p:attrName>ppt_x</p:attrName>
                                        </p:attrNameLst>
                                      </p:cBhvr>
                                      <p:tavLst>
                                        <p:tav tm="0">
                                          <p:val>
                                            <p:strVal val="0-#ppt_w/2"/>
                                          </p:val>
                                        </p:tav>
                                        <p:tav tm="100000">
                                          <p:val>
                                            <p:strVal val="#ppt_x"/>
                                          </p:val>
                                        </p:tav>
                                      </p:tavLst>
                                    </p:anim>
                                    <p:anim calcmode="lin" valueType="num">
                                      <p:cBhvr additive="base">
                                        <p:cTn id="64" dur="500" fill="hold"/>
                                        <p:tgtEl>
                                          <p:spTgt spid="14"/>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35"/>
                                        </p:tgtEl>
                                        <p:attrNameLst>
                                          <p:attrName>style.visibility</p:attrName>
                                        </p:attrNameLst>
                                      </p:cBhvr>
                                      <p:to>
                                        <p:strVal val="visible"/>
                                      </p:to>
                                    </p:set>
                                    <p:anim calcmode="lin" valueType="num">
                                      <p:cBhvr additive="base">
                                        <p:cTn id="67" dur="500" fill="hold"/>
                                        <p:tgtEl>
                                          <p:spTgt spid="35"/>
                                        </p:tgtEl>
                                        <p:attrNameLst>
                                          <p:attrName>ppt_x</p:attrName>
                                        </p:attrNameLst>
                                      </p:cBhvr>
                                      <p:tavLst>
                                        <p:tav tm="0">
                                          <p:val>
                                            <p:strVal val="0-#ppt_w/2"/>
                                          </p:val>
                                        </p:tav>
                                        <p:tav tm="100000">
                                          <p:val>
                                            <p:strVal val="#ppt_x"/>
                                          </p:val>
                                        </p:tav>
                                      </p:tavLst>
                                    </p:anim>
                                    <p:anim calcmode="lin" valueType="num">
                                      <p:cBhvr additive="base">
                                        <p:cTn id="68" dur="500" fill="hold"/>
                                        <p:tgtEl>
                                          <p:spTgt spid="35"/>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36"/>
                                        </p:tgtEl>
                                        <p:attrNameLst>
                                          <p:attrName>style.visibility</p:attrName>
                                        </p:attrNameLst>
                                      </p:cBhvr>
                                      <p:to>
                                        <p:strVal val="visible"/>
                                      </p:to>
                                    </p:set>
                                    <p:anim calcmode="lin" valueType="num">
                                      <p:cBhvr additive="base">
                                        <p:cTn id="71" dur="500" fill="hold"/>
                                        <p:tgtEl>
                                          <p:spTgt spid="36"/>
                                        </p:tgtEl>
                                        <p:attrNameLst>
                                          <p:attrName>ppt_x</p:attrName>
                                        </p:attrNameLst>
                                      </p:cBhvr>
                                      <p:tavLst>
                                        <p:tav tm="0">
                                          <p:val>
                                            <p:strVal val="0-#ppt_w/2"/>
                                          </p:val>
                                        </p:tav>
                                        <p:tav tm="100000">
                                          <p:val>
                                            <p:strVal val="#ppt_x"/>
                                          </p:val>
                                        </p:tav>
                                      </p:tavLst>
                                    </p:anim>
                                    <p:anim calcmode="lin" valueType="num">
                                      <p:cBhvr additive="base">
                                        <p:cTn id="72" dur="500" fill="hold"/>
                                        <p:tgtEl>
                                          <p:spTgt spid="36"/>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0"/>
                                  </p:stCondLst>
                                  <p:childTnLst>
                                    <p:set>
                                      <p:cBhvr>
                                        <p:cTn id="74" dur="1" fill="hold">
                                          <p:stCondLst>
                                            <p:cond delay="0"/>
                                          </p:stCondLst>
                                        </p:cTn>
                                        <p:tgtEl>
                                          <p:spTgt spid="37"/>
                                        </p:tgtEl>
                                        <p:attrNameLst>
                                          <p:attrName>style.visibility</p:attrName>
                                        </p:attrNameLst>
                                      </p:cBhvr>
                                      <p:to>
                                        <p:strVal val="visible"/>
                                      </p:to>
                                    </p:set>
                                    <p:anim calcmode="lin" valueType="num">
                                      <p:cBhvr additive="base">
                                        <p:cTn id="75" dur="500" fill="hold"/>
                                        <p:tgtEl>
                                          <p:spTgt spid="37"/>
                                        </p:tgtEl>
                                        <p:attrNameLst>
                                          <p:attrName>ppt_x</p:attrName>
                                        </p:attrNameLst>
                                      </p:cBhvr>
                                      <p:tavLst>
                                        <p:tav tm="0">
                                          <p:val>
                                            <p:strVal val="0-#ppt_w/2"/>
                                          </p:val>
                                        </p:tav>
                                        <p:tav tm="100000">
                                          <p:val>
                                            <p:strVal val="#ppt_x"/>
                                          </p:val>
                                        </p:tav>
                                      </p:tavLst>
                                    </p:anim>
                                    <p:anim calcmode="lin" valueType="num">
                                      <p:cBhvr additive="base">
                                        <p:cTn id="76"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7" grpId="0"/>
      <p:bldP spid="10" grpId="0"/>
      <p:bldP spid="12" grpId="0" bldLvl="0" animBg="1"/>
      <p:bldP spid="14" grpId="0"/>
      <p:bldP spid="16" grpId="0" bldLvl="0" animBg="1"/>
      <p:bldP spid="17" grpId="0" bldLvl="0" animBg="1"/>
      <p:bldP spid="33" grpId="0" bldLvl="0" animBg="1"/>
      <p:bldP spid="34" grpId="0" bldLvl="0" animBg="1"/>
      <p:bldP spid="35" grpId="0"/>
      <p:bldP spid="36" grpId="0"/>
      <p:bldP spid="3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8420" y="2540"/>
            <a:ext cx="12287250" cy="6922770"/>
          </a:xfrm>
          <a:prstGeom prst="rect">
            <a:avLst/>
          </a:prstGeom>
          <a:gradFill>
            <a:gsLst>
              <a:gs pos="0">
                <a:srgbClr val="012D86"/>
              </a:gs>
              <a:gs pos="100000">
                <a:srgbClr val="0E2557"/>
              </a:gs>
            </a:gsLst>
            <a:lin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 name="组合 3"/>
          <p:cNvGrpSpPr/>
          <p:nvPr/>
        </p:nvGrpSpPr>
        <p:grpSpPr>
          <a:xfrm>
            <a:off x="-59055" y="0"/>
            <a:ext cx="12287250" cy="4029075"/>
            <a:chOff x="997636" y="0"/>
            <a:chExt cx="10232568" cy="4078514"/>
          </a:xfrm>
        </p:grpSpPr>
        <p:sp>
          <p:nvSpPr>
            <p:cNvPr id="5" name="流程图: 文档 4"/>
            <p:cNvSpPr/>
            <p:nvPr/>
          </p:nvSpPr>
          <p:spPr>
            <a:xfrm>
              <a:off x="997636" y="0"/>
              <a:ext cx="2481942" cy="4078514"/>
            </a:xfrm>
            <a:prstGeom prst="flowChartDocument">
              <a:avLst/>
            </a:prstGeom>
            <a:blipFill>
              <a:blip r:embed="rId1"/>
              <a:srcRect/>
              <a:stretch>
                <a:fillRect l="-165987" t="-645" r="-164332"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 name="流程图: 文档 1"/>
            <p:cNvSpPr/>
            <p:nvPr/>
          </p:nvSpPr>
          <p:spPr>
            <a:xfrm flipH="1">
              <a:off x="3581178" y="0"/>
              <a:ext cx="2481942" cy="4078514"/>
            </a:xfrm>
            <a:prstGeom prst="flowChartDocument">
              <a:avLst/>
            </a:prstGeom>
            <a:blipFill>
              <a:blip r:embed="rId2"/>
              <a:srcRect/>
              <a:stretch>
                <a:fillRect l="-40750" t="-645" r="-40343"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3" name="流程图: 文档 2"/>
            <p:cNvSpPr/>
            <p:nvPr/>
          </p:nvSpPr>
          <p:spPr>
            <a:xfrm>
              <a:off x="6164720" y="0"/>
              <a:ext cx="2481942" cy="4078514"/>
            </a:xfrm>
            <a:prstGeom prst="flowChartDocument">
              <a:avLst/>
            </a:prstGeom>
            <a:blipFill>
              <a:blip r:embed="rId3"/>
              <a:srcRect/>
              <a:stretch>
                <a:fillRect l="-52164" t="-645" r="-51645"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8" name="流程图: 文档 7"/>
            <p:cNvSpPr/>
            <p:nvPr/>
          </p:nvSpPr>
          <p:spPr>
            <a:xfrm flipH="1">
              <a:off x="8748262" y="0"/>
              <a:ext cx="2481942" cy="4078514"/>
            </a:xfrm>
            <a:prstGeom prst="flowChartDocument">
              <a:avLst/>
            </a:prstGeom>
            <a:blipFill>
              <a:blip r:embed="rId4"/>
              <a:srcRect/>
              <a:stretch>
                <a:fillRect l="-52164" t="-645" r="-51645"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sp>
        <p:nvSpPr>
          <p:cNvPr id="27" name="矩形 26"/>
          <p:cNvSpPr/>
          <p:nvPr/>
        </p:nvSpPr>
        <p:spPr>
          <a:xfrm>
            <a:off x="-58420" y="-635"/>
            <a:ext cx="12287885" cy="6925945"/>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59055" y="0"/>
            <a:ext cx="12286615" cy="302260"/>
          </a:xfrm>
          <a:prstGeom prst="rect">
            <a:avLst/>
          </a:prstGeom>
          <a:gradFill>
            <a:gsLst>
              <a:gs pos="0">
                <a:srgbClr val="FDDAB2"/>
              </a:gs>
              <a:gs pos="81000">
                <a:srgbClr val="BB8A52"/>
              </a:gs>
            </a:gsLst>
            <a:lin ang="10800000" scaled="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3" name="文本框 12"/>
          <p:cNvSpPr txBox="1"/>
          <p:nvPr/>
        </p:nvSpPr>
        <p:spPr>
          <a:xfrm>
            <a:off x="496570" y="465455"/>
            <a:ext cx="849630" cy="460375"/>
          </a:xfrm>
          <a:prstGeom prst="rect">
            <a:avLst/>
          </a:prstGeom>
          <a:noFill/>
        </p:spPr>
        <p:txBody>
          <a:bodyPr wrap="square" rtlCol="0">
            <a:spAutoFit/>
          </a:bodyPr>
          <a:p>
            <a:r>
              <a:rPr lang="en-US" altLang="zh-CN" sz="2400"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Impact" panose="020B0806030902050204" charset="0"/>
                <a:ea typeface="方正粗宋简体" panose="03000509000000000000" pitchFamily="65" charset="-122"/>
                <a:cs typeface="Impact" panose="020B0806030902050204" charset="0"/>
              </a:rPr>
              <a:t>LOGO</a:t>
            </a:r>
            <a:endParaRPr lang="en-US" altLang="zh-CN" sz="2400"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Impact" panose="020B0806030902050204" charset="0"/>
              <a:ea typeface="方正粗宋简体" panose="03000509000000000000" pitchFamily="65" charset="-122"/>
              <a:cs typeface="Impact" panose="020B0806030902050204" charset="0"/>
            </a:endParaRPr>
          </a:p>
        </p:txBody>
      </p:sp>
      <p:grpSp>
        <p:nvGrpSpPr>
          <p:cNvPr id="6" name="组合 5"/>
          <p:cNvGrpSpPr/>
          <p:nvPr/>
        </p:nvGrpSpPr>
        <p:grpSpPr>
          <a:xfrm>
            <a:off x="1354455" y="379730"/>
            <a:ext cx="3577590" cy="612140"/>
            <a:chOff x="6774" y="3580"/>
            <a:chExt cx="5634" cy="964"/>
          </a:xfrm>
        </p:grpSpPr>
        <p:sp>
          <p:nvSpPr>
            <p:cNvPr id="38" name="平行四边形 37"/>
            <p:cNvSpPr/>
            <p:nvPr/>
          </p:nvSpPr>
          <p:spPr>
            <a:xfrm>
              <a:off x="6913" y="3580"/>
              <a:ext cx="5357" cy="965"/>
            </a:xfrm>
            <a:prstGeom prst="parallelogram">
              <a:avLst>
                <a:gd name="adj" fmla="val 48207"/>
              </a:avLst>
            </a:prstGeom>
            <a:gradFill>
              <a:gsLst>
                <a:gs pos="0">
                  <a:srgbClr val="FDDAB2"/>
                </a:gs>
                <a:gs pos="100000">
                  <a:srgbClr val="BB8A52"/>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kern="0">
                <a:solidFill>
                  <a:srgbClr val="3C3F5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9" name="文本框 9"/>
            <p:cNvSpPr txBox="1"/>
            <p:nvPr/>
          </p:nvSpPr>
          <p:spPr>
            <a:xfrm>
              <a:off x="6774" y="3603"/>
              <a:ext cx="5634" cy="91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lang="en-US" altLang="zh-CN" sz="3200" spc="100" noProof="0" dirty="0">
                  <a:ln>
                    <a:noFill/>
                  </a:ln>
                  <a:solidFill>
                    <a:srgbClr val="132347"/>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PART  ONE</a:t>
              </a:r>
              <a:endParaRPr lang="en-US" altLang="zh-CN" sz="3200" spc="100" noProof="0" dirty="0">
                <a:ln>
                  <a:noFill/>
                </a:ln>
                <a:solidFill>
                  <a:srgbClr val="132347"/>
                </a:solidFill>
                <a:effectLst/>
                <a:uLnTx/>
                <a:uFillTx/>
                <a:latin typeface="思源黑体" panose="020B0500000000000000" pitchFamily="34" charset="-122"/>
                <a:ea typeface="思源黑体" panose="020B0500000000000000" pitchFamily="34" charset="-122"/>
                <a:cs typeface="+mj-cs"/>
                <a:sym typeface="思源黑体" panose="020B0500000000000000" pitchFamily="34" charset="-122"/>
              </a:endParaRPr>
            </a:p>
          </p:txBody>
        </p:sp>
      </p:grpSp>
      <p:sp>
        <p:nvSpPr>
          <p:cNvPr id="11" name="等腰三角形 10"/>
          <p:cNvSpPr/>
          <p:nvPr/>
        </p:nvSpPr>
        <p:spPr>
          <a:xfrm>
            <a:off x="779145" y="3755390"/>
            <a:ext cx="5998210" cy="3169920"/>
          </a:xfrm>
          <a:prstGeom prst="triangle">
            <a:avLst/>
          </a:prstGeom>
          <a:blipFill>
            <a:blip r:embed="rId1"/>
            <a:srcRect/>
            <a:stretch>
              <a:fillRect t="-10099" b="-100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任意多边形 17"/>
          <p:cNvSpPr/>
          <p:nvPr/>
        </p:nvSpPr>
        <p:spPr>
          <a:xfrm flipV="1">
            <a:off x="5496560" y="4895215"/>
            <a:ext cx="5062220" cy="2674620"/>
          </a:xfrm>
          <a:custGeom>
            <a:avLst/>
            <a:gdLst>
              <a:gd name="connsiteX0" fmla="*/ 3848100 w 7696200"/>
              <a:gd name="connsiteY0" fmla="*/ 0 h 5124450"/>
              <a:gd name="connsiteX1" fmla="*/ 7696200 w 7696200"/>
              <a:gd name="connsiteY1" fmla="*/ 5124450 h 5124450"/>
              <a:gd name="connsiteX2" fmla="*/ 7367180 w 7696200"/>
              <a:gd name="connsiteY2" fmla="*/ 5124450 h 5124450"/>
              <a:gd name="connsiteX3" fmla="*/ 3848100 w 7696200"/>
              <a:gd name="connsiteY3" fmla="*/ 438150 h 5124450"/>
              <a:gd name="connsiteX4" fmla="*/ 329020 w 7696200"/>
              <a:gd name="connsiteY4" fmla="*/ 5124450 h 5124450"/>
              <a:gd name="connsiteX5" fmla="*/ 0 w 7696200"/>
              <a:gd name="connsiteY5" fmla="*/ 5124450 h 5124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96200" h="5124450">
                <a:moveTo>
                  <a:pt x="3848100" y="0"/>
                </a:moveTo>
                <a:lnTo>
                  <a:pt x="7696200" y="5124450"/>
                </a:lnTo>
                <a:lnTo>
                  <a:pt x="7367180" y="5124450"/>
                </a:lnTo>
                <a:lnTo>
                  <a:pt x="3848100" y="438150"/>
                </a:lnTo>
                <a:lnTo>
                  <a:pt x="329020" y="5124450"/>
                </a:lnTo>
                <a:lnTo>
                  <a:pt x="0" y="512445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9" name="任意多边形 18"/>
          <p:cNvSpPr/>
          <p:nvPr/>
        </p:nvSpPr>
        <p:spPr>
          <a:xfrm>
            <a:off x="9835515" y="6325870"/>
            <a:ext cx="1159510" cy="599440"/>
          </a:xfrm>
          <a:custGeom>
            <a:avLst/>
            <a:gdLst>
              <a:gd name="connsiteX0" fmla="*/ 3848100 w 7696200"/>
              <a:gd name="connsiteY0" fmla="*/ 0 h 5124450"/>
              <a:gd name="connsiteX1" fmla="*/ 7696200 w 7696200"/>
              <a:gd name="connsiteY1" fmla="*/ 5124450 h 5124450"/>
              <a:gd name="connsiteX2" fmla="*/ 7367180 w 7696200"/>
              <a:gd name="connsiteY2" fmla="*/ 5124450 h 5124450"/>
              <a:gd name="connsiteX3" fmla="*/ 3848100 w 7696200"/>
              <a:gd name="connsiteY3" fmla="*/ 438150 h 5124450"/>
              <a:gd name="connsiteX4" fmla="*/ 329020 w 7696200"/>
              <a:gd name="connsiteY4" fmla="*/ 5124450 h 5124450"/>
              <a:gd name="connsiteX5" fmla="*/ 0 w 7696200"/>
              <a:gd name="connsiteY5" fmla="*/ 5124450 h 5124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96200" h="5124450">
                <a:moveTo>
                  <a:pt x="3848100" y="0"/>
                </a:moveTo>
                <a:lnTo>
                  <a:pt x="7696200" y="5124450"/>
                </a:lnTo>
                <a:lnTo>
                  <a:pt x="7367180" y="5124450"/>
                </a:lnTo>
                <a:lnTo>
                  <a:pt x="3848100" y="438150"/>
                </a:lnTo>
                <a:lnTo>
                  <a:pt x="329020" y="5124450"/>
                </a:lnTo>
                <a:lnTo>
                  <a:pt x="0" y="512445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47" name="任意多边形 46"/>
          <p:cNvSpPr/>
          <p:nvPr/>
        </p:nvSpPr>
        <p:spPr>
          <a:xfrm rot="10800000">
            <a:off x="8521700" y="5005705"/>
            <a:ext cx="535305" cy="299085"/>
          </a:xfrm>
          <a:custGeom>
            <a:avLst/>
            <a:gdLst>
              <a:gd name="connsiteX0" fmla="*/ 3848100 w 7696200"/>
              <a:gd name="connsiteY0" fmla="*/ 0 h 5124450"/>
              <a:gd name="connsiteX1" fmla="*/ 7696200 w 7696200"/>
              <a:gd name="connsiteY1" fmla="*/ 5124450 h 5124450"/>
              <a:gd name="connsiteX2" fmla="*/ 7367180 w 7696200"/>
              <a:gd name="connsiteY2" fmla="*/ 5124450 h 5124450"/>
              <a:gd name="connsiteX3" fmla="*/ 3848100 w 7696200"/>
              <a:gd name="connsiteY3" fmla="*/ 438150 h 5124450"/>
              <a:gd name="connsiteX4" fmla="*/ 329020 w 7696200"/>
              <a:gd name="connsiteY4" fmla="*/ 5124450 h 5124450"/>
              <a:gd name="connsiteX5" fmla="*/ 0 w 7696200"/>
              <a:gd name="connsiteY5" fmla="*/ 5124450 h 5124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96200" h="5124450">
                <a:moveTo>
                  <a:pt x="3848100" y="0"/>
                </a:moveTo>
                <a:lnTo>
                  <a:pt x="7696200" y="5124450"/>
                </a:lnTo>
                <a:lnTo>
                  <a:pt x="7367180" y="5124450"/>
                </a:lnTo>
                <a:lnTo>
                  <a:pt x="3848100" y="438150"/>
                </a:lnTo>
                <a:lnTo>
                  <a:pt x="329020" y="5124450"/>
                </a:lnTo>
                <a:lnTo>
                  <a:pt x="0" y="512445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0" name="object 8"/>
          <p:cNvSpPr txBox="1"/>
          <p:nvPr/>
        </p:nvSpPr>
        <p:spPr>
          <a:xfrm>
            <a:off x="4654307" y="2953571"/>
            <a:ext cx="2769870" cy="666750"/>
          </a:xfrm>
          <a:prstGeom prst="rect">
            <a:avLst/>
          </a:prstGeom>
        </p:spPr>
        <p:txBody>
          <a:bodyPr vert="horz" wrap="square" lIns="0" tIns="26034" rIns="0" bIns="0" rtlCol="0">
            <a:spAutoFit/>
          </a:bodyPr>
          <a:p>
            <a:pPr marL="12700" marR="0" lvl="0" indent="0" algn="ctr" defTabSz="914400" rtl="0" eaLnBrk="1" fontAlgn="auto" latinLnBrk="0" hangingPunct="1">
              <a:lnSpc>
                <a:spcPct val="100000"/>
              </a:lnSpc>
              <a:spcBef>
                <a:spcPts val="205"/>
              </a:spcBef>
              <a:spcAft>
                <a:spcPts val="0"/>
              </a:spcAft>
              <a:buClrTx/>
              <a:buSzTx/>
              <a:buFontTx/>
              <a:buNone/>
              <a:defRPr/>
            </a:pPr>
            <a:r>
              <a:rPr kumimoji="0" lang="zh-CN" altLang="en-US" sz="20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精彩回顾</a:t>
            </a:r>
            <a:endParaRPr kumimoji="0" lang="zh-CN" altLang="en-US" sz="20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12700" marR="0" lvl="0" indent="0" algn="ctr" defTabSz="914400" rtl="0" eaLnBrk="1" fontAlgn="auto" latinLnBrk="0" hangingPunct="1">
              <a:lnSpc>
                <a:spcPct val="100000"/>
              </a:lnSpc>
              <a:spcBef>
                <a:spcPts val="205"/>
              </a:spcBef>
              <a:spcAft>
                <a:spcPts val="0"/>
              </a:spcAft>
              <a:buClrTx/>
              <a:buSzTx/>
              <a:buFontTx/>
              <a:buNone/>
              <a:defRPr/>
            </a:pPr>
            <a:r>
              <a:rPr kumimoji="0" lang="en-US" altLang="zh-CN" sz="20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wonderful </a:t>
            </a:r>
            <a:r>
              <a:rPr kumimoji="0" lang="en-US" altLang="zh-CN" sz="20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look</a:t>
            </a:r>
            <a:endParaRPr kumimoji="0" lang="en-US" altLang="zh-CN" sz="20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1" name="object 7"/>
          <p:cNvSpPr/>
          <p:nvPr/>
        </p:nvSpPr>
        <p:spPr>
          <a:xfrm>
            <a:off x="4931044" y="3635561"/>
            <a:ext cx="2492353" cy="555439"/>
          </a:xfrm>
          <a:custGeom>
            <a:avLst/>
            <a:gdLst/>
            <a:ahLst/>
            <a:cxnLst/>
            <a:rect l="l" t="t" r="r" b="b"/>
            <a:pathLst>
              <a:path w="2747009" h="373379">
                <a:moveTo>
                  <a:pt x="2747009" y="373379"/>
                </a:moveTo>
                <a:lnTo>
                  <a:pt x="0" y="373379"/>
                </a:lnTo>
                <a:lnTo>
                  <a:pt x="0" y="0"/>
                </a:lnTo>
                <a:lnTo>
                  <a:pt x="2747009" y="0"/>
                </a:lnTo>
                <a:lnTo>
                  <a:pt x="2747009" y="12700"/>
                </a:lnTo>
                <a:lnTo>
                  <a:pt x="25400" y="12700"/>
                </a:lnTo>
                <a:lnTo>
                  <a:pt x="12700" y="25400"/>
                </a:lnTo>
                <a:lnTo>
                  <a:pt x="25400" y="25400"/>
                </a:lnTo>
                <a:lnTo>
                  <a:pt x="25400" y="347979"/>
                </a:lnTo>
                <a:lnTo>
                  <a:pt x="12700" y="347979"/>
                </a:lnTo>
                <a:lnTo>
                  <a:pt x="25400" y="360679"/>
                </a:lnTo>
                <a:lnTo>
                  <a:pt x="2747009" y="360679"/>
                </a:lnTo>
                <a:lnTo>
                  <a:pt x="2747009" y="373379"/>
                </a:lnTo>
                <a:close/>
              </a:path>
              <a:path w="2747009" h="373379">
                <a:moveTo>
                  <a:pt x="25400" y="25400"/>
                </a:moveTo>
                <a:lnTo>
                  <a:pt x="12700" y="25400"/>
                </a:lnTo>
                <a:lnTo>
                  <a:pt x="25400" y="12700"/>
                </a:lnTo>
                <a:lnTo>
                  <a:pt x="25400" y="25400"/>
                </a:lnTo>
                <a:close/>
              </a:path>
              <a:path w="2747009" h="373379">
                <a:moveTo>
                  <a:pt x="2721609" y="25400"/>
                </a:moveTo>
                <a:lnTo>
                  <a:pt x="25400" y="25400"/>
                </a:lnTo>
                <a:lnTo>
                  <a:pt x="25400" y="12700"/>
                </a:lnTo>
                <a:lnTo>
                  <a:pt x="2721609" y="12700"/>
                </a:lnTo>
                <a:lnTo>
                  <a:pt x="2721609" y="25400"/>
                </a:lnTo>
                <a:close/>
              </a:path>
              <a:path w="2747009" h="373379">
                <a:moveTo>
                  <a:pt x="2721609" y="360679"/>
                </a:moveTo>
                <a:lnTo>
                  <a:pt x="2721609" y="12700"/>
                </a:lnTo>
                <a:lnTo>
                  <a:pt x="2734309" y="25400"/>
                </a:lnTo>
                <a:lnTo>
                  <a:pt x="2747009" y="25400"/>
                </a:lnTo>
                <a:lnTo>
                  <a:pt x="2747009" y="347979"/>
                </a:lnTo>
                <a:lnTo>
                  <a:pt x="2734309" y="347979"/>
                </a:lnTo>
                <a:lnTo>
                  <a:pt x="2721609" y="360679"/>
                </a:lnTo>
                <a:close/>
              </a:path>
              <a:path w="2747009" h="373379">
                <a:moveTo>
                  <a:pt x="2747009" y="25400"/>
                </a:moveTo>
                <a:lnTo>
                  <a:pt x="2734309" y="25400"/>
                </a:lnTo>
                <a:lnTo>
                  <a:pt x="2721609" y="12700"/>
                </a:lnTo>
                <a:lnTo>
                  <a:pt x="2747009" y="12700"/>
                </a:lnTo>
                <a:lnTo>
                  <a:pt x="2747009" y="25400"/>
                </a:lnTo>
                <a:close/>
              </a:path>
              <a:path w="2747009" h="373379">
                <a:moveTo>
                  <a:pt x="25400" y="360679"/>
                </a:moveTo>
                <a:lnTo>
                  <a:pt x="12700" y="347979"/>
                </a:lnTo>
                <a:lnTo>
                  <a:pt x="25400" y="347979"/>
                </a:lnTo>
                <a:lnTo>
                  <a:pt x="25400" y="360679"/>
                </a:lnTo>
                <a:close/>
              </a:path>
              <a:path w="2747009" h="373379">
                <a:moveTo>
                  <a:pt x="2721609" y="360679"/>
                </a:moveTo>
                <a:lnTo>
                  <a:pt x="25400" y="360679"/>
                </a:lnTo>
                <a:lnTo>
                  <a:pt x="25400" y="347979"/>
                </a:lnTo>
                <a:lnTo>
                  <a:pt x="2721609" y="347979"/>
                </a:lnTo>
                <a:lnTo>
                  <a:pt x="2721609" y="360679"/>
                </a:lnTo>
                <a:close/>
              </a:path>
              <a:path w="2747009" h="373379">
                <a:moveTo>
                  <a:pt x="2747009" y="360679"/>
                </a:moveTo>
                <a:lnTo>
                  <a:pt x="2721609" y="360679"/>
                </a:lnTo>
                <a:lnTo>
                  <a:pt x="2734309" y="347979"/>
                </a:lnTo>
                <a:lnTo>
                  <a:pt x="2747009" y="347979"/>
                </a:lnTo>
                <a:lnTo>
                  <a:pt x="2747009" y="360679"/>
                </a:lnTo>
                <a:close/>
              </a:path>
            </a:pathLst>
          </a:custGeom>
          <a:solidFill>
            <a:schemeClr val="bg1"/>
          </a:solidFill>
          <a:ln>
            <a:solidFill>
              <a:srgbClr val="E9C195"/>
            </a:solidFill>
          </a:ln>
        </p:spPr>
        <p:txBody>
          <a:bodyPr wrap="square" lIns="0" tIns="0" rIns="0" bIns="0" rtlCol="0"/>
          <a:p>
            <a:pPr marL="0" marR="0" lvl="0" indent="0" algn="l"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chemeClr val="bg1"/>
              </a:solidFill>
              <a:effectLst/>
              <a:uLnTx/>
              <a:uFillTx/>
              <a:latin typeface="Calibri" panose="020F0502020204030204"/>
              <a:ea typeface="+mn-ea"/>
              <a:cs typeface="+mn-cs"/>
            </a:endParaRPr>
          </a:p>
        </p:txBody>
      </p:sp>
      <p:sp>
        <p:nvSpPr>
          <p:cNvPr id="22" name="文本框 21"/>
          <p:cNvSpPr txBox="1"/>
          <p:nvPr/>
        </p:nvSpPr>
        <p:spPr>
          <a:xfrm>
            <a:off x="4802505" y="3635510"/>
            <a:ext cx="2748280" cy="418191"/>
          </a:xfrm>
          <a:prstGeom prst="rect">
            <a:avLst/>
          </a:prstGeom>
          <a:noFill/>
        </p:spPr>
        <p:txBody>
          <a:bodyPr wrap="square" rtlCol="0">
            <a:spAutoFit/>
          </a:bodyPr>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请在这里输入文字。</a:t>
            </a:r>
            <a:endParaRPr kumimoji="0" lang="zh-CN" altLang="en-US" sz="16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ppt_x"/>
                                          </p:val>
                                        </p:tav>
                                        <p:tav tm="100000">
                                          <p:val>
                                            <p:strVal val="#ppt_x"/>
                                          </p:val>
                                        </p:tav>
                                      </p:tavLst>
                                    </p:anim>
                                    <p:anim calcmode="lin" valueType="num">
                                      <p:cBhvr additive="base">
                                        <p:cTn id="23" dur="500" fill="hold"/>
                                        <p:tgtEl>
                                          <p:spTgt spid="11"/>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1000"/>
                                        <p:tgtEl>
                                          <p:spTgt spid="18"/>
                                        </p:tgtEl>
                                      </p:cBhvr>
                                    </p:animEffect>
                                    <p:anim calcmode="lin" valueType="num">
                                      <p:cBhvr>
                                        <p:cTn id="28" dur="1000" fill="hold"/>
                                        <p:tgtEl>
                                          <p:spTgt spid="18"/>
                                        </p:tgtEl>
                                        <p:attrNameLst>
                                          <p:attrName>ppt_x</p:attrName>
                                        </p:attrNameLst>
                                      </p:cBhvr>
                                      <p:tavLst>
                                        <p:tav tm="0">
                                          <p:val>
                                            <p:strVal val="#ppt_x"/>
                                          </p:val>
                                        </p:tav>
                                        <p:tav tm="100000">
                                          <p:val>
                                            <p:strVal val="#ppt_x"/>
                                          </p:val>
                                        </p:tav>
                                      </p:tavLst>
                                    </p:anim>
                                    <p:anim calcmode="lin" valueType="num">
                                      <p:cBhvr>
                                        <p:cTn id="29" dur="1000" fill="hold"/>
                                        <p:tgtEl>
                                          <p:spTgt spid="18"/>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1000"/>
                                        <p:tgtEl>
                                          <p:spTgt spid="19"/>
                                        </p:tgtEl>
                                      </p:cBhvr>
                                    </p:animEffect>
                                    <p:anim calcmode="lin" valueType="num">
                                      <p:cBhvr>
                                        <p:cTn id="33" dur="1000" fill="hold"/>
                                        <p:tgtEl>
                                          <p:spTgt spid="19"/>
                                        </p:tgtEl>
                                        <p:attrNameLst>
                                          <p:attrName>ppt_x</p:attrName>
                                        </p:attrNameLst>
                                      </p:cBhvr>
                                      <p:tavLst>
                                        <p:tav tm="0">
                                          <p:val>
                                            <p:strVal val="#ppt_x"/>
                                          </p:val>
                                        </p:tav>
                                        <p:tav tm="100000">
                                          <p:val>
                                            <p:strVal val="#ppt_x"/>
                                          </p:val>
                                        </p:tav>
                                      </p:tavLst>
                                    </p:anim>
                                    <p:anim calcmode="lin" valueType="num">
                                      <p:cBhvr>
                                        <p:cTn id="34" dur="1000" fill="hold"/>
                                        <p:tgtEl>
                                          <p:spTgt spid="19"/>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47"/>
                                        </p:tgtEl>
                                        <p:attrNameLst>
                                          <p:attrName>style.visibility</p:attrName>
                                        </p:attrNameLst>
                                      </p:cBhvr>
                                      <p:to>
                                        <p:strVal val="visible"/>
                                      </p:to>
                                    </p:set>
                                    <p:animEffect transition="in" filter="fade">
                                      <p:cBhvr>
                                        <p:cTn id="37" dur="1000"/>
                                        <p:tgtEl>
                                          <p:spTgt spid="47"/>
                                        </p:tgtEl>
                                      </p:cBhvr>
                                    </p:animEffect>
                                    <p:anim calcmode="lin" valueType="num">
                                      <p:cBhvr>
                                        <p:cTn id="38" dur="1000" fill="hold"/>
                                        <p:tgtEl>
                                          <p:spTgt spid="47"/>
                                        </p:tgtEl>
                                        <p:attrNameLst>
                                          <p:attrName>ppt_x</p:attrName>
                                        </p:attrNameLst>
                                      </p:cBhvr>
                                      <p:tavLst>
                                        <p:tav tm="0">
                                          <p:val>
                                            <p:strVal val="#ppt_x"/>
                                          </p:val>
                                        </p:tav>
                                        <p:tav tm="100000">
                                          <p:val>
                                            <p:strVal val="#ppt_x"/>
                                          </p:val>
                                        </p:tav>
                                      </p:tavLst>
                                    </p:anim>
                                    <p:anim calcmode="lin" valueType="num">
                                      <p:cBhvr>
                                        <p:cTn id="39"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1000"/>
                                        <p:tgtEl>
                                          <p:spTgt spid="20"/>
                                        </p:tgtEl>
                                      </p:cBhvr>
                                    </p:animEffect>
                                    <p:anim calcmode="lin" valueType="num">
                                      <p:cBhvr>
                                        <p:cTn id="45" dur="1000" fill="hold"/>
                                        <p:tgtEl>
                                          <p:spTgt spid="20"/>
                                        </p:tgtEl>
                                        <p:attrNameLst>
                                          <p:attrName>ppt_x</p:attrName>
                                        </p:attrNameLst>
                                      </p:cBhvr>
                                      <p:tavLst>
                                        <p:tav tm="0">
                                          <p:val>
                                            <p:strVal val="#ppt_x"/>
                                          </p:val>
                                        </p:tav>
                                        <p:tav tm="100000">
                                          <p:val>
                                            <p:strVal val="#ppt_x"/>
                                          </p:val>
                                        </p:tav>
                                      </p:tavLst>
                                    </p:anim>
                                    <p:anim calcmode="lin" valueType="num">
                                      <p:cBhvr>
                                        <p:cTn id="46" dur="1000" fill="hold"/>
                                        <p:tgtEl>
                                          <p:spTgt spid="20"/>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1000"/>
                                        <p:tgtEl>
                                          <p:spTgt spid="22"/>
                                        </p:tgtEl>
                                      </p:cBhvr>
                                    </p:animEffect>
                                    <p:anim calcmode="lin" valueType="num">
                                      <p:cBhvr>
                                        <p:cTn id="50" dur="1000" fill="hold"/>
                                        <p:tgtEl>
                                          <p:spTgt spid="22"/>
                                        </p:tgtEl>
                                        <p:attrNameLst>
                                          <p:attrName>ppt_x</p:attrName>
                                        </p:attrNameLst>
                                      </p:cBhvr>
                                      <p:tavLst>
                                        <p:tav tm="0">
                                          <p:val>
                                            <p:strVal val="#ppt_x"/>
                                          </p:val>
                                        </p:tav>
                                        <p:tav tm="100000">
                                          <p:val>
                                            <p:strVal val="#ppt_x"/>
                                          </p:val>
                                        </p:tav>
                                      </p:tavLst>
                                    </p:anim>
                                    <p:anim calcmode="lin" valueType="num">
                                      <p:cBhvr>
                                        <p:cTn id="51" dur="1000" fill="hold"/>
                                        <p:tgtEl>
                                          <p:spTgt spid="22"/>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fade">
                                      <p:cBhvr>
                                        <p:cTn id="54" dur="1000"/>
                                        <p:tgtEl>
                                          <p:spTgt spid="21"/>
                                        </p:tgtEl>
                                      </p:cBhvr>
                                    </p:animEffect>
                                    <p:anim calcmode="lin" valueType="num">
                                      <p:cBhvr>
                                        <p:cTn id="55" dur="1000" fill="hold"/>
                                        <p:tgtEl>
                                          <p:spTgt spid="21"/>
                                        </p:tgtEl>
                                        <p:attrNameLst>
                                          <p:attrName>ppt_x</p:attrName>
                                        </p:attrNameLst>
                                      </p:cBhvr>
                                      <p:tavLst>
                                        <p:tav tm="0">
                                          <p:val>
                                            <p:strVal val="#ppt_x"/>
                                          </p:val>
                                        </p:tav>
                                        <p:tav tm="100000">
                                          <p:val>
                                            <p:strVal val="#ppt_x"/>
                                          </p:val>
                                        </p:tav>
                                      </p:tavLst>
                                    </p:anim>
                                    <p:anim calcmode="lin" valueType="num">
                                      <p:cBhvr>
                                        <p:cTn id="5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1" grpId="0" bldLvl="0" animBg="1"/>
      <p:bldP spid="18" grpId="0" bldLvl="0" animBg="1"/>
      <p:bldP spid="19" grpId="0" bldLvl="0" animBg="1"/>
      <p:bldP spid="47" grpId="0" bldLvl="0" animBg="1"/>
      <p:bldP spid="20" grpId="0"/>
      <p:bldP spid="21" grpId="0" bldLvl="0" animBg="1"/>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8420" y="2540"/>
            <a:ext cx="12287250" cy="6922770"/>
          </a:xfrm>
          <a:prstGeom prst="rect">
            <a:avLst/>
          </a:prstGeom>
          <a:gradFill>
            <a:gsLst>
              <a:gs pos="0">
                <a:srgbClr val="012D86"/>
              </a:gs>
              <a:gs pos="100000">
                <a:srgbClr val="0E2557"/>
              </a:gs>
            </a:gsLst>
            <a:lin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 name="组合 3"/>
          <p:cNvGrpSpPr/>
          <p:nvPr/>
        </p:nvGrpSpPr>
        <p:grpSpPr>
          <a:xfrm>
            <a:off x="-59055" y="0"/>
            <a:ext cx="12287250" cy="4029075"/>
            <a:chOff x="997636" y="0"/>
            <a:chExt cx="10232568" cy="4078514"/>
          </a:xfrm>
        </p:grpSpPr>
        <p:sp>
          <p:nvSpPr>
            <p:cNvPr id="5" name="流程图: 文档 4"/>
            <p:cNvSpPr/>
            <p:nvPr/>
          </p:nvSpPr>
          <p:spPr>
            <a:xfrm>
              <a:off x="997636" y="0"/>
              <a:ext cx="2481942" cy="4078514"/>
            </a:xfrm>
            <a:prstGeom prst="flowChartDocument">
              <a:avLst/>
            </a:prstGeom>
            <a:blipFill>
              <a:blip r:embed="rId1"/>
              <a:srcRect/>
              <a:stretch>
                <a:fillRect l="-165987" t="-645" r="-164332"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 name="流程图: 文档 1"/>
            <p:cNvSpPr/>
            <p:nvPr/>
          </p:nvSpPr>
          <p:spPr>
            <a:xfrm flipH="1">
              <a:off x="3581178" y="0"/>
              <a:ext cx="2481942" cy="4078514"/>
            </a:xfrm>
            <a:prstGeom prst="flowChartDocument">
              <a:avLst/>
            </a:prstGeom>
            <a:blipFill>
              <a:blip r:embed="rId2"/>
              <a:srcRect/>
              <a:stretch>
                <a:fillRect l="-40750" t="-645" r="-40343"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3" name="流程图: 文档 2"/>
            <p:cNvSpPr/>
            <p:nvPr/>
          </p:nvSpPr>
          <p:spPr>
            <a:xfrm>
              <a:off x="6164720" y="0"/>
              <a:ext cx="2481942" cy="4078514"/>
            </a:xfrm>
            <a:prstGeom prst="flowChartDocument">
              <a:avLst/>
            </a:prstGeom>
            <a:blipFill>
              <a:blip r:embed="rId3"/>
              <a:srcRect/>
              <a:stretch>
                <a:fillRect l="-52164" t="-645" r="-51645"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8" name="流程图: 文档 7"/>
            <p:cNvSpPr/>
            <p:nvPr/>
          </p:nvSpPr>
          <p:spPr>
            <a:xfrm flipH="1">
              <a:off x="8748262" y="0"/>
              <a:ext cx="2481942" cy="4078514"/>
            </a:xfrm>
            <a:prstGeom prst="flowChartDocument">
              <a:avLst/>
            </a:prstGeom>
            <a:blipFill>
              <a:blip r:embed="rId4"/>
              <a:srcRect/>
              <a:stretch>
                <a:fillRect l="-52164" t="-645" r="-51645"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sp>
        <p:nvSpPr>
          <p:cNvPr id="27" name="矩形 26"/>
          <p:cNvSpPr/>
          <p:nvPr/>
        </p:nvSpPr>
        <p:spPr>
          <a:xfrm>
            <a:off x="-58420" y="-635"/>
            <a:ext cx="12287885" cy="6925945"/>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59055" y="0"/>
            <a:ext cx="12286615" cy="302260"/>
          </a:xfrm>
          <a:prstGeom prst="rect">
            <a:avLst/>
          </a:prstGeom>
          <a:gradFill>
            <a:gsLst>
              <a:gs pos="0">
                <a:srgbClr val="FDDAB2"/>
              </a:gs>
              <a:gs pos="81000">
                <a:srgbClr val="BB8A52"/>
              </a:gs>
            </a:gsLst>
            <a:lin ang="10800000" scaled="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3" name="文本框 12"/>
          <p:cNvSpPr txBox="1"/>
          <p:nvPr/>
        </p:nvSpPr>
        <p:spPr>
          <a:xfrm>
            <a:off x="496570" y="465455"/>
            <a:ext cx="849630" cy="460375"/>
          </a:xfrm>
          <a:prstGeom prst="rect">
            <a:avLst/>
          </a:prstGeom>
          <a:noFill/>
        </p:spPr>
        <p:txBody>
          <a:bodyPr wrap="square" rtlCol="0">
            <a:spAutoFit/>
          </a:bodyPr>
          <a:p>
            <a:r>
              <a:rPr lang="en-US" altLang="zh-CN" sz="2400"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Impact" panose="020B0806030902050204" charset="0"/>
                <a:ea typeface="方正粗宋简体" panose="03000509000000000000" pitchFamily="65" charset="-122"/>
                <a:cs typeface="Impact" panose="020B0806030902050204" charset="0"/>
              </a:rPr>
              <a:t>LOGO</a:t>
            </a:r>
            <a:endParaRPr lang="en-US" altLang="zh-CN" sz="2400"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Impact" panose="020B0806030902050204" charset="0"/>
              <a:ea typeface="方正粗宋简体" panose="03000509000000000000" pitchFamily="65" charset="-122"/>
              <a:cs typeface="Impact" panose="020B0806030902050204" charset="0"/>
            </a:endParaRPr>
          </a:p>
        </p:txBody>
      </p:sp>
      <p:grpSp>
        <p:nvGrpSpPr>
          <p:cNvPr id="6" name="组合 5"/>
          <p:cNvGrpSpPr/>
          <p:nvPr/>
        </p:nvGrpSpPr>
        <p:grpSpPr>
          <a:xfrm>
            <a:off x="1354455" y="379730"/>
            <a:ext cx="3577590" cy="612140"/>
            <a:chOff x="6774" y="3580"/>
            <a:chExt cx="5634" cy="964"/>
          </a:xfrm>
        </p:grpSpPr>
        <p:sp>
          <p:nvSpPr>
            <p:cNvPr id="38" name="平行四边形 37"/>
            <p:cNvSpPr/>
            <p:nvPr/>
          </p:nvSpPr>
          <p:spPr>
            <a:xfrm>
              <a:off x="6913" y="3580"/>
              <a:ext cx="5357" cy="965"/>
            </a:xfrm>
            <a:prstGeom prst="parallelogram">
              <a:avLst>
                <a:gd name="adj" fmla="val 48207"/>
              </a:avLst>
            </a:prstGeom>
            <a:gradFill>
              <a:gsLst>
                <a:gs pos="0">
                  <a:srgbClr val="FDDAB2"/>
                </a:gs>
                <a:gs pos="100000">
                  <a:srgbClr val="BB8A52"/>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kern="0">
                <a:solidFill>
                  <a:srgbClr val="3C3F5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9" name="文本框 9"/>
            <p:cNvSpPr txBox="1"/>
            <p:nvPr/>
          </p:nvSpPr>
          <p:spPr>
            <a:xfrm>
              <a:off x="6774" y="3603"/>
              <a:ext cx="5634" cy="91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lang="en-US" altLang="zh-CN" sz="3200" spc="100" noProof="0" dirty="0">
                  <a:ln>
                    <a:noFill/>
                  </a:ln>
                  <a:solidFill>
                    <a:srgbClr val="132347"/>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PART  ONE</a:t>
              </a:r>
              <a:endParaRPr lang="en-US" altLang="zh-CN" sz="3200" spc="100" noProof="0" dirty="0">
                <a:ln>
                  <a:noFill/>
                </a:ln>
                <a:solidFill>
                  <a:srgbClr val="132347"/>
                </a:solidFill>
                <a:effectLst/>
                <a:uLnTx/>
                <a:uFillTx/>
                <a:latin typeface="思源黑体" panose="020B0500000000000000" pitchFamily="34" charset="-122"/>
                <a:ea typeface="思源黑体" panose="020B0500000000000000" pitchFamily="34" charset="-122"/>
                <a:cs typeface="+mj-cs"/>
                <a:sym typeface="思源黑体" panose="020B0500000000000000" pitchFamily="34" charset="-122"/>
              </a:endParaRPr>
            </a:p>
          </p:txBody>
        </p:sp>
      </p:grpSp>
      <p:grpSp>
        <p:nvGrpSpPr>
          <p:cNvPr id="11" name="组合 10"/>
          <p:cNvGrpSpPr/>
          <p:nvPr/>
        </p:nvGrpSpPr>
        <p:grpSpPr>
          <a:xfrm>
            <a:off x="813116" y="3994403"/>
            <a:ext cx="2193297" cy="1545235"/>
            <a:chOff x="1086190" y="4017812"/>
            <a:chExt cx="2193297" cy="1545235"/>
          </a:xfrm>
        </p:grpSpPr>
        <p:sp>
          <p:nvSpPr>
            <p:cNvPr id="18" name="文本框 8"/>
            <p:cNvSpPr txBox="1"/>
            <p:nvPr/>
          </p:nvSpPr>
          <p:spPr>
            <a:xfrm>
              <a:off x="1086190" y="4364167"/>
              <a:ext cx="2193297" cy="11988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sz="1200" dirty="0">
                  <a:solidFill>
                    <a:srgbClr val="FDDAB2"/>
                  </a:solidFill>
                  <a:latin typeface="思源黑体" panose="020B0500000000000000" pitchFamily="34" charset="-122"/>
                  <a:ea typeface="思源黑体" panose="020B0500000000000000" pitchFamily="34" charset="-122"/>
                  <a:sym typeface="思源黑体" panose="020B0500000000000000" pitchFamily="34" charset="-122"/>
                </a:rPr>
                <a:t>可以直观的显示所有楼盘的销售进展情况，并以制度销售改进策略，做好保密工作，绝不能向客户透露；</a:t>
              </a:r>
              <a:endParaRPr lang="zh-CN" altLang="en-US" sz="1200" dirty="0">
                <a:solidFill>
                  <a:srgbClr val="FDDAB2"/>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9" name="文本框 9"/>
            <p:cNvSpPr txBox="1"/>
            <p:nvPr/>
          </p:nvSpPr>
          <p:spPr>
            <a:xfrm>
              <a:off x="1227795" y="4017812"/>
              <a:ext cx="1909445"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kern="1600" dirty="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rPr>
                <a:t>1</a:t>
              </a:r>
              <a:r>
                <a:rPr lang="en-US" altLang="zh-CN" sz="2000" kern="1600" dirty="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rPr>
                <a:t>.</a:t>
              </a:r>
              <a:r>
                <a:rPr lang="zh-CN" altLang="en-US" sz="2000" kern="1600" dirty="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rPr>
                <a:t>销售控制表</a:t>
              </a:r>
              <a:endParaRPr lang="zh-CN" altLang="en-US" sz="2000" kern="1600" dirty="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20" name="组合 19"/>
          <p:cNvGrpSpPr/>
          <p:nvPr/>
        </p:nvGrpSpPr>
        <p:grpSpPr>
          <a:xfrm>
            <a:off x="3354372" y="3994403"/>
            <a:ext cx="2740025" cy="2152015"/>
            <a:chOff x="775040" y="4003207"/>
            <a:chExt cx="2740025" cy="2152015"/>
          </a:xfrm>
        </p:grpSpPr>
        <p:sp>
          <p:nvSpPr>
            <p:cNvPr id="45" name="文本框 13"/>
            <p:cNvSpPr txBox="1"/>
            <p:nvPr/>
          </p:nvSpPr>
          <p:spPr>
            <a:xfrm>
              <a:off x="918550" y="4401987"/>
              <a:ext cx="2529205" cy="1753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sz="1200" dirty="0">
                  <a:solidFill>
                    <a:srgbClr val="FDDAB2"/>
                  </a:solidFill>
                  <a:latin typeface="思源黑体" panose="020B0500000000000000" pitchFamily="34" charset="-122"/>
                  <a:ea typeface="思源黑体" panose="020B0500000000000000" pitchFamily="34" charset="-122"/>
                  <a:sym typeface="思源黑体" panose="020B0500000000000000" pitchFamily="34" charset="-122"/>
                </a:rPr>
                <a:t>填写客户资料表。填写的重点是客户的联络方式和个人资讯。客户对产品的要求条件，成交或未成交的原因。将其分类为：A、很有希望B、有希望C、一般D、希望渺茫，以便日后有重点地追踪询访。</a:t>
              </a:r>
              <a:endParaRPr lang="zh-CN" altLang="en-US" sz="1200" dirty="0">
                <a:solidFill>
                  <a:srgbClr val="FDDAB2"/>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6" name="文本框 14"/>
            <p:cNvSpPr txBox="1"/>
            <p:nvPr/>
          </p:nvSpPr>
          <p:spPr>
            <a:xfrm>
              <a:off x="775040" y="4003207"/>
              <a:ext cx="2740025"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buClrTx/>
                <a:buSzTx/>
                <a:buFontTx/>
              </a:pPr>
              <a:r>
                <a:rPr lang="zh-CN" altLang="en-US" sz="2000" kern="1600" dirty="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rPr>
                <a:t>2.来电、来客的登记</a:t>
              </a:r>
              <a:endParaRPr lang="zh-CN" altLang="en-US" sz="2000" kern="1600" dirty="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49" name="组合 48"/>
          <p:cNvGrpSpPr/>
          <p:nvPr/>
        </p:nvGrpSpPr>
        <p:grpSpPr>
          <a:xfrm>
            <a:off x="6246739" y="3994403"/>
            <a:ext cx="2193297" cy="951473"/>
            <a:chOff x="1086190" y="4003207"/>
            <a:chExt cx="2193297" cy="951473"/>
          </a:xfrm>
        </p:grpSpPr>
        <p:sp>
          <p:nvSpPr>
            <p:cNvPr id="51" name="文本框 17"/>
            <p:cNvSpPr txBox="1"/>
            <p:nvPr/>
          </p:nvSpPr>
          <p:spPr>
            <a:xfrm>
              <a:off x="1086190" y="4341307"/>
              <a:ext cx="2193297" cy="61337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buClrTx/>
                <a:buSzTx/>
                <a:buFontTx/>
              </a:pPr>
              <a:r>
                <a:rPr lang="zh-CN" altLang="en-US" sz="1200" dirty="0">
                  <a:solidFill>
                    <a:srgbClr val="FDDAB2"/>
                  </a:solidFill>
                  <a:latin typeface="思源黑体" panose="020B0500000000000000" pitchFamily="34" charset="-122"/>
                  <a:ea typeface="思源黑体" panose="020B0500000000000000" pitchFamily="34" charset="-122"/>
                  <a:sym typeface="思源黑体" panose="020B0500000000000000" pitchFamily="34" charset="-122"/>
                </a:rPr>
                <a:t>在销售过程中换、退房的原因，理由以及处理办法和结果。</a:t>
              </a:r>
              <a:endParaRPr lang="zh-CN" altLang="en-US" sz="1200" dirty="0">
                <a:solidFill>
                  <a:srgbClr val="FDDAB2"/>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1" name="文本框 20"/>
            <p:cNvSpPr txBox="1"/>
            <p:nvPr/>
          </p:nvSpPr>
          <p:spPr>
            <a:xfrm>
              <a:off x="1096350" y="4003207"/>
              <a:ext cx="2072640"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buClrTx/>
                <a:buSzTx/>
                <a:buFontTx/>
              </a:pPr>
              <a:r>
                <a:rPr lang="en-US" altLang="zh-CN" sz="2000" kern="1600" dirty="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rPr>
                <a:t>3</a:t>
              </a:r>
              <a:r>
                <a:rPr lang="zh-CN" altLang="en-US" sz="2000" kern="1600" dirty="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rPr>
                <a:t>.换、退房管理</a:t>
              </a:r>
              <a:endParaRPr lang="zh-CN" altLang="en-US" sz="2000" kern="1600" dirty="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55" name="组合 54"/>
          <p:cNvGrpSpPr/>
          <p:nvPr/>
        </p:nvGrpSpPr>
        <p:grpSpPr>
          <a:xfrm>
            <a:off x="9114510" y="3991508"/>
            <a:ext cx="2426970" cy="1548130"/>
            <a:chOff x="1003640" y="4003207"/>
            <a:chExt cx="2426970" cy="1548130"/>
          </a:xfrm>
        </p:grpSpPr>
        <p:sp>
          <p:nvSpPr>
            <p:cNvPr id="57" name="文本框 21"/>
            <p:cNvSpPr txBox="1"/>
            <p:nvPr/>
          </p:nvSpPr>
          <p:spPr>
            <a:xfrm>
              <a:off x="1017610" y="4352457"/>
              <a:ext cx="2343785" cy="11988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buClrTx/>
                <a:buSzTx/>
                <a:buFontTx/>
              </a:pPr>
              <a:r>
                <a:rPr lang="zh-CN" altLang="en-US" sz="1200" dirty="0">
                  <a:solidFill>
                    <a:srgbClr val="FDDAB2"/>
                  </a:solidFill>
                  <a:latin typeface="思源黑体" panose="020B0500000000000000" pitchFamily="34" charset="-122"/>
                  <a:ea typeface="思源黑体" panose="020B0500000000000000" pitchFamily="34" charset="-122"/>
                  <a:sym typeface="思源黑体" panose="020B0500000000000000" pitchFamily="34" charset="-122"/>
                </a:rPr>
                <a:t>登记已成交客户详细资料，方便公司营销人员有第一手资料，对客户进行分析，从而最大限度提高对客户的服务。</a:t>
              </a:r>
              <a:endParaRPr lang="zh-CN" altLang="en-US" sz="1200" dirty="0">
                <a:solidFill>
                  <a:srgbClr val="FDDAB2"/>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8" name="文本框 22"/>
            <p:cNvSpPr txBox="1"/>
            <p:nvPr/>
          </p:nvSpPr>
          <p:spPr>
            <a:xfrm>
              <a:off x="1003640" y="4003207"/>
              <a:ext cx="2426970"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buClrTx/>
                <a:buSzTx/>
                <a:buFontTx/>
              </a:pPr>
              <a:r>
                <a:rPr lang="en-US" altLang="zh-CN" sz="2000" kern="1600" dirty="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rPr>
                <a:t>4</a:t>
              </a:r>
              <a:r>
                <a:rPr lang="zh-CN" altLang="en-US" sz="2000" kern="1600" dirty="0">
                  <a:solidFill>
                    <a:srgbClr val="FDDAB2"/>
                  </a:solidFill>
                  <a:uFillTx/>
                  <a:latin typeface="思源黑体" panose="020B0500000000000000" pitchFamily="34" charset="-122"/>
                  <a:ea typeface="思源黑体" panose="020B0500000000000000" pitchFamily="34" charset="-122"/>
                  <a:sym typeface="思源黑体" panose="020B0500000000000000" pitchFamily="34" charset="-122"/>
                </a:rPr>
                <a:t>.成交客户资料管理</a:t>
              </a:r>
              <a:endParaRPr lang="zh-CN" altLang="en-US" sz="2000" kern="0" dirty="0">
                <a:solidFill>
                  <a:srgbClr val="D6AF7B"/>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40" name="组合 39"/>
          <p:cNvGrpSpPr/>
          <p:nvPr/>
        </p:nvGrpSpPr>
        <p:grpSpPr>
          <a:xfrm>
            <a:off x="828192" y="1932645"/>
            <a:ext cx="10535615" cy="1907783"/>
            <a:chOff x="828192" y="2234334"/>
            <a:chExt cx="10535615" cy="1907783"/>
          </a:xfrm>
          <a:gradFill>
            <a:gsLst>
              <a:gs pos="0">
                <a:srgbClr val="FDDAB2"/>
              </a:gs>
              <a:gs pos="100000">
                <a:srgbClr val="BB8A52"/>
              </a:gs>
            </a:gsLst>
            <a:lin ang="10800000" scaled="0"/>
          </a:gradFill>
        </p:grpSpPr>
        <p:sp>
          <p:nvSpPr>
            <p:cNvPr id="41" name="Freeform 36"/>
            <p:cNvSpPr/>
            <p:nvPr/>
          </p:nvSpPr>
          <p:spPr>
            <a:xfrm>
              <a:off x="828192" y="2682018"/>
              <a:ext cx="10535615" cy="746982"/>
            </a:xfrm>
            <a:custGeom>
              <a:avLst/>
              <a:gdLst>
                <a:gd name="connsiteX0" fmla="*/ 0 w 2683934"/>
                <a:gd name="connsiteY0" fmla="*/ 702733 h 799629"/>
                <a:gd name="connsiteX1" fmla="*/ 431800 w 2683934"/>
                <a:gd name="connsiteY1" fmla="*/ 533400 h 799629"/>
                <a:gd name="connsiteX2" fmla="*/ 897467 w 2683934"/>
                <a:gd name="connsiteY2" fmla="*/ 719667 h 799629"/>
                <a:gd name="connsiteX3" fmla="*/ 1151467 w 2683934"/>
                <a:gd name="connsiteY3" fmla="*/ 778933 h 799629"/>
                <a:gd name="connsiteX4" fmla="*/ 1456267 w 2683934"/>
                <a:gd name="connsiteY4" fmla="*/ 787400 h 799629"/>
                <a:gd name="connsiteX5" fmla="*/ 1769534 w 2683934"/>
                <a:gd name="connsiteY5" fmla="*/ 618067 h 799629"/>
                <a:gd name="connsiteX6" fmla="*/ 1981200 w 2683934"/>
                <a:gd name="connsiteY6" fmla="*/ 313267 h 799629"/>
                <a:gd name="connsiteX7" fmla="*/ 2218267 w 2683934"/>
                <a:gd name="connsiteY7" fmla="*/ 118533 h 799629"/>
                <a:gd name="connsiteX8" fmla="*/ 2463800 w 2683934"/>
                <a:gd name="connsiteY8" fmla="*/ 16933 h 799629"/>
                <a:gd name="connsiteX9" fmla="*/ 2683934 w 2683934"/>
                <a:gd name="connsiteY9" fmla="*/ 0 h 799629"/>
                <a:gd name="connsiteX0-1" fmla="*/ 0 w 2779669"/>
                <a:gd name="connsiteY0-2" fmla="*/ 686196 h 783092"/>
                <a:gd name="connsiteX1-3" fmla="*/ 431800 w 2779669"/>
                <a:gd name="connsiteY1-4" fmla="*/ 516863 h 783092"/>
                <a:gd name="connsiteX2-5" fmla="*/ 897467 w 2779669"/>
                <a:gd name="connsiteY2-6" fmla="*/ 703130 h 783092"/>
                <a:gd name="connsiteX3-7" fmla="*/ 1151467 w 2779669"/>
                <a:gd name="connsiteY3-8" fmla="*/ 762396 h 783092"/>
                <a:gd name="connsiteX4-9" fmla="*/ 1456267 w 2779669"/>
                <a:gd name="connsiteY4-10" fmla="*/ 770863 h 783092"/>
                <a:gd name="connsiteX5-11" fmla="*/ 1769534 w 2779669"/>
                <a:gd name="connsiteY5-12" fmla="*/ 601530 h 783092"/>
                <a:gd name="connsiteX6-13" fmla="*/ 1981200 w 2779669"/>
                <a:gd name="connsiteY6-14" fmla="*/ 296730 h 783092"/>
                <a:gd name="connsiteX7-15" fmla="*/ 2218267 w 2779669"/>
                <a:gd name="connsiteY7-16" fmla="*/ 101996 h 783092"/>
                <a:gd name="connsiteX8-17" fmla="*/ 2463800 w 2779669"/>
                <a:gd name="connsiteY8-18" fmla="*/ 396 h 783092"/>
                <a:gd name="connsiteX9-19" fmla="*/ 2779669 w 2779669"/>
                <a:gd name="connsiteY9-20" fmla="*/ 690837 h 783092"/>
                <a:gd name="connsiteX0-21" fmla="*/ 0 w 2779669"/>
                <a:gd name="connsiteY0-22" fmla="*/ 686190 h 783086"/>
                <a:gd name="connsiteX1-23" fmla="*/ 431800 w 2779669"/>
                <a:gd name="connsiteY1-24" fmla="*/ 516857 h 783086"/>
                <a:gd name="connsiteX2-25" fmla="*/ 897467 w 2779669"/>
                <a:gd name="connsiteY2-26" fmla="*/ 703124 h 783086"/>
                <a:gd name="connsiteX3-27" fmla="*/ 1151467 w 2779669"/>
                <a:gd name="connsiteY3-28" fmla="*/ 762390 h 783086"/>
                <a:gd name="connsiteX4-29" fmla="*/ 1456267 w 2779669"/>
                <a:gd name="connsiteY4-30" fmla="*/ 770857 h 783086"/>
                <a:gd name="connsiteX5-31" fmla="*/ 1769534 w 2779669"/>
                <a:gd name="connsiteY5-32" fmla="*/ 601524 h 783086"/>
                <a:gd name="connsiteX6-33" fmla="*/ 1981200 w 2779669"/>
                <a:gd name="connsiteY6-34" fmla="*/ 296724 h 783086"/>
                <a:gd name="connsiteX7-35" fmla="*/ 2218267 w 2779669"/>
                <a:gd name="connsiteY7-36" fmla="*/ 101990 h 783086"/>
                <a:gd name="connsiteX8-37" fmla="*/ 2463800 w 2779669"/>
                <a:gd name="connsiteY8-38" fmla="*/ 390 h 783086"/>
                <a:gd name="connsiteX9-39" fmla="*/ 2779669 w 2779669"/>
                <a:gd name="connsiteY9-40" fmla="*/ 690831 h 783086"/>
                <a:gd name="connsiteX0-41" fmla="*/ 0 w 2779669"/>
                <a:gd name="connsiteY0-42" fmla="*/ 588891 h 685787"/>
                <a:gd name="connsiteX1-43" fmla="*/ 431800 w 2779669"/>
                <a:gd name="connsiteY1-44" fmla="*/ 419558 h 685787"/>
                <a:gd name="connsiteX2-45" fmla="*/ 897467 w 2779669"/>
                <a:gd name="connsiteY2-46" fmla="*/ 605825 h 685787"/>
                <a:gd name="connsiteX3-47" fmla="*/ 1151467 w 2779669"/>
                <a:gd name="connsiteY3-48" fmla="*/ 665091 h 685787"/>
                <a:gd name="connsiteX4-49" fmla="*/ 1456267 w 2779669"/>
                <a:gd name="connsiteY4-50" fmla="*/ 673558 h 685787"/>
                <a:gd name="connsiteX5-51" fmla="*/ 1769534 w 2779669"/>
                <a:gd name="connsiteY5-52" fmla="*/ 504225 h 685787"/>
                <a:gd name="connsiteX6-53" fmla="*/ 1981200 w 2779669"/>
                <a:gd name="connsiteY6-54" fmla="*/ 199425 h 685787"/>
                <a:gd name="connsiteX7-55" fmla="*/ 2218267 w 2779669"/>
                <a:gd name="connsiteY7-56" fmla="*/ 4691 h 685787"/>
                <a:gd name="connsiteX8-57" fmla="*/ 2440824 w 2779669"/>
                <a:gd name="connsiteY8-58" fmla="*/ 46776 h 685787"/>
                <a:gd name="connsiteX9-59" fmla="*/ 2779669 w 2779669"/>
                <a:gd name="connsiteY9-60" fmla="*/ 593532 h 685787"/>
                <a:gd name="connsiteX0-61" fmla="*/ 0 w 2779669"/>
                <a:gd name="connsiteY0-62" fmla="*/ 598502 h 695398"/>
                <a:gd name="connsiteX1-63" fmla="*/ 431800 w 2779669"/>
                <a:gd name="connsiteY1-64" fmla="*/ 429169 h 695398"/>
                <a:gd name="connsiteX2-65" fmla="*/ 897467 w 2779669"/>
                <a:gd name="connsiteY2-66" fmla="*/ 615436 h 695398"/>
                <a:gd name="connsiteX3-67" fmla="*/ 1151467 w 2779669"/>
                <a:gd name="connsiteY3-68" fmla="*/ 674702 h 695398"/>
                <a:gd name="connsiteX4-69" fmla="*/ 1456267 w 2779669"/>
                <a:gd name="connsiteY4-70" fmla="*/ 683169 h 695398"/>
                <a:gd name="connsiteX5-71" fmla="*/ 1769534 w 2779669"/>
                <a:gd name="connsiteY5-72" fmla="*/ 513836 h 695398"/>
                <a:gd name="connsiteX6-73" fmla="*/ 1981200 w 2779669"/>
                <a:gd name="connsiteY6-74" fmla="*/ 209036 h 695398"/>
                <a:gd name="connsiteX7-75" fmla="*/ 2218267 w 2779669"/>
                <a:gd name="connsiteY7-76" fmla="*/ 14302 h 695398"/>
                <a:gd name="connsiteX8-77" fmla="*/ 2779669 w 2779669"/>
                <a:gd name="connsiteY8-78" fmla="*/ 603143 h 695398"/>
                <a:gd name="connsiteX0-79" fmla="*/ 0 w 2779669"/>
                <a:gd name="connsiteY0-80" fmla="*/ 584881 h 681777"/>
                <a:gd name="connsiteX1-81" fmla="*/ 431800 w 2779669"/>
                <a:gd name="connsiteY1-82" fmla="*/ 415548 h 681777"/>
                <a:gd name="connsiteX2-83" fmla="*/ 897467 w 2779669"/>
                <a:gd name="connsiteY2-84" fmla="*/ 601815 h 681777"/>
                <a:gd name="connsiteX3-85" fmla="*/ 1151467 w 2779669"/>
                <a:gd name="connsiteY3-86" fmla="*/ 661081 h 681777"/>
                <a:gd name="connsiteX4-87" fmla="*/ 1456267 w 2779669"/>
                <a:gd name="connsiteY4-88" fmla="*/ 669548 h 681777"/>
                <a:gd name="connsiteX5-89" fmla="*/ 1769534 w 2779669"/>
                <a:gd name="connsiteY5-90" fmla="*/ 500215 h 681777"/>
                <a:gd name="connsiteX6-91" fmla="*/ 1981200 w 2779669"/>
                <a:gd name="connsiteY6-92" fmla="*/ 195415 h 681777"/>
                <a:gd name="connsiteX7-93" fmla="*/ 2218267 w 2779669"/>
                <a:gd name="connsiteY7-94" fmla="*/ 681 h 681777"/>
                <a:gd name="connsiteX8-95" fmla="*/ 2779669 w 2779669"/>
                <a:gd name="connsiteY8-96" fmla="*/ 589522 h 681777"/>
                <a:gd name="connsiteX0-97" fmla="*/ 0 w 2779669"/>
                <a:gd name="connsiteY0-98" fmla="*/ 469032 h 565928"/>
                <a:gd name="connsiteX1-99" fmla="*/ 431800 w 2779669"/>
                <a:gd name="connsiteY1-100" fmla="*/ 299699 h 565928"/>
                <a:gd name="connsiteX2-101" fmla="*/ 897467 w 2779669"/>
                <a:gd name="connsiteY2-102" fmla="*/ 485966 h 565928"/>
                <a:gd name="connsiteX3-103" fmla="*/ 1151467 w 2779669"/>
                <a:gd name="connsiteY3-104" fmla="*/ 545232 h 565928"/>
                <a:gd name="connsiteX4-105" fmla="*/ 1456267 w 2779669"/>
                <a:gd name="connsiteY4-106" fmla="*/ 553699 h 565928"/>
                <a:gd name="connsiteX5-107" fmla="*/ 1769534 w 2779669"/>
                <a:gd name="connsiteY5-108" fmla="*/ 384366 h 565928"/>
                <a:gd name="connsiteX6-109" fmla="*/ 1981200 w 2779669"/>
                <a:gd name="connsiteY6-110" fmla="*/ 79566 h 565928"/>
                <a:gd name="connsiteX7-111" fmla="*/ 2224968 w 2779669"/>
                <a:gd name="connsiteY7-112" fmla="*/ 885 h 565928"/>
                <a:gd name="connsiteX8-113" fmla="*/ 2779669 w 2779669"/>
                <a:gd name="connsiteY8-114" fmla="*/ 473673 h 565928"/>
                <a:gd name="connsiteX0-115" fmla="*/ 0 w 2779669"/>
                <a:gd name="connsiteY0-116" fmla="*/ 471936 h 568832"/>
                <a:gd name="connsiteX1-117" fmla="*/ 431800 w 2779669"/>
                <a:gd name="connsiteY1-118" fmla="*/ 302603 h 568832"/>
                <a:gd name="connsiteX2-119" fmla="*/ 897467 w 2779669"/>
                <a:gd name="connsiteY2-120" fmla="*/ 488870 h 568832"/>
                <a:gd name="connsiteX3-121" fmla="*/ 1151467 w 2779669"/>
                <a:gd name="connsiteY3-122" fmla="*/ 548136 h 568832"/>
                <a:gd name="connsiteX4-123" fmla="*/ 1456267 w 2779669"/>
                <a:gd name="connsiteY4-124" fmla="*/ 556603 h 568832"/>
                <a:gd name="connsiteX5-125" fmla="*/ 1769534 w 2779669"/>
                <a:gd name="connsiteY5-126" fmla="*/ 387270 h 568832"/>
                <a:gd name="connsiteX6-127" fmla="*/ 1981200 w 2779669"/>
                <a:gd name="connsiteY6-128" fmla="*/ 82470 h 568832"/>
                <a:gd name="connsiteX7-129" fmla="*/ 2224968 w 2779669"/>
                <a:gd name="connsiteY7-130" fmla="*/ 3789 h 568832"/>
                <a:gd name="connsiteX8-131" fmla="*/ 2779669 w 2779669"/>
                <a:gd name="connsiteY8-132" fmla="*/ 476577 h 5688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2779669" h="568832">
                  <a:moveTo>
                    <a:pt x="0" y="471936"/>
                  </a:moveTo>
                  <a:cubicBezTo>
                    <a:pt x="141111" y="385858"/>
                    <a:pt x="282222" y="299781"/>
                    <a:pt x="431800" y="302603"/>
                  </a:cubicBezTo>
                  <a:cubicBezTo>
                    <a:pt x="581378" y="305425"/>
                    <a:pt x="777523" y="447948"/>
                    <a:pt x="897467" y="488870"/>
                  </a:cubicBezTo>
                  <a:cubicBezTo>
                    <a:pt x="1017411" y="529792"/>
                    <a:pt x="1058334" y="536847"/>
                    <a:pt x="1151467" y="548136"/>
                  </a:cubicBezTo>
                  <a:cubicBezTo>
                    <a:pt x="1244600" y="559425"/>
                    <a:pt x="1353256" y="583414"/>
                    <a:pt x="1456267" y="556603"/>
                  </a:cubicBezTo>
                  <a:cubicBezTo>
                    <a:pt x="1559278" y="529792"/>
                    <a:pt x="1682045" y="466292"/>
                    <a:pt x="1769534" y="387270"/>
                  </a:cubicBezTo>
                  <a:cubicBezTo>
                    <a:pt x="1857023" y="308248"/>
                    <a:pt x="1905294" y="146384"/>
                    <a:pt x="1981200" y="82470"/>
                  </a:cubicBezTo>
                  <a:cubicBezTo>
                    <a:pt x="2057106" y="18557"/>
                    <a:pt x="2093566" y="-11121"/>
                    <a:pt x="2224968" y="3789"/>
                  </a:cubicBezTo>
                  <a:cubicBezTo>
                    <a:pt x="2356370" y="18699"/>
                    <a:pt x="2662710" y="353902"/>
                    <a:pt x="2779669" y="476577"/>
                  </a:cubicBezTo>
                </a:path>
              </a:pathLst>
            </a:custGeom>
            <a:noFill/>
            <a:ln w="28575">
              <a:solidFill>
                <a:srgbClr val="D7AC7B"/>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solidFill>
                  <a:schemeClr val="bg2">
                    <a:lumMod val="10000"/>
                  </a:schemeClr>
                </a:solidFill>
                <a:latin typeface="思源黑体 Medium" panose="020B0600000000000000" pitchFamily="34" charset="-122"/>
                <a:ea typeface="思源黑体 Medium" panose="020B0600000000000000" pitchFamily="34" charset="-122"/>
                <a:sym typeface="思源黑体 Medium" panose="020B0600000000000000" pitchFamily="34" charset="-122"/>
              </a:endParaRPr>
            </a:p>
          </p:txBody>
        </p:sp>
        <p:grpSp>
          <p:nvGrpSpPr>
            <p:cNvPr id="42" name="Group 15"/>
            <p:cNvGrpSpPr/>
            <p:nvPr/>
          </p:nvGrpSpPr>
          <p:grpSpPr>
            <a:xfrm>
              <a:off x="1614183" y="2234334"/>
              <a:ext cx="1430653" cy="1891891"/>
              <a:chOff x="2455123" y="2131468"/>
              <a:chExt cx="1430653" cy="1891891"/>
            </a:xfrm>
            <a:grpFill/>
          </p:grpSpPr>
          <p:sp>
            <p:nvSpPr>
              <p:cNvPr id="64" name="Chevron 16"/>
              <p:cNvSpPr/>
              <p:nvPr/>
            </p:nvSpPr>
            <p:spPr>
              <a:xfrm>
                <a:off x="2455123" y="2131468"/>
                <a:ext cx="1091476" cy="1891891"/>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lumMod val="10000"/>
                    </a:schemeClr>
                  </a:solidFill>
                  <a:latin typeface="思源黑体 Medium" panose="020B0600000000000000" pitchFamily="34" charset="-122"/>
                  <a:ea typeface="思源黑体 Medium" panose="020B0600000000000000" pitchFamily="34" charset="-122"/>
                  <a:sym typeface="思源黑体 Medium" panose="020B0600000000000000" pitchFamily="34" charset="-122"/>
                </a:endParaRPr>
              </a:p>
            </p:txBody>
          </p:sp>
          <p:sp>
            <p:nvSpPr>
              <p:cNvPr id="65" name="Oval 17"/>
              <p:cNvSpPr>
                <a:spLocks noChangeAspect="1"/>
              </p:cNvSpPr>
              <p:nvPr/>
            </p:nvSpPr>
            <p:spPr>
              <a:xfrm>
                <a:off x="3228083" y="2732678"/>
                <a:ext cx="657693" cy="657689"/>
              </a:xfrm>
              <a:prstGeom prst="ellipse">
                <a:avLst/>
              </a:prstGeom>
              <a:solidFill>
                <a:schemeClr val="bg1"/>
              </a:solidFill>
              <a:ln w="38100">
                <a:solidFill>
                  <a:srgbClr val="D7AC7B"/>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dirty="0">
                    <a:solidFill>
                      <a:schemeClr val="bg2">
                        <a:lumMod val="10000"/>
                      </a:schemeClr>
                    </a:solidFill>
                    <a:latin typeface="思源黑体 Medium" panose="020B0600000000000000" pitchFamily="34" charset="-122"/>
                    <a:ea typeface="思源黑体 Medium" panose="020B0600000000000000" pitchFamily="34" charset="-122"/>
                    <a:sym typeface="思源黑体 Medium" panose="020B0600000000000000" pitchFamily="34" charset="-122"/>
                  </a:rPr>
                  <a:t>I</a:t>
                </a:r>
                <a:endParaRPr lang="en-US" sz="1400" dirty="0">
                  <a:solidFill>
                    <a:schemeClr val="bg2">
                      <a:lumMod val="10000"/>
                    </a:schemeClr>
                  </a:solidFill>
                  <a:latin typeface="思源黑体 Medium" panose="020B0600000000000000" pitchFamily="34" charset="-122"/>
                  <a:ea typeface="思源黑体 Medium" panose="020B0600000000000000" pitchFamily="34" charset="-122"/>
                  <a:sym typeface="思源黑体 Medium" panose="020B0600000000000000" pitchFamily="34" charset="-122"/>
                </a:endParaRPr>
              </a:p>
            </p:txBody>
          </p:sp>
        </p:grpSp>
        <p:grpSp>
          <p:nvGrpSpPr>
            <p:cNvPr id="43" name="Group 18"/>
            <p:cNvGrpSpPr/>
            <p:nvPr/>
          </p:nvGrpSpPr>
          <p:grpSpPr>
            <a:xfrm>
              <a:off x="4292175" y="2250226"/>
              <a:ext cx="1437288" cy="1891891"/>
              <a:chOff x="5043531" y="2131468"/>
              <a:chExt cx="1437288" cy="1891891"/>
            </a:xfrm>
            <a:grpFill/>
          </p:grpSpPr>
          <p:sp>
            <p:nvSpPr>
              <p:cNvPr id="62" name="Chevron 19"/>
              <p:cNvSpPr/>
              <p:nvPr/>
            </p:nvSpPr>
            <p:spPr>
              <a:xfrm>
                <a:off x="5043531" y="2131468"/>
                <a:ext cx="1091476" cy="1891891"/>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lumMod val="10000"/>
                    </a:schemeClr>
                  </a:solidFill>
                  <a:latin typeface="思源黑体 Medium" panose="020B0600000000000000" pitchFamily="34" charset="-122"/>
                  <a:ea typeface="思源黑体 Medium" panose="020B0600000000000000" pitchFamily="34" charset="-122"/>
                  <a:sym typeface="思源黑体 Medium" panose="020B0600000000000000" pitchFamily="34" charset="-122"/>
                </a:endParaRPr>
              </a:p>
            </p:txBody>
          </p:sp>
          <p:sp>
            <p:nvSpPr>
              <p:cNvPr id="63" name="Oval 20"/>
              <p:cNvSpPr>
                <a:spLocks noChangeAspect="1"/>
              </p:cNvSpPr>
              <p:nvPr/>
            </p:nvSpPr>
            <p:spPr>
              <a:xfrm>
                <a:off x="5823126" y="2732678"/>
                <a:ext cx="657693" cy="657689"/>
              </a:xfrm>
              <a:prstGeom prst="ellipse">
                <a:avLst/>
              </a:prstGeom>
              <a:solidFill>
                <a:schemeClr val="bg1"/>
              </a:solidFill>
              <a:ln w="38100">
                <a:solidFill>
                  <a:srgbClr val="D7AC7B"/>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dirty="0">
                    <a:solidFill>
                      <a:schemeClr val="bg2">
                        <a:lumMod val="10000"/>
                      </a:schemeClr>
                    </a:solidFill>
                    <a:latin typeface="思源黑体 Medium" panose="020B0600000000000000" pitchFamily="34" charset="-122"/>
                    <a:ea typeface="思源黑体 Medium" panose="020B0600000000000000" pitchFamily="34" charset="-122"/>
                    <a:sym typeface="思源黑体 Medium" panose="020B0600000000000000" pitchFamily="34" charset="-122"/>
                  </a:rPr>
                  <a:t>II</a:t>
                </a:r>
                <a:endParaRPr lang="en-US" sz="1400" dirty="0">
                  <a:solidFill>
                    <a:schemeClr val="bg2">
                      <a:lumMod val="10000"/>
                    </a:schemeClr>
                  </a:solidFill>
                  <a:latin typeface="思源黑体 Medium" panose="020B0600000000000000" pitchFamily="34" charset="-122"/>
                  <a:ea typeface="思源黑体 Medium" panose="020B0600000000000000" pitchFamily="34" charset="-122"/>
                  <a:sym typeface="思源黑体 Medium" panose="020B0600000000000000" pitchFamily="34" charset="-122"/>
                </a:endParaRPr>
              </a:p>
            </p:txBody>
          </p:sp>
        </p:grpSp>
        <p:grpSp>
          <p:nvGrpSpPr>
            <p:cNvPr id="52" name="Group 21"/>
            <p:cNvGrpSpPr/>
            <p:nvPr/>
          </p:nvGrpSpPr>
          <p:grpSpPr>
            <a:xfrm>
              <a:off x="6976802" y="2250226"/>
              <a:ext cx="1434634" cy="1891891"/>
              <a:chOff x="7553925" y="2131468"/>
              <a:chExt cx="1434634" cy="1891891"/>
            </a:xfrm>
            <a:grpFill/>
          </p:grpSpPr>
          <p:sp>
            <p:nvSpPr>
              <p:cNvPr id="60" name="Chevron 22"/>
              <p:cNvSpPr/>
              <p:nvPr/>
            </p:nvSpPr>
            <p:spPr>
              <a:xfrm>
                <a:off x="7553925" y="2131468"/>
                <a:ext cx="1091476" cy="1891891"/>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lumMod val="10000"/>
                    </a:schemeClr>
                  </a:solidFill>
                  <a:latin typeface="思源黑体 Medium" panose="020B0600000000000000" pitchFamily="34" charset="-122"/>
                  <a:ea typeface="思源黑体 Medium" panose="020B0600000000000000" pitchFamily="34" charset="-122"/>
                  <a:sym typeface="思源黑体 Medium" panose="020B0600000000000000" pitchFamily="34" charset="-122"/>
                </a:endParaRPr>
              </a:p>
            </p:txBody>
          </p:sp>
          <p:sp>
            <p:nvSpPr>
              <p:cNvPr id="61" name="Oval 23"/>
              <p:cNvSpPr>
                <a:spLocks noChangeAspect="1"/>
              </p:cNvSpPr>
              <p:nvPr/>
            </p:nvSpPr>
            <p:spPr>
              <a:xfrm>
                <a:off x="8330866" y="2732678"/>
                <a:ext cx="657693" cy="657689"/>
              </a:xfrm>
              <a:prstGeom prst="ellipse">
                <a:avLst/>
              </a:prstGeom>
              <a:solidFill>
                <a:schemeClr val="bg1"/>
              </a:solidFill>
              <a:ln w="38100">
                <a:solidFill>
                  <a:srgbClr val="D7AC7B"/>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dirty="0">
                    <a:solidFill>
                      <a:schemeClr val="bg2">
                        <a:lumMod val="10000"/>
                      </a:schemeClr>
                    </a:solidFill>
                    <a:latin typeface="思源黑体 Medium" panose="020B0600000000000000" pitchFamily="34" charset="-122"/>
                    <a:ea typeface="思源黑体 Medium" panose="020B0600000000000000" pitchFamily="34" charset="-122"/>
                    <a:sym typeface="思源黑体 Medium" panose="020B0600000000000000" pitchFamily="34" charset="-122"/>
                  </a:rPr>
                  <a:t>III</a:t>
                </a:r>
                <a:endParaRPr lang="en-US" sz="1400" dirty="0">
                  <a:solidFill>
                    <a:schemeClr val="bg2">
                      <a:lumMod val="10000"/>
                    </a:schemeClr>
                  </a:solidFill>
                  <a:latin typeface="思源黑体 Medium" panose="020B0600000000000000" pitchFamily="34" charset="-122"/>
                  <a:ea typeface="思源黑体 Medium" panose="020B0600000000000000" pitchFamily="34" charset="-122"/>
                  <a:sym typeface="思源黑体 Medium" panose="020B0600000000000000" pitchFamily="34" charset="-122"/>
                </a:endParaRPr>
              </a:p>
            </p:txBody>
          </p:sp>
        </p:grpSp>
        <p:grpSp>
          <p:nvGrpSpPr>
            <p:cNvPr id="53" name="Group 24"/>
            <p:cNvGrpSpPr/>
            <p:nvPr/>
          </p:nvGrpSpPr>
          <p:grpSpPr>
            <a:xfrm>
              <a:off x="9658775" y="2250226"/>
              <a:ext cx="1470081" cy="1891891"/>
              <a:chOff x="10064319" y="2131468"/>
              <a:chExt cx="1470081" cy="1891891"/>
            </a:xfrm>
            <a:grpFill/>
          </p:grpSpPr>
          <p:sp>
            <p:nvSpPr>
              <p:cNvPr id="54" name="Chevron 25"/>
              <p:cNvSpPr/>
              <p:nvPr/>
            </p:nvSpPr>
            <p:spPr>
              <a:xfrm>
                <a:off x="10064319" y="2131468"/>
                <a:ext cx="1091476" cy="1891891"/>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lumMod val="10000"/>
                    </a:schemeClr>
                  </a:solidFill>
                  <a:latin typeface="思源黑体 Medium" panose="020B0600000000000000" pitchFamily="34" charset="-122"/>
                  <a:ea typeface="思源黑体 Medium" panose="020B0600000000000000" pitchFamily="34" charset="-122"/>
                  <a:sym typeface="思源黑体 Medium" panose="020B0600000000000000" pitchFamily="34" charset="-122"/>
                </a:endParaRPr>
              </a:p>
            </p:txBody>
          </p:sp>
          <p:sp>
            <p:nvSpPr>
              <p:cNvPr id="59" name="Oval 26"/>
              <p:cNvSpPr>
                <a:spLocks noChangeAspect="1"/>
              </p:cNvSpPr>
              <p:nvPr/>
            </p:nvSpPr>
            <p:spPr>
              <a:xfrm>
                <a:off x="10876707" y="2732678"/>
                <a:ext cx="657693" cy="657689"/>
              </a:xfrm>
              <a:prstGeom prst="ellipse">
                <a:avLst/>
              </a:prstGeom>
              <a:solidFill>
                <a:schemeClr val="bg1"/>
              </a:solidFill>
              <a:ln w="38100">
                <a:solidFill>
                  <a:srgbClr val="D7AC7B"/>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dirty="0">
                    <a:solidFill>
                      <a:schemeClr val="bg2">
                        <a:lumMod val="10000"/>
                      </a:schemeClr>
                    </a:solidFill>
                    <a:latin typeface="思源黑体 Medium" panose="020B0600000000000000" pitchFamily="34" charset="-122"/>
                    <a:ea typeface="思源黑体 Medium" panose="020B0600000000000000" pitchFamily="34" charset="-122"/>
                    <a:sym typeface="思源黑体 Medium" panose="020B0600000000000000" pitchFamily="34" charset="-122"/>
                  </a:rPr>
                  <a:t>IV</a:t>
                </a:r>
                <a:endParaRPr lang="en-US" sz="1400" dirty="0">
                  <a:solidFill>
                    <a:schemeClr val="bg2">
                      <a:lumMod val="10000"/>
                    </a:schemeClr>
                  </a:solidFill>
                  <a:latin typeface="思源黑体 Medium" panose="020B0600000000000000" pitchFamily="34" charset="-122"/>
                  <a:ea typeface="思源黑体 Medium" panose="020B0600000000000000" pitchFamily="34" charset="-122"/>
                  <a:sym typeface="思源黑体 Medium" panose="020B0600000000000000" pitchFamily="34" charset="-122"/>
                </a:endParaRPr>
              </a:p>
            </p:txBody>
          </p:sp>
        </p:grpSp>
      </p:grpSp>
    </p:spTree>
    <p:custDataLst>
      <p:tags r:id="rId5"/>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wipe(left)">
                                      <p:cBhvr>
                                        <p:cTn id="23" dur="500"/>
                                        <p:tgtEl>
                                          <p:spTgt spid="40"/>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500" fill="hold"/>
                                        <p:tgtEl>
                                          <p:spTgt spid="20"/>
                                        </p:tgtEl>
                                        <p:attrNameLst>
                                          <p:attrName>ppt_x</p:attrName>
                                        </p:attrNameLst>
                                      </p:cBhvr>
                                      <p:tavLst>
                                        <p:tav tm="0">
                                          <p:val>
                                            <p:strVal val="#ppt_x"/>
                                          </p:val>
                                        </p:tav>
                                        <p:tav tm="100000">
                                          <p:val>
                                            <p:strVal val="#ppt_x"/>
                                          </p:val>
                                        </p:tav>
                                      </p:tavLst>
                                    </p:anim>
                                    <p:anim calcmode="lin" valueType="num">
                                      <p:cBhvr additive="base">
                                        <p:cTn id="33" dur="500" fill="hold"/>
                                        <p:tgtEl>
                                          <p:spTgt spid="20"/>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55"/>
                                        </p:tgtEl>
                                        <p:attrNameLst>
                                          <p:attrName>style.visibility</p:attrName>
                                        </p:attrNameLst>
                                      </p:cBhvr>
                                      <p:to>
                                        <p:strVal val="visible"/>
                                      </p:to>
                                    </p:set>
                                    <p:anim calcmode="lin" valueType="num">
                                      <p:cBhvr additive="base">
                                        <p:cTn id="36" dur="500" fill="hold"/>
                                        <p:tgtEl>
                                          <p:spTgt spid="55"/>
                                        </p:tgtEl>
                                        <p:attrNameLst>
                                          <p:attrName>ppt_x</p:attrName>
                                        </p:attrNameLst>
                                      </p:cBhvr>
                                      <p:tavLst>
                                        <p:tav tm="0">
                                          <p:val>
                                            <p:strVal val="#ppt_x"/>
                                          </p:val>
                                        </p:tav>
                                        <p:tav tm="100000">
                                          <p:val>
                                            <p:strVal val="#ppt_x"/>
                                          </p:val>
                                        </p:tav>
                                      </p:tavLst>
                                    </p:anim>
                                    <p:anim calcmode="lin" valueType="num">
                                      <p:cBhvr additive="base">
                                        <p:cTn id="37" dur="500" fill="hold"/>
                                        <p:tgtEl>
                                          <p:spTgt spid="55"/>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49"/>
                                        </p:tgtEl>
                                        <p:attrNameLst>
                                          <p:attrName>style.visibility</p:attrName>
                                        </p:attrNameLst>
                                      </p:cBhvr>
                                      <p:to>
                                        <p:strVal val="visible"/>
                                      </p:to>
                                    </p:set>
                                    <p:anim calcmode="lin" valueType="num">
                                      <p:cBhvr additive="base">
                                        <p:cTn id="40" dur="500" fill="hold"/>
                                        <p:tgtEl>
                                          <p:spTgt spid="49"/>
                                        </p:tgtEl>
                                        <p:attrNameLst>
                                          <p:attrName>ppt_x</p:attrName>
                                        </p:attrNameLst>
                                      </p:cBhvr>
                                      <p:tavLst>
                                        <p:tav tm="0">
                                          <p:val>
                                            <p:strVal val="#ppt_x"/>
                                          </p:val>
                                        </p:tav>
                                        <p:tav tm="100000">
                                          <p:val>
                                            <p:strVal val="#ppt_x"/>
                                          </p:val>
                                        </p:tav>
                                      </p:tavLst>
                                    </p:anim>
                                    <p:anim calcmode="lin" valueType="num">
                                      <p:cBhvr additive="base">
                                        <p:cTn id="41"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8420" y="2540"/>
            <a:ext cx="12287250" cy="6922770"/>
          </a:xfrm>
          <a:prstGeom prst="rect">
            <a:avLst/>
          </a:prstGeom>
          <a:gradFill>
            <a:gsLst>
              <a:gs pos="0">
                <a:srgbClr val="012D86"/>
              </a:gs>
              <a:gs pos="100000">
                <a:srgbClr val="0E2557"/>
              </a:gs>
            </a:gsLst>
            <a:lin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 name="组合 3"/>
          <p:cNvGrpSpPr/>
          <p:nvPr/>
        </p:nvGrpSpPr>
        <p:grpSpPr>
          <a:xfrm>
            <a:off x="-59055" y="0"/>
            <a:ext cx="12287250" cy="4029075"/>
            <a:chOff x="997636" y="0"/>
            <a:chExt cx="10232568" cy="4078514"/>
          </a:xfrm>
        </p:grpSpPr>
        <p:sp>
          <p:nvSpPr>
            <p:cNvPr id="5" name="流程图: 文档 4"/>
            <p:cNvSpPr/>
            <p:nvPr/>
          </p:nvSpPr>
          <p:spPr>
            <a:xfrm>
              <a:off x="997636" y="0"/>
              <a:ext cx="2481942" cy="4078514"/>
            </a:xfrm>
            <a:prstGeom prst="flowChartDocument">
              <a:avLst/>
            </a:prstGeom>
            <a:blipFill>
              <a:blip r:embed="rId1"/>
              <a:srcRect/>
              <a:stretch>
                <a:fillRect l="-165987" t="-645" r="-164332"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 name="流程图: 文档 1"/>
            <p:cNvSpPr/>
            <p:nvPr/>
          </p:nvSpPr>
          <p:spPr>
            <a:xfrm flipH="1">
              <a:off x="3581178" y="0"/>
              <a:ext cx="2481942" cy="4078514"/>
            </a:xfrm>
            <a:prstGeom prst="flowChartDocument">
              <a:avLst/>
            </a:prstGeom>
            <a:blipFill>
              <a:blip r:embed="rId2"/>
              <a:srcRect/>
              <a:stretch>
                <a:fillRect l="-40750" t="-645" r="-40343"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3" name="流程图: 文档 2"/>
            <p:cNvSpPr/>
            <p:nvPr/>
          </p:nvSpPr>
          <p:spPr>
            <a:xfrm>
              <a:off x="6164720" y="0"/>
              <a:ext cx="2481942" cy="4078514"/>
            </a:xfrm>
            <a:prstGeom prst="flowChartDocument">
              <a:avLst/>
            </a:prstGeom>
            <a:blipFill>
              <a:blip r:embed="rId3"/>
              <a:srcRect/>
              <a:stretch>
                <a:fillRect l="-52164" t="-645" r="-51645"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8" name="流程图: 文档 7"/>
            <p:cNvSpPr/>
            <p:nvPr/>
          </p:nvSpPr>
          <p:spPr>
            <a:xfrm flipH="1">
              <a:off x="8748262" y="0"/>
              <a:ext cx="2481942" cy="4078514"/>
            </a:xfrm>
            <a:prstGeom prst="flowChartDocument">
              <a:avLst/>
            </a:prstGeom>
            <a:blipFill>
              <a:blip r:embed="rId4"/>
              <a:srcRect/>
              <a:stretch>
                <a:fillRect l="-52164" t="-645" r="-51645" b="-6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sp>
        <p:nvSpPr>
          <p:cNvPr id="27" name="矩形 26"/>
          <p:cNvSpPr/>
          <p:nvPr/>
        </p:nvSpPr>
        <p:spPr>
          <a:xfrm>
            <a:off x="-58420" y="-635"/>
            <a:ext cx="12287885" cy="6925945"/>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59055" y="0"/>
            <a:ext cx="12286615" cy="302260"/>
          </a:xfrm>
          <a:prstGeom prst="rect">
            <a:avLst/>
          </a:prstGeom>
          <a:gradFill>
            <a:gsLst>
              <a:gs pos="0">
                <a:srgbClr val="FDDAB2"/>
              </a:gs>
              <a:gs pos="81000">
                <a:srgbClr val="BB8A52"/>
              </a:gs>
            </a:gsLst>
            <a:lin ang="10800000" scaled="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3" name="文本框 12"/>
          <p:cNvSpPr txBox="1"/>
          <p:nvPr/>
        </p:nvSpPr>
        <p:spPr>
          <a:xfrm>
            <a:off x="496570" y="465455"/>
            <a:ext cx="849630" cy="460375"/>
          </a:xfrm>
          <a:prstGeom prst="rect">
            <a:avLst/>
          </a:prstGeom>
          <a:noFill/>
        </p:spPr>
        <p:txBody>
          <a:bodyPr wrap="square" rtlCol="0">
            <a:spAutoFit/>
          </a:bodyPr>
          <a:p>
            <a:r>
              <a:rPr lang="en-US" altLang="zh-CN" sz="2400"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Impact" panose="020B0806030902050204" charset="0"/>
                <a:ea typeface="方正粗宋简体" panose="03000509000000000000" pitchFamily="65" charset="-122"/>
                <a:cs typeface="Impact" panose="020B0806030902050204" charset="0"/>
              </a:rPr>
              <a:t>LOGO</a:t>
            </a:r>
            <a:endParaRPr lang="en-US" altLang="zh-CN" sz="2400" dirty="0" smtClean="0">
              <a:gradFill>
                <a:gsLst>
                  <a:gs pos="0">
                    <a:srgbClr val="FDF8C9"/>
                  </a:gs>
                  <a:gs pos="100000">
                    <a:srgbClr val="F8C474"/>
                  </a:gs>
                </a:gsLst>
                <a:lin ang="5400000" scaled="1"/>
              </a:gradFill>
              <a:effectLst>
                <a:outerShdw blurRad="38100" dist="38100" dir="2700000" algn="tl">
                  <a:srgbClr val="000000">
                    <a:alpha val="43137"/>
                  </a:srgbClr>
                </a:outerShdw>
              </a:effectLst>
              <a:latin typeface="Impact" panose="020B0806030902050204" charset="0"/>
              <a:ea typeface="方正粗宋简体" panose="03000509000000000000" pitchFamily="65" charset="-122"/>
              <a:cs typeface="Impact" panose="020B0806030902050204" charset="0"/>
            </a:endParaRPr>
          </a:p>
        </p:txBody>
      </p:sp>
      <p:grpSp>
        <p:nvGrpSpPr>
          <p:cNvPr id="6" name="组合 5"/>
          <p:cNvGrpSpPr/>
          <p:nvPr/>
        </p:nvGrpSpPr>
        <p:grpSpPr>
          <a:xfrm>
            <a:off x="1354455" y="379730"/>
            <a:ext cx="3577590" cy="612140"/>
            <a:chOff x="6774" y="3580"/>
            <a:chExt cx="5634" cy="964"/>
          </a:xfrm>
        </p:grpSpPr>
        <p:sp>
          <p:nvSpPr>
            <p:cNvPr id="38" name="平行四边形 37"/>
            <p:cNvSpPr/>
            <p:nvPr/>
          </p:nvSpPr>
          <p:spPr>
            <a:xfrm>
              <a:off x="6913" y="3580"/>
              <a:ext cx="5357" cy="965"/>
            </a:xfrm>
            <a:prstGeom prst="parallelogram">
              <a:avLst>
                <a:gd name="adj" fmla="val 48207"/>
              </a:avLst>
            </a:prstGeom>
            <a:gradFill>
              <a:gsLst>
                <a:gs pos="0">
                  <a:srgbClr val="FDDAB2"/>
                </a:gs>
                <a:gs pos="100000">
                  <a:srgbClr val="BB8A52"/>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5510" hangingPunct="0"/>
              <a:endParaRPr lang="zh-CN" altLang="en-US" sz="1810" kern="0">
                <a:solidFill>
                  <a:srgbClr val="3C3F5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9" name="文本框 9"/>
            <p:cNvSpPr txBox="1"/>
            <p:nvPr/>
          </p:nvSpPr>
          <p:spPr>
            <a:xfrm>
              <a:off x="6774" y="3603"/>
              <a:ext cx="5634" cy="91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lang="en-US" altLang="zh-CN" sz="3200" spc="100" noProof="0" dirty="0">
                  <a:ln>
                    <a:noFill/>
                  </a:ln>
                  <a:solidFill>
                    <a:srgbClr val="132347"/>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PART  ONE</a:t>
              </a:r>
              <a:endParaRPr lang="en-US" altLang="zh-CN" sz="3200" spc="100" noProof="0" dirty="0">
                <a:ln>
                  <a:noFill/>
                </a:ln>
                <a:solidFill>
                  <a:srgbClr val="132347"/>
                </a:solidFill>
                <a:effectLst/>
                <a:uLnTx/>
                <a:uFillTx/>
                <a:latin typeface="思源黑体" panose="020B0500000000000000" pitchFamily="34" charset="-122"/>
                <a:ea typeface="思源黑体" panose="020B0500000000000000" pitchFamily="34" charset="-122"/>
                <a:cs typeface="+mj-cs"/>
                <a:sym typeface="思源黑体" panose="020B0500000000000000" pitchFamily="34" charset="-122"/>
              </a:endParaRPr>
            </a:p>
          </p:txBody>
        </p:sp>
      </p:grpSp>
      <p:sp>
        <p:nvSpPr>
          <p:cNvPr id="7" name="iṣḻíḑê"/>
          <p:cNvSpPr/>
          <p:nvPr/>
        </p:nvSpPr>
        <p:spPr>
          <a:xfrm>
            <a:off x="8307070" y="2085340"/>
            <a:ext cx="2516505" cy="1508125"/>
          </a:xfrm>
          <a:prstGeom prst="rect">
            <a:avLst/>
          </a:prstGeom>
          <a:blipFill>
            <a:blip r:embed="rId5"/>
            <a:srcRect/>
            <a:stretch>
              <a:fillRect t="-4541" b="-4472"/>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a:solidFill>
                <a:schemeClr val="bg1"/>
              </a:solidFill>
            </a:endParaRPr>
          </a:p>
        </p:txBody>
      </p:sp>
      <p:sp>
        <p:nvSpPr>
          <p:cNvPr id="37" name="íSlïḍé"/>
          <p:cNvSpPr/>
          <p:nvPr/>
        </p:nvSpPr>
        <p:spPr>
          <a:xfrm>
            <a:off x="8357235" y="3740150"/>
            <a:ext cx="2516505" cy="1485265"/>
          </a:xfrm>
          <a:prstGeom prst="rect">
            <a:avLst/>
          </a:prstGeom>
          <a:blipFill>
            <a:blip r:embed="rId6"/>
            <a:srcRect/>
            <a:stretch>
              <a:fillRect t="-14455" b="-14241"/>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a:solidFill>
                <a:schemeClr val="bg1"/>
              </a:solidFill>
            </a:endParaRPr>
          </a:p>
        </p:txBody>
      </p:sp>
      <p:sp>
        <p:nvSpPr>
          <p:cNvPr id="10" name="íslíḋè"/>
          <p:cNvSpPr/>
          <p:nvPr/>
        </p:nvSpPr>
        <p:spPr>
          <a:xfrm>
            <a:off x="1863725" y="2085340"/>
            <a:ext cx="2516505" cy="1508125"/>
          </a:xfrm>
          <a:prstGeom prst="rect">
            <a:avLst/>
          </a:prstGeom>
          <a:blipFill>
            <a:blip r:embed="rId7"/>
            <a:srcRect/>
            <a:stretch>
              <a:fillRect t="-4541" b="-4472"/>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a:solidFill>
                <a:schemeClr val="bg1"/>
              </a:solidFill>
            </a:endParaRPr>
          </a:p>
        </p:txBody>
      </p:sp>
      <p:sp>
        <p:nvSpPr>
          <p:cNvPr id="12" name="íṥľïḋe"/>
          <p:cNvSpPr/>
          <p:nvPr/>
        </p:nvSpPr>
        <p:spPr>
          <a:xfrm>
            <a:off x="1863725" y="3740150"/>
            <a:ext cx="2516505" cy="1485265"/>
          </a:xfrm>
          <a:prstGeom prst="rect">
            <a:avLst/>
          </a:prstGeom>
          <a:blipFill>
            <a:blip r:embed="rId8"/>
            <a:srcRect/>
            <a:stretch>
              <a:fillRect t="-14608" b="-14391"/>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a:solidFill>
                <a:schemeClr val="bg1"/>
              </a:solidFill>
            </a:endParaRPr>
          </a:p>
        </p:txBody>
      </p:sp>
      <p:grpSp>
        <p:nvGrpSpPr>
          <p:cNvPr id="14" name="组合 13"/>
          <p:cNvGrpSpPr/>
          <p:nvPr/>
        </p:nvGrpSpPr>
        <p:grpSpPr>
          <a:xfrm>
            <a:off x="5172075" y="2799715"/>
            <a:ext cx="2214880" cy="2176145"/>
            <a:chOff x="4644125" y="2177541"/>
            <a:chExt cx="2903753" cy="3198432"/>
          </a:xfrm>
        </p:grpSpPr>
        <p:grpSp>
          <p:nvGrpSpPr>
            <p:cNvPr id="16" name="í$líḍè"/>
            <p:cNvGrpSpPr/>
            <p:nvPr/>
          </p:nvGrpSpPr>
          <p:grpSpPr>
            <a:xfrm>
              <a:off x="4644125" y="2177541"/>
              <a:ext cx="2903753" cy="3198432"/>
              <a:chOff x="4600206" y="1944000"/>
              <a:chExt cx="2991588" cy="3295181"/>
            </a:xfrm>
          </p:grpSpPr>
          <p:sp>
            <p:nvSpPr>
              <p:cNvPr id="17" name="iṩļíḍè"/>
              <p:cNvSpPr/>
              <p:nvPr/>
            </p:nvSpPr>
            <p:spPr bwMode="auto">
              <a:xfrm>
                <a:off x="5621457" y="2616418"/>
                <a:ext cx="1970337" cy="2611604"/>
              </a:xfrm>
              <a:custGeom>
                <a:avLst/>
                <a:gdLst>
                  <a:gd name="T0" fmla="*/ 764 w 804"/>
                  <a:gd name="T1" fmla="*/ 744 h 964"/>
                  <a:gd name="T2" fmla="*/ 584 w 804"/>
                  <a:gd name="T3" fmla="*/ 924 h 964"/>
                  <a:gd name="T4" fmla="*/ 0 w 804"/>
                  <a:gd name="T5" fmla="*/ 924 h 964"/>
                  <a:gd name="T6" fmla="*/ 0 w 804"/>
                  <a:gd name="T7" fmla="*/ 964 h 964"/>
                  <a:gd name="T8" fmla="*/ 584 w 804"/>
                  <a:gd name="T9" fmla="*/ 964 h 964"/>
                  <a:gd name="T10" fmla="*/ 804 w 804"/>
                  <a:gd name="T11" fmla="*/ 744 h 964"/>
                  <a:gd name="T12" fmla="*/ 804 w 804"/>
                  <a:gd name="T13" fmla="*/ 0 h 964"/>
                  <a:gd name="T14" fmla="*/ 764 w 804"/>
                  <a:gd name="T15" fmla="*/ 0 h 964"/>
                  <a:gd name="T16" fmla="*/ 764 w 804"/>
                  <a:gd name="T17" fmla="*/ 744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4" h="964">
                    <a:moveTo>
                      <a:pt x="764" y="744"/>
                    </a:moveTo>
                    <a:cubicBezTo>
                      <a:pt x="764" y="843"/>
                      <a:pt x="683" y="924"/>
                      <a:pt x="584" y="924"/>
                    </a:cubicBezTo>
                    <a:cubicBezTo>
                      <a:pt x="0" y="924"/>
                      <a:pt x="0" y="924"/>
                      <a:pt x="0" y="924"/>
                    </a:cubicBezTo>
                    <a:cubicBezTo>
                      <a:pt x="0" y="964"/>
                      <a:pt x="0" y="964"/>
                      <a:pt x="0" y="964"/>
                    </a:cubicBezTo>
                    <a:cubicBezTo>
                      <a:pt x="584" y="964"/>
                      <a:pt x="584" y="964"/>
                      <a:pt x="584" y="964"/>
                    </a:cubicBezTo>
                    <a:cubicBezTo>
                      <a:pt x="705" y="964"/>
                      <a:pt x="804" y="865"/>
                      <a:pt x="804" y="744"/>
                    </a:cubicBezTo>
                    <a:cubicBezTo>
                      <a:pt x="804" y="0"/>
                      <a:pt x="804" y="0"/>
                      <a:pt x="804" y="0"/>
                    </a:cubicBezTo>
                    <a:cubicBezTo>
                      <a:pt x="764" y="0"/>
                      <a:pt x="764" y="0"/>
                      <a:pt x="764" y="0"/>
                    </a:cubicBezTo>
                    <a:lnTo>
                      <a:pt x="764" y="744"/>
                    </a:lnTo>
                    <a:close/>
                  </a:path>
                </a:pathLst>
              </a:custGeom>
              <a:solidFill>
                <a:schemeClr val="tx1">
                  <a:lumMod val="20000"/>
                  <a:lumOff val="80000"/>
                </a:schemeClr>
              </a:solidFill>
              <a:ln>
                <a:noFill/>
              </a:ln>
            </p:spPr>
            <p:txBody>
              <a:bodyPr anchor="ctr"/>
              <a:p>
                <a:pPr algn="ctr"/>
                <a:endParaRPr>
                  <a:solidFill>
                    <a:schemeClr val="bg1"/>
                  </a:solidFill>
                </a:endParaRPr>
              </a:p>
            </p:txBody>
          </p:sp>
          <p:sp>
            <p:nvSpPr>
              <p:cNvPr id="22" name="ïSḻíḋê"/>
              <p:cNvSpPr/>
              <p:nvPr/>
            </p:nvSpPr>
            <p:spPr bwMode="auto">
              <a:xfrm>
                <a:off x="4621848" y="1944000"/>
                <a:ext cx="1970337" cy="2655960"/>
              </a:xfrm>
              <a:custGeom>
                <a:avLst/>
                <a:gdLst>
                  <a:gd name="T0" fmla="*/ 40 w 804"/>
                  <a:gd name="T1" fmla="*/ 220 h 980"/>
                  <a:gd name="T2" fmla="*/ 220 w 804"/>
                  <a:gd name="T3" fmla="*/ 40 h 980"/>
                  <a:gd name="T4" fmla="*/ 804 w 804"/>
                  <a:gd name="T5" fmla="*/ 40 h 980"/>
                  <a:gd name="T6" fmla="*/ 804 w 804"/>
                  <a:gd name="T7" fmla="*/ 0 h 980"/>
                  <a:gd name="T8" fmla="*/ 220 w 804"/>
                  <a:gd name="T9" fmla="*/ 0 h 980"/>
                  <a:gd name="T10" fmla="*/ 0 w 804"/>
                  <a:gd name="T11" fmla="*/ 220 h 980"/>
                  <a:gd name="T12" fmla="*/ 0 w 804"/>
                  <a:gd name="T13" fmla="*/ 980 h 980"/>
                  <a:gd name="T14" fmla="*/ 40 w 804"/>
                  <a:gd name="T15" fmla="*/ 980 h 980"/>
                  <a:gd name="T16" fmla="*/ 40 w 804"/>
                  <a:gd name="T17" fmla="*/ 220 h 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4" h="980">
                    <a:moveTo>
                      <a:pt x="40" y="220"/>
                    </a:moveTo>
                    <a:cubicBezTo>
                      <a:pt x="40" y="121"/>
                      <a:pt x="121" y="40"/>
                      <a:pt x="220" y="40"/>
                    </a:cubicBezTo>
                    <a:cubicBezTo>
                      <a:pt x="804" y="40"/>
                      <a:pt x="804" y="40"/>
                      <a:pt x="804" y="40"/>
                    </a:cubicBezTo>
                    <a:cubicBezTo>
                      <a:pt x="804" y="0"/>
                      <a:pt x="804" y="0"/>
                      <a:pt x="804" y="0"/>
                    </a:cubicBezTo>
                    <a:cubicBezTo>
                      <a:pt x="220" y="0"/>
                      <a:pt x="220" y="0"/>
                      <a:pt x="220" y="0"/>
                    </a:cubicBezTo>
                    <a:cubicBezTo>
                      <a:pt x="99" y="0"/>
                      <a:pt x="0" y="99"/>
                      <a:pt x="0" y="220"/>
                    </a:cubicBezTo>
                    <a:cubicBezTo>
                      <a:pt x="0" y="980"/>
                      <a:pt x="0" y="980"/>
                      <a:pt x="0" y="980"/>
                    </a:cubicBezTo>
                    <a:cubicBezTo>
                      <a:pt x="40" y="980"/>
                      <a:pt x="40" y="980"/>
                      <a:pt x="40" y="980"/>
                    </a:cubicBezTo>
                    <a:lnTo>
                      <a:pt x="40" y="220"/>
                    </a:lnTo>
                    <a:close/>
                  </a:path>
                </a:pathLst>
              </a:custGeom>
              <a:solidFill>
                <a:schemeClr val="tx1">
                  <a:lumMod val="20000"/>
                  <a:lumOff val="80000"/>
                </a:schemeClr>
              </a:solidFill>
              <a:ln>
                <a:noFill/>
              </a:ln>
            </p:spPr>
            <p:txBody>
              <a:bodyPr anchor="ctr"/>
              <a:p>
                <a:pPr algn="ctr"/>
                <a:endParaRPr>
                  <a:solidFill>
                    <a:schemeClr val="bg1"/>
                  </a:solidFill>
                </a:endParaRPr>
              </a:p>
            </p:txBody>
          </p:sp>
          <p:sp>
            <p:nvSpPr>
              <p:cNvPr id="44" name="ïṧļiḋè"/>
              <p:cNvSpPr txBox="1"/>
              <p:nvPr/>
            </p:nvSpPr>
            <p:spPr>
              <a:xfrm flipH="1" flipV="1">
                <a:off x="6824949" y="1957805"/>
                <a:ext cx="766845" cy="623062"/>
              </a:xfrm>
              <a:prstGeom prst="rect">
                <a:avLst/>
              </a:prstGeom>
              <a:noFill/>
            </p:spPr>
            <p:txBody>
              <a:bodyPr wrap="none">
                <a:prstTxWarp prst="textPlain">
                  <a:avLst/>
                </a:prstTxWarp>
                <a:normAutofit/>
              </a:bodyPr>
              <a:p>
                <a:r>
                  <a:rPr lang="en-US" altLang="zh-CN" dirty="0">
                    <a:solidFill>
                      <a:schemeClr val="bg1"/>
                    </a:solidFill>
                  </a:rPr>
                  <a:t>“</a:t>
                </a:r>
                <a:endParaRPr lang="en-US" altLang="zh-CN" dirty="0">
                  <a:solidFill>
                    <a:schemeClr val="bg1"/>
                  </a:solidFill>
                </a:endParaRPr>
              </a:p>
            </p:txBody>
          </p:sp>
          <p:sp>
            <p:nvSpPr>
              <p:cNvPr id="23" name="iŝḻîḓé"/>
              <p:cNvSpPr txBox="1"/>
              <p:nvPr/>
            </p:nvSpPr>
            <p:spPr>
              <a:xfrm>
                <a:off x="4600206" y="4616119"/>
                <a:ext cx="766845" cy="623062"/>
              </a:xfrm>
              <a:prstGeom prst="rect">
                <a:avLst/>
              </a:prstGeom>
              <a:noFill/>
            </p:spPr>
            <p:txBody>
              <a:bodyPr wrap="none">
                <a:prstTxWarp prst="textPlain">
                  <a:avLst/>
                </a:prstTxWarp>
                <a:normAutofit/>
              </a:bodyPr>
              <a:p>
                <a:r>
                  <a:rPr lang="en-US" altLang="zh-CN" dirty="0">
                    <a:solidFill>
                      <a:schemeClr val="bg1"/>
                    </a:solidFill>
                  </a:rPr>
                  <a:t>“</a:t>
                </a:r>
                <a:endParaRPr lang="en-US" altLang="zh-CN" dirty="0">
                  <a:solidFill>
                    <a:schemeClr val="bg1"/>
                  </a:solidFill>
                </a:endParaRPr>
              </a:p>
            </p:txBody>
          </p:sp>
        </p:grpSp>
        <p:sp>
          <p:nvSpPr>
            <p:cNvPr id="24" name="矩形 23"/>
            <p:cNvSpPr/>
            <p:nvPr/>
          </p:nvSpPr>
          <p:spPr>
            <a:xfrm>
              <a:off x="4644126" y="2560195"/>
              <a:ext cx="2858798" cy="1083566"/>
            </a:xfrm>
            <a:prstGeom prst="rect">
              <a:avLst/>
            </a:prstGeom>
          </p:spPr>
          <p:txBody>
            <a:bodyPr wrap="square">
              <a:spAutoFit/>
              <a:scene3d>
                <a:camera prst="orthographicFront"/>
                <a:lightRig rig="threePt" dir="t">
                  <a:rot lat="0" lon="0" rev="0"/>
                </a:lightRig>
              </a:scene3d>
              <a:sp3d contourW="12700"/>
            </a:bodyPr>
            <a:p>
              <a:pPr algn="ctr"/>
              <a:r>
                <a:rPr lang="en-US" altLang="zh-CN" b="1" dirty="0">
                  <a:solidFill>
                    <a:schemeClr val="bg1"/>
                  </a:solidFill>
                  <a:latin typeface="Century Gothic" panose="020B0502020202020204" pitchFamily="34" charset="0"/>
                  <a:ea typeface="微软雅黑" panose="020B0503020204020204" pitchFamily="34" charset="-122"/>
                </a:rPr>
                <a:t>BUSINESS</a:t>
              </a:r>
              <a:endParaRPr lang="en-US" altLang="zh-CN" sz="2400" b="1" dirty="0">
                <a:solidFill>
                  <a:schemeClr val="bg1"/>
                </a:solidFill>
                <a:latin typeface="Century Gothic" panose="020B0502020202020204" pitchFamily="34" charset="0"/>
                <a:ea typeface="微软雅黑" panose="020B0503020204020204" pitchFamily="34" charset="-122"/>
              </a:endParaRPr>
            </a:p>
            <a:p>
              <a:pPr algn="ctr"/>
              <a:r>
                <a:rPr lang="en-US" altLang="zh-CN" sz="2400" dirty="0">
                  <a:solidFill>
                    <a:schemeClr val="bg1"/>
                  </a:solidFill>
                  <a:latin typeface="Century Gothic" panose="020B0502020202020204" pitchFamily="34" charset="0"/>
                  <a:ea typeface="微软雅黑" panose="020B0503020204020204" pitchFamily="34" charset="-122"/>
                </a:rPr>
                <a:t>BROCHURE</a:t>
              </a:r>
              <a:endParaRPr lang="en-US" altLang="zh-CN" sz="2400" dirty="0">
                <a:solidFill>
                  <a:schemeClr val="bg1"/>
                </a:solidFill>
                <a:latin typeface="Century Gothic" panose="020B0502020202020204" pitchFamily="34" charset="0"/>
                <a:ea typeface="微软雅黑" panose="020B0503020204020204" pitchFamily="34" charset="-122"/>
              </a:endParaRPr>
            </a:p>
          </p:txBody>
        </p:sp>
        <p:sp>
          <p:nvSpPr>
            <p:cNvPr id="47" name="矩形 46"/>
            <p:cNvSpPr/>
            <p:nvPr/>
          </p:nvSpPr>
          <p:spPr>
            <a:xfrm>
              <a:off x="4987419" y="3670780"/>
              <a:ext cx="2242594" cy="643046"/>
            </a:xfrm>
            <a:prstGeom prst="rect">
              <a:avLst/>
            </a:prstGeom>
          </p:spPr>
          <p:txBody>
            <a:bodyPr wrap="square">
              <a:spAutoFit/>
              <a:scene3d>
                <a:camera prst="orthographicFront"/>
                <a:lightRig rig="threePt" dir="t">
                  <a:rot lat="0" lon="0" rev="0"/>
                </a:lightRig>
              </a:scene3d>
              <a:sp3d contourW="12700"/>
            </a:bodyPr>
            <a:p>
              <a:pPr algn="ctr">
                <a:lnSpc>
                  <a:spcPct val="125000"/>
                </a:lnSpc>
              </a:pPr>
              <a:r>
                <a:rPr lang="zh-CN" altLang="en-US" sz="900" dirty="0">
                  <a:solidFill>
                    <a:schemeClr val="bg1"/>
                  </a:solidFill>
                  <a:latin typeface="Century Gothic" panose="020B0502020202020204" pitchFamily="34" charset="0"/>
                  <a:ea typeface="微软雅黑" panose="020B0503020204020204" pitchFamily="34" charset="-122"/>
                </a:rPr>
                <a:t>单击此处添加文本，单击此处添加文本，单击此处添加文本。</a:t>
              </a:r>
              <a:endParaRPr lang="zh-CN" altLang="en-US" sz="900" dirty="0">
                <a:solidFill>
                  <a:schemeClr val="bg1"/>
                </a:solidFill>
                <a:latin typeface="Century Gothic" panose="020B0502020202020204" pitchFamily="34" charset="0"/>
                <a:ea typeface="微软雅黑" panose="020B0503020204020204" pitchFamily="34" charset="-122"/>
              </a:endParaRPr>
            </a:p>
          </p:txBody>
        </p:sp>
      </p:grpSp>
    </p:spTree>
    <p:custDataLst>
      <p:tags r:id="rId9"/>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fade">
                                      <p:cBhvr>
                                        <p:cTn id="36" dur="1000"/>
                                        <p:tgtEl>
                                          <p:spTgt spid="37"/>
                                        </p:tgtEl>
                                      </p:cBhvr>
                                    </p:animEffect>
                                    <p:anim calcmode="lin" valueType="num">
                                      <p:cBhvr>
                                        <p:cTn id="37" dur="1000" fill="hold"/>
                                        <p:tgtEl>
                                          <p:spTgt spid="37"/>
                                        </p:tgtEl>
                                        <p:attrNameLst>
                                          <p:attrName>ppt_x</p:attrName>
                                        </p:attrNameLst>
                                      </p:cBhvr>
                                      <p:tavLst>
                                        <p:tav tm="0">
                                          <p:val>
                                            <p:strVal val="#ppt_x"/>
                                          </p:val>
                                        </p:tav>
                                        <p:tav tm="100000">
                                          <p:val>
                                            <p:strVal val="#ppt_x"/>
                                          </p:val>
                                        </p:tav>
                                      </p:tavLst>
                                    </p:anim>
                                    <p:anim calcmode="lin" valueType="num">
                                      <p:cBhvr>
                                        <p:cTn id="38" dur="1000" fill="hold"/>
                                        <p:tgtEl>
                                          <p:spTgt spid="37"/>
                                        </p:tgtEl>
                                        <p:attrNameLst>
                                          <p:attrName>ppt_y</p:attrName>
                                        </p:attrNameLst>
                                      </p:cBhvr>
                                      <p:tavLst>
                                        <p:tav tm="0">
                                          <p:val>
                                            <p:strVal val="#ppt_y-.1"/>
                                          </p:val>
                                        </p:tav>
                                        <p:tav tm="100000">
                                          <p:val>
                                            <p:strVal val="#ppt_y"/>
                                          </p:val>
                                        </p:tav>
                                      </p:tavLst>
                                    </p:anim>
                                  </p:childTnLst>
                                </p:cTn>
                              </p:par>
                            </p:childTnLst>
                          </p:cTn>
                        </p:par>
                        <p:par>
                          <p:cTn id="39" fill="hold">
                            <p:stCondLst>
                              <p:cond delay="1500"/>
                            </p:stCondLst>
                            <p:childTnLst>
                              <p:par>
                                <p:cTn id="40" presetID="31" presetClass="entr" presetSubtype="0" fill="hold"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1000" fill="hold"/>
                                        <p:tgtEl>
                                          <p:spTgt spid="14"/>
                                        </p:tgtEl>
                                        <p:attrNameLst>
                                          <p:attrName>ppt_w</p:attrName>
                                        </p:attrNameLst>
                                      </p:cBhvr>
                                      <p:tavLst>
                                        <p:tav tm="0">
                                          <p:val>
                                            <p:fltVal val="0"/>
                                          </p:val>
                                        </p:tav>
                                        <p:tav tm="100000">
                                          <p:val>
                                            <p:strVal val="#ppt_w"/>
                                          </p:val>
                                        </p:tav>
                                      </p:tavLst>
                                    </p:anim>
                                    <p:anim calcmode="lin" valueType="num">
                                      <p:cBhvr>
                                        <p:cTn id="43" dur="1000" fill="hold"/>
                                        <p:tgtEl>
                                          <p:spTgt spid="14"/>
                                        </p:tgtEl>
                                        <p:attrNameLst>
                                          <p:attrName>ppt_h</p:attrName>
                                        </p:attrNameLst>
                                      </p:cBhvr>
                                      <p:tavLst>
                                        <p:tav tm="0">
                                          <p:val>
                                            <p:fltVal val="0"/>
                                          </p:val>
                                        </p:tav>
                                        <p:tav tm="100000">
                                          <p:val>
                                            <p:strVal val="#ppt_h"/>
                                          </p:val>
                                        </p:tav>
                                      </p:tavLst>
                                    </p:anim>
                                    <p:anim calcmode="lin" valueType="num">
                                      <p:cBhvr>
                                        <p:cTn id="44" dur="1000" fill="hold"/>
                                        <p:tgtEl>
                                          <p:spTgt spid="14"/>
                                        </p:tgtEl>
                                        <p:attrNameLst>
                                          <p:attrName>style.rotation</p:attrName>
                                        </p:attrNameLst>
                                      </p:cBhvr>
                                      <p:tavLst>
                                        <p:tav tm="0">
                                          <p:val>
                                            <p:fltVal val="90"/>
                                          </p:val>
                                        </p:tav>
                                        <p:tav tm="100000">
                                          <p:val>
                                            <p:fltVal val="0"/>
                                          </p:val>
                                        </p:tav>
                                      </p:tavLst>
                                    </p:anim>
                                    <p:animEffect transition="in" filter="fade">
                                      <p:cBhvr>
                                        <p:cTn id="45"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7" grpId="0" bldLvl="0" animBg="1"/>
      <p:bldP spid="37" grpId="0" bldLvl="0" animBg="1"/>
      <p:bldP spid="10" grpId="0" bldLvl="0" animBg="1"/>
      <p:bldP spid="12" grpId="0" bldLvl="0" animBg="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7.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5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5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6.xml><?xml version="1.0" encoding="utf-8"?>
<p:tagLst xmlns:p="http://schemas.openxmlformats.org/presentationml/2006/main">
  <p:tag name="PA" val="v5.2.4"/>
</p:tagLst>
</file>

<file path=ppt/tags/tag77.xml><?xml version="1.0" encoding="utf-8"?>
<p:tagLst xmlns:p="http://schemas.openxmlformats.org/presentationml/2006/main">
  <p:tag name="PA" val="v5.2.4"/>
</p:tagLst>
</file>

<file path=ppt/tags/tag78.xml><?xml version="1.0" encoding="utf-8"?>
<p:tagLst xmlns:p="http://schemas.openxmlformats.org/presentationml/2006/main">
  <p:tag name="PA" val="v5.2.4"/>
</p:tagLst>
</file>

<file path=ppt/tags/tag79.xml><?xml version="1.0" encoding="utf-8"?>
<p:tagLst xmlns:p="http://schemas.openxmlformats.org/presentationml/2006/main">
  <p:tag name="PA" val="v5.2.4"/>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0.xml><?xml version="1.0" encoding="utf-8"?>
<p:tagLst xmlns:p="http://schemas.openxmlformats.org/presentationml/2006/main">
  <p:tag name="PA" val="v5.2.4"/>
</p:tagLst>
</file>

<file path=ppt/tags/tag81.xml><?xml version="1.0" encoding="utf-8"?>
<p:tagLst xmlns:p="http://schemas.openxmlformats.org/presentationml/2006/main">
  <p:tag name="PA" val="v5.2.4"/>
</p:tagLst>
</file>

<file path=ppt/tags/tag8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8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8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8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8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8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8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8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3355</Words>
  <Application>WPS 演示</Application>
  <PresentationFormat>宽屏</PresentationFormat>
  <Paragraphs>413</Paragraphs>
  <Slides>26</Slides>
  <Notes>4</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26</vt:i4>
      </vt:variant>
    </vt:vector>
  </HeadingPairs>
  <TitlesOfParts>
    <vt:vector size="46" baseType="lpstr">
      <vt:lpstr>Arial</vt:lpstr>
      <vt:lpstr>宋体</vt:lpstr>
      <vt:lpstr>Wingdings</vt:lpstr>
      <vt:lpstr>微软雅黑</vt:lpstr>
      <vt:lpstr>Wingdings</vt:lpstr>
      <vt:lpstr>思源黑体</vt:lpstr>
      <vt:lpstr>黑体</vt:lpstr>
      <vt:lpstr>汉仪文黑-75简</vt:lpstr>
      <vt:lpstr>思源黑体 Light</vt:lpstr>
      <vt:lpstr>思源黑体 Medium</vt:lpstr>
      <vt:lpstr>Impact</vt:lpstr>
      <vt:lpstr>方正粗宋简体</vt:lpstr>
      <vt:lpstr>Calibri</vt:lpstr>
      <vt:lpstr>Century Gothic</vt:lpstr>
      <vt:lpstr>Arial Unicode MS</vt:lpstr>
      <vt:lpstr>Gill Sans</vt:lpstr>
      <vt:lpstr>Calibri</vt:lpstr>
      <vt:lpstr>字魂58号-创中黑</vt:lpstr>
      <vt:lpstr>Menk Amglang Tig</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铭</cp:lastModifiedBy>
  <cp:revision>187</cp:revision>
  <dcterms:created xsi:type="dcterms:W3CDTF">2019-06-19T02:08:00Z</dcterms:created>
  <dcterms:modified xsi:type="dcterms:W3CDTF">2021-12-31T02:42:14Z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2052-11.1.0.11194</vt:lpwstr>
  </property>
  <property fmtid="{D5CDD505-2E9C-101B-9397-08002B2CF9AE}" pid="3" name="ICV">
    <vt:lpwstr>00B28999C46D4A26A115B2FB5827E796</vt:lpwstr>
  </property>
  <property fmtid="{D5CDD505-2E9C-101B-9397-08002B2CF9AE}" pid="4" name="KSOTemplateUUID">
    <vt:lpwstr>v1.0_mb_fp5Sbr41Tp9ncrjMnKpq9w==</vt:lpwstr>
  </property>
</Properties>
</file>