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sldIdLst>
    <p:sldId id="400" r:id="rId4"/>
    <p:sldId id="401" r:id="rId5"/>
    <p:sldId id="403" r:id="rId7"/>
    <p:sldId id="404" r:id="rId8"/>
    <p:sldId id="408" r:id="rId9"/>
    <p:sldId id="410" r:id="rId10"/>
    <p:sldId id="409" r:id="rId11"/>
    <p:sldId id="405" r:id="rId12"/>
    <p:sldId id="411" r:id="rId13"/>
    <p:sldId id="412" r:id="rId14"/>
    <p:sldId id="413" r:id="rId15"/>
    <p:sldId id="414" r:id="rId16"/>
    <p:sldId id="415" r:id="rId17"/>
    <p:sldId id="406" r:id="rId18"/>
    <p:sldId id="416" r:id="rId19"/>
    <p:sldId id="417" r:id="rId20"/>
    <p:sldId id="418" r:id="rId21"/>
    <p:sldId id="419" r:id="rId22"/>
    <p:sldId id="420" r:id="rId23"/>
    <p:sldId id="407" r:id="rId24"/>
    <p:sldId id="421" r:id="rId25"/>
    <p:sldId id="422" r:id="rId26"/>
    <p:sldId id="423" r:id="rId27"/>
    <p:sldId id="424" r:id="rId28"/>
    <p:sldId id="40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584B"/>
    <a:srgbClr val="504975"/>
    <a:srgbClr val="D09053"/>
    <a:srgbClr val="F1E0CC"/>
    <a:srgbClr val="F9F8F5"/>
    <a:srgbClr val="F8F6F2"/>
    <a:srgbClr val="D5C9B5"/>
    <a:srgbClr val="D7C9B2"/>
    <a:srgbClr val="534C79"/>
    <a:srgbClr val="F2EF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37" autoAdjust="0"/>
    <p:restoredTop sz="89692" autoAdjust="0"/>
  </p:normalViewPr>
  <p:slideViewPr>
    <p:cSldViewPr snapToGrid="0">
      <p:cViewPr>
        <p:scale>
          <a:sx n="66" d="100"/>
          <a:sy n="66" d="100"/>
        </p:scale>
        <p:origin x="-2064" y="-8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681912-8CC0-4B9F-BE2A-5B54BD796B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681912-8CC0-4B9F-BE2A-5B54BD796B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681912-8CC0-4B9F-BE2A-5B54BD796B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2681912-8CC0-4B9F-BE2A-5B54BD796B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5263E-7865-4889-9FDE-7A423744D6BB}" type="slidenum">
              <a:rPr lang="zh-CN" altLang="en-US" smtClean="0"/>
            </a:fld>
            <a:endParaRPr lang="zh-CN" altLang="en-US"/>
          </a:p>
        </p:txBody>
      </p:sp>
      <p:sp>
        <p:nvSpPr>
          <p:cNvPr id="11" name="TextBox 10"/>
          <p:cNvSpPr txBox="1"/>
          <p:nvPr userDrawn="1"/>
        </p:nvSpPr>
        <p:spPr>
          <a:xfrm>
            <a:off x="1196505" y="672624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4C556E-D11A-48D7-81C0-B1B5323EC13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5263E-7865-4889-9FDE-7A423744D6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4C9B5"/>
            </a:gs>
            <a:gs pos="100000">
              <a:srgbClr val="D7C9AE"/>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4.wdp"/><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4.wdp"/><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microsoft.com/office/2007/relationships/hdphoto" Target="../media/image4.wdp"/><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4.wdp"/><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4.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4.wdp"/><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2">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3194357" y="910881"/>
            <a:ext cx="7792099" cy="5036235"/>
          </a:xfrm>
          <a:prstGeom prst="rect">
            <a:avLst/>
          </a:prstGeom>
          <a:ln w="31750">
            <a:solidFill>
              <a:schemeClr val="tx1">
                <a:lumMod val="85000"/>
                <a:lumOff val="15000"/>
              </a:schemeClr>
            </a:solidFill>
          </a:ln>
        </p:spPr>
      </p:pic>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18" name="矩形 17"/>
          <p:cNvSpPr/>
          <p:nvPr/>
        </p:nvSpPr>
        <p:spPr>
          <a:xfrm>
            <a:off x="3469437" y="3542769"/>
            <a:ext cx="7141796" cy="1360262"/>
          </a:xfrm>
          <a:prstGeom prst="rect">
            <a:avLst/>
          </a:prstGeom>
          <a:solidFill>
            <a:srgbClr val="DA584B"/>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3737149" y="3600824"/>
            <a:ext cx="6606370" cy="1246495"/>
          </a:xfrm>
          <a:prstGeom prst="rect">
            <a:avLst/>
          </a:prstGeom>
          <a:noFill/>
        </p:spPr>
        <p:txBody>
          <a:bodyPr wrap="square" rtlCol="0">
            <a:spAutoFit/>
          </a:bodyPr>
          <a:lstStyle/>
          <a:p>
            <a:pPr algn="dist"/>
            <a:r>
              <a:rPr lang="zh-CN" altLang="en-US" sz="7500" b="1" dirty="0">
                <a:solidFill>
                  <a:schemeClr val="bg1"/>
                </a:solidFill>
                <a:cs typeface="+mn-ea"/>
                <a:sym typeface="+mn-lt"/>
              </a:rPr>
              <a:t>通用工作总结</a:t>
            </a:r>
            <a:endParaRPr lang="zh-CN" altLang="en-US" sz="7500" b="1" dirty="0">
              <a:solidFill>
                <a:schemeClr val="bg1"/>
              </a:solidFill>
              <a:cs typeface="+mn-ea"/>
              <a:sym typeface="+mn-lt"/>
            </a:endParaRPr>
          </a:p>
        </p:txBody>
      </p:sp>
      <p:sp>
        <p:nvSpPr>
          <p:cNvPr id="20" name="文本框 19"/>
          <p:cNvSpPr txBox="1"/>
          <p:nvPr/>
        </p:nvSpPr>
        <p:spPr>
          <a:xfrm>
            <a:off x="3332693" y="2578240"/>
            <a:ext cx="7291472" cy="923330"/>
          </a:xfrm>
          <a:prstGeom prst="rect">
            <a:avLst/>
          </a:prstGeom>
          <a:noFill/>
        </p:spPr>
        <p:txBody>
          <a:bodyPr wrap="square" rtlCol="0">
            <a:spAutoFit/>
          </a:bodyPr>
          <a:lstStyle/>
          <a:p>
            <a:pPr algn="dist"/>
            <a:r>
              <a:rPr lang="en-US" altLang="zh-CN" sz="5400" dirty="0">
                <a:solidFill>
                  <a:srgbClr val="534C79"/>
                </a:solidFill>
                <a:latin typeface="Agency FB" panose="020B0503020202020204" pitchFamily="34" charset="0"/>
                <a:cs typeface="+mn-ea"/>
                <a:sym typeface="+mn-lt"/>
              </a:rPr>
              <a:t>BUSINESS</a:t>
            </a:r>
            <a:endParaRPr lang="zh-CN" altLang="en-US" sz="5400" dirty="0">
              <a:solidFill>
                <a:srgbClr val="534C79"/>
              </a:solidFill>
              <a:latin typeface="Agency FB" panose="020B0503020202020204" pitchFamily="34" charset="0"/>
              <a:cs typeface="+mn-ea"/>
              <a:sym typeface="+mn-lt"/>
            </a:endParaRPr>
          </a:p>
        </p:txBody>
      </p:sp>
      <p:pic>
        <p:nvPicPr>
          <p:cNvPr id="14" name="图片 13"/>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82466" t="53317" r="7384" b="8076"/>
          <a:stretch>
            <a:fillRect/>
          </a:stretch>
        </p:blipFill>
        <p:spPr>
          <a:xfrm flipH="1">
            <a:off x="1067209" y="754286"/>
            <a:ext cx="2023284" cy="5356744"/>
          </a:xfrm>
          <a:prstGeom prst="rect">
            <a:avLst/>
          </a:prstGeom>
        </p:spPr>
      </p:pic>
      <p:sp>
        <p:nvSpPr>
          <p:cNvPr id="9" name="文本框 8"/>
          <p:cNvSpPr txBox="1"/>
          <p:nvPr/>
        </p:nvSpPr>
        <p:spPr>
          <a:xfrm>
            <a:off x="1309409" y="1336146"/>
            <a:ext cx="1538883" cy="4003788"/>
          </a:xfrm>
          <a:prstGeom prst="rect">
            <a:avLst/>
          </a:prstGeom>
          <a:noFill/>
        </p:spPr>
        <p:txBody>
          <a:bodyPr vert="eaVert" wrap="square" rtlCol="0">
            <a:spAutoFit/>
          </a:bodyPr>
          <a:lstStyle/>
          <a:p>
            <a:pPr algn="dist"/>
            <a:r>
              <a:rPr lang="en-US" altLang="zh-CN" sz="8800" dirty="0" smtClean="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rPr>
              <a:t>20XX</a:t>
            </a:r>
            <a:endParaRPr lang="zh-CN" altLang="en-US" sz="88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endParaRPr>
          </a:p>
        </p:txBody>
      </p:sp>
      <p:sp>
        <p:nvSpPr>
          <p:cNvPr id="10" name="矩形 9"/>
          <p:cNvSpPr/>
          <p:nvPr/>
        </p:nvSpPr>
        <p:spPr>
          <a:xfrm>
            <a:off x="3462092" y="5167484"/>
            <a:ext cx="2299158" cy="512909"/>
          </a:xfrm>
          <a:prstGeom prst="rect">
            <a:avLst/>
          </a:prstGeom>
          <a:solidFill>
            <a:srgbClr val="D0905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1" name="矩形 10"/>
          <p:cNvSpPr/>
          <p:nvPr/>
        </p:nvSpPr>
        <p:spPr>
          <a:xfrm>
            <a:off x="5886324" y="5167483"/>
            <a:ext cx="2299158" cy="512909"/>
          </a:xfrm>
          <a:prstGeom prst="rect">
            <a:avLst/>
          </a:prstGeom>
          <a:solidFill>
            <a:srgbClr val="504975"/>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2" name="矩形 11"/>
          <p:cNvSpPr/>
          <p:nvPr/>
        </p:nvSpPr>
        <p:spPr>
          <a:xfrm>
            <a:off x="8303215" y="5170373"/>
            <a:ext cx="2299158" cy="512909"/>
          </a:xfrm>
          <a:prstGeom prst="rect">
            <a:avLst/>
          </a:prstGeom>
          <a:solidFill>
            <a:srgbClr val="D0905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3" name="文本框 12"/>
          <p:cNvSpPr txBox="1"/>
          <p:nvPr/>
        </p:nvSpPr>
        <p:spPr>
          <a:xfrm>
            <a:off x="3651884" y="5104253"/>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商务汇报</a:t>
            </a:r>
            <a:endParaRPr lang="zh-CN" altLang="en-US" sz="3200" i="1" dirty="0">
              <a:solidFill>
                <a:schemeClr val="bg1"/>
              </a:solidFill>
              <a:cs typeface="+mn-ea"/>
              <a:sym typeface="+mn-lt"/>
            </a:endParaRPr>
          </a:p>
        </p:txBody>
      </p:sp>
      <p:sp>
        <p:nvSpPr>
          <p:cNvPr id="16" name="文本框 15"/>
          <p:cNvSpPr txBox="1"/>
          <p:nvPr/>
        </p:nvSpPr>
        <p:spPr>
          <a:xfrm>
            <a:off x="6076116" y="5104253"/>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工作计划</a:t>
            </a:r>
            <a:endParaRPr lang="zh-CN" altLang="en-US" sz="3200" i="1" dirty="0">
              <a:solidFill>
                <a:schemeClr val="bg1"/>
              </a:solidFill>
              <a:cs typeface="+mn-ea"/>
              <a:sym typeface="+mn-lt"/>
            </a:endParaRPr>
          </a:p>
        </p:txBody>
      </p:sp>
      <p:sp>
        <p:nvSpPr>
          <p:cNvPr id="17" name="文本框 16"/>
          <p:cNvSpPr txBox="1"/>
          <p:nvPr/>
        </p:nvSpPr>
        <p:spPr>
          <a:xfrm>
            <a:off x="8493007" y="5095618"/>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工作总结</a:t>
            </a:r>
            <a:endParaRPr lang="zh-CN" altLang="en-US" sz="3200" i="1" dirty="0">
              <a:solidFill>
                <a:schemeClr val="bg1"/>
              </a:solidFill>
              <a:cs typeface="+mn-ea"/>
              <a:sym typeface="+mn-lt"/>
            </a:endParaRPr>
          </a:p>
        </p:txBody>
      </p:sp>
      <p:grpSp>
        <p:nvGrpSpPr>
          <p:cNvPr id="19" name="组合 18"/>
          <p:cNvGrpSpPr/>
          <p:nvPr/>
        </p:nvGrpSpPr>
        <p:grpSpPr>
          <a:xfrm>
            <a:off x="3469437" y="992542"/>
            <a:ext cx="2530974" cy="1622432"/>
            <a:chOff x="4228523" y="1624456"/>
            <a:chExt cx="3826593" cy="2452964"/>
          </a:xfrm>
        </p:grpSpPr>
        <p:sp>
          <p:nvSpPr>
            <p:cNvPr id="21" name="矩形 20"/>
            <p:cNvSpPr/>
            <p:nvPr/>
          </p:nvSpPr>
          <p:spPr>
            <a:xfrm>
              <a:off x="4544704" y="1883391"/>
              <a:ext cx="2511189" cy="186974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l="10999" t="21891" r="11525" b="28445"/>
            <a:stretch>
              <a:fillRect/>
            </a:stretch>
          </p:blipFill>
          <p:spPr>
            <a:xfrm>
              <a:off x="4228523" y="1624456"/>
              <a:ext cx="3826593" cy="2452964"/>
            </a:xfrm>
            <a:prstGeom prst="rect">
              <a:avLst/>
            </a:prstGeom>
          </p:spPr>
        </p:pic>
      </p:grpSp>
      <p:sp>
        <p:nvSpPr>
          <p:cNvPr id="23" name="文本框 22"/>
          <p:cNvSpPr txBox="1"/>
          <p:nvPr/>
        </p:nvSpPr>
        <p:spPr>
          <a:xfrm>
            <a:off x="3888568" y="1407331"/>
            <a:ext cx="1240936" cy="830997"/>
          </a:xfrm>
          <a:prstGeom prst="rect">
            <a:avLst/>
          </a:prstGeom>
          <a:noFill/>
        </p:spPr>
        <p:txBody>
          <a:bodyPr wrap="square" rtlCol="0">
            <a:spAutoFit/>
          </a:bodyPr>
          <a:lstStyle/>
          <a:p>
            <a:pPr algn="ctr"/>
            <a:r>
              <a:rPr lang="en-US" altLang="zh-CN" sz="2400" b="1" dirty="0">
                <a:solidFill>
                  <a:schemeClr val="bg1"/>
                </a:solidFill>
                <a:latin typeface="Agency FB" panose="020B0503020202020204" pitchFamily="34" charset="0"/>
                <a:cs typeface="+mn-ea"/>
                <a:sym typeface="+mn-lt"/>
              </a:rPr>
              <a:t>YOUR</a:t>
            </a:r>
            <a:endParaRPr lang="en-US" altLang="zh-CN" sz="2400" b="1" dirty="0">
              <a:solidFill>
                <a:schemeClr val="bg1"/>
              </a:solidFill>
              <a:latin typeface="Agency FB" panose="020B0503020202020204" pitchFamily="34" charset="0"/>
              <a:cs typeface="+mn-ea"/>
              <a:sym typeface="+mn-lt"/>
            </a:endParaRPr>
          </a:p>
          <a:p>
            <a:pPr algn="ctr"/>
            <a:r>
              <a:rPr lang="en-US" altLang="zh-CN" sz="2400" b="1" dirty="0">
                <a:solidFill>
                  <a:schemeClr val="bg1"/>
                </a:solidFill>
                <a:latin typeface="Agency FB" panose="020B0503020202020204" pitchFamily="34" charset="0"/>
                <a:cs typeface="+mn-ea"/>
                <a:sym typeface="+mn-lt"/>
              </a:rPr>
              <a:t>LOGO</a:t>
            </a:r>
            <a:endParaRPr lang="zh-CN" altLang="en-US" sz="2400" b="1" dirty="0">
              <a:solidFill>
                <a:schemeClr val="bg1"/>
              </a:solidFill>
              <a:latin typeface="Agency FB" panose="020B0503020202020204" pitchFamily="34" charset="0"/>
              <a:cs typeface="+mn-ea"/>
              <a:sym typeface="+mn-lt"/>
            </a:endParaRPr>
          </a:p>
        </p:txBody>
      </p:sp>
      <p:sp>
        <p:nvSpPr>
          <p:cNvPr id="24" name="文本框 23"/>
          <p:cNvSpPr txBox="1"/>
          <p:nvPr/>
        </p:nvSpPr>
        <p:spPr>
          <a:xfrm>
            <a:off x="6078064" y="1091879"/>
            <a:ext cx="4482677"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grpSp>
        <p:nvGrpSpPr>
          <p:cNvPr id="30" name="组合 29"/>
          <p:cNvGrpSpPr/>
          <p:nvPr/>
        </p:nvGrpSpPr>
        <p:grpSpPr>
          <a:xfrm>
            <a:off x="6185125" y="2209969"/>
            <a:ext cx="1810564" cy="240605"/>
            <a:chOff x="6191591" y="2264560"/>
            <a:chExt cx="1810564" cy="240605"/>
          </a:xfrm>
        </p:grpSpPr>
        <p:cxnSp>
          <p:nvCxnSpPr>
            <p:cNvPr id="3" name="直接箭头连接符 2"/>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32" name="平行四边形 31"/>
          <p:cNvSpPr/>
          <p:nvPr/>
        </p:nvSpPr>
        <p:spPr>
          <a:xfrm>
            <a:off x="8215048" y="1977971"/>
            <a:ext cx="2409117" cy="52318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8347690" y="1973456"/>
            <a:ext cx="2064889" cy="461665"/>
          </a:xfrm>
          <a:prstGeom prst="rect">
            <a:avLst/>
          </a:prstGeom>
          <a:noFill/>
        </p:spPr>
        <p:txBody>
          <a:bodyPr wrap="square" rtlCol="0">
            <a:spAutoFit/>
          </a:bodyPr>
          <a:lstStyle/>
          <a:p>
            <a:pPr algn="dist"/>
            <a:r>
              <a:rPr lang="zh-CN" altLang="en-US" sz="2400" i="1" dirty="0">
                <a:solidFill>
                  <a:schemeClr val="bg1"/>
                </a:solidFill>
                <a:cs typeface="+mn-ea"/>
                <a:sym typeface="+mn-lt"/>
              </a:rPr>
              <a:t>大字报风格</a:t>
            </a:r>
            <a:endParaRPr lang="zh-CN" altLang="en-US" sz="2400" i="1"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80">
                                          <p:stCondLst>
                                            <p:cond delay="0"/>
                                          </p:stCondLst>
                                        </p:cTn>
                                        <p:tgtEl>
                                          <p:spTgt spid="20"/>
                                        </p:tgtEl>
                                      </p:cBhvr>
                                    </p:animEffect>
                                    <p:anim calcmode="lin" valueType="num">
                                      <p:cBhvr>
                                        <p:cTn id="3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3" dur="26">
                                          <p:stCondLst>
                                            <p:cond delay="650"/>
                                          </p:stCondLst>
                                        </p:cTn>
                                        <p:tgtEl>
                                          <p:spTgt spid="20"/>
                                        </p:tgtEl>
                                      </p:cBhvr>
                                      <p:to x="100000" y="60000"/>
                                    </p:animScale>
                                    <p:animScale>
                                      <p:cBhvr>
                                        <p:cTn id="44" dur="166" decel="50000">
                                          <p:stCondLst>
                                            <p:cond delay="676"/>
                                          </p:stCondLst>
                                        </p:cTn>
                                        <p:tgtEl>
                                          <p:spTgt spid="20"/>
                                        </p:tgtEl>
                                      </p:cBhvr>
                                      <p:to x="100000" y="100000"/>
                                    </p:animScale>
                                    <p:animScale>
                                      <p:cBhvr>
                                        <p:cTn id="45" dur="26">
                                          <p:stCondLst>
                                            <p:cond delay="1312"/>
                                          </p:stCondLst>
                                        </p:cTn>
                                        <p:tgtEl>
                                          <p:spTgt spid="20"/>
                                        </p:tgtEl>
                                      </p:cBhvr>
                                      <p:to x="100000" y="80000"/>
                                    </p:animScale>
                                    <p:animScale>
                                      <p:cBhvr>
                                        <p:cTn id="46" dur="166" decel="50000">
                                          <p:stCondLst>
                                            <p:cond delay="1338"/>
                                          </p:stCondLst>
                                        </p:cTn>
                                        <p:tgtEl>
                                          <p:spTgt spid="20"/>
                                        </p:tgtEl>
                                      </p:cBhvr>
                                      <p:to x="100000" y="100000"/>
                                    </p:animScale>
                                    <p:animScale>
                                      <p:cBhvr>
                                        <p:cTn id="47" dur="26">
                                          <p:stCondLst>
                                            <p:cond delay="1642"/>
                                          </p:stCondLst>
                                        </p:cTn>
                                        <p:tgtEl>
                                          <p:spTgt spid="20"/>
                                        </p:tgtEl>
                                      </p:cBhvr>
                                      <p:to x="100000" y="90000"/>
                                    </p:animScale>
                                    <p:animScale>
                                      <p:cBhvr>
                                        <p:cTn id="48" dur="166" decel="50000">
                                          <p:stCondLst>
                                            <p:cond delay="1668"/>
                                          </p:stCondLst>
                                        </p:cTn>
                                        <p:tgtEl>
                                          <p:spTgt spid="20"/>
                                        </p:tgtEl>
                                      </p:cBhvr>
                                      <p:to x="100000" y="100000"/>
                                    </p:animScale>
                                    <p:animScale>
                                      <p:cBhvr>
                                        <p:cTn id="49" dur="26">
                                          <p:stCondLst>
                                            <p:cond delay="1808"/>
                                          </p:stCondLst>
                                        </p:cTn>
                                        <p:tgtEl>
                                          <p:spTgt spid="20"/>
                                        </p:tgtEl>
                                      </p:cBhvr>
                                      <p:to x="100000" y="95000"/>
                                    </p:animScale>
                                    <p:animScale>
                                      <p:cBhvr>
                                        <p:cTn id="50" dur="166" decel="50000">
                                          <p:stCondLst>
                                            <p:cond delay="1834"/>
                                          </p:stCondLst>
                                        </p:cTn>
                                        <p:tgtEl>
                                          <p:spTgt spid="20"/>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ppt_x"/>
                                          </p:val>
                                        </p:tav>
                                        <p:tav tm="100000">
                                          <p:val>
                                            <p:strVal val="#ppt_x"/>
                                          </p:val>
                                        </p:tav>
                                      </p:tavLst>
                                    </p:anim>
                                    <p:anim calcmode="lin" valueType="num">
                                      <p:cBhvr additive="base">
                                        <p:cTn id="74" dur="500" fill="hold"/>
                                        <p:tgtEl>
                                          <p:spTgt spid="1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ppt_x"/>
                                          </p:val>
                                        </p:tav>
                                        <p:tav tm="100000">
                                          <p:val>
                                            <p:strVal val="#ppt_x"/>
                                          </p:val>
                                        </p:tav>
                                      </p:tavLst>
                                    </p:anim>
                                    <p:anim calcmode="lin" valueType="num">
                                      <p:cBhvr additive="base">
                                        <p:cTn id="84" dur="500" fill="hold"/>
                                        <p:tgtEl>
                                          <p:spTgt spid="1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additive="base">
                                        <p:cTn id="93" dur="500" fill="hold"/>
                                        <p:tgtEl>
                                          <p:spTgt spid="12"/>
                                        </p:tgtEl>
                                        <p:attrNameLst>
                                          <p:attrName>ppt_x</p:attrName>
                                        </p:attrNameLst>
                                      </p:cBhvr>
                                      <p:tavLst>
                                        <p:tav tm="0">
                                          <p:val>
                                            <p:strVal val="#ppt_x"/>
                                          </p:val>
                                        </p:tav>
                                        <p:tav tm="100000">
                                          <p:val>
                                            <p:strVal val="#ppt_x"/>
                                          </p:val>
                                        </p:tav>
                                      </p:tavLst>
                                    </p:anim>
                                    <p:anim calcmode="lin" valueType="num">
                                      <p:cBhvr additive="base">
                                        <p:cTn id="94" dur="500" fill="hold"/>
                                        <p:tgtEl>
                                          <p:spTgt spid="1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p:bldP spid="20" grpId="0"/>
      <p:bldP spid="9" grpId="0"/>
      <p:bldP spid="10" grpId="0" animBg="1"/>
      <p:bldP spid="11" grpId="0" animBg="1"/>
      <p:bldP spid="12" grpId="0" animBg="1"/>
      <p:bldP spid="13" grpId="0"/>
      <p:bldP spid="16" grpId="0"/>
      <p:bldP spid="17" grpId="0"/>
      <p:bldP spid="23" grpId="0"/>
      <p:bldP spid="24" grpId="0"/>
      <p:bldP spid="32" grpId="0" animBg="1"/>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51" name="文本框 50"/>
          <p:cNvSpPr txBox="1"/>
          <p:nvPr/>
        </p:nvSpPr>
        <p:spPr>
          <a:xfrm>
            <a:off x="1450405" y="2507328"/>
            <a:ext cx="2712092"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请将您的内容打在这里，或者通过复制您的文本后，在此框中选择粘贴</a:t>
            </a:r>
            <a:endParaRPr lang="zh-CN" altLang="en-US" sz="1400" dirty="0">
              <a:solidFill>
                <a:schemeClr val="tx1">
                  <a:lumMod val="75000"/>
                  <a:lumOff val="25000"/>
                </a:schemeClr>
              </a:solidFill>
              <a:cs typeface="+mn-ea"/>
              <a:sym typeface="+mn-lt"/>
            </a:endParaRPr>
          </a:p>
        </p:txBody>
      </p:sp>
      <p:sp>
        <p:nvSpPr>
          <p:cNvPr id="52" name="文本框 51"/>
          <p:cNvSpPr txBox="1"/>
          <p:nvPr/>
        </p:nvSpPr>
        <p:spPr>
          <a:xfrm>
            <a:off x="1450403" y="2083783"/>
            <a:ext cx="2507113"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53" name="文本框 52"/>
          <p:cNvSpPr txBox="1"/>
          <p:nvPr/>
        </p:nvSpPr>
        <p:spPr>
          <a:xfrm>
            <a:off x="1450405" y="4502976"/>
            <a:ext cx="2712092"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请将您的内容打在这里，或者通过复制您的文本后，在此框中选择粘贴</a:t>
            </a:r>
            <a:endParaRPr lang="zh-CN" altLang="en-US" sz="1400" dirty="0">
              <a:solidFill>
                <a:schemeClr val="tx1">
                  <a:lumMod val="75000"/>
                  <a:lumOff val="25000"/>
                </a:schemeClr>
              </a:solidFill>
              <a:cs typeface="+mn-ea"/>
              <a:sym typeface="+mn-lt"/>
            </a:endParaRPr>
          </a:p>
        </p:txBody>
      </p:sp>
      <p:sp>
        <p:nvSpPr>
          <p:cNvPr id="54" name="文本框 53"/>
          <p:cNvSpPr txBox="1"/>
          <p:nvPr/>
        </p:nvSpPr>
        <p:spPr>
          <a:xfrm>
            <a:off x="1450403" y="4079431"/>
            <a:ext cx="2507113"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55" name="文本框 54"/>
          <p:cNvSpPr txBox="1"/>
          <p:nvPr/>
        </p:nvSpPr>
        <p:spPr>
          <a:xfrm>
            <a:off x="8211503" y="2507328"/>
            <a:ext cx="2712092"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请将您的内容打在这里，或者通过复制您的文本后，在此框中选择粘贴</a:t>
            </a:r>
            <a:endParaRPr lang="zh-CN" altLang="en-US" sz="1400" dirty="0">
              <a:solidFill>
                <a:schemeClr val="tx1">
                  <a:lumMod val="75000"/>
                  <a:lumOff val="25000"/>
                </a:schemeClr>
              </a:solidFill>
              <a:cs typeface="+mn-ea"/>
              <a:sym typeface="+mn-lt"/>
            </a:endParaRPr>
          </a:p>
        </p:txBody>
      </p:sp>
      <p:sp>
        <p:nvSpPr>
          <p:cNvPr id="56" name="文本框 55"/>
          <p:cNvSpPr txBox="1"/>
          <p:nvPr/>
        </p:nvSpPr>
        <p:spPr>
          <a:xfrm>
            <a:off x="8211501" y="2083783"/>
            <a:ext cx="2507113"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57" name="文本框 56"/>
          <p:cNvSpPr txBox="1"/>
          <p:nvPr/>
        </p:nvSpPr>
        <p:spPr>
          <a:xfrm>
            <a:off x="8211503" y="4502976"/>
            <a:ext cx="2712092" cy="10618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请将您的内容打在这里，或者通过复制您的文本后，在此框中选择粘贴</a:t>
            </a:r>
            <a:endParaRPr lang="zh-CN" altLang="en-US" sz="1400" dirty="0">
              <a:solidFill>
                <a:schemeClr val="tx1">
                  <a:lumMod val="75000"/>
                  <a:lumOff val="25000"/>
                </a:schemeClr>
              </a:solidFill>
              <a:cs typeface="+mn-ea"/>
              <a:sym typeface="+mn-lt"/>
            </a:endParaRPr>
          </a:p>
        </p:txBody>
      </p:sp>
      <p:sp>
        <p:nvSpPr>
          <p:cNvPr id="58" name="文本框 57"/>
          <p:cNvSpPr txBox="1"/>
          <p:nvPr/>
        </p:nvSpPr>
        <p:spPr>
          <a:xfrm>
            <a:off x="8211501" y="4079431"/>
            <a:ext cx="2507113"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grpSp>
        <p:nvGrpSpPr>
          <p:cNvPr id="2" name="组合 1"/>
          <p:cNvGrpSpPr/>
          <p:nvPr/>
        </p:nvGrpSpPr>
        <p:grpSpPr>
          <a:xfrm>
            <a:off x="4633771" y="2544158"/>
            <a:ext cx="2974500" cy="2677126"/>
            <a:chOff x="4383509" y="2264030"/>
            <a:chExt cx="3515146" cy="3163722"/>
          </a:xfrm>
        </p:grpSpPr>
        <p:sp>
          <p:nvSpPr>
            <p:cNvPr id="12" name="Freeform: Shape 10"/>
            <p:cNvSpPr/>
            <p:nvPr/>
          </p:nvSpPr>
          <p:spPr bwMode="auto">
            <a:xfrm>
              <a:off x="4383509" y="3016313"/>
              <a:ext cx="1456031" cy="1863181"/>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3" name="Freeform: Shape 11"/>
            <p:cNvSpPr/>
            <p:nvPr/>
          </p:nvSpPr>
          <p:spPr bwMode="auto">
            <a:xfrm>
              <a:off x="4629775" y="2267625"/>
              <a:ext cx="2078888" cy="1031805"/>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4" name="Freeform: Shape 12"/>
            <p:cNvSpPr/>
            <p:nvPr/>
          </p:nvSpPr>
          <p:spPr bwMode="auto">
            <a:xfrm>
              <a:off x="5857516" y="2264030"/>
              <a:ext cx="1482095" cy="1732857"/>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5" name="Freeform: Shape 13"/>
            <p:cNvSpPr/>
            <p:nvPr/>
          </p:nvSpPr>
          <p:spPr bwMode="auto">
            <a:xfrm>
              <a:off x="6444422" y="2810491"/>
              <a:ext cx="1454233" cy="1864979"/>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6" name="Freeform: Shape 14"/>
            <p:cNvSpPr/>
            <p:nvPr/>
          </p:nvSpPr>
          <p:spPr bwMode="auto">
            <a:xfrm>
              <a:off x="4878739" y="3694895"/>
              <a:ext cx="1545910" cy="1732857"/>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17" name="Freeform: Shape 15"/>
            <p:cNvSpPr/>
            <p:nvPr/>
          </p:nvSpPr>
          <p:spPr bwMode="auto">
            <a:xfrm>
              <a:off x="5573500" y="4392352"/>
              <a:ext cx="2077991" cy="1031805"/>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solidFill>
              <a:srgbClr val="504975"/>
            </a:solidFill>
            <a:ln>
              <a:noFill/>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nvGrpSpPr>
            <p:cNvPr id="18" name="Group 16"/>
            <p:cNvGrpSpPr/>
            <p:nvPr/>
          </p:nvGrpSpPr>
          <p:grpSpPr>
            <a:xfrm>
              <a:off x="6708664" y="2492864"/>
              <a:ext cx="384904" cy="385562"/>
              <a:chOff x="9145588" y="4435475"/>
              <a:chExt cx="464344" cy="465138"/>
            </a:xfrm>
            <a:solidFill>
              <a:schemeClr val="bg1"/>
            </a:solidFill>
            <a:effectLst/>
          </p:grpSpPr>
          <p:sp>
            <p:nvSpPr>
              <p:cNvPr id="19" name="Freeform: Shape 43"/>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0" name="Freeform: Shape 44"/>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1" name="Freeform: Shape 45"/>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2" name="Freeform: Shape 46"/>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3" name="Freeform: Shape 47"/>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4" name="Freeform: Shape 48"/>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5" name="Freeform: Shape 49"/>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 name="Freeform: Shape 50"/>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 name="Freeform: Shape 51"/>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28" name="Group 17"/>
            <p:cNvGrpSpPr/>
            <p:nvPr/>
          </p:nvGrpSpPr>
          <p:grpSpPr>
            <a:xfrm>
              <a:off x="7362753" y="3705983"/>
              <a:ext cx="384907" cy="373718"/>
              <a:chOff x="8216107" y="4449763"/>
              <a:chExt cx="464344" cy="450850"/>
            </a:xfrm>
            <a:solidFill>
              <a:schemeClr val="bg1"/>
            </a:solidFill>
            <a:effectLst/>
          </p:grpSpPr>
          <p:sp>
            <p:nvSpPr>
              <p:cNvPr id="29" name="Freeform: Shape 41"/>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30" name="Freeform: Shape 42"/>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31" name="Group 18"/>
            <p:cNvGrpSpPr/>
            <p:nvPr/>
          </p:nvGrpSpPr>
          <p:grpSpPr>
            <a:xfrm>
              <a:off x="6563267" y="4948970"/>
              <a:ext cx="385563" cy="324373"/>
              <a:chOff x="5368132" y="2625725"/>
              <a:chExt cx="465138" cy="391319"/>
            </a:xfrm>
            <a:solidFill>
              <a:schemeClr val="bg1"/>
            </a:solidFill>
            <a:effectLst/>
          </p:grpSpPr>
          <p:sp>
            <p:nvSpPr>
              <p:cNvPr id="32" name="Freeform: Shape 38"/>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33" name="Freeform: Shape 39"/>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34" name="Freeform: Shape 40"/>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35" name="Group 19"/>
            <p:cNvGrpSpPr/>
            <p:nvPr/>
          </p:nvGrpSpPr>
          <p:grpSpPr>
            <a:xfrm>
              <a:off x="5188596" y="4807546"/>
              <a:ext cx="384904" cy="384904"/>
              <a:chOff x="4439444" y="2582069"/>
              <a:chExt cx="464344" cy="464344"/>
            </a:xfrm>
            <a:solidFill>
              <a:schemeClr val="bg1"/>
            </a:solidFill>
            <a:effectLst/>
          </p:grpSpPr>
          <p:sp>
            <p:nvSpPr>
              <p:cNvPr id="36" name="Freeform: Shape 35"/>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37" name="Freeform: Shape 36"/>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38" name="Freeform: Shape 37"/>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39" name="Group 20"/>
            <p:cNvGrpSpPr/>
            <p:nvPr/>
          </p:nvGrpSpPr>
          <p:grpSpPr>
            <a:xfrm>
              <a:off x="4547690" y="3634290"/>
              <a:ext cx="384905" cy="384905"/>
              <a:chOff x="4439444" y="1652588"/>
              <a:chExt cx="464344" cy="464344"/>
            </a:xfrm>
            <a:solidFill>
              <a:schemeClr val="bg1"/>
            </a:solidFill>
            <a:effectLst/>
          </p:grpSpPr>
          <p:sp>
            <p:nvSpPr>
              <p:cNvPr id="40" name="Freeform: Shape 32"/>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1" name="Freeform: Shape 33"/>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2" name="Freeform: Shape 34"/>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43" name="Group 21"/>
            <p:cNvGrpSpPr/>
            <p:nvPr/>
          </p:nvGrpSpPr>
          <p:grpSpPr>
            <a:xfrm>
              <a:off x="5331375" y="2457336"/>
              <a:ext cx="384904" cy="300686"/>
              <a:chOff x="2581275" y="1710532"/>
              <a:chExt cx="464344" cy="362744"/>
            </a:xfrm>
            <a:solidFill>
              <a:schemeClr val="bg1"/>
            </a:solidFill>
            <a:effectLst/>
          </p:grpSpPr>
          <p:sp>
            <p:nvSpPr>
              <p:cNvPr id="44" name="Freeform: Shape 25"/>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5" name="Freeform: Shape 26"/>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6" name="Freeform: Shape 27"/>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7" name="Freeform: Shape 28"/>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8" name="Freeform: Shape 29"/>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49" name="Freeform: Shape 30"/>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50" name="Freeform: Shape 31"/>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sp>
          <p:nvSpPr>
            <p:cNvPr id="59" name="Freeform 59"/>
            <p:cNvSpPr>
              <a:spLocks noEditPoints="1"/>
            </p:cNvSpPr>
            <p:nvPr/>
          </p:nvSpPr>
          <p:spPr bwMode="auto">
            <a:xfrm>
              <a:off x="5893883" y="3621961"/>
              <a:ext cx="600075" cy="544513"/>
            </a:xfrm>
            <a:custGeom>
              <a:avLst/>
              <a:gdLst/>
              <a:ahLst/>
              <a:cxnLst>
                <a:cxn ang="0">
                  <a:pos x="138" y="0"/>
                </a:cxn>
                <a:cxn ang="0">
                  <a:pos x="22" y="0"/>
                </a:cxn>
                <a:cxn ang="0">
                  <a:pos x="0" y="22"/>
                </a:cxn>
                <a:cxn ang="0">
                  <a:pos x="0" y="96"/>
                </a:cxn>
                <a:cxn ang="0">
                  <a:pos x="22" y="118"/>
                </a:cxn>
                <a:cxn ang="0">
                  <a:pos x="97" y="118"/>
                </a:cxn>
                <a:cxn ang="0">
                  <a:pos x="137" y="144"/>
                </a:cxn>
                <a:cxn ang="0">
                  <a:pos x="139" y="145"/>
                </a:cxn>
                <a:cxn ang="0">
                  <a:pos x="141" y="144"/>
                </a:cxn>
                <a:cxn ang="0">
                  <a:pos x="143" y="141"/>
                </a:cxn>
                <a:cxn ang="0">
                  <a:pos x="143" y="116"/>
                </a:cxn>
                <a:cxn ang="0">
                  <a:pos x="160" y="96"/>
                </a:cxn>
                <a:cxn ang="0">
                  <a:pos x="160" y="22"/>
                </a:cxn>
                <a:cxn ang="0">
                  <a:pos x="138" y="0"/>
                </a:cxn>
                <a:cxn ang="0">
                  <a:pos x="99" y="87"/>
                </a:cxn>
                <a:cxn ang="0">
                  <a:pos x="31" y="87"/>
                </a:cxn>
                <a:cxn ang="0">
                  <a:pos x="22" y="78"/>
                </a:cxn>
                <a:cxn ang="0">
                  <a:pos x="31" y="69"/>
                </a:cxn>
                <a:cxn ang="0">
                  <a:pos x="99" y="69"/>
                </a:cxn>
                <a:cxn ang="0">
                  <a:pos x="107" y="78"/>
                </a:cxn>
                <a:cxn ang="0">
                  <a:pos x="99" y="87"/>
                </a:cxn>
                <a:cxn ang="0">
                  <a:pos x="129" y="51"/>
                </a:cxn>
                <a:cxn ang="0">
                  <a:pos x="31" y="51"/>
                </a:cxn>
                <a:cxn ang="0">
                  <a:pos x="22" y="42"/>
                </a:cxn>
                <a:cxn ang="0">
                  <a:pos x="31" y="34"/>
                </a:cxn>
                <a:cxn ang="0">
                  <a:pos x="129" y="34"/>
                </a:cxn>
                <a:cxn ang="0">
                  <a:pos x="138" y="42"/>
                </a:cxn>
                <a:cxn ang="0">
                  <a:pos x="129" y="51"/>
                </a:cxn>
              </a:cxnLst>
              <a:rect l="0" t="0" r="r" b="b"/>
              <a:pathLst>
                <a:path w="160" h="145">
                  <a:moveTo>
                    <a:pt x="138" y="0"/>
                  </a:moveTo>
                  <a:cubicBezTo>
                    <a:pt x="22" y="0"/>
                    <a:pt x="22" y="0"/>
                    <a:pt x="22" y="0"/>
                  </a:cubicBezTo>
                  <a:cubicBezTo>
                    <a:pt x="10" y="0"/>
                    <a:pt x="0" y="10"/>
                    <a:pt x="0" y="22"/>
                  </a:cubicBezTo>
                  <a:cubicBezTo>
                    <a:pt x="0" y="96"/>
                    <a:pt x="0" y="96"/>
                    <a:pt x="0" y="96"/>
                  </a:cubicBezTo>
                  <a:cubicBezTo>
                    <a:pt x="0" y="108"/>
                    <a:pt x="10" y="118"/>
                    <a:pt x="22" y="118"/>
                  </a:cubicBezTo>
                  <a:cubicBezTo>
                    <a:pt x="97" y="118"/>
                    <a:pt x="97" y="118"/>
                    <a:pt x="97" y="118"/>
                  </a:cubicBezTo>
                  <a:cubicBezTo>
                    <a:pt x="137" y="144"/>
                    <a:pt x="137" y="144"/>
                    <a:pt x="137" y="144"/>
                  </a:cubicBezTo>
                  <a:cubicBezTo>
                    <a:pt x="137" y="145"/>
                    <a:pt x="138" y="145"/>
                    <a:pt x="139" y="145"/>
                  </a:cubicBezTo>
                  <a:cubicBezTo>
                    <a:pt x="140" y="145"/>
                    <a:pt x="140" y="145"/>
                    <a:pt x="141" y="144"/>
                  </a:cubicBezTo>
                  <a:cubicBezTo>
                    <a:pt x="142" y="144"/>
                    <a:pt x="143" y="142"/>
                    <a:pt x="143" y="141"/>
                  </a:cubicBezTo>
                  <a:cubicBezTo>
                    <a:pt x="143" y="116"/>
                    <a:pt x="143" y="116"/>
                    <a:pt x="143" y="116"/>
                  </a:cubicBezTo>
                  <a:cubicBezTo>
                    <a:pt x="151" y="113"/>
                    <a:pt x="160" y="106"/>
                    <a:pt x="160" y="96"/>
                  </a:cubicBezTo>
                  <a:cubicBezTo>
                    <a:pt x="160" y="22"/>
                    <a:pt x="160" y="22"/>
                    <a:pt x="160" y="22"/>
                  </a:cubicBezTo>
                  <a:cubicBezTo>
                    <a:pt x="160" y="10"/>
                    <a:pt x="150" y="0"/>
                    <a:pt x="138" y="0"/>
                  </a:cubicBezTo>
                  <a:close/>
                  <a:moveTo>
                    <a:pt x="99" y="87"/>
                  </a:moveTo>
                  <a:cubicBezTo>
                    <a:pt x="31" y="87"/>
                    <a:pt x="31" y="87"/>
                    <a:pt x="31" y="87"/>
                  </a:cubicBezTo>
                  <a:cubicBezTo>
                    <a:pt x="26" y="87"/>
                    <a:pt x="22" y="83"/>
                    <a:pt x="22" y="78"/>
                  </a:cubicBezTo>
                  <a:cubicBezTo>
                    <a:pt x="22" y="73"/>
                    <a:pt x="26" y="69"/>
                    <a:pt x="31" y="69"/>
                  </a:cubicBezTo>
                  <a:cubicBezTo>
                    <a:pt x="99" y="69"/>
                    <a:pt x="99" y="69"/>
                    <a:pt x="99" y="69"/>
                  </a:cubicBezTo>
                  <a:cubicBezTo>
                    <a:pt x="104" y="69"/>
                    <a:pt x="107" y="73"/>
                    <a:pt x="107" y="78"/>
                  </a:cubicBezTo>
                  <a:cubicBezTo>
                    <a:pt x="107" y="83"/>
                    <a:pt x="104" y="87"/>
                    <a:pt x="99" y="87"/>
                  </a:cubicBezTo>
                  <a:close/>
                  <a:moveTo>
                    <a:pt x="129" y="51"/>
                  </a:moveTo>
                  <a:cubicBezTo>
                    <a:pt x="31" y="51"/>
                    <a:pt x="31" y="51"/>
                    <a:pt x="31" y="51"/>
                  </a:cubicBezTo>
                  <a:cubicBezTo>
                    <a:pt x="26" y="51"/>
                    <a:pt x="22" y="47"/>
                    <a:pt x="22" y="42"/>
                  </a:cubicBezTo>
                  <a:cubicBezTo>
                    <a:pt x="22" y="38"/>
                    <a:pt x="26" y="34"/>
                    <a:pt x="31" y="34"/>
                  </a:cubicBezTo>
                  <a:cubicBezTo>
                    <a:pt x="129" y="34"/>
                    <a:pt x="129" y="34"/>
                    <a:pt x="129" y="34"/>
                  </a:cubicBezTo>
                  <a:cubicBezTo>
                    <a:pt x="134" y="34"/>
                    <a:pt x="138" y="38"/>
                    <a:pt x="138" y="42"/>
                  </a:cubicBezTo>
                  <a:cubicBezTo>
                    <a:pt x="138" y="47"/>
                    <a:pt x="134" y="51"/>
                    <a:pt x="129" y="51"/>
                  </a:cubicBezTo>
                  <a:close/>
                </a:path>
              </a:pathLst>
            </a:custGeom>
            <a:solidFill>
              <a:srgbClr val="DA584B"/>
            </a:solidFill>
            <a:ln w="9525">
              <a:noFill/>
              <a:round/>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Tree>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p:tgtEl>
                                          <p:spTgt spid="51"/>
                                        </p:tgtEl>
                                        <p:attrNameLst>
                                          <p:attrName>ppt_y</p:attrName>
                                        </p:attrNameLst>
                                      </p:cBhvr>
                                      <p:tavLst>
                                        <p:tav tm="0">
                                          <p:val>
                                            <p:strVal val="#ppt_y+#ppt_h*1.125000"/>
                                          </p:val>
                                        </p:tav>
                                        <p:tav tm="100000">
                                          <p:val>
                                            <p:strVal val="#ppt_y"/>
                                          </p:val>
                                        </p:tav>
                                      </p:tavLst>
                                    </p:anim>
                                    <p:animEffect transition="in" filter="wipe(up)">
                                      <p:cBhvr>
                                        <p:cTn id="25" dur="500"/>
                                        <p:tgtEl>
                                          <p:spTgt spid="51"/>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p:tgtEl>
                                          <p:spTgt spid="52"/>
                                        </p:tgtEl>
                                        <p:attrNameLst>
                                          <p:attrName>ppt_y</p:attrName>
                                        </p:attrNameLst>
                                      </p:cBhvr>
                                      <p:tavLst>
                                        <p:tav tm="0">
                                          <p:val>
                                            <p:strVal val="#ppt_y+#ppt_h*1.125000"/>
                                          </p:val>
                                        </p:tav>
                                        <p:tav tm="100000">
                                          <p:val>
                                            <p:strVal val="#ppt_y"/>
                                          </p:val>
                                        </p:tav>
                                      </p:tavLst>
                                    </p:anim>
                                    <p:animEffect transition="in" filter="wipe(up)">
                                      <p:cBhvr>
                                        <p:cTn id="30" dur="500"/>
                                        <p:tgtEl>
                                          <p:spTgt spid="52"/>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p:tgtEl>
                                          <p:spTgt spid="53"/>
                                        </p:tgtEl>
                                        <p:attrNameLst>
                                          <p:attrName>ppt_y</p:attrName>
                                        </p:attrNameLst>
                                      </p:cBhvr>
                                      <p:tavLst>
                                        <p:tav tm="0">
                                          <p:val>
                                            <p:strVal val="#ppt_y+#ppt_h*1.125000"/>
                                          </p:val>
                                        </p:tav>
                                        <p:tav tm="100000">
                                          <p:val>
                                            <p:strVal val="#ppt_y"/>
                                          </p:val>
                                        </p:tav>
                                      </p:tavLst>
                                    </p:anim>
                                    <p:animEffect transition="in" filter="wipe(up)">
                                      <p:cBhvr>
                                        <p:cTn id="35" dur="500"/>
                                        <p:tgtEl>
                                          <p:spTgt spid="53"/>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p:tgtEl>
                                          <p:spTgt spid="54"/>
                                        </p:tgtEl>
                                        <p:attrNameLst>
                                          <p:attrName>ppt_y</p:attrName>
                                        </p:attrNameLst>
                                      </p:cBhvr>
                                      <p:tavLst>
                                        <p:tav tm="0">
                                          <p:val>
                                            <p:strVal val="#ppt_y+#ppt_h*1.125000"/>
                                          </p:val>
                                        </p:tav>
                                        <p:tav tm="100000">
                                          <p:val>
                                            <p:strVal val="#ppt_y"/>
                                          </p:val>
                                        </p:tav>
                                      </p:tavLst>
                                    </p:anim>
                                    <p:animEffect transition="in" filter="wipe(up)">
                                      <p:cBhvr>
                                        <p:cTn id="40" dur="500"/>
                                        <p:tgtEl>
                                          <p:spTgt spid="54"/>
                                        </p:tgtEl>
                                      </p:cBhvr>
                                    </p:animEffect>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additive="base">
                                        <p:cTn id="44" dur="500"/>
                                        <p:tgtEl>
                                          <p:spTgt spid="55"/>
                                        </p:tgtEl>
                                        <p:attrNameLst>
                                          <p:attrName>ppt_y</p:attrName>
                                        </p:attrNameLst>
                                      </p:cBhvr>
                                      <p:tavLst>
                                        <p:tav tm="0">
                                          <p:val>
                                            <p:strVal val="#ppt_y+#ppt_h*1.125000"/>
                                          </p:val>
                                        </p:tav>
                                        <p:tav tm="100000">
                                          <p:val>
                                            <p:strVal val="#ppt_y"/>
                                          </p:val>
                                        </p:tav>
                                      </p:tavLst>
                                    </p:anim>
                                    <p:animEffect transition="in" filter="wipe(up)">
                                      <p:cBhvr>
                                        <p:cTn id="45" dur="500"/>
                                        <p:tgtEl>
                                          <p:spTgt spid="55"/>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p:tgtEl>
                                          <p:spTgt spid="56"/>
                                        </p:tgtEl>
                                        <p:attrNameLst>
                                          <p:attrName>ppt_y</p:attrName>
                                        </p:attrNameLst>
                                      </p:cBhvr>
                                      <p:tavLst>
                                        <p:tav tm="0">
                                          <p:val>
                                            <p:strVal val="#ppt_y+#ppt_h*1.125000"/>
                                          </p:val>
                                        </p:tav>
                                        <p:tav tm="100000">
                                          <p:val>
                                            <p:strVal val="#ppt_y"/>
                                          </p:val>
                                        </p:tav>
                                      </p:tavLst>
                                    </p:anim>
                                    <p:animEffect transition="in" filter="wipe(up)">
                                      <p:cBhvr>
                                        <p:cTn id="50" dur="500"/>
                                        <p:tgtEl>
                                          <p:spTgt spid="56"/>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p:tgtEl>
                                          <p:spTgt spid="57"/>
                                        </p:tgtEl>
                                        <p:attrNameLst>
                                          <p:attrName>ppt_y</p:attrName>
                                        </p:attrNameLst>
                                      </p:cBhvr>
                                      <p:tavLst>
                                        <p:tav tm="0">
                                          <p:val>
                                            <p:strVal val="#ppt_y+#ppt_h*1.125000"/>
                                          </p:val>
                                        </p:tav>
                                        <p:tav tm="100000">
                                          <p:val>
                                            <p:strVal val="#ppt_y"/>
                                          </p:val>
                                        </p:tav>
                                      </p:tavLst>
                                    </p:anim>
                                    <p:animEffect transition="in" filter="wipe(up)">
                                      <p:cBhvr>
                                        <p:cTn id="55" dur="500"/>
                                        <p:tgtEl>
                                          <p:spTgt spid="57"/>
                                        </p:tgtEl>
                                      </p:cBhvr>
                                    </p:animEffect>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500"/>
                                        <p:tgtEl>
                                          <p:spTgt spid="58"/>
                                        </p:tgtEl>
                                        <p:attrNameLst>
                                          <p:attrName>ppt_y</p:attrName>
                                        </p:attrNameLst>
                                      </p:cBhvr>
                                      <p:tavLst>
                                        <p:tav tm="0">
                                          <p:val>
                                            <p:strVal val="#ppt_y+#ppt_h*1.125000"/>
                                          </p:val>
                                        </p:tav>
                                        <p:tav tm="100000">
                                          <p:val>
                                            <p:strVal val="#ppt_y"/>
                                          </p:val>
                                        </p:tav>
                                      </p:tavLst>
                                    </p:anim>
                                    <p:animEffect transition="in" filter="wipe(up)">
                                      <p:cBhvr>
                                        <p:cTn id="6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51" grpId="0" bldLvl="0"/>
      <p:bldP spid="52" grpId="0" bldLvl="0"/>
      <p:bldP spid="53" grpId="0" bldLvl="0"/>
      <p:bldP spid="54" grpId="0" bldLvl="0"/>
      <p:bldP spid="55" grpId="0" bldLvl="0"/>
      <p:bldP spid="56" grpId="0" bldLvl="0"/>
      <p:bldP spid="57" grpId="0" bldLvl="0"/>
      <p:bldP spid="58"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矩形 11"/>
          <p:cNvSpPr/>
          <p:nvPr/>
        </p:nvSpPr>
        <p:spPr>
          <a:xfrm>
            <a:off x="1394793" y="2176277"/>
            <a:ext cx="4615210" cy="2398464"/>
          </a:xfrm>
          <a:prstGeom prst="rect">
            <a:avLst/>
          </a:prstGeom>
          <a:solidFill>
            <a:srgbClr val="F1E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 name="Group 23"/>
          <p:cNvGrpSpPr/>
          <p:nvPr/>
        </p:nvGrpSpPr>
        <p:grpSpPr>
          <a:xfrm>
            <a:off x="1785253" y="2381200"/>
            <a:ext cx="4041140" cy="664539"/>
            <a:chOff x="7218034" y="4931557"/>
            <a:chExt cx="4041140" cy="664539"/>
          </a:xfrm>
        </p:grpSpPr>
        <p:sp>
          <p:nvSpPr>
            <p:cNvPr id="14" name="TextBox 8"/>
            <p:cNvSpPr txBox="1"/>
            <p:nvPr/>
          </p:nvSpPr>
          <p:spPr>
            <a:xfrm>
              <a:off x="7218034" y="5108272"/>
              <a:ext cx="2435793" cy="307777"/>
            </a:xfrm>
            <a:prstGeom prst="rect">
              <a:avLst/>
            </a:prstGeom>
            <a:noFill/>
          </p:spPr>
          <p:txBody>
            <a:bodyPr wrap="square" rtlCol="0">
              <a:spAutoFit/>
            </a:bodyPr>
            <a:lstStyle/>
            <a:p>
              <a:r>
                <a:rPr lang="zh-CN" altLang="en-US" sz="1400" b="1" dirty="0">
                  <a:cs typeface="+mn-ea"/>
                  <a:sym typeface="+mn-lt"/>
                </a:rPr>
                <a:t>此处输入题目</a:t>
              </a:r>
              <a:endParaRPr lang="en-US" sz="1400" b="1" dirty="0">
                <a:cs typeface="+mn-ea"/>
                <a:sym typeface="+mn-lt"/>
              </a:endParaRPr>
            </a:p>
          </p:txBody>
        </p:sp>
        <p:sp>
          <p:nvSpPr>
            <p:cNvPr id="15" name="TextBox 9"/>
            <p:cNvSpPr txBox="1"/>
            <p:nvPr/>
          </p:nvSpPr>
          <p:spPr>
            <a:xfrm>
              <a:off x="9925685" y="4931557"/>
              <a:ext cx="1333489" cy="584775"/>
            </a:xfrm>
            <a:prstGeom prst="rect">
              <a:avLst/>
            </a:prstGeom>
            <a:noFill/>
          </p:spPr>
          <p:txBody>
            <a:bodyPr wrap="square" rtlCol="0">
              <a:spAutoFit/>
            </a:bodyPr>
            <a:lstStyle/>
            <a:p>
              <a:pPr algn="ctr"/>
              <a:r>
                <a:rPr lang="en-US" sz="3200" b="1" dirty="0">
                  <a:solidFill>
                    <a:schemeClr val="tx1">
                      <a:lumMod val="85000"/>
                      <a:lumOff val="15000"/>
                    </a:schemeClr>
                  </a:solidFill>
                  <a:cs typeface="+mn-ea"/>
                  <a:sym typeface="+mn-lt"/>
                </a:rPr>
                <a:t>75%</a:t>
              </a:r>
              <a:endParaRPr lang="en-US" sz="3200" b="1" dirty="0">
                <a:solidFill>
                  <a:schemeClr val="tx1">
                    <a:lumMod val="85000"/>
                    <a:lumOff val="15000"/>
                  </a:schemeClr>
                </a:solidFill>
                <a:cs typeface="+mn-ea"/>
                <a:sym typeface="+mn-lt"/>
              </a:endParaRPr>
            </a:p>
          </p:txBody>
        </p:sp>
        <p:grpSp>
          <p:nvGrpSpPr>
            <p:cNvPr id="16" name="Group 10"/>
            <p:cNvGrpSpPr/>
            <p:nvPr/>
          </p:nvGrpSpPr>
          <p:grpSpPr>
            <a:xfrm>
              <a:off x="7275512" y="5516333"/>
              <a:ext cx="3744133" cy="79763"/>
              <a:chOff x="7604905" y="5466842"/>
              <a:chExt cx="4035442" cy="85969"/>
            </a:xfrm>
          </p:grpSpPr>
          <p:sp>
            <p:nvSpPr>
              <p:cNvPr id="17" name="Freeform 11"/>
              <p:cNvSpPr/>
              <p:nvPr/>
            </p:nvSpPr>
            <p:spPr>
              <a:xfrm>
                <a:off x="7604905" y="5466843"/>
                <a:ext cx="4035442" cy="85968"/>
              </a:xfrm>
              <a:custGeom>
                <a:avLst/>
                <a:gdLst>
                  <a:gd name="connsiteX0" fmla="*/ 46897 w 4402807"/>
                  <a:gd name="connsiteY0" fmla="*/ 0 h 93794"/>
                  <a:gd name="connsiteX1" fmla="*/ 4352197 w 4402807"/>
                  <a:gd name="connsiteY1" fmla="*/ 0 h 93794"/>
                  <a:gd name="connsiteX2" fmla="*/ 4352197 w 4402807"/>
                  <a:gd name="connsiteY2" fmla="*/ 750 h 93794"/>
                  <a:gd name="connsiteX3" fmla="*/ 4355910 w 4402807"/>
                  <a:gd name="connsiteY3" fmla="*/ 0 h 93794"/>
                  <a:gd name="connsiteX4" fmla="*/ 4402807 w 4402807"/>
                  <a:gd name="connsiteY4" fmla="*/ 46897 h 93794"/>
                  <a:gd name="connsiteX5" fmla="*/ 4355910 w 4402807"/>
                  <a:gd name="connsiteY5" fmla="*/ 93794 h 93794"/>
                  <a:gd name="connsiteX6" fmla="*/ 4352197 w 4402807"/>
                  <a:gd name="connsiteY6" fmla="*/ 93045 h 93794"/>
                  <a:gd name="connsiteX7" fmla="*/ 4352197 w 4402807"/>
                  <a:gd name="connsiteY7" fmla="*/ 93793 h 93794"/>
                  <a:gd name="connsiteX8" fmla="*/ 46902 w 4402807"/>
                  <a:gd name="connsiteY8" fmla="*/ 93793 h 93794"/>
                  <a:gd name="connsiteX9" fmla="*/ 46897 w 4402807"/>
                  <a:gd name="connsiteY9" fmla="*/ 93794 h 93794"/>
                  <a:gd name="connsiteX10" fmla="*/ 0 w 4402807"/>
                  <a:gd name="connsiteY10" fmla="*/ 46897 h 93794"/>
                  <a:gd name="connsiteX11" fmla="*/ 46897 w 4402807"/>
                  <a:gd name="connsiteY11"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2807" h="93794">
                    <a:moveTo>
                      <a:pt x="46897" y="0"/>
                    </a:moveTo>
                    <a:lnTo>
                      <a:pt x="4352197" y="0"/>
                    </a:lnTo>
                    <a:lnTo>
                      <a:pt x="4352197" y="750"/>
                    </a:lnTo>
                    <a:lnTo>
                      <a:pt x="4355910" y="0"/>
                    </a:lnTo>
                    <a:cubicBezTo>
                      <a:pt x="4381810" y="0"/>
                      <a:pt x="4402807" y="20997"/>
                      <a:pt x="4402807" y="46897"/>
                    </a:cubicBezTo>
                    <a:cubicBezTo>
                      <a:pt x="4402807" y="72797"/>
                      <a:pt x="4381810" y="93794"/>
                      <a:pt x="4355910" y="93794"/>
                    </a:cubicBezTo>
                    <a:lnTo>
                      <a:pt x="4352197" y="93045"/>
                    </a:lnTo>
                    <a:lnTo>
                      <a:pt x="4352197" y="93793"/>
                    </a:lnTo>
                    <a:lnTo>
                      <a:pt x="46902" y="93793"/>
                    </a:lnTo>
                    <a:lnTo>
                      <a:pt x="46897" y="93794"/>
                    </a:lnTo>
                    <a:cubicBezTo>
                      <a:pt x="20997" y="93794"/>
                      <a:pt x="0" y="72797"/>
                      <a:pt x="0" y="46897"/>
                    </a:cubicBezTo>
                    <a:cubicBezTo>
                      <a:pt x="0" y="20997"/>
                      <a:pt x="20997" y="0"/>
                      <a:pt x="468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lumMod val="25000"/>
                    </a:schemeClr>
                  </a:solidFill>
                  <a:cs typeface="+mn-ea"/>
                  <a:sym typeface="+mn-lt"/>
                </a:endParaRPr>
              </a:p>
            </p:txBody>
          </p:sp>
          <p:sp>
            <p:nvSpPr>
              <p:cNvPr id="18" name="Freeform 12"/>
              <p:cNvSpPr/>
              <p:nvPr/>
            </p:nvSpPr>
            <p:spPr>
              <a:xfrm>
                <a:off x="7604905" y="5466842"/>
                <a:ext cx="2856367" cy="85968"/>
              </a:xfrm>
              <a:custGeom>
                <a:avLst/>
                <a:gdLst>
                  <a:gd name="connsiteX0" fmla="*/ 46897 w 3116395"/>
                  <a:gd name="connsiteY0" fmla="*/ 0 h 93794"/>
                  <a:gd name="connsiteX1" fmla="*/ 3069497 w 3116395"/>
                  <a:gd name="connsiteY1" fmla="*/ 0 h 93794"/>
                  <a:gd name="connsiteX2" fmla="*/ 3069498 w 3116395"/>
                  <a:gd name="connsiteY2" fmla="*/ 0 h 93794"/>
                  <a:gd name="connsiteX3" fmla="*/ 3116395 w 3116395"/>
                  <a:gd name="connsiteY3" fmla="*/ 46897 h 93794"/>
                  <a:gd name="connsiteX4" fmla="*/ 3069498 w 3116395"/>
                  <a:gd name="connsiteY4" fmla="*/ 93794 h 93794"/>
                  <a:gd name="connsiteX5" fmla="*/ 3069493 w 3116395"/>
                  <a:gd name="connsiteY5" fmla="*/ 93793 h 93794"/>
                  <a:gd name="connsiteX6" fmla="*/ 46902 w 3116395"/>
                  <a:gd name="connsiteY6" fmla="*/ 93793 h 93794"/>
                  <a:gd name="connsiteX7" fmla="*/ 46897 w 3116395"/>
                  <a:gd name="connsiteY7" fmla="*/ 93794 h 93794"/>
                  <a:gd name="connsiteX8" fmla="*/ 0 w 3116395"/>
                  <a:gd name="connsiteY8" fmla="*/ 46897 h 93794"/>
                  <a:gd name="connsiteX9" fmla="*/ 46897 w 3116395"/>
                  <a:gd name="connsiteY9"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6395" h="93794">
                    <a:moveTo>
                      <a:pt x="46897" y="0"/>
                    </a:moveTo>
                    <a:lnTo>
                      <a:pt x="3069497" y="0"/>
                    </a:lnTo>
                    <a:lnTo>
                      <a:pt x="3069498" y="0"/>
                    </a:lnTo>
                    <a:cubicBezTo>
                      <a:pt x="3095398" y="0"/>
                      <a:pt x="3116395" y="20997"/>
                      <a:pt x="3116395" y="46897"/>
                    </a:cubicBezTo>
                    <a:cubicBezTo>
                      <a:pt x="3116395" y="72797"/>
                      <a:pt x="3095398" y="93794"/>
                      <a:pt x="3069498" y="93794"/>
                    </a:cubicBezTo>
                    <a:lnTo>
                      <a:pt x="3069493" y="93793"/>
                    </a:lnTo>
                    <a:lnTo>
                      <a:pt x="46902" y="93793"/>
                    </a:lnTo>
                    <a:lnTo>
                      <a:pt x="46897" y="93794"/>
                    </a:lnTo>
                    <a:cubicBezTo>
                      <a:pt x="20997" y="93794"/>
                      <a:pt x="0" y="72797"/>
                      <a:pt x="0" y="46897"/>
                    </a:cubicBezTo>
                    <a:cubicBezTo>
                      <a:pt x="0" y="20997"/>
                      <a:pt x="20997" y="0"/>
                      <a:pt x="46897" y="0"/>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2">
                      <a:lumMod val="25000"/>
                    </a:schemeClr>
                  </a:solidFill>
                  <a:cs typeface="+mn-ea"/>
                  <a:sym typeface="+mn-lt"/>
                </a:endParaRPr>
              </a:p>
            </p:txBody>
          </p:sp>
        </p:grpSp>
      </p:grpSp>
      <p:grpSp>
        <p:nvGrpSpPr>
          <p:cNvPr id="19" name="Group 23"/>
          <p:cNvGrpSpPr/>
          <p:nvPr/>
        </p:nvGrpSpPr>
        <p:grpSpPr>
          <a:xfrm>
            <a:off x="1785253" y="3282412"/>
            <a:ext cx="4041140" cy="688701"/>
            <a:chOff x="7218034" y="4907395"/>
            <a:chExt cx="4041140" cy="688701"/>
          </a:xfrm>
        </p:grpSpPr>
        <p:sp>
          <p:nvSpPr>
            <p:cNvPr id="20" name="TextBox 8"/>
            <p:cNvSpPr txBox="1"/>
            <p:nvPr/>
          </p:nvSpPr>
          <p:spPr>
            <a:xfrm>
              <a:off x="7218034" y="5108272"/>
              <a:ext cx="2435793" cy="307777"/>
            </a:xfrm>
            <a:prstGeom prst="rect">
              <a:avLst/>
            </a:prstGeom>
            <a:noFill/>
          </p:spPr>
          <p:txBody>
            <a:bodyPr wrap="square" rtlCol="0">
              <a:spAutoFit/>
            </a:bodyPr>
            <a:lstStyle/>
            <a:p>
              <a:r>
                <a:rPr lang="zh-CN" altLang="en-US" sz="1400" b="1" dirty="0">
                  <a:cs typeface="+mn-ea"/>
                  <a:sym typeface="+mn-lt"/>
                </a:rPr>
                <a:t>此处输入题目</a:t>
              </a:r>
              <a:endParaRPr lang="en-US" sz="1400" b="1" dirty="0">
                <a:cs typeface="+mn-ea"/>
                <a:sym typeface="+mn-lt"/>
              </a:endParaRPr>
            </a:p>
          </p:txBody>
        </p:sp>
        <p:sp>
          <p:nvSpPr>
            <p:cNvPr id="21" name="TextBox 9"/>
            <p:cNvSpPr txBox="1"/>
            <p:nvPr/>
          </p:nvSpPr>
          <p:spPr>
            <a:xfrm>
              <a:off x="9925685" y="4907395"/>
              <a:ext cx="1333489" cy="584775"/>
            </a:xfrm>
            <a:prstGeom prst="rect">
              <a:avLst/>
            </a:prstGeom>
            <a:noFill/>
          </p:spPr>
          <p:txBody>
            <a:bodyPr wrap="square" rtlCol="0">
              <a:spAutoFit/>
            </a:bodyPr>
            <a:lstStyle/>
            <a:p>
              <a:pPr algn="ctr"/>
              <a:r>
                <a:rPr lang="en-US" sz="3200" b="1" dirty="0">
                  <a:solidFill>
                    <a:schemeClr val="tx1">
                      <a:lumMod val="85000"/>
                      <a:lumOff val="15000"/>
                    </a:schemeClr>
                  </a:solidFill>
                  <a:cs typeface="+mn-ea"/>
                  <a:sym typeface="+mn-lt"/>
                </a:rPr>
                <a:t>62%</a:t>
              </a:r>
              <a:endParaRPr lang="en-US" sz="3200" b="1" dirty="0">
                <a:solidFill>
                  <a:schemeClr val="tx1">
                    <a:lumMod val="85000"/>
                    <a:lumOff val="15000"/>
                  </a:schemeClr>
                </a:solidFill>
                <a:cs typeface="+mn-ea"/>
                <a:sym typeface="+mn-lt"/>
              </a:endParaRPr>
            </a:p>
          </p:txBody>
        </p:sp>
        <p:grpSp>
          <p:nvGrpSpPr>
            <p:cNvPr id="22" name="Group 10"/>
            <p:cNvGrpSpPr/>
            <p:nvPr/>
          </p:nvGrpSpPr>
          <p:grpSpPr>
            <a:xfrm>
              <a:off x="7275512" y="5516333"/>
              <a:ext cx="3744133" cy="79763"/>
              <a:chOff x="7604905" y="5466842"/>
              <a:chExt cx="4035442" cy="85969"/>
            </a:xfrm>
          </p:grpSpPr>
          <p:sp>
            <p:nvSpPr>
              <p:cNvPr id="23" name="Freeform 11"/>
              <p:cNvSpPr/>
              <p:nvPr/>
            </p:nvSpPr>
            <p:spPr>
              <a:xfrm>
                <a:off x="7604905" y="5466843"/>
                <a:ext cx="4035442" cy="85968"/>
              </a:xfrm>
              <a:custGeom>
                <a:avLst/>
                <a:gdLst>
                  <a:gd name="connsiteX0" fmla="*/ 46897 w 4402807"/>
                  <a:gd name="connsiteY0" fmla="*/ 0 h 93794"/>
                  <a:gd name="connsiteX1" fmla="*/ 4352197 w 4402807"/>
                  <a:gd name="connsiteY1" fmla="*/ 0 h 93794"/>
                  <a:gd name="connsiteX2" fmla="*/ 4352197 w 4402807"/>
                  <a:gd name="connsiteY2" fmla="*/ 750 h 93794"/>
                  <a:gd name="connsiteX3" fmla="*/ 4355910 w 4402807"/>
                  <a:gd name="connsiteY3" fmla="*/ 0 h 93794"/>
                  <a:gd name="connsiteX4" fmla="*/ 4402807 w 4402807"/>
                  <a:gd name="connsiteY4" fmla="*/ 46897 h 93794"/>
                  <a:gd name="connsiteX5" fmla="*/ 4355910 w 4402807"/>
                  <a:gd name="connsiteY5" fmla="*/ 93794 h 93794"/>
                  <a:gd name="connsiteX6" fmla="*/ 4352197 w 4402807"/>
                  <a:gd name="connsiteY6" fmla="*/ 93045 h 93794"/>
                  <a:gd name="connsiteX7" fmla="*/ 4352197 w 4402807"/>
                  <a:gd name="connsiteY7" fmla="*/ 93793 h 93794"/>
                  <a:gd name="connsiteX8" fmla="*/ 46902 w 4402807"/>
                  <a:gd name="connsiteY8" fmla="*/ 93793 h 93794"/>
                  <a:gd name="connsiteX9" fmla="*/ 46897 w 4402807"/>
                  <a:gd name="connsiteY9" fmla="*/ 93794 h 93794"/>
                  <a:gd name="connsiteX10" fmla="*/ 0 w 4402807"/>
                  <a:gd name="connsiteY10" fmla="*/ 46897 h 93794"/>
                  <a:gd name="connsiteX11" fmla="*/ 46897 w 4402807"/>
                  <a:gd name="connsiteY11"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2807" h="93794">
                    <a:moveTo>
                      <a:pt x="46897" y="0"/>
                    </a:moveTo>
                    <a:lnTo>
                      <a:pt x="4352197" y="0"/>
                    </a:lnTo>
                    <a:lnTo>
                      <a:pt x="4352197" y="750"/>
                    </a:lnTo>
                    <a:lnTo>
                      <a:pt x="4355910" y="0"/>
                    </a:lnTo>
                    <a:cubicBezTo>
                      <a:pt x="4381810" y="0"/>
                      <a:pt x="4402807" y="20997"/>
                      <a:pt x="4402807" y="46897"/>
                    </a:cubicBezTo>
                    <a:cubicBezTo>
                      <a:pt x="4402807" y="72797"/>
                      <a:pt x="4381810" y="93794"/>
                      <a:pt x="4355910" y="93794"/>
                    </a:cubicBezTo>
                    <a:lnTo>
                      <a:pt x="4352197" y="93045"/>
                    </a:lnTo>
                    <a:lnTo>
                      <a:pt x="4352197" y="93793"/>
                    </a:lnTo>
                    <a:lnTo>
                      <a:pt x="46902" y="93793"/>
                    </a:lnTo>
                    <a:lnTo>
                      <a:pt x="46897" y="93794"/>
                    </a:lnTo>
                    <a:cubicBezTo>
                      <a:pt x="20997" y="93794"/>
                      <a:pt x="0" y="72797"/>
                      <a:pt x="0" y="46897"/>
                    </a:cubicBezTo>
                    <a:cubicBezTo>
                      <a:pt x="0" y="20997"/>
                      <a:pt x="20997" y="0"/>
                      <a:pt x="468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2">
                      <a:lumMod val="25000"/>
                    </a:schemeClr>
                  </a:solidFill>
                  <a:cs typeface="+mn-ea"/>
                  <a:sym typeface="+mn-lt"/>
                </a:endParaRPr>
              </a:p>
            </p:txBody>
          </p:sp>
          <p:sp>
            <p:nvSpPr>
              <p:cNvPr id="24" name="Freeform 12"/>
              <p:cNvSpPr/>
              <p:nvPr/>
            </p:nvSpPr>
            <p:spPr>
              <a:xfrm>
                <a:off x="7604906" y="5466842"/>
                <a:ext cx="2312580" cy="85968"/>
              </a:xfrm>
              <a:custGeom>
                <a:avLst/>
                <a:gdLst>
                  <a:gd name="connsiteX0" fmla="*/ 46897 w 3116395"/>
                  <a:gd name="connsiteY0" fmla="*/ 0 h 93794"/>
                  <a:gd name="connsiteX1" fmla="*/ 3069497 w 3116395"/>
                  <a:gd name="connsiteY1" fmla="*/ 0 h 93794"/>
                  <a:gd name="connsiteX2" fmla="*/ 3069498 w 3116395"/>
                  <a:gd name="connsiteY2" fmla="*/ 0 h 93794"/>
                  <a:gd name="connsiteX3" fmla="*/ 3116395 w 3116395"/>
                  <a:gd name="connsiteY3" fmla="*/ 46897 h 93794"/>
                  <a:gd name="connsiteX4" fmla="*/ 3069498 w 3116395"/>
                  <a:gd name="connsiteY4" fmla="*/ 93794 h 93794"/>
                  <a:gd name="connsiteX5" fmla="*/ 3069493 w 3116395"/>
                  <a:gd name="connsiteY5" fmla="*/ 93793 h 93794"/>
                  <a:gd name="connsiteX6" fmla="*/ 46902 w 3116395"/>
                  <a:gd name="connsiteY6" fmla="*/ 93793 h 93794"/>
                  <a:gd name="connsiteX7" fmla="*/ 46897 w 3116395"/>
                  <a:gd name="connsiteY7" fmla="*/ 93794 h 93794"/>
                  <a:gd name="connsiteX8" fmla="*/ 0 w 3116395"/>
                  <a:gd name="connsiteY8" fmla="*/ 46897 h 93794"/>
                  <a:gd name="connsiteX9" fmla="*/ 46897 w 3116395"/>
                  <a:gd name="connsiteY9"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6395" h="93794">
                    <a:moveTo>
                      <a:pt x="46897" y="0"/>
                    </a:moveTo>
                    <a:lnTo>
                      <a:pt x="3069497" y="0"/>
                    </a:lnTo>
                    <a:lnTo>
                      <a:pt x="3069498" y="0"/>
                    </a:lnTo>
                    <a:cubicBezTo>
                      <a:pt x="3095398" y="0"/>
                      <a:pt x="3116395" y="20997"/>
                      <a:pt x="3116395" y="46897"/>
                    </a:cubicBezTo>
                    <a:cubicBezTo>
                      <a:pt x="3116395" y="72797"/>
                      <a:pt x="3095398" y="93794"/>
                      <a:pt x="3069498" y="93794"/>
                    </a:cubicBezTo>
                    <a:lnTo>
                      <a:pt x="3069493" y="93793"/>
                    </a:lnTo>
                    <a:lnTo>
                      <a:pt x="46902" y="93793"/>
                    </a:lnTo>
                    <a:lnTo>
                      <a:pt x="46897" y="93794"/>
                    </a:lnTo>
                    <a:cubicBezTo>
                      <a:pt x="20997" y="93794"/>
                      <a:pt x="0" y="72797"/>
                      <a:pt x="0" y="46897"/>
                    </a:cubicBezTo>
                    <a:cubicBezTo>
                      <a:pt x="0" y="20997"/>
                      <a:pt x="20997" y="0"/>
                      <a:pt x="46897" y="0"/>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2">
                      <a:lumMod val="25000"/>
                    </a:schemeClr>
                  </a:solidFill>
                  <a:cs typeface="+mn-ea"/>
                  <a:sym typeface="+mn-lt"/>
                </a:endParaRPr>
              </a:p>
            </p:txBody>
          </p:sp>
        </p:grpSp>
      </p:grpSp>
      <p:sp>
        <p:nvSpPr>
          <p:cNvPr id="25" name="TextBox 77"/>
          <p:cNvSpPr txBox="1"/>
          <p:nvPr/>
        </p:nvSpPr>
        <p:spPr>
          <a:xfrm>
            <a:off x="6315442" y="2199054"/>
            <a:ext cx="2609062"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85000"/>
                    <a:lumOff val="15000"/>
                  </a:schemeClr>
                </a:solidFill>
                <a:latin typeface="+mn-lt"/>
                <a:ea typeface="+mn-ea"/>
                <a:cs typeface="+mn-ea"/>
                <a:sym typeface="+mn-lt"/>
              </a:rPr>
              <a:t>请输入你的标题</a:t>
            </a:r>
            <a:endParaRPr lang="id-ID" sz="2400" kern="1200" dirty="0">
              <a:solidFill>
                <a:schemeClr val="tx1">
                  <a:lumMod val="85000"/>
                  <a:lumOff val="15000"/>
                </a:schemeClr>
              </a:solidFill>
              <a:latin typeface="+mn-lt"/>
              <a:ea typeface="+mn-ea"/>
              <a:cs typeface="+mn-ea"/>
              <a:sym typeface="+mn-lt"/>
            </a:endParaRPr>
          </a:p>
        </p:txBody>
      </p:sp>
      <p:sp>
        <p:nvSpPr>
          <p:cNvPr id="26" name="Rectangle 81"/>
          <p:cNvSpPr/>
          <p:nvPr/>
        </p:nvSpPr>
        <p:spPr>
          <a:xfrm>
            <a:off x="6457941" y="2865692"/>
            <a:ext cx="4615210" cy="1569660"/>
          </a:xfrm>
          <a:prstGeom prst="rect">
            <a:avLst/>
          </a:prstGeom>
        </p:spPr>
        <p:txBody>
          <a:bodyPr wrap="square">
            <a:spAutoFit/>
          </a:bodyPr>
          <a:lstStyle/>
          <a:p>
            <a:pPr>
              <a:lnSpc>
                <a:spcPct val="150000"/>
              </a:lnSpc>
            </a:pPr>
            <a:r>
              <a:rPr lang="zh-CN" altLang="en-US" sz="1600" dirty="0">
                <a:solidFill>
                  <a:schemeClr val="bg1">
                    <a:lumMod val="50000"/>
                  </a:schemeClr>
                </a:solidFill>
                <a:cs typeface="+mn-ea"/>
                <a:sym typeface="+mn-lt"/>
              </a:rPr>
              <a:t>单击添加详细文字说明，或复制文本黏贴自此右键只保留文字单击添加详细文字说明，或复制文本黏贴单击添加详细文字说明，或复制文本黏贴自此右键只</a:t>
            </a:r>
            <a:endParaRPr lang="zh-CN" altLang="en-US" sz="1600" dirty="0">
              <a:solidFill>
                <a:schemeClr val="bg1">
                  <a:lumMod val="50000"/>
                </a:schemeClr>
              </a:solidFill>
              <a:cs typeface="+mn-ea"/>
              <a:sym typeface="+mn-lt"/>
            </a:endParaRPr>
          </a:p>
        </p:txBody>
      </p:sp>
      <p:sp>
        <p:nvSpPr>
          <p:cNvPr id="27" name="矩形 26"/>
          <p:cNvSpPr/>
          <p:nvPr/>
        </p:nvSpPr>
        <p:spPr>
          <a:xfrm>
            <a:off x="1956527" y="4960999"/>
            <a:ext cx="8717829" cy="787523"/>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dirty="0">
                <a:solidFill>
                  <a:schemeClr val="tx1">
                    <a:lumMod val="85000"/>
                    <a:lumOff val="1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a:t>
            </a:r>
            <a:endParaRPr lang="zh-CN" altLang="en-US" sz="1600" dirty="0">
              <a:solidFill>
                <a:schemeClr val="tx1">
                  <a:lumMod val="85000"/>
                  <a:lumOff val="15000"/>
                </a:schemeClr>
              </a:solidFill>
              <a:cs typeface="+mn-ea"/>
              <a:sym typeface="+mn-lt"/>
            </a:endParaRPr>
          </a:p>
        </p:txBody>
      </p:sp>
    </p:spTree>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 presetClass="entr" presetSubtype="4" decel="10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ppt_x"/>
                                          </p:val>
                                        </p:tav>
                                        <p:tav tm="100000">
                                          <p:val>
                                            <p:strVal val="#ppt_x"/>
                                          </p:val>
                                        </p:tav>
                                      </p:tavLst>
                                    </p:anim>
                                    <p:anim calcmode="lin" valueType="num">
                                      <p:cBhvr additive="base">
                                        <p:cTn id="24" dur="150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par>
                          <p:cTn id="29" fill="hold">
                            <p:stCondLst>
                              <p:cond delay="1000"/>
                            </p:stCondLst>
                            <p:childTnLst>
                              <p:par>
                                <p:cTn id="30" presetID="14" presetClass="entr" presetSubtype="1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Freeform 8"/>
          <p:cNvSpPr>
            <a:spLocks noChangeAspect="1" noEditPoints="1"/>
          </p:cNvSpPr>
          <p:nvPr/>
        </p:nvSpPr>
        <p:spPr bwMode="auto">
          <a:xfrm>
            <a:off x="1712083" y="3189932"/>
            <a:ext cx="881688" cy="881688"/>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4 w 2449"/>
              <a:gd name="T23" fmla="*/ 2375 h 2449"/>
              <a:gd name="T24" fmla="*/ 492 w 2449"/>
              <a:gd name="T25" fmla="*/ 2205 h 2449"/>
              <a:gd name="T26" fmla="*/ 243 w 2449"/>
              <a:gd name="T27" fmla="*/ 1957 h 2449"/>
              <a:gd name="T28" fmla="*/ 75 w 2449"/>
              <a:gd name="T29" fmla="*/ 1645 h 2449"/>
              <a:gd name="T30" fmla="*/ 2 w 2449"/>
              <a:gd name="T31" fmla="*/ 1287 h 2449"/>
              <a:gd name="T32" fmla="*/ 38 w 2449"/>
              <a:gd name="T33" fmla="*/ 919 h 2449"/>
              <a:gd name="T34" fmla="*/ 178 w 2449"/>
              <a:gd name="T35" fmla="*/ 589 h 2449"/>
              <a:gd name="T36" fmla="*/ 401 w 2449"/>
              <a:gd name="T37" fmla="*/ 318 h 2449"/>
              <a:gd name="T38" fmla="*/ 694 w 2449"/>
              <a:gd name="T39" fmla="*/ 121 h 2449"/>
              <a:gd name="T40" fmla="*/ 1038 w 2449"/>
              <a:gd name="T41" fmla="*/ 14 h 2449"/>
              <a:gd name="T42" fmla="*/ 1640 w 2449"/>
              <a:gd name="T43" fmla="*/ 1166 h 2449"/>
              <a:gd name="T44" fmla="*/ 1649 w 2449"/>
              <a:gd name="T45" fmla="*/ 1196 h 2449"/>
              <a:gd name="T46" fmla="*/ 1635 w 2449"/>
              <a:gd name="T47" fmla="*/ 1221 h 2449"/>
              <a:gd name="T48" fmla="*/ 1527 w 2449"/>
              <a:gd name="T49" fmla="*/ 1692 h 2449"/>
              <a:gd name="T50" fmla="*/ 1495 w 2449"/>
              <a:gd name="T51" fmla="*/ 1725 h 2449"/>
              <a:gd name="T52" fmla="*/ 1351 w 2449"/>
              <a:gd name="T53" fmla="*/ 1443 h 2449"/>
              <a:gd name="T54" fmla="*/ 1121 w 2449"/>
              <a:gd name="T55" fmla="*/ 1432 h 2449"/>
              <a:gd name="T56" fmla="*/ 1096 w 2449"/>
              <a:gd name="T57" fmla="*/ 1449 h 2449"/>
              <a:gd name="T58" fmla="*/ 946 w 2449"/>
              <a:gd name="T59" fmla="*/ 1722 h 2449"/>
              <a:gd name="T60" fmla="*/ 921 w 2449"/>
              <a:gd name="T61" fmla="*/ 1683 h 2449"/>
              <a:gd name="T62" fmla="*/ 812 w 2449"/>
              <a:gd name="T63" fmla="*/ 1219 h 2449"/>
              <a:gd name="T64" fmla="*/ 800 w 2449"/>
              <a:gd name="T65" fmla="*/ 1192 h 2449"/>
              <a:gd name="T66" fmla="*/ 814 w 2449"/>
              <a:gd name="T67" fmla="*/ 1161 h 2449"/>
              <a:gd name="T68" fmla="*/ 1233 w 2449"/>
              <a:gd name="T69" fmla="*/ 724 h 2449"/>
              <a:gd name="T70" fmla="*/ 1310 w 2449"/>
              <a:gd name="T71" fmla="*/ 391 h 2449"/>
              <a:gd name="T72" fmla="*/ 1550 w 2449"/>
              <a:gd name="T73" fmla="*/ 453 h 2449"/>
              <a:gd name="T74" fmla="*/ 1757 w 2449"/>
              <a:gd name="T75" fmla="*/ 578 h 2449"/>
              <a:gd name="T76" fmla="*/ 1919 w 2449"/>
              <a:gd name="T77" fmla="*/ 757 h 2449"/>
              <a:gd name="T78" fmla="*/ 2025 w 2449"/>
              <a:gd name="T79" fmla="*/ 975 h 2449"/>
              <a:gd name="T80" fmla="*/ 2062 w 2449"/>
              <a:gd name="T81" fmla="*/ 1225 h 2449"/>
              <a:gd name="T82" fmla="*/ 2025 w 2449"/>
              <a:gd name="T83" fmla="*/ 1474 h 2449"/>
              <a:gd name="T84" fmla="*/ 1919 w 2449"/>
              <a:gd name="T85" fmla="*/ 1693 h 2449"/>
              <a:gd name="T86" fmla="*/ 1757 w 2449"/>
              <a:gd name="T87" fmla="*/ 1870 h 2449"/>
              <a:gd name="T88" fmla="*/ 1550 w 2449"/>
              <a:gd name="T89" fmla="*/ 1996 h 2449"/>
              <a:gd name="T90" fmla="*/ 1310 w 2449"/>
              <a:gd name="T91" fmla="*/ 2058 h 2449"/>
              <a:gd name="T92" fmla="*/ 1056 w 2449"/>
              <a:gd name="T93" fmla="*/ 2045 h 2449"/>
              <a:gd name="T94" fmla="*/ 825 w 2449"/>
              <a:gd name="T95" fmla="*/ 1961 h 2449"/>
              <a:gd name="T96" fmla="*/ 632 w 2449"/>
              <a:gd name="T97" fmla="*/ 1817 h 2449"/>
              <a:gd name="T98" fmla="*/ 488 w 2449"/>
              <a:gd name="T99" fmla="*/ 1623 h 2449"/>
              <a:gd name="T100" fmla="*/ 404 w 2449"/>
              <a:gd name="T101" fmla="*/ 1393 h 2449"/>
              <a:gd name="T102" fmla="*/ 391 w 2449"/>
              <a:gd name="T103" fmla="*/ 1139 h 2449"/>
              <a:gd name="T104" fmla="*/ 453 w 2449"/>
              <a:gd name="T105" fmla="*/ 899 h 2449"/>
              <a:gd name="T106" fmla="*/ 578 w 2449"/>
              <a:gd name="T107" fmla="*/ 692 h 2449"/>
              <a:gd name="T108" fmla="*/ 757 w 2449"/>
              <a:gd name="T109" fmla="*/ 530 h 2449"/>
              <a:gd name="T110" fmla="*/ 975 w 2449"/>
              <a:gd name="T111" fmla="*/ 425 h 2449"/>
              <a:gd name="T112" fmla="*/ 1225 w 2449"/>
              <a:gd name="T113"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49" h="2449">
                <a:moveTo>
                  <a:pt x="1225" y="0"/>
                </a:moveTo>
                <a:lnTo>
                  <a:pt x="1287" y="2"/>
                </a:lnTo>
                <a:lnTo>
                  <a:pt x="1350" y="6"/>
                </a:lnTo>
                <a:lnTo>
                  <a:pt x="1411" y="14"/>
                </a:lnTo>
                <a:lnTo>
                  <a:pt x="1471" y="25"/>
                </a:lnTo>
                <a:lnTo>
                  <a:pt x="1530" y="38"/>
                </a:lnTo>
                <a:lnTo>
                  <a:pt x="1589" y="55"/>
                </a:lnTo>
                <a:lnTo>
                  <a:pt x="1645" y="75"/>
                </a:lnTo>
                <a:lnTo>
                  <a:pt x="1701" y="96"/>
                </a:lnTo>
                <a:lnTo>
                  <a:pt x="1755" y="121"/>
                </a:lnTo>
                <a:lnTo>
                  <a:pt x="1808" y="148"/>
                </a:lnTo>
                <a:lnTo>
                  <a:pt x="1859" y="178"/>
                </a:lnTo>
                <a:lnTo>
                  <a:pt x="1909" y="209"/>
                </a:lnTo>
                <a:lnTo>
                  <a:pt x="1957" y="243"/>
                </a:lnTo>
                <a:lnTo>
                  <a:pt x="2003" y="279"/>
                </a:lnTo>
                <a:lnTo>
                  <a:pt x="2048" y="318"/>
                </a:lnTo>
                <a:lnTo>
                  <a:pt x="2090" y="359"/>
                </a:lnTo>
                <a:lnTo>
                  <a:pt x="2130" y="401"/>
                </a:lnTo>
                <a:lnTo>
                  <a:pt x="2170" y="446"/>
                </a:lnTo>
                <a:lnTo>
                  <a:pt x="2206" y="492"/>
                </a:lnTo>
                <a:lnTo>
                  <a:pt x="2239" y="540"/>
                </a:lnTo>
                <a:lnTo>
                  <a:pt x="2272" y="589"/>
                </a:lnTo>
                <a:lnTo>
                  <a:pt x="2301" y="641"/>
                </a:lnTo>
                <a:lnTo>
                  <a:pt x="2328" y="694"/>
                </a:lnTo>
                <a:lnTo>
                  <a:pt x="2352" y="747"/>
                </a:lnTo>
                <a:lnTo>
                  <a:pt x="2375" y="804"/>
                </a:lnTo>
                <a:lnTo>
                  <a:pt x="2394" y="860"/>
                </a:lnTo>
                <a:lnTo>
                  <a:pt x="2411" y="919"/>
                </a:lnTo>
                <a:lnTo>
                  <a:pt x="2424" y="977"/>
                </a:lnTo>
                <a:lnTo>
                  <a:pt x="2435" y="1038"/>
                </a:lnTo>
                <a:lnTo>
                  <a:pt x="2442" y="1100"/>
                </a:lnTo>
                <a:lnTo>
                  <a:pt x="2447" y="1161"/>
                </a:lnTo>
                <a:lnTo>
                  <a:pt x="2449" y="1225"/>
                </a:lnTo>
                <a:lnTo>
                  <a:pt x="2447" y="1287"/>
                </a:lnTo>
                <a:lnTo>
                  <a:pt x="2442" y="1350"/>
                </a:lnTo>
                <a:lnTo>
                  <a:pt x="2435" y="1411"/>
                </a:lnTo>
                <a:lnTo>
                  <a:pt x="2424" y="1471"/>
                </a:lnTo>
                <a:lnTo>
                  <a:pt x="2411" y="1530"/>
                </a:lnTo>
                <a:lnTo>
                  <a:pt x="2394" y="1589"/>
                </a:lnTo>
                <a:lnTo>
                  <a:pt x="2375" y="1645"/>
                </a:lnTo>
                <a:lnTo>
                  <a:pt x="2352" y="1701"/>
                </a:lnTo>
                <a:lnTo>
                  <a:pt x="2328" y="1755"/>
                </a:lnTo>
                <a:lnTo>
                  <a:pt x="2301" y="1808"/>
                </a:lnTo>
                <a:lnTo>
                  <a:pt x="2272" y="1859"/>
                </a:lnTo>
                <a:lnTo>
                  <a:pt x="2239" y="1908"/>
                </a:lnTo>
                <a:lnTo>
                  <a:pt x="2206" y="1957"/>
                </a:lnTo>
                <a:lnTo>
                  <a:pt x="2170" y="2003"/>
                </a:lnTo>
                <a:lnTo>
                  <a:pt x="2130" y="2048"/>
                </a:lnTo>
                <a:lnTo>
                  <a:pt x="2090" y="2090"/>
                </a:lnTo>
                <a:lnTo>
                  <a:pt x="2048" y="2130"/>
                </a:lnTo>
                <a:lnTo>
                  <a:pt x="2003" y="2169"/>
                </a:lnTo>
                <a:lnTo>
                  <a:pt x="1957" y="2205"/>
                </a:lnTo>
                <a:lnTo>
                  <a:pt x="1909" y="2239"/>
                </a:lnTo>
                <a:lnTo>
                  <a:pt x="1859" y="2272"/>
                </a:lnTo>
                <a:lnTo>
                  <a:pt x="1808" y="2301"/>
                </a:lnTo>
                <a:lnTo>
                  <a:pt x="1755" y="2328"/>
                </a:lnTo>
                <a:lnTo>
                  <a:pt x="1701" y="2352"/>
                </a:lnTo>
                <a:lnTo>
                  <a:pt x="1645" y="2375"/>
                </a:lnTo>
                <a:lnTo>
                  <a:pt x="1589" y="2394"/>
                </a:lnTo>
                <a:lnTo>
                  <a:pt x="1530" y="2410"/>
                </a:lnTo>
                <a:lnTo>
                  <a:pt x="1471" y="2424"/>
                </a:lnTo>
                <a:lnTo>
                  <a:pt x="1411" y="2435"/>
                </a:lnTo>
                <a:lnTo>
                  <a:pt x="1350" y="2442"/>
                </a:lnTo>
                <a:lnTo>
                  <a:pt x="1287" y="2447"/>
                </a:lnTo>
                <a:lnTo>
                  <a:pt x="1225" y="2449"/>
                </a:lnTo>
                <a:lnTo>
                  <a:pt x="1161" y="2447"/>
                </a:lnTo>
                <a:lnTo>
                  <a:pt x="1100" y="2442"/>
                </a:lnTo>
                <a:lnTo>
                  <a:pt x="1038" y="2435"/>
                </a:lnTo>
                <a:lnTo>
                  <a:pt x="977" y="2424"/>
                </a:lnTo>
                <a:lnTo>
                  <a:pt x="918" y="2410"/>
                </a:lnTo>
                <a:lnTo>
                  <a:pt x="860" y="2394"/>
                </a:lnTo>
                <a:lnTo>
                  <a:pt x="804" y="2375"/>
                </a:lnTo>
                <a:lnTo>
                  <a:pt x="747" y="2352"/>
                </a:lnTo>
                <a:lnTo>
                  <a:pt x="694" y="2328"/>
                </a:lnTo>
                <a:lnTo>
                  <a:pt x="641" y="2301"/>
                </a:lnTo>
                <a:lnTo>
                  <a:pt x="589" y="2272"/>
                </a:lnTo>
                <a:lnTo>
                  <a:pt x="540" y="2239"/>
                </a:lnTo>
                <a:lnTo>
                  <a:pt x="492" y="2205"/>
                </a:lnTo>
                <a:lnTo>
                  <a:pt x="446" y="2169"/>
                </a:lnTo>
                <a:lnTo>
                  <a:pt x="401" y="2130"/>
                </a:lnTo>
                <a:lnTo>
                  <a:pt x="359" y="2090"/>
                </a:lnTo>
                <a:lnTo>
                  <a:pt x="318" y="2048"/>
                </a:lnTo>
                <a:lnTo>
                  <a:pt x="279" y="2003"/>
                </a:lnTo>
                <a:lnTo>
                  <a:pt x="243" y="1957"/>
                </a:lnTo>
                <a:lnTo>
                  <a:pt x="209" y="1908"/>
                </a:lnTo>
                <a:lnTo>
                  <a:pt x="178" y="1859"/>
                </a:lnTo>
                <a:lnTo>
                  <a:pt x="148" y="1808"/>
                </a:lnTo>
                <a:lnTo>
                  <a:pt x="121" y="1755"/>
                </a:lnTo>
                <a:lnTo>
                  <a:pt x="96" y="1701"/>
                </a:lnTo>
                <a:lnTo>
                  <a:pt x="75"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5" y="804"/>
                </a:lnTo>
                <a:lnTo>
                  <a:pt x="96" y="747"/>
                </a:lnTo>
                <a:lnTo>
                  <a:pt x="121" y="694"/>
                </a:lnTo>
                <a:lnTo>
                  <a:pt x="148" y="641"/>
                </a:lnTo>
                <a:lnTo>
                  <a:pt x="178" y="589"/>
                </a:lnTo>
                <a:lnTo>
                  <a:pt x="209" y="540"/>
                </a:lnTo>
                <a:lnTo>
                  <a:pt x="243" y="492"/>
                </a:lnTo>
                <a:lnTo>
                  <a:pt x="279" y="446"/>
                </a:lnTo>
                <a:lnTo>
                  <a:pt x="318" y="401"/>
                </a:lnTo>
                <a:lnTo>
                  <a:pt x="359" y="359"/>
                </a:lnTo>
                <a:lnTo>
                  <a:pt x="401" y="318"/>
                </a:lnTo>
                <a:lnTo>
                  <a:pt x="446" y="279"/>
                </a:lnTo>
                <a:lnTo>
                  <a:pt x="492" y="243"/>
                </a:lnTo>
                <a:lnTo>
                  <a:pt x="540" y="209"/>
                </a:lnTo>
                <a:lnTo>
                  <a:pt x="589" y="178"/>
                </a:lnTo>
                <a:lnTo>
                  <a:pt x="641" y="148"/>
                </a:lnTo>
                <a:lnTo>
                  <a:pt x="694" y="121"/>
                </a:lnTo>
                <a:lnTo>
                  <a:pt x="747" y="96"/>
                </a:lnTo>
                <a:lnTo>
                  <a:pt x="804" y="75"/>
                </a:lnTo>
                <a:lnTo>
                  <a:pt x="860" y="55"/>
                </a:lnTo>
                <a:lnTo>
                  <a:pt x="918" y="38"/>
                </a:lnTo>
                <a:lnTo>
                  <a:pt x="977" y="25"/>
                </a:lnTo>
                <a:lnTo>
                  <a:pt x="1038" y="14"/>
                </a:lnTo>
                <a:lnTo>
                  <a:pt x="1100" y="6"/>
                </a:lnTo>
                <a:lnTo>
                  <a:pt x="1161" y="2"/>
                </a:lnTo>
                <a:lnTo>
                  <a:pt x="1225" y="0"/>
                </a:lnTo>
                <a:close/>
                <a:moveTo>
                  <a:pt x="1253" y="736"/>
                </a:moveTo>
                <a:lnTo>
                  <a:pt x="1636" y="1161"/>
                </a:lnTo>
                <a:lnTo>
                  <a:pt x="1640" y="1166"/>
                </a:lnTo>
                <a:lnTo>
                  <a:pt x="1643" y="1170"/>
                </a:lnTo>
                <a:lnTo>
                  <a:pt x="1645" y="1175"/>
                </a:lnTo>
                <a:lnTo>
                  <a:pt x="1647" y="1181"/>
                </a:lnTo>
                <a:lnTo>
                  <a:pt x="1648" y="1186"/>
                </a:lnTo>
                <a:lnTo>
                  <a:pt x="1649" y="1191"/>
                </a:lnTo>
                <a:lnTo>
                  <a:pt x="1649" y="1196"/>
                </a:lnTo>
                <a:lnTo>
                  <a:pt x="1648" y="1201"/>
                </a:lnTo>
                <a:lnTo>
                  <a:pt x="1646" y="1206"/>
                </a:lnTo>
                <a:lnTo>
                  <a:pt x="1644" y="1210"/>
                </a:lnTo>
                <a:lnTo>
                  <a:pt x="1642" y="1214"/>
                </a:lnTo>
                <a:lnTo>
                  <a:pt x="1639" y="1218"/>
                </a:lnTo>
                <a:lnTo>
                  <a:pt x="1635" y="1221"/>
                </a:lnTo>
                <a:lnTo>
                  <a:pt x="1631" y="1223"/>
                </a:lnTo>
                <a:lnTo>
                  <a:pt x="1626" y="1225"/>
                </a:lnTo>
                <a:lnTo>
                  <a:pt x="1621" y="1225"/>
                </a:lnTo>
                <a:lnTo>
                  <a:pt x="1528" y="1225"/>
                </a:lnTo>
                <a:lnTo>
                  <a:pt x="1528" y="1683"/>
                </a:lnTo>
                <a:lnTo>
                  <a:pt x="1527" y="1692"/>
                </a:lnTo>
                <a:lnTo>
                  <a:pt x="1525" y="1699"/>
                </a:lnTo>
                <a:lnTo>
                  <a:pt x="1521" y="1707"/>
                </a:lnTo>
                <a:lnTo>
                  <a:pt x="1516" y="1713"/>
                </a:lnTo>
                <a:lnTo>
                  <a:pt x="1509" y="1718"/>
                </a:lnTo>
                <a:lnTo>
                  <a:pt x="1502" y="1722"/>
                </a:lnTo>
                <a:lnTo>
                  <a:pt x="1495" y="1725"/>
                </a:lnTo>
                <a:lnTo>
                  <a:pt x="1486" y="1725"/>
                </a:lnTo>
                <a:lnTo>
                  <a:pt x="1355" y="1725"/>
                </a:lnTo>
                <a:lnTo>
                  <a:pt x="1355" y="1459"/>
                </a:lnTo>
                <a:lnTo>
                  <a:pt x="1355" y="1454"/>
                </a:lnTo>
                <a:lnTo>
                  <a:pt x="1353" y="1449"/>
                </a:lnTo>
                <a:lnTo>
                  <a:pt x="1351" y="1443"/>
                </a:lnTo>
                <a:lnTo>
                  <a:pt x="1348" y="1439"/>
                </a:lnTo>
                <a:lnTo>
                  <a:pt x="1344" y="1436"/>
                </a:lnTo>
                <a:lnTo>
                  <a:pt x="1339" y="1434"/>
                </a:lnTo>
                <a:lnTo>
                  <a:pt x="1334" y="1432"/>
                </a:lnTo>
                <a:lnTo>
                  <a:pt x="1329" y="1432"/>
                </a:lnTo>
                <a:lnTo>
                  <a:pt x="1121" y="1432"/>
                </a:lnTo>
                <a:lnTo>
                  <a:pt x="1115" y="1432"/>
                </a:lnTo>
                <a:lnTo>
                  <a:pt x="1110" y="1434"/>
                </a:lnTo>
                <a:lnTo>
                  <a:pt x="1106" y="1436"/>
                </a:lnTo>
                <a:lnTo>
                  <a:pt x="1102" y="1439"/>
                </a:lnTo>
                <a:lnTo>
                  <a:pt x="1099" y="1443"/>
                </a:lnTo>
                <a:lnTo>
                  <a:pt x="1096" y="1449"/>
                </a:lnTo>
                <a:lnTo>
                  <a:pt x="1094" y="1454"/>
                </a:lnTo>
                <a:lnTo>
                  <a:pt x="1093" y="1459"/>
                </a:lnTo>
                <a:lnTo>
                  <a:pt x="1093" y="1725"/>
                </a:lnTo>
                <a:lnTo>
                  <a:pt x="962" y="1725"/>
                </a:lnTo>
                <a:lnTo>
                  <a:pt x="954" y="1724"/>
                </a:lnTo>
                <a:lnTo>
                  <a:pt x="946" y="1722"/>
                </a:lnTo>
                <a:lnTo>
                  <a:pt x="939" y="1718"/>
                </a:lnTo>
                <a:lnTo>
                  <a:pt x="933" y="1713"/>
                </a:lnTo>
                <a:lnTo>
                  <a:pt x="928" y="1707"/>
                </a:lnTo>
                <a:lnTo>
                  <a:pt x="924" y="1699"/>
                </a:lnTo>
                <a:lnTo>
                  <a:pt x="922" y="1692"/>
                </a:lnTo>
                <a:lnTo>
                  <a:pt x="921" y="1683"/>
                </a:lnTo>
                <a:lnTo>
                  <a:pt x="921" y="1225"/>
                </a:lnTo>
                <a:lnTo>
                  <a:pt x="833" y="1225"/>
                </a:lnTo>
                <a:lnTo>
                  <a:pt x="827" y="1225"/>
                </a:lnTo>
                <a:lnTo>
                  <a:pt x="821" y="1223"/>
                </a:lnTo>
                <a:lnTo>
                  <a:pt x="816" y="1221"/>
                </a:lnTo>
                <a:lnTo>
                  <a:pt x="812" y="1219"/>
                </a:lnTo>
                <a:lnTo>
                  <a:pt x="808" y="1214"/>
                </a:lnTo>
                <a:lnTo>
                  <a:pt x="805" y="1211"/>
                </a:lnTo>
                <a:lnTo>
                  <a:pt x="803" y="1206"/>
                </a:lnTo>
                <a:lnTo>
                  <a:pt x="801" y="1202"/>
                </a:lnTo>
                <a:lnTo>
                  <a:pt x="800" y="1197"/>
                </a:lnTo>
                <a:lnTo>
                  <a:pt x="800" y="1192"/>
                </a:lnTo>
                <a:lnTo>
                  <a:pt x="801" y="1187"/>
                </a:lnTo>
                <a:lnTo>
                  <a:pt x="802" y="1181"/>
                </a:lnTo>
                <a:lnTo>
                  <a:pt x="804" y="1176"/>
                </a:lnTo>
                <a:lnTo>
                  <a:pt x="806" y="1171"/>
                </a:lnTo>
                <a:lnTo>
                  <a:pt x="810" y="1166"/>
                </a:lnTo>
                <a:lnTo>
                  <a:pt x="814" y="1161"/>
                </a:lnTo>
                <a:lnTo>
                  <a:pt x="1196" y="736"/>
                </a:lnTo>
                <a:lnTo>
                  <a:pt x="1202" y="731"/>
                </a:lnTo>
                <a:lnTo>
                  <a:pt x="1209" y="726"/>
                </a:lnTo>
                <a:lnTo>
                  <a:pt x="1217" y="724"/>
                </a:lnTo>
                <a:lnTo>
                  <a:pt x="1225" y="723"/>
                </a:lnTo>
                <a:lnTo>
                  <a:pt x="1233" y="724"/>
                </a:lnTo>
                <a:lnTo>
                  <a:pt x="1240" y="726"/>
                </a:lnTo>
                <a:lnTo>
                  <a:pt x="1247" y="731"/>
                </a:lnTo>
                <a:lnTo>
                  <a:pt x="1253" y="736"/>
                </a:lnTo>
                <a:close/>
                <a:moveTo>
                  <a:pt x="1225" y="387"/>
                </a:moveTo>
                <a:lnTo>
                  <a:pt x="1268" y="388"/>
                </a:lnTo>
                <a:lnTo>
                  <a:pt x="1310" y="391"/>
                </a:lnTo>
                <a:lnTo>
                  <a:pt x="1352" y="396"/>
                </a:lnTo>
                <a:lnTo>
                  <a:pt x="1393" y="403"/>
                </a:lnTo>
                <a:lnTo>
                  <a:pt x="1433" y="414"/>
                </a:lnTo>
                <a:lnTo>
                  <a:pt x="1474" y="425"/>
                </a:lnTo>
                <a:lnTo>
                  <a:pt x="1512" y="438"/>
                </a:lnTo>
                <a:lnTo>
                  <a:pt x="1550" y="453"/>
                </a:lnTo>
                <a:lnTo>
                  <a:pt x="1588" y="469"/>
                </a:lnTo>
                <a:lnTo>
                  <a:pt x="1624" y="488"/>
                </a:lnTo>
                <a:lnTo>
                  <a:pt x="1658" y="508"/>
                </a:lnTo>
                <a:lnTo>
                  <a:pt x="1693" y="530"/>
                </a:lnTo>
                <a:lnTo>
                  <a:pt x="1726" y="554"/>
                </a:lnTo>
                <a:lnTo>
                  <a:pt x="1757" y="578"/>
                </a:lnTo>
                <a:lnTo>
                  <a:pt x="1788" y="604"/>
                </a:lnTo>
                <a:lnTo>
                  <a:pt x="1817" y="632"/>
                </a:lnTo>
                <a:lnTo>
                  <a:pt x="1844" y="662"/>
                </a:lnTo>
                <a:lnTo>
                  <a:pt x="1871" y="692"/>
                </a:lnTo>
                <a:lnTo>
                  <a:pt x="1895" y="723"/>
                </a:lnTo>
                <a:lnTo>
                  <a:pt x="1919" y="757"/>
                </a:lnTo>
                <a:lnTo>
                  <a:pt x="1941" y="790"/>
                </a:lnTo>
                <a:lnTo>
                  <a:pt x="1961" y="825"/>
                </a:lnTo>
                <a:lnTo>
                  <a:pt x="1979" y="861"/>
                </a:lnTo>
                <a:lnTo>
                  <a:pt x="1996" y="899"/>
                </a:lnTo>
                <a:lnTo>
                  <a:pt x="2011" y="936"/>
                </a:lnTo>
                <a:lnTo>
                  <a:pt x="2025" y="975"/>
                </a:lnTo>
                <a:lnTo>
                  <a:pt x="2036" y="1015"/>
                </a:lnTo>
                <a:lnTo>
                  <a:pt x="2045" y="1056"/>
                </a:lnTo>
                <a:lnTo>
                  <a:pt x="2053" y="1096"/>
                </a:lnTo>
                <a:lnTo>
                  <a:pt x="2058" y="1139"/>
                </a:lnTo>
                <a:lnTo>
                  <a:pt x="2061" y="1181"/>
                </a:lnTo>
                <a:lnTo>
                  <a:pt x="2062" y="1225"/>
                </a:lnTo>
                <a:lnTo>
                  <a:pt x="2061" y="1268"/>
                </a:lnTo>
                <a:lnTo>
                  <a:pt x="2058" y="1310"/>
                </a:lnTo>
                <a:lnTo>
                  <a:pt x="2053" y="1352"/>
                </a:lnTo>
                <a:lnTo>
                  <a:pt x="2045" y="1393"/>
                </a:lnTo>
                <a:lnTo>
                  <a:pt x="2036" y="1433"/>
                </a:lnTo>
                <a:lnTo>
                  <a:pt x="2025" y="1474"/>
                </a:lnTo>
                <a:lnTo>
                  <a:pt x="2011" y="1512"/>
                </a:lnTo>
                <a:lnTo>
                  <a:pt x="1996" y="1550"/>
                </a:lnTo>
                <a:lnTo>
                  <a:pt x="1979" y="1588"/>
                </a:lnTo>
                <a:lnTo>
                  <a:pt x="1961" y="1623"/>
                </a:lnTo>
                <a:lnTo>
                  <a:pt x="1941" y="1658"/>
                </a:lnTo>
                <a:lnTo>
                  <a:pt x="1919" y="1693"/>
                </a:lnTo>
                <a:lnTo>
                  <a:pt x="1895" y="1725"/>
                </a:lnTo>
                <a:lnTo>
                  <a:pt x="1871" y="1757"/>
                </a:lnTo>
                <a:lnTo>
                  <a:pt x="1844" y="1787"/>
                </a:lnTo>
                <a:lnTo>
                  <a:pt x="1817" y="1817"/>
                </a:lnTo>
                <a:lnTo>
                  <a:pt x="1788" y="1844"/>
                </a:lnTo>
                <a:lnTo>
                  <a:pt x="1757" y="1870"/>
                </a:lnTo>
                <a:lnTo>
                  <a:pt x="1726" y="1895"/>
                </a:lnTo>
                <a:lnTo>
                  <a:pt x="1693" y="1919"/>
                </a:lnTo>
                <a:lnTo>
                  <a:pt x="1658" y="1941"/>
                </a:lnTo>
                <a:lnTo>
                  <a:pt x="1624" y="1961"/>
                </a:lnTo>
                <a:lnTo>
                  <a:pt x="1588" y="1979"/>
                </a:lnTo>
                <a:lnTo>
                  <a:pt x="1550" y="1996"/>
                </a:lnTo>
                <a:lnTo>
                  <a:pt x="1512" y="2011"/>
                </a:lnTo>
                <a:lnTo>
                  <a:pt x="1474" y="2024"/>
                </a:lnTo>
                <a:lnTo>
                  <a:pt x="1433" y="2036"/>
                </a:lnTo>
                <a:lnTo>
                  <a:pt x="1393" y="2045"/>
                </a:lnTo>
                <a:lnTo>
                  <a:pt x="1352" y="2053"/>
                </a:lnTo>
                <a:lnTo>
                  <a:pt x="1310" y="2058"/>
                </a:lnTo>
                <a:lnTo>
                  <a:pt x="1268" y="2061"/>
                </a:lnTo>
                <a:lnTo>
                  <a:pt x="1225" y="2062"/>
                </a:lnTo>
                <a:lnTo>
                  <a:pt x="1181" y="2061"/>
                </a:lnTo>
                <a:lnTo>
                  <a:pt x="1139" y="2058"/>
                </a:lnTo>
                <a:lnTo>
                  <a:pt x="1097" y="2053"/>
                </a:lnTo>
                <a:lnTo>
                  <a:pt x="1056" y="2045"/>
                </a:lnTo>
                <a:lnTo>
                  <a:pt x="1015" y="2036"/>
                </a:lnTo>
                <a:lnTo>
                  <a:pt x="975" y="2024"/>
                </a:lnTo>
                <a:lnTo>
                  <a:pt x="936" y="2011"/>
                </a:lnTo>
                <a:lnTo>
                  <a:pt x="899" y="1996"/>
                </a:lnTo>
                <a:lnTo>
                  <a:pt x="861" y="1979"/>
                </a:lnTo>
                <a:lnTo>
                  <a:pt x="825" y="1961"/>
                </a:lnTo>
                <a:lnTo>
                  <a:pt x="790" y="1941"/>
                </a:lnTo>
                <a:lnTo>
                  <a:pt x="757" y="1919"/>
                </a:lnTo>
                <a:lnTo>
                  <a:pt x="723" y="1895"/>
                </a:lnTo>
                <a:lnTo>
                  <a:pt x="692" y="1870"/>
                </a:lnTo>
                <a:lnTo>
                  <a:pt x="662" y="1844"/>
                </a:lnTo>
                <a:lnTo>
                  <a:pt x="632" y="1817"/>
                </a:lnTo>
                <a:lnTo>
                  <a:pt x="604" y="1787"/>
                </a:lnTo>
                <a:lnTo>
                  <a:pt x="578" y="1757"/>
                </a:lnTo>
                <a:lnTo>
                  <a:pt x="554" y="1725"/>
                </a:lnTo>
                <a:lnTo>
                  <a:pt x="530" y="1693"/>
                </a:lnTo>
                <a:lnTo>
                  <a:pt x="508" y="1658"/>
                </a:lnTo>
                <a:lnTo>
                  <a:pt x="488" y="1623"/>
                </a:lnTo>
                <a:lnTo>
                  <a:pt x="469" y="1588"/>
                </a:lnTo>
                <a:lnTo>
                  <a:pt x="453" y="1550"/>
                </a:lnTo>
                <a:lnTo>
                  <a:pt x="438" y="1512"/>
                </a:lnTo>
                <a:lnTo>
                  <a:pt x="425" y="1474"/>
                </a:lnTo>
                <a:lnTo>
                  <a:pt x="414" y="1433"/>
                </a:lnTo>
                <a:lnTo>
                  <a:pt x="404" y="1393"/>
                </a:lnTo>
                <a:lnTo>
                  <a:pt x="396" y="1352"/>
                </a:lnTo>
                <a:lnTo>
                  <a:pt x="391" y="1310"/>
                </a:lnTo>
                <a:lnTo>
                  <a:pt x="388" y="1268"/>
                </a:lnTo>
                <a:lnTo>
                  <a:pt x="387" y="1225"/>
                </a:lnTo>
                <a:lnTo>
                  <a:pt x="388" y="1181"/>
                </a:lnTo>
                <a:lnTo>
                  <a:pt x="391" y="1139"/>
                </a:lnTo>
                <a:lnTo>
                  <a:pt x="396" y="1096"/>
                </a:lnTo>
                <a:lnTo>
                  <a:pt x="404" y="1056"/>
                </a:lnTo>
                <a:lnTo>
                  <a:pt x="414" y="1015"/>
                </a:lnTo>
                <a:lnTo>
                  <a:pt x="425" y="975"/>
                </a:lnTo>
                <a:lnTo>
                  <a:pt x="438" y="936"/>
                </a:lnTo>
                <a:lnTo>
                  <a:pt x="453" y="899"/>
                </a:lnTo>
                <a:lnTo>
                  <a:pt x="469" y="861"/>
                </a:lnTo>
                <a:lnTo>
                  <a:pt x="488" y="825"/>
                </a:lnTo>
                <a:lnTo>
                  <a:pt x="508" y="790"/>
                </a:lnTo>
                <a:lnTo>
                  <a:pt x="530" y="757"/>
                </a:lnTo>
                <a:lnTo>
                  <a:pt x="554" y="723"/>
                </a:lnTo>
                <a:lnTo>
                  <a:pt x="578" y="692"/>
                </a:lnTo>
                <a:lnTo>
                  <a:pt x="604" y="662"/>
                </a:lnTo>
                <a:lnTo>
                  <a:pt x="632" y="632"/>
                </a:lnTo>
                <a:lnTo>
                  <a:pt x="662" y="604"/>
                </a:lnTo>
                <a:lnTo>
                  <a:pt x="692" y="578"/>
                </a:lnTo>
                <a:lnTo>
                  <a:pt x="723" y="554"/>
                </a:lnTo>
                <a:lnTo>
                  <a:pt x="757" y="530"/>
                </a:lnTo>
                <a:lnTo>
                  <a:pt x="790" y="508"/>
                </a:lnTo>
                <a:lnTo>
                  <a:pt x="825" y="488"/>
                </a:lnTo>
                <a:lnTo>
                  <a:pt x="861" y="469"/>
                </a:lnTo>
                <a:lnTo>
                  <a:pt x="899" y="453"/>
                </a:lnTo>
                <a:lnTo>
                  <a:pt x="936" y="438"/>
                </a:lnTo>
                <a:lnTo>
                  <a:pt x="975" y="425"/>
                </a:lnTo>
                <a:lnTo>
                  <a:pt x="1015" y="414"/>
                </a:lnTo>
                <a:lnTo>
                  <a:pt x="1056" y="403"/>
                </a:lnTo>
                <a:lnTo>
                  <a:pt x="1097" y="396"/>
                </a:lnTo>
                <a:lnTo>
                  <a:pt x="1139" y="391"/>
                </a:lnTo>
                <a:lnTo>
                  <a:pt x="1181" y="388"/>
                </a:lnTo>
                <a:lnTo>
                  <a:pt x="1225"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sp>
        <p:nvSpPr>
          <p:cNvPr id="13" name="Freeform 9"/>
          <p:cNvSpPr>
            <a:spLocks noChangeAspect="1" noEditPoints="1"/>
          </p:cNvSpPr>
          <p:nvPr/>
        </p:nvSpPr>
        <p:spPr bwMode="auto">
          <a:xfrm>
            <a:off x="7590657" y="3189932"/>
            <a:ext cx="881688" cy="881688"/>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49 w 2449"/>
              <a:gd name="T13" fmla="*/ 2443 h 2449"/>
              <a:gd name="T14" fmla="*/ 803 w 2449"/>
              <a:gd name="T15" fmla="*/ 2374 h 2449"/>
              <a:gd name="T16" fmla="*/ 359 w 2449"/>
              <a:gd name="T17" fmla="*/ 2090 h 2449"/>
              <a:gd name="T18" fmla="*/ 74 w 2449"/>
              <a:gd name="T19" fmla="*/ 1645 h 2449"/>
              <a:gd name="T20" fmla="*/ 6 w 2449"/>
              <a:gd name="T21" fmla="*/ 1099 h 2449"/>
              <a:gd name="T22" fmla="*/ 177 w 2449"/>
              <a:gd name="T23" fmla="*/ 590 h 2449"/>
              <a:gd name="T24" fmla="*/ 539 w 2449"/>
              <a:gd name="T25" fmla="*/ 210 h 2449"/>
              <a:gd name="T26" fmla="*/ 1038 w 2449"/>
              <a:gd name="T27" fmla="*/ 14 h 2449"/>
              <a:gd name="T28" fmla="*/ 1665 w 2449"/>
              <a:gd name="T29" fmla="*/ 1699 h 2449"/>
              <a:gd name="T30" fmla="*/ 1577 w 2449"/>
              <a:gd name="T31" fmla="*/ 1760 h 2449"/>
              <a:gd name="T32" fmla="*/ 1233 w 2449"/>
              <a:gd name="T33" fmla="*/ 1407 h 2449"/>
              <a:gd name="T34" fmla="*/ 1056 w 2449"/>
              <a:gd name="T35" fmla="*/ 1405 h 2449"/>
              <a:gd name="T36" fmla="*/ 916 w 2449"/>
              <a:gd name="T37" fmla="*/ 1333 h 2449"/>
              <a:gd name="T38" fmla="*/ 819 w 2449"/>
              <a:gd name="T39" fmla="*/ 1210 h 2449"/>
              <a:gd name="T40" fmla="*/ 783 w 2449"/>
              <a:gd name="T41" fmla="*/ 1053 h 2449"/>
              <a:gd name="T42" fmla="*/ 819 w 2449"/>
              <a:gd name="T43" fmla="*/ 896 h 2449"/>
              <a:gd name="T44" fmla="*/ 916 w 2449"/>
              <a:gd name="T45" fmla="*/ 773 h 2449"/>
              <a:gd name="T46" fmla="*/ 1056 w 2449"/>
              <a:gd name="T47" fmla="*/ 701 h 2449"/>
              <a:gd name="T48" fmla="*/ 1220 w 2449"/>
              <a:gd name="T49" fmla="*/ 696 h 2449"/>
              <a:gd name="T50" fmla="*/ 1365 w 2449"/>
              <a:gd name="T51" fmla="*/ 761 h 2449"/>
              <a:gd name="T52" fmla="*/ 1466 w 2449"/>
              <a:gd name="T53" fmla="*/ 879 h 2449"/>
              <a:gd name="T54" fmla="*/ 1510 w 2449"/>
              <a:gd name="T55" fmla="*/ 1034 h 2449"/>
              <a:gd name="T56" fmla="*/ 1480 w 2449"/>
              <a:gd name="T57" fmla="*/ 1200 h 2449"/>
              <a:gd name="T58" fmla="*/ 1147 w 2449"/>
              <a:gd name="T59" fmla="*/ 793 h 2449"/>
              <a:gd name="T60" fmla="*/ 1260 w 2449"/>
              <a:gd name="T61" fmla="*/ 818 h 2449"/>
              <a:gd name="T62" fmla="*/ 1347 w 2449"/>
              <a:gd name="T63" fmla="*/ 888 h 2449"/>
              <a:gd name="T64" fmla="*/ 1399 w 2449"/>
              <a:gd name="T65" fmla="*/ 988 h 2449"/>
              <a:gd name="T66" fmla="*/ 1402 w 2449"/>
              <a:gd name="T67" fmla="*/ 1105 h 2449"/>
              <a:gd name="T68" fmla="*/ 1356 w 2449"/>
              <a:gd name="T69" fmla="*/ 1208 h 2449"/>
              <a:gd name="T70" fmla="*/ 1271 w 2449"/>
              <a:gd name="T71" fmla="*/ 1282 h 2449"/>
              <a:gd name="T72" fmla="*/ 1160 w 2449"/>
              <a:gd name="T73" fmla="*/ 1313 h 2449"/>
              <a:gd name="T74" fmla="*/ 1046 w 2449"/>
              <a:gd name="T75" fmla="*/ 1293 h 2449"/>
              <a:gd name="T76" fmla="*/ 954 w 2449"/>
              <a:gd name="T77" fmla="*/ 1227 h 2449"/>
              <a:gd name="T78" fmla="*/ 899 w 2449"/>
              <a:gd name="T79" fmla="*/ 1131 h 2449"/>
              <a:gd name="T80" fmla="*/ 889 w 2449"/>
              <a:gd name="T81" fmla="*/ 1014 h 2449"/>
              <a:gd name="T82" fmla="*/ 931 w 2449"/>
              <a:gd name="T83" fmla="*/ 908 h 2449"/>
              <a:gd name="T84" fmla="*/ 1012 w 2449"/>
              <a:gd name="T85" fmla="*/ 830 h 2449"/>
              <a:gd name="T86" fmla="*/ 1120 w 2449"/>
              <a:gd name="T87" fmla="*/ 794 h 2449"/>
              <a:gd name="T88" fmla="*/ 1474 w 2449"/>
              <a:gd name="T89" fmla="*/ 425 h 2449"/>
              <a:gd name="T90" fmla="*/ 1787 w 2449"/>
              <a:gd name="T91" fmla="*/ 605 h 2449"/>
              <a:gd name="T92" fmla="*/ 1996 w 2449"/>
              <a:gd name="T93" fmla="*/ 899 h 2449"/>
              <a:gd name="T94" fmla="*/ 2061 w 2449"/>
              <a:gd name="T95" fmla="*/ 1268 h 2449"/>
              <a:gd name="T96" fmla="*/ 1961 w 2449"/>
              <a:gd name="T97" fmla="*/ 1624 h 2449"/>
              <a:gd name="T98" fmla="*/ 1726 w 2449"/>
              <a:gd name="T99" fmla="*/ 1895 h 2449"/>
              <a:gd name="T100" fmla="*/ 1393 w 2449"/>
              <a:gd name="T101" fmla="*/ 2046 h 2449"/>
              <a:gd name="T102" fmla="*/ 1015 w 2449"/>
              <a:gd name="T103" fmla="*/ 2035 h 2449"/>
              <a:gd name="T104" fmla="*/ 692 w 2449"/>
              <a:gd name="T105" fmla="*/ 1871 h 2449"/>
              <a:gd name="T106" fmla="*/ 469 w 2449"/>
              <a:gd name="T107" fmla="*/ 1588 h 2449"/>
              <a:gd name="T108" fmla="*/ 386 w 2449"/>
              <a:gd name="T109" fmla="*/ 1224 h 2449"/>
              <a:gd name="T110" fmla="*/ 469 w 2449"/>
              <a:gd name="T111" fmla="*/ 861 h 2449"/>
              <a:gd name="T112" fmla="*/ 692 w 2449"/>
              <a:gd name="T113" fmla="*/ 579 h 2449"/>
              <a:gd name="T114" fmla="*/ 1015 w 2449"/>
              <a:gd name="T115" fmla="*/ 413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4" y="0"/>
                </a:moveTo>
                <a:lnTo>
                  <a:pt x="1287" y="2"/>
                </a:lnTo>
                <a:lnTo>
                  <a:pt x="1349" y="7"/>
                </a:lnTo>
                <a:lnTo>
                  <a:pt x="1411" y="14"/>
                </a:lnTo>
                <a:lnTo>
                  <a:pt x="1471" y="25"/>
                </a:lnTo>
                <a:lnTo>
                  <a:pt x="1530" y="39"/>
                </a:lnTo>
                <a:lnTo>
                  <a:pt x="1589" y="55"/>
                </a:lnTo>
                <a:lnTo>
                  <a:pt x="1645" y="74"/>
                </a:lnTo>
                <a:lnTo>
                  <a:pt x="1701" y="97"/>
                </a:lnTo>
                <a:lnTo>
                  <a:pt x="1755" y="121"/>
                </a:lnTo>
                <a:lnTo>
                  <a:pt x="1807" y="148"/>
                </a:lnTo>
                <a:lnTo>
                  <a:pt x="1859" y="177"/>
                </a:lnTo>
                <a:lnTo>
                  <a:pt x="1908" y="210"/>
                </a:lnTo>
                <a:lnTo>
                  <a:pt x="1957" y="244"/>
                </a:lnTo>
                <a:lnTo>
                  <a:pt x="2003" y="280"/>
                </a:lnTo>
                <a:lnTo>
                  <a:pt x="2048" y="319"/>
                </a:lnTo>
                <a:lnTo>
                  <a:pt x="2090" y="359"/>
                </a:lnTo>
                <a:lnTo>
                  <a:pt x="2130" y="401"/>
                </a:lnTo>
                <a:lnTo>
                  <a:pt x="2169" y="446"/>
                </a:lnTo>
                <a:lnTo>
                  <a:pt x="2205" y="492"/>
                </a:lnTo>
                <a:lnTo>
                  <a:pt x="2239" y="541"/>
                </a:lnTo>
                <a:lnTo>
                  <a:pt x="2271" y="590"/>
                </a:lnTo>
                <a:lnTo>
                  <a:pt x="2301" y="641"/>
                </a:lnTo>
                <a:lnTo>
                  <a:pt x="2328" y="694"/>
                </a:lnTo>
                <a:lnTo>
                  <a:pt x="2352" y="748"/>
                </a:lnTo>
                <a:lnTo>
                  <a:pt x="2374" y="804"/>
                </a:lnTo>
                <a:lnTo>
                  <a:pt x="2394" y="860"/>
                </a:lnTo>
                <a:lnTo>
                  <a:pt x="2410" y="919"/>
                </a:lnTo>
                <a:lnTo>
                  <a:pt x="2424" y="978"/>
                </a:lnTo>
                <a:lnTo>
                  <a:pt x="2435" y="1038"/>
                </a:lnTo>
                <a:lnTo>
                  <a:pt x="2442" y="1099"/>
                </a:lnTo>
                <a:lnTo>
                  <a:pt x="2447" y="1162"/>
                </a:lnTo>
                <a:lnTo>
                  <a:pt x="2449" y="1224"/>
                </a:lnTo>
                <a:lnTo>
                  <a:pt x="2447" y="1288"/>
                </a:lnTo>
                <a:lnTo>
                  <a:pt x="2442" y="1349"/>
                </a:lnTo>
                <a:lnTo>
                  <a:pt x="2435" y="1411"/>
                </a:lnTo>
                <a:lnTo>
                  <a:pt x="2424" y="1472"/>
                </a:lnTo>
                <a:lnTo>
                  <a:pt x="2410" y="1530"/>
                </a:lnTo>
                <a:lnTo>
                  <a:pt x="2394" y="1589"/>
                </a:lnTo>
                <a:lnTo>
                  <a:pt x="2374" y="1645"/>
                </a:lnTo>
                <a:lnTo>
                  <a:pt x="2352" y="1701"/>
                </a:lnTo>
                <a:lnTo>
                  <a:pt x="2328" y="1755"/>
                </a:lnTo>
                <a:lnTo>
                  <a:pt x="2301" y="1807"/>
                </a:lnTo>
                <a:lnTo>
                  <a:pt x="2271" y="1859"/>
                </a:lnTo>
                <a:lnTo>
                  <a:pt x="2239" y="1909"/>
                </a:lnTo>
                <a:lnTo>
                  <a:pt x="2205" y="1957"/>
                </a:lnTo>
                <a:lnTo>
                  <a:pt x="2169" y="2003"/>
                </a:lnTo>
                <a:lnTo>
                  <a:pt x="2130" y="2048"/>
                </a:lnTo>
                <a:lnTo>
                  <a:pt x="2090" y="2090"/>
                </a:lnTo>
                <a:lnTo>
                  <a:pt x="2048" y="2130"/>
                </a:lnTo>
                <a:lnTo>
                  <a:pt x="2003" y="2170"/>
                </a:lnTo>
                <a:lnTo>
                  <a:pt x="1957" y="2206"/>
                </a:lnTo>
                <a:lnTo>
                  <a:pt x="1908" y="2240"/>
                </a:lnTo>
                <a:lnTo>
                  <a:pt x="1859" y="2271"/>
                </a:lnTo>
                <a:lnTo>
                  <a:pt x="1807" y="2301"/>
                </a:lnTo>
                <a:lnTo>
                  <a:pt x="1755" y="2328"/>
                </a:lnTo>
                <a:lnTo>
                  <a:pt x="1701" y="2353"/>
                </a:lnTo>
                <a:lnTo>
                  <a:pt x="1645" y="2374"/>
                </a:lnTo>
                <a:lnTo>
                  <a:pt x="1589" y="2394"/>
                </a:lnTo>
                <a:lnTo>
                  <a:pt x="1530" y="2411"/>
                </a:lnTo>
                <a:lnTo>
                  <a:pt x="1471" y="2424"/>
                </a:lnTo>
                <a:lnTo>
                  <a:pt x="1411" y="2435"/>
                </a:lnTo>
                <a:lnTo>
                  <a:pt x="1349" y="2443"/>
                </a:lnTo>
                <a:lnTo>
                  <a:pt x="1287" y="2447"/>
                </a:lnTo>
                <a:lnTo>
                  <a:pt x="1224" y="2449"/>
                </a:lnTo>
                <a:lnTo>
                  <a:pt x="1161" y="2447"/>
                </a:lnTo>
                <a:lnTo>
                  <a:pt x="1099" y="2443"/>
                </a:lnTo>
                <a:lnTo>
                  <a:pt x="1038" y="2435"/>
                </a:lnTo>
                <a:lnTo>
                  <a:pt x="977" y="2424"/>
                </a:lnTo>
                <a:lnTo>
                  <a:pt x="918" y="2411"/>
                </a:lnTo>
                <a:lnTo>
                  <a:pt x="860" y="2394"/>
                </a:lnTo>
                <a:lnTo>
                  <a:pt x="803" y="2374"/>
                </a:lnTo>
                <a:lnTo>
                  <a:pt x="747" y="2353"/>
                </a:lnTo>
                <a:lnTo>
                  <a:pt x="694" y="2328"/>
                </a:lnTo>
                <a:lnTo>
                  <a:pt x="640" y="2301"/>
                </a:lnTo>
                <a:lnTo>
                  <a:pt x="589" y="2271"/>
                </a:lnTo>
                <a:lnTo>
                  <a:pt x="539" y="2240"/>
                </a:lnTo>
                <a:lnTo>
                  <a:pt x="492" y="2206"/>
                </a:lnTo>
                <a:lnTo>
                  <a:pt x="446" y="2170"/>
                </a:lnTo>
                <a:lnTo>
                  <a:pt x="401" y="2130"/>
                </a:lnTo>
                <a:lnTo>
                  <a:pt x="359" y="2090"/>
                </a:lnTo>
                <a:lnTo>
                  <a:pt x="318" y="2048"/>
                </a:lnTo>
                <a:lnTo>
                  <a:pt x="279" y="2003"/>
                </a:lnTo>
                <a:lnTo>
                  <a:pt x="243" y="1957"/>
                </a:lnTo>
                <a:lnTo>
                  <a:pt x="209" y="1909"/>
                </a:lnTo>
                <a:lnTo>
                  <a:pt x="177" y="1859"/>
                </a:lnTo>
                <a:lnTo>
                  <a:pt x="147" y="1807"/>
                </a:lnTo>
                <a:lnTo>
                  <a:pt x="121" y="1755"/>
                </a:lnTo>
                <a:lnTo>
                  <a:pt x="96" y="1701"/>
                </a:lnTo>
                <a:lnTo>
                  <a:pt x="74"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4" y="804"/>
                </a:lnTo>
                <a:lnTo>
                  <a:pt x="96" y="748"/>
                </a:lnTo>
                <a:lnTo>
                  <a:pt x="121" y="694"/>
                </a:lnTo>
                <a:lnTo>
                  <a:pt x="147" y="641"/>
                </a:lnTo>
                <a:lnTo>
                  <a:pt x="177" y="590"/>
                </a:lnTo>
                <a:lnTo>
                  <a:pt x="209" y="541"/>
                </a:lnTo>
                <a:lnTo>
                  <a:pt x="243" y="492"/>
                </a:lnTo>
                <a:lnTo>
                  <a:pt x="279" y="446"/>
                </a:lnTo>
                <a:lnTo>
                  <a:pt x="318" y="401"/>
                </a:lnTo>
                <a:lnTo>
                  <a:pt x="359" y="359"/>
                </a:lnTo>
                <a:lnTo>
                  <a:pt x="401" y="319"/>
                </a:lnTo>
                <a:lnTo>
                  <a:pt x="446" y="280"/>
                </a:lnTo>
                <a:lnTo>
                  <a:pt x="492" y="244"/>
                </a:lnTo>
                <a:lnTo>
                  <a:pt x="539" y="210"/>
                </a:lnTo>
                <a:lnTo>
                  <a:pt x="589" y="177"/>
                </a:lnTo>
                <a:lnTo>
                  <a:pt x="640" y="148"/>
                </a:lnTo>
                <a:lnTo>
                  <a:pt x="694" y="121"/>
                </a:lnTo>
                <a:lnTo>
                  <a:pt x="747" y="97"/>
                </a:lnTo>
                <a:lnTo>
                  <a:pt x="803" y="74"/>
                </a:lnTo>
                <a:lnTo>
                  <a:pt x="860" y="55"/>
                </a:lnTo>
                <a:lnTo>
                  <a:pt x="918" y="39"/>
                </a:lnTo>
                <a:lnTo>
                  <a:pt x="977" y="25"/>
                </a:lnTo>
                <a:lnTo>
                  <a:pt x="1038" y="14"/>
                </a:lnTo>
                <a:lnTo>
                  <a:pt x="1099" y="7"/>
                </a:lnTo>
                <a:lnTo>
                  <a:pt x="1161" y="2"/>
                </a:lnTo>
                <a:lnTo>
                  <a:pt x="1224" y="0"/>
                </a:lnTo>
                <a:close/>
                <a:moveTo>
                  <a:pt x="1396" y="1318"/>
                </a:moveTo>
                <a:lnTo>
                  <a:pt x="1659" y="1672"/>
                </a:lnTo>
                <a:lnTo>
                  <a:pt x="1663" y="1678"/>
                </a:lnTo>
                <a:lnTo>
                  <a:pt x="1665" y="1685"/>
                </a:lnTo>
                <a:lnTo>
                  <a:pt x="1665" y="1691"/>
                </a:lnTo>
                <a:lnTo>
                  <a:pt x="1665" y="1699"/>
                </a:lnTo>
                <a:lnTo>
                  <a:pt x="1663" y="1705"/>
                </a:lnTo>
                <a:lnTo>
                  <a:pt x="1660" y="1711"/>
                </a:lnTo>
                <a:lnTo>
                  <a:pt x="1656" y="1716"/>
                </a:lnTo>
                <a:lnTo>
                  <a:pt x="1651" y="1721"/>
                </a:lnTo>
                <a:lnTo>
                  <a:pt x="1604" y="1754"/>
                </a:lnTo>
                <a:lnTo>
                  <a:pt x="1598" y="1757"/>
                </a:lnTo>
                <a:lnTo>
                  <a:pt x="1591" y="1759"/>
                </a:lnTo>
                <a:lnTo>
                  <a:pt x="1585" y="1760"/>
                </a:lnTo>
                <a:lnTo>
                  <a:pt x="1577" y="1760"/>
                </a:lnTo>
                <a:lnTo>
                  <a:pt x="1571" y="1758"/>
                </a:lnTo>
                <a:lnTo>
                  <a:pt x="1565" y="1755"/>
                </a:lnTo>
                <a:lnTo>
                  <a:pt x="1560" y="1751"/>
                </a:lnTo>
                <a:lnTo>
                  <a:pt x="1555" y="1746"/>
                </a:lnTo>
                <a:lnTo>
                  <a:pt x="1312" y="1377"/>
                </a:lnTo>
                <a:lnTo>
                  <a:pt x="1293" y="1386"/>
                </a:lnTo>
                <a:lnTo>
                  <a:pt x="1274" y="1394"/>
                </a:lnTo>
                <a:lnTo>
                  <a:pt x="1254" y="1401"/>
                </a:lnTo>
                <a:lnTo>
                  <a:pt x="1233" y="1407"/>
                </a:lnTo>
                <a:lnTo>
                  <a:pt x="1212" y="1411"/>
                </a:lnTo>
                <a:lnTo>
                  <a:pt x="1191" y="1414"/>
                </a:lnTo>
                <a:lnTo>
                  <a:pt x="1169" y="1416"/>
                </a:lnTo>
                <a:lnTo>
                  <a:pt x="1147" y="1417"/>
                </a:lnTo>
                <a:lnTo>
                  <a:pt x="1128" y="1416"/>
                </a:lnTo>
                <a:lnTo>
                  <a:pt x="1109" y="1415"/>
                </a:lnTo>
                <a:lnTo>
                  <a:pt x="1091" y="1413"/>
                </a:lnTo>
                <a:lnTo>
                  <a:pt x="1073" y="1410"/>
                </a:lnTo>
                <a:lnTo>
                  <a:pt x="1056" y="1405"/>
                </a:lnTo>
                <a:lnTo>
                  <a:pt x="1039" y="1401"/>
                </a:lnTo>
                <a:lnTo>
                  <a:pt x="1022" y="1395"/>
                </a:lnTo>
                <a:lnTo>
                  <a:pt x="1005" y="1388"/>
                </a:lnTo>
                <a:lnTo>
                  <a:pt x="989" y="1381"/>
                </a:lnTo>
                <a:lnTo>
                  <a:pt x="973" y="1373"/>
                </a:lnTo>
                <a:lnTo>
                  <a:pt x="958" y="1365"/>
                </a:lnTo>
                <a:lnTo>
                  <a:pt x="943" y="1355"/>
                </a:lnTo>
                <a:lnTo>
                  <a:pt x="929" y="1344"/>
                </a:lnTo>
                <a:lnTo>
                  <a:pt x="916" y="1333"/>
                </a:lnTo>
                <a:lnTo>
                  <a:pt x="902" y="1322"/>
                </a:lnTo>
                <a:lnTo>
                  <a:pt x="889" y="1310"/>
                </a:lnTo>
                <a:lnTo>
                  <a:pt x="877" y="1298"/>
                </a:lnTo>
                <a:lnTo>
                  <a:pt x="866" y="1285"/>
                </a:lnTo>
                <a:lnTo>
                  <a:pt x="855" y="1271"/>
                </a:lnTo>
                <a:lnTo>
                  <a:pt x="845" y="1257"/>
                </a:lnTo>
                <a:lnTo>
                  <a:pt x="835" y="1242"/>
                </a:lnTo>
                <a:lnTo>
                  <a:pt x="827" y="1226"/>
                </a:lnTo>
                <a:lnTo>
                  <a:pt x="819" y="1210"/>
                </a:lnTo>
                <a:lnTo>
                  <a:pt x="812" y="1194"/>
                </a:lnTo>
                <a:lnTo>
                  <a:pt x="805" y="1178"/>
                </a:lnTo>
                <a:lnTo>
                  <a:pt x="799" y="1161"/>
                </a:lnTo>
                <a:lnTo>
                  <a:pt x="795" y="1144"/>
                </a:lnTo>
                <a:lnTo>
                  <a:pt x="791" y="1127"/>
                </a:lnTo>
                <a:lnTo>
                  <a:pt x="787" y="1108"/>
                </a:lnTo>
                <a:lnTo>
                  <a:pt x="785" y="1090"/>
                </a:lnTo>
                <a:lnTo>
                  <a:pt x="784" y="1072"/>
                </a:lnTo>
                <a:lnTo>
                  <a:pt x="783" y="1053"/>
                </a:lnTo>
                <a:lnTo>
                  <a:pt x="784" y="1034"/>
                </a:lnTo>
                <a:lnTo>
                  <a:pt x="785" y="1016"/>
                </a:lnTo>
                <a:lnTo>
                  <a:pt x="787" y="997"/>
                </a:lnTo>
                <a:lnTo>
                  <a:pt x="791" y="979"/>
                </a:lnTo>
                <a:lnTo>
                  <a:pt x="795" y="962"/>
                </a:lnTo>
                <a:lnTo>
                  <a:pt x="799" y="945"/>
                </a:lnTo>
                <a:lnTo>
                  <a:pt x="805" y="928"/>
                </a:lnTo>
                <a:lnTo>
                  <a:pt x="812" y="912"/>
                </a:lnTo>
                <a:lnTo>
                  <a:pt x="819" y="896"/>
                </a:lnTo>
                <a:lnTo>
                  <a:pt x="827" y="879"/>
                </a:lnTo>
                <a:lnTo>
                  <a:pt x="835" y="864"/>
                </a:lnTo>
                <a:lnTo>
                  <a:pt x="845" y="849"/>
                </a:lnTo>
                <a:lnTo>
                  <a:pt x="855" y="835"/>
                </a:lnTo>
                <a:lnTo>
                  <a:pt x="866" y="822"/>
                </a:lnTo>
                <a:lnTo>
                  <a:pt x="877" y="808"/>
                </a:lnTo>
                <a:lnTo>
                  <a:pt x="889" y="796"/>
                </a:lnTo>
                <a:lnTo>
                  <a:pt x="902" y="784"/>
                </a:lnTo>
                <a:lnTo>
                  <a:pt x="916" y="773"/>
                </a:lnTo>
                <a:lnTo>
                  <a:pt x="929" y="761"/>
                </a:lnTo>
                <a:lnTo>
                  <a:pt x="943" y="751"/>
                </a:lnTo>
                <a:lnTo>
                  <a:pt x="958" y="741"/>
                </a:lnTo>
                <a:lnTo>
                  <a:pt x="973" y="733"/>
                </a:lnTo>
                <a:lnTo>
                  <a:pt x="989" y="725"/>
                </a:lnTo>
                <a:lnTo>
                  <a:pt x="1005" y="718"/>
                </a:lnTo>
                <a:lnTo>
                  <a:pt x="1022" y="711"/>
                </a:lnTo>
                <a:lnTo>
                  <a:pt x="1039" y="705"/>
                </a:lnTo>
                <a:lnTo>
                  <a:pt x="1056" y="701"/>
                </a:lnTo>
                <a:lnTo>
                  <a:pt x="1073" y="696"/>
                </a:lnTo>
                <a:lnTo>
                  <a:pt x="1091" y="693"/>
                </a:lnTo>
                <a:lnTo>
                  <a:pt x="1109" y="691"/>
                </a:lnTo>
                <a:lnTo>
                  <a:pt x="1128" y="690"/>
                </a:lnTo>
                <a:lnTo>
                  <a:pt x="1147" y="689"/>
                </a:lnTo>
                <a:lnTo>
                  <a:pt x="1166" y="690"/>
                </a:lnTo>
                <a:lnTo>
                  <a:pt x="1184" y="691"/>
                </a:lnTo>
                <a:lnTo>
                  <a:pt x="1202" y="693"/>
                </a:lnTo>
                <a:lnTo>
                  <a:pt x="1220" y="696"/>
                </a:lnTo>
                <a:lnTo>
                  <a:pt x="1237" y="701"/>
                </a:lnTo>
                <a:lnTo>
                  <a:pt x="1255" y="705"/>
                </a:lnTo>
                <a:lnTo>
                  <a:pt x="1272" y="711"/>
                </a:lnTo>
                <a:lnTo>
                  <a:pt x="1288" y="718"/>
                </a:lnTo>
                <a:lnTo>
                  <a:pt x="1304" y="725"/>
                </a:lnTo>
                <a:lnTo>
                  <a:pt x="1320" y="733"/>
                </a:lnTo>
                <a:lnTo>
                  <a:pt x="1335" y="741"/>
                </a:lnTo>
                <a:lnTo>
                  <a:pt x="1350" y="751"/>
                </a:lnTo>
                <a:lnTo>
                  <a:pt x="1365" y="761"/>
                </a:lnTo>
                <a:lnTo>
                  <a:pt x="1379" y="773"/>
                </a:lnTo>
                <a:lnTo>
                  <a:pt x="1392" y="784"/>
                </a:lnTo>
                <a:lnTo>
                  <a:pt x="1404" y="796"/>
                </a:lnTo>
                <a:lnTo>
                  <a:pt x="1416" y="808"/>
                </a:lnTo>
                <a:lnTo>
                  <a:pt x="1427" y="822"/>
                </a:lnTo>
                <a:lnTo>
                  <a:pt x="1438" y="835"/>
                </a:lnTo>
                <a:lnTo>
                  <a:pt x="1448" y="849"/>
                </a:lnTo>
                <a:lnTo>
                  <a:pt x="1458" y="864"/>
                </a:lnTo>
                <a:lnTo>
                  <a:pt x="1466" y="879"/>
                </a:lnTo>
                <a:lnTo>
                  <a:pt x="1475" y="896"/>
                </a:lnTo>
                <a:lnTo>
                  <a:pt x="1482" y="912"/>
                </a:lnTo>
                <a:lnTo>
                  <a:pt x="1489" y="928"/>
                </a:lnTo>
                <a:lnTo>
                  <a:pt x="1495" y="945"/>
                </a:lnTo>
                <a:lnTo>
                  <a:pt x="1499" y="962"/>
                </a:lnTo>
                <a:lnTo>
                  <a:pt x="1504" y="979"/>
                </a:lnTo>
                <a:lnTo>
                  <a:pt x="1507" y="997"/>
                </a:lnTo>
                <a:lnTo>
                  <a:pt x="1509" y="1016"/>
                </a:lnTo>
                <a:lnTo>
                  <a:pt x="1510" y="1034"/>
                </a:lnTo>
                <a:lnTo>
                  <a:pt x="1511" y="1053"/>
                </a:lnTo>
                <a:lnTo>
                  <a:pt x="1510" y="1072"/>
                </a:lnTo>
                <a:lnTo>
                  <a:pt x="1509" y="1091"/>
                </a:lnTo>
                <a:lnTo>
                  <a:pt x="1506" y="1110"/>
                </a:lnTo>
                <a:lnTo>
                  <a:pt x="1503" y="1130"/>
                </a:lnTo>
                <a:lnTo>
                  <a:pt x="1499" y="1148"/>
                </a:lnTo>
                <a:lnTo>
                  <a:pt x="1493" y="1166"/>
                </a:lnTo>
                <a:lnTo>
                  <a:pt x="1487" y="1183"/>
                </a:lnTo>
                <a:lnTo>
                  <a:pt x="1480" y="1200"/>
                </a:lnTo>
                <a:lnTo>
                  <a:pt x="1472" y="1216"/>
                </a:lnTo>
                <a:lnTo>
                  <a:pt x="1463" y="1233"/>
                </a:lnTo>
                <a:lnTo>
                  <a:pt x="1453" y="1249"/>
                </a:lnTo>
                <a:lnTo>
                  <a:pt x="1443" y="1264"/>
                </a:lnTo>
                <a:lnTo>
                  <a:pt x="1432" y="1279"/>
                </a:lnTo>
                <a:lnTo>
                  <a:pt x="1421" y="1292"/>
                </a:lnTo>
                <a:lnTo>
                  <a:pt x="1408" y="1306"/>
                </a:lnTo>
                <a:lnTo>
                  <a:pt x="1396" y="1318"/>
                </a:lnTo>
                <a:close/>
                <a:moveTo>
                  <a:pt x="1147" y="793"/>
                </a:moveTo>
                <a:lnTo>
                  <a:pt x="1160" y="793"/>
                </a:lnTo>
                <a:lnTo>
                  <a:pt x="1173" y="794"/>
                </a:lnTo>
                <a:lnTo>
                  <a:pt x="1186" y="796"/>
                </a:lnTo>
                <a:lnTo>
                  <a:pt x="1199" y="798"/>
                </a:lnTo>
                <a:lnTo>
                  <a:pt x="1211" y="801"/>
                </a:lnTo>
                <a:lnTo>
                  <a:pt x="1224" y="805"/>
                </a:lnTo>
                <a:lnTo>
                  <a:pt x="1236" y="809"/>
                </a:lnTo>
                <a:lnTo>
                  <a:pt x="1248" y="813"/>
                </a:lnTo>
                <a:lnTo>
                  <a:pt x="1260" y="818"/>
                </a:lnTo>
                <a:lnTo>
                  <a:pt x="1271" y="824"/>
                </a:lnTo>
                <a:lnTo>
                  <a:pt x="1282" y="830"/>
                </a:lnTo>
                <a:lnTo>
                  <a:pt x="1292" y="837"/>
                </a:lnTo>
                <a:lnTo>
                  <a:pt x="1302" y="844"/>
                </a:lnTo>
                <a:lnTo>
                  <a:pt x="1312" y="852"/>
                </a:lnTo>
                <a:lnTo>
                  <a:pt x="1321" y="860"/>
                </a:lnTo>
                <a:lnTo>
                  <a:pt x="1330" y="869"/>
                </a:lnTo>
                <a:lnTo>
                  <a:pt x="1339" y="878"/>
                </a:lnTo>
                <a:lnTo>
                  <a:pt x="1347" y="888"/>
                </a:lnTo>
                <a:lnTo>
                  <a:pt x="1356" y="898"/>
                </a:lnTo>
                <a:lnTo>
                  <a:pt x="1363" y="908"/>
                </a:lnTo>
                <a:lnTo>
                  <a:pt x="1370" y="918"/>
                </a:lnTo>
                <a:lnTo>
                  <a:pt x="1376" y="929"/>
                </a:lnTo>
                <a:lnTo>
                  <a:pt x="1382" y="940"/>
                </a:lnTo>
                <a:lnTo>
                  <a:pt x="1387" y="952"/>
                </a:lnTo>
                <a:lnTo>
                  <a:pt x="1391" y="963"/>
                </a:lnTo>
                <a:lnTo>
                  <a:pt x="1395" y="975"/>
                </a:lnTo>
                <a:lnTo>
                  <a:pt x="1399" y="988"/>
                </a:lnTo>
                <a:lnTo>
                  <a:pt x="1402" y="1000"/>
                </a:lnTo>
                <a:lnTo>
                  <a:pt x="1404" y="1014"/>
                </a:lnTo>
                <a:lnTo>
                  <a:pt x="1406" y="1027"/>
                </a:lnTo>
                <a:lnTo>
                  <a:pt x="1407" y="1040"/>
                </a:lnTo>
                <a:lnTo>
                  <a:pt x="1407" y="1053"/>
                </a:lnTo>
                <a:lnTo>
                  <a:pt x="1407" y="1066"/>
                </a:lnTo>
                <a:lnTo>
                  <a:pt x="1406" y="1079"/>
                </a:lnTo>
                <a:lnTo>
                  <a:pt x="1404" y="1092"/>
                </a:lnTo>
                <a:lnTo>
                  <a:pt x="1402" y="1105"/>
                </a:lnTo>
                <a:lnTo>
                  <a:pt x="1399" y="1117"/>
                </a:lnTo>
                <a:lnTo>
                  <a:pt x="1395" y="1131"/>
                </a:lnTo>
                <a:lnTo>
                  <a:pt x="1391" y="1143"/>
                </a:lnTo>
                <a:lnTo>
                  <a:pt x="1387" y="1154"/>
                </a:lnTo>
                <a:lnTo>
                  <a:pt x="1382" y="1166"/>
                </a:lnTo>
                <a:lnTo>
                  <a:pt x="1376" y="1177"/>
                </a:lnTo>
                <a:lnTo>
                  <a:pt x="1370" y="1188"/>
                </a:lnTo>
                <a:lnTo>
                  <a:pt x="1363" y="1198"/>
                </a:lnTo>
                <a:lnTo>
                  <a:pt x="1356" y="1208"/>
                </a:lnTo>
                <a:lnTo>
                  <a:pt x="1347" y="1218"/>
                </a:lnTo>
                <a:lnTo>
                  <a:pt x="1339" y="1227"/>
                </a:lnTo>
                <a:lnTo>
                  <a:pt x="1330" y="1237"/>
                </a:lnTo>
                <a:lnTo>
                  <a:pt x="1321" y="1246"/>
                </a:lnTo>
                <a:lnTo>
                  <a:pt x="1312" y="1254"/>
                </a:lnTo>
                <a:lnTo>
                  <a:pt x="1302" y="1262"/>
                </a:lnTo>
                <a:lnTo>
                  <a:pt x="1292" y="1269"/>
                </a:lnTo>
                <a:lnTo>
                  <a:pt x="1282" y="1276"/>
                </a:lnTo>
                <a:lnTo>
                  <a:pt x="1271" y="1282"/>
                </a:lnTo>
                <a:lnTo>
                  <a:pt x="1260" y="1288"/>
                </a:lnTo>
                <a:lnTo>
                  <a:pt x="1248" y="1293"/>
                </a:lnTo>
                <a:lnTo>
                  <a:pt x="1236" y="1297"/>
                </a:lnTo>
                <a:lnTo>
                  <a:pt x="1224" y="1301"/>
                </a:lnTo>
                <a:lnTo>
                  <a:pt x="1211" y="1305"/>
                </a:lnTo>
                <a:lnTo>
                  <a:pt x="1199" y="1308"/>
                </a:lnTo>
                <a:lnTo>
                  <a:pt x="1186" y="1310"/>
                </a:lnTo>
                <a:lnTo>
                  <a:pt x="1173" y="1312"/>
                </a:lnTo>
                <a:lnTo>
                  <a:pt x="1160" y="1313"/>
                </a:lnTo>
                <a:lnTo>
                  <a:pt x="1147" y="1313"/>
                </a:lnTo>
                <a:lnTo>
                  <a:pt x="1134" y="1313"/>
                </a:lnTo>
                <a:lnTo>
                  <a:pt x="1120" y="1312"/>
                </a:lnTo>
                <a:lnTo>
                  <a:pt x="1107" y="1310"/>
                </a:lnTo>
                <a:lnTo>
                  <a:pt x="1094" y="1308"/>
                </a:lnTo>
                <a:lnTo>
                  <a:pt x="1082" y="1305"/>
                </a:lnTo>
                <a:lnTo>
                  <a:pt x="1069" y="1301"/>
                </a:lnTo>
                <a:lnTo>
                  <a:pt x="1057" y="1297"/>
                </a:lnTo>
                <a:lnTo>
                  <a:pt x="1046" y="1293"/>
                </a:lnTo>
                <a:lnTo>
                  <a:pt x="1034" y="1288"/>
                </a:lnTo>
                <a:lnTo>
                  <a:pt x="1023" y="1282"/>
                </a:lnTo>
                <a:lnTo>
                  <a:pt x="1012" y="1276"/>
                </a:lnTo>
                <a:lnTo>
                  <a:pt x="1001" y="1269"/>
                </a:lnTo>
                <a:lnTo>
                  <a:pt x="991" y="1262"/>
                </a:lnTo>
                <a:lnTo>
                  <a:pt x="981" y="1254"/>
                </a:lnTo>
                <a:lnTo>
                  <a:pt x="972" y="1246"/>
                </a:lnTo>
                <a:lnTo>
                  <a:pt x="963" y="1237"/>
                </a:lnTo>
                <a:lnTo>
                  <a:pt x="954" y="1227"/>
                </a:lnTo>
                <a:lnTo>
                  <a:pt x="946" y="1218"/>
                </a:lnTo>
                <a:lnTo>
                  <a:pt x="938" y="1208"/>
                </a:lnTo>
                <a:lnTo>
                  <a:pt x="931" y="1198"/>
                </a:lnTo>
                <a:lnTo>
                  <a:pt x="924" y="1188"/>
                </a:lnTo>
                <a:lnTo>
                  <a:pt x="918" y="1177"/>
                </a:lnTo>
                <a:lnTo>
                  <a:pt x="912" y="1166"/>
                </a:lnTo>
                <a:lnTo>
                  <a:pt x="907" y="1154"/>
                </a:lnTo>
                <a:lnTo>
                  <a:pt x="903" y="1143"/>
                </a:lnTo>
                <a:lnTo>
                  <a:pt x="899" y="1131"/>
                </a:lnTo>
                <a:lnTo>
                  <a:pt x="895" y="1117"/>
                </a:lnTo>
                <a:lnTo>
                  <a:pt x="891" y="1105"/>
                </a:lnTo>
                <a:lnTo>
                  <a:pt x="889" y="1092"/>
                </a:lnTo>
                <a:lnTo>
                  <a:pt x="887" y="1079"/>
                </a:lnTo>
                <a:lnTo>
                  <a:pt x="886" y="1066"/>
                </a:lnTo>
                <a:lnTo>
                  <a:pt x="886" y="1053"/>
                </a:lnTo>
                <a:lnTo>
                  <a:pt x="886" y="1040"/>
                </a:lnTo>
                <a:lnTo>
                  <a:pt x="887" y="1027"/>
                </a:lnTo>
                <a:lnTo>
                  <a:pt x="889" y="1014"/>
                </a:lnTo>
                <a:lnTo>
                  <a:pt x="891" y="1000"/>
                </a:lnTo>
                <a:lnTo>
                  <a:pt x="895" y="988"/>
                </a:lnTo>
                <a:lnTo>
                  <a:pt x="899" y="975"/>
                </a:lnTo>
                <a:lnTo>
                  <a:pt x="903" y="963"/>
                </a:lnTo>
                <a:lnTo>
                  <a:pt x="907" y="952"/>
                </a:lnTo>
                <a:lnTo>
                  <a:pt x="912" y="940"/>
                </a:lnTo>
                <a:lnTo>
                  <a:pt x="918" y="929"/>
                </a:lnTo>
                <a:lnTo>
                  <a:pt x="924" y="918"/>
                </a:lnTo>
                <a:lnTo>
                  <a:pt x="931" y="908"/>
                </a:lnTo>
                <a:lnTo>
                  <a:pt x="938" y="898"/>
                </a:lnTo>
                <a:lnTo>
                  <a:pt x="946" y="888"/>
                </a:lnTo>
                <a:lnTo>
                  <a:pt x="954" y="878"/>
                </a:lnTo>
                <a:lnTo>
                  <a:pt x="963" y="869"/>
                </a:lnTo>
                <a:lnTo>
                  <a:pt x="972" y="860"/>
                </a:lnTo>
                <a:lnTo>
                  <a:pt x="981" y="852"/>
                </a:lnTo>
                <a:lnTo>
                  <a:pt x="991" y="844"/>
                </a:lnTo>
                <a:lnTo>
                  <a:pt x="1001" y="837"/>
                </a:lnTo>
                <a:lnTo>
                  <a:pt x="1012" y="830"/>
                </a:lnTo>
                <a:lnTo>
                  <a:pt x="1023" y="824"/>
                </a:lnTo>
                <a:lnTo>
                  <a:pt x="1034" y="818"/>
                </a:lnTo>
                <a:lnTo>
                  <a:pt x="1046" y="813"/>
                </a:lnTo>
                <a:lnTo>
                  <a:pt x="1057" y="809"/>
                </a:lnTo>
                <a:lnTo>
                  <a:pt x="1069" y="805"/>
                </a:lnTo>
                <a:lnTo>
                  <a:pt x="1082" y="801"/>
                </a:lnTo>
                <a:lnTo>
                  <a:pt x="1094" y="798"/>
                </a:lnTo>
                <a:lnTo>
                  <a:pt x="1107" y="796"/>
                </a:lnTo>
                <a:lnTo>
                  <a:pt x="1120" y="794"/>
                </a:lnTo>
                <a:lnTo>
                  <a:pt x="1134" y="793"/>
                </a:lnTo>
                <a:lnTo>
                  <a:pt x="1147" y="793"/>
                </a:lnTo>
                <a:close/>
                <a:moveTo>
                  <a:pt x="1224" y="387"/>
                </a:moveTo>
                <a:lnTo>
                  <a:pt x="1267" y="388"/>
                </a:lnTo>
                <a:lnTo>
                  <a:pt x="1310" y="391"/>
                </a:lnTo>
                <a:lnTo>
                  <a:pt x="1351" y="396"/>
                </a:lnTo>
                <a:lnTo>
                  <a:pt x="1393" y="404"/>
                </a:lnTo>
                <a:lnTo>
                  <a:pt x="1433" y="413"/>
                </a:lnTo>
                <a:lnTo>
                  <a:pt x="1474" y="425"/>
                </a:lnTo>
                <a:lnTo>
                  <a:pt x="1512" y="438"/>
                </a:lnTo>
                <a:lnTo>
                  <a:pt x="1550" y="453"/>
                </a:lnTo>
                <a:lnTo>
                  <a:pt x="1588" y="470"/>
                </a:lnTo>
                <a:lnTo>
                  <a:pt x="1624" y="488"/>
                </a:lnTo>
                <a:lnTo>
                  <a:pt x="1658" y="508"/>
                </a:lnTo>
                <a:lnTo>
                  <a:pt x="1692" y="530"/>
                </a:lnTo>
                <a:lnTo>
                  <a:pt x="1726" y="554"/>
                </a:lnTo>
                <a:lnTo>
                  <a:pt x="1757" y="579"/>
                </a:lnTo>
                <a:lnTo>
                  <a:pt x="1787" y="605"/>
                </a:lnTo>
                <a:lnTo>
                  <a:pt x="1817" y="632"/>
                </a:lnTo>
                <a:lnTo>
                  <a:pt x="1844" y="662"/>
                </a:lnTo>
                <a:lnTo>
                  <a:pt x="1870" y="692"/>
                </a:lnTo>
                <a:lnTo>
                  <a:pt x="1895" y="723"/>
                </a:lnTo>
                <a:lnTo>
                  <a:pt x="1918" y="756"/>
                </a:lnTo>
                <a:lnTo>
                  <a:pt x="1941" y="791"/>
                </a:lnTo>
                <a:lnTo>
                  <a:pt x="1961" y="825"/>
                </a:lnTo>
                <a:lnTo>
                  <a:pt x="1979" y="861"/>
                </a:lnTo>
                <a:lnTo>
                  <a:pt x="1996" y="899"/>
                </a:lnTo>
                <a:lnTo>
                  <a:pt x="2011" y="937"/>
                </a:lnTo>
                <a:lnTo>
                  <a:pt x="2024" y="975"/>
                </a:lnTo>
                <a:lnTo>
                  <a:pt x="2035" y="1016"/>
                </a:lnTo>
                <a:lnTo>
                  <a:pt x="2044" y="1056"/>
                </a:lnTo>
                <a:lnTo>
                  <a:pt x="2053" y="1097"/>
                </a:lnTo>
                <a:lnTo>
                  <a:pt x="2058" y="1139"/>
                </a:lnTo>
                <a:lnTo>
                  <a:pt x="2061" y="1181"/>
                </a:lnTo>
                <a:lnTo>
                  <a:pt x="2062" y="1224"/>
                </a:lnTo>
                <a:lnTo>
                  <a:pt x="2061" y="1268"/>
                </a:lnTo>
                <a:lnTo>
                  <a:pt x="2058" y="1310"/>
                </a:lnTo>
                <a:lnTo>
                  <a:pt x="2053" y="1353"/>
                </a:lnTo>
                <a:lnTo>
                  <a:pt x="2044" y="1393"/>
                </a:lnTo>
                <a:lnTo>
                  <a:pt x="2035" y="1434"/>
                </a:lnTo>
                <a:lnTo>
                  <a:pt x="2024" y="1474"/>
                </a:lnTo>
                <a:lnTo>
                  <a:pt x="2011" y="1513"/>
                </a:lnTo>
                <a:lnTo>
                  <a:pt x="1996" y="1550"/>
                </a:lnTo>
                <a:lnTo>
                  <a:pt x="1979" y="1588"/>
                </a:lnTo>
                <a:lnTo>
                  <a:pt x="1961" y="1624"/>
                </a:lnTo>
                <a:lnTo>
                  <a:pt x="1941" y="1659"/>
                </a:lnTo>
                <a:lnTo>
                  <a:pt x="1918" y="1692"/>
                </a:lnTo>
                <a:lnTo>
                  <a:pt x="1895" y="1726"/>
                </a:lnTo>
                <a:lnTo>
                  <a:pt x="1870" y="1757"/>
                </a:lnTo>
                <a:lnTo>
                  <a:pt x="1844" y="1787"/>
                </a:lnTo>
                <a:lnTo>
                  <a:pt x="1817" y="1817"/>
                </a:lnTo>
                <a:lnTo>
                  <a:pt x="1787" y="1845"/>
                </a:lnTo>
                <a:lnTo>
                  <a:pt x="1757" y="1871"/>
                </a:lnTo>
                <a:lnTo>
                  <a:pt x="1726" y="1895"/>
                </a:lnTo>
                <a:lnTo>
                  <a:pt x="1692" y="1919"/>
                </a:lnTo>
                <a:lnTo>
                  <a:pt x="1658" y="1941"/>
                </a:lnTo>
                <a:lnTo>
                  <a:pt x="1624" y="1961"/>
                </a:lnTo>
                <a:lnTo>
                  <a:pt x="1588" y="1980"/>
                </a:lnTo>
                <a:lnTo>
                  <a:pt x="1550" y="1996"/>
                </a:lnTo>
                <a:lnTo>
                  <a:pt x="1512" y="2011"/>
                </a:lnTo>
                <a:lnTo>
                  <a:pt x="1474" y="2024"/>
                </a:lnTo>
                <a:lnTo>
                  <a:pt x="1433" y="2035"/>
                </a:lnTo>
                <a:lnTo>
                  <a:pt x="1393" y="2046"/>
                </a:lnTo>
                <a:lnTo>
                  <a:pt x="1351" y="2053"/>
                </a:lnTo>
                <a:lnTo>
                  <a:pt x="1310" y="2058"/>
                </a:lnTo>
                <a:lnTo>
                  <a:pt x="1267" y="2061"/>
                </a:lnTo>
                <a:lnTo>
                  <a:pt x="1224" y="2062"/>
                </a:lnTo>
                <a:lnTo>
                  <a:pt x="1181" y="2061"/>
                </a:lnTo>
                <a:lnTo>
                  <a:pt x="1139" y="2058"/>
                </a:lnTo>
                <a:lnTo>
                  <a:pt x="1096" y="2053"/>
                </a:lnTo>
                <a:lnTo>
                  <a:pt x="1055" y="2046"/>
                </a:lnTo>
                <a:lnTo>
                  <a:pt x="1015" y="2035"/>
                </a:lnTo>
                <a:lnTo>
                  <a:pt x="975" y="2024"/>
                </a:lnTo>
                <a:lnTo>
                  <a:pt x="936" y="2011"/>
                </a:lnTo>
                <a:lnTo>
                  <a:pt x="899" y="1996"/>
                </a:lnTo>
                <a:lnTo>
                  <a:pt x="861" y="1980"/>
                </a:lnTo>
                <a:lnTo>
                  <a:pt x="825" y="1961"/>
                </a:lnTo>
                <a:lnTo>
                  <a:pt x="790" y="1941"/>
                </a:lnTo>
                <a:lnTo>
                  <a:pt x="756" y="1919"/>
                </a:lnTo>
                <a:lnTo>
                  <a:pt x="723" y="1895"/>
                </a:lnTo>
                <a:lnTo>
                  <a:pt x="692" y="1871"/>
                </a:lnTo>
                <a:lnTo>
                  <a:pt x="662" y="1845"/>
                </a:lnTo>
                <a:lnTo>
                  <a:pt x="632" y="1817"/>
                </a:lnTo>
                <a:lnTo>
                  <a:pt x="604" y="1787"/>
                </a:lnTo>
                <a:lnTo>
                  <a:pt x="578" y="1757"/>
                </a:lnTo>
                <a:lnTo>
                  <a:pt x="553" y="1726"/>
                </a:lnTo>
                <a:lnTo>
                  <a:pt x="529" y="1692"/>
                </a:lnTo>
                <a:lnTo>
                  <a:pt x="508" y="1659"/>
                </a:lnTo>
                <a:lnTo>
                  <a:pt x="488" y="1624"/>
                </a:lnTo>
                <a:lnTo>
                  <a:pt x="469" y="1588"/>
                </a:lnTo>
                <a:lnTo>
                  <a:pt x="453" y="1550"/>
                </a:lnTo>
                <a:lnTo>
                  <a:pt x="438" y="1513"/>
                </a:lnTo>
                <a:lnTo>
                  <a:pt x="424" y="1474"/>
                </a:lnTo>
                <a:lnTo>
                  <a:pt x="413" y="1434"/>
                </a:lnTo>
                <a:lnTo>
                  <a:pt x="403" y="1393"/>
                </a:lnTo>
                <a:lnTo>
                  <a:pt x="396" y="1353"/>
                </a:lnTo>
                <a:lnTo>
                  <a:pt x="391" y="1310"/>
                </a:lnTo>
                <a:lnTo>
                  <a:pt x="388" y="1268"/>
                </a:lnTo>
                <a:lnTo>
                  <a:pt x="386" y="1224"/>
                </a:lnTo>
                <a:lnTo>
                  <a:pt x="388" y="1181"/>
                </a:lnTo>
                <a:lnTo>
                  <a:pt x="391" y="1139"/>
                </a:lnTo>
                <a:lnTo>
                  <a:pt x="396" y="1097"/>
                </a:lnTo>
                <a:lnTo>
                  <a:pt x="403" y="1056"/>
                </a:lnTo>
                <a:lnTo>
                  <a:pt x="413" y="1016"/>
                </a:lnTo>
                <a:lnTo>
                  <a:pt x="424" y="975"/>
                </a:lnTo>
                <a:lnTo>
                  <a:pt x="438" y="937"/>
                </a:lnTo>
                <a:lnTo>
                  <a:pt x="453" y="899"/>
                </a:lnTo>
                <a:lnTo>
                  <a:pt x="469" y="861"/>
                </a:lnTo>
                <a:lnTo>
                  <a:pt x="488" y="825"/>
                </a:lnTo>
                <a:lnTo>
                  <a:pt x="508" y="791"/>
                </a:lnTo>
                <a:lnTo>
                  <a:pt x="529" y="756"/>
                </a:lnTo>
                <a:lnTo>
                  <a:pt x="553" y="723"/>
                </a:lnTo>
                <a:lnTo>
                  <a:pt x="578" y="692"/>
                </a:lnTo>
                <a:lnTo>
                  <a:pt x="604" y="662"/>
                </a:lnTo>
                <a:lnTo>
                  <a:pt x="632" y="632"/>
                </a:lnTo>
                <a:lnTo>
                  <a:pt x="662" y="605"/>
                </a:lnTo>
                <a:lnTo>
                  <a:pt x="692" y="579"/>
                </a:lnTo>
                <a:lnTo>
                  <a:pt x="723" y="554"/>
                </a:lnTo>
                <a:lnTo>
                  <a:pt x="756" y="530"/>
                </a:lnTo>
                <a:lnTo>
                  <a:pt x="790" y="508"/>
                </a:lnTo>
                <a:lnTo>
                  <a:pt x="825" y="488"/>
                </a:lnTo>
                <a:lnTo>
                  <a:pt x="861" y="470"/>
                </a:lnTo>
                <a:lnTo>
                  <a:pt x="899" y="453"/>
                </a:lnTo>
                <a:lnTo>
                  <a:pt x="936" y="438"/>
                </a:lnTo>
                <a:lnTo>
                  <a:pt x="975" y="425"/>
                </a:lnTo>
                <a:lnTo>
                  <a:pt x="1015" y="413"/>
                </a:lnTo>
                <a:lnTo>
                  <a:pt x="1055" y="404"/>
                </a:lnTo>
                <a:lnTo>
                  <a:pt x="1096" y="396"/>
                </a:lnTo>
                <a:lnTo>
                  <a:pt x="1139" y="391"/>
                </a:lnTo>
                <a:lnTo>
                  <a:pt x="1181" y="388"/>
                </a:lnTo>
                <a:lnTo>
                  <a:pt x="1224"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sp>
        <p:nvSpPr>
          <p:cNvPr id="14" name="Freeform 11"/>
          <p:cNvSpPr>
            <a:spLocks noChangeAspect="1" noEditPoints="1"/>
          </p:cNvSpPr>
          <p:nvPr/>
        </p:nvSpPr>
        <p:spPr bwMode="auto">
          <a:xfrm>
            <a:off x="3181727" y="3189932"/>
            <a:ext cx="881688" cy="881688"/>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sp>
        <p:nvSpPr>
          <p:cNvPr id="15" name="Freeform 7"/>
          <p:cNvSpPr>
            <a:spLocks noChangeAspect="1" noEditPoints="1"/>
          </p:cNvSpPr>
          <p:nvPr/>
        </p:nvSpPr>
        <p:spPr bwMode="auto">
          <a:xfrm>
            <a:off x="4651370" y="3189932"/>
            <a:ext cx="881688" cy="881688"/>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sp>
        <p:nvSpPr>
          <p:cNvPr id="16" name="Freeform 5"/>
          <p:cNvSpPr>
            <a:spLocks noChangeAspect="1" noEditPoints="1"/>
          </p:cNvSpPr>
          <p:nvPr/>
        </p:nvSpPr>
        <p:spPr bwMode="auto">
          <a:xfrm>
            <a:off x="6121014" y="3189932"/>
            <a:ext cx="881688" cy="881688"/>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sp>
        <p:nvSpPr>
          <p:cNvPr id="17" name="Freeform 10"/>
          <p:cNvSpPr>
            <a:spLocks noChangeAspect="1" noEditPoints="1"/>
          </p:cNvSpPr>
          <p:nvPr/>
        </p:nvSpPr>
        <p:spPr bwMode="auto">
          <a:xfrm>
            <a:off x="9060301" y="3189932"/>
            <a:ext cx="881688" cy="881688"/>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solidFill>
            <a:srgbClr val="504975"/>
          </a:solidFill>
          <a:ln>
            <a:noFill/>
          </a:ln>
        </p:spPr>
        <p:txBody>
          <a:bodyPr vert="horz" wrap="square" lIns="124416" tIns="62208" rIns="124416" bIns="62208" numCol="1" anchor="t" anchorCtr="0" compatLnSpc="1"/>
          <a:lstStyle/>
          <a:p>
            <a:endParaRPr lang="zh-CN" altLang="en-US" sz="2800">
              <a:solidFill>
                <a:schemeClr val="tx1">
                  <a:lumMod val="95000"/>
                  <a:lumOff val="5000"/>
                </a:schemeClr>
              </a:solidFill>
              <a:cs typeface="+mn-ea"/>
              <a:sym typeface="+mn-lt"/>
            </a:endParaRPr>
          </a:p>
        </p:txBody>
      </p:sp>
      <p:grpSp>
        <p:nvGrpSpPr>
          <p:cNvPr id="18" name="组合 17"/>
          <p:cNvGrpSpPr/>
          <p:nvPr/>
        </p:nvGrpSpPr>
        <p:grpSpPr>
          <a:xfrm>
            <a:off x="1582486" y="1881346"/>
            <a:ext cx="195952" cy="1371667"/>
            <a:chOff x="971600" y="1563638"/>
            <a:chExt cx="144016" cy="1008112"/>
          </a:xfrm>
        </p:grpSpPr>
        <p:cxnSp>
          <p:nvCxnSpPr>
            <p:cNvPr id="19" name="直接连接符 18"/>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sp>
        <p:nvSpPr>
          <p:cNvPr id="21" name="Rectangle 13" descr="FD1DDF730CE4456e89755B07FE1653D0# #Rectangle 13"/>
          <p:cNvSpPr>
            <a:spLocks noChangeArrowheads="1"/>
          </p:cNvSpPr>
          <p:nvPr/>
        </p:nvSpPr>
        <p:spPr bwMode="auto">
          <a:xfrm>
            <a:off x="1655329" y="2182795"/>
            <a:ext cx="23645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grpSp>
        <p:nvGrpSpPr>
          <p:cNvPr id="22" name="组合 21"/>
          <p:cNvGrpSpPr/>
          <p:nvPr/>
        </p:nvGrpSpPr>
        <p:grpSpPr>
          <a:xfrm>
            <a:off x="4522972" y="1881346"/>
            <a:ext cx="195952" cy="1371667"/>
            <a:chOff x="971600" y="1563638"/>
            <a:chExt cx="144016" cy="1008112"/>
          </a:xfrm>
        </p:grpSpPr>
        <p:cxnSp>
          <p:nvCxnSpPr>
            <p:cNvPr id="23" name="直接连接符 22"/>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sp>
        <p:nvSpPr>
          <p:cNvPr id="25" name="Rectangle 13" descr="FD1DDF730CE4456e89755B07FE1653D0# #Rectangle 13"/>
          <p:cNvSpPr>
            <a:spLocks noChangeArrowheads="1"/>
          </p:cNvSpPr>
          <p:nvPr/>
        </p:nvSpPr>
        <p:spPr bwMode="auto">
          <a:xfrm>
            <a:off x="4595815" y="2182795"/>
            <a:ext cx="23645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grpSp>
        <p:nvGrpSpPr>
          <p:cNvPr id="26" name="组合 25"/>
          <p:cNvGrpSpPr/>
          <p:nvPr/>
        </p:nvGrpSpPr>
        <p:grpSpPr>
          <a:xfrm>
            <a:off x="7492681" y="1881346"/>
            <a:ext cx="195952" cy="1371667"/>
            <a:chOff x="971600" y="1563638"/>
            <a:chExt cx="144016" cy="1008112"/>
          </a:xfrm>
        </p:grpSpPr>
        <p:cxnSp>
          <p:nvCxnSpPr>
            <p:cNvPr id="27" name="直接连接符 26"/>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sp>
        <p:nvSpPr>
          <p:cNvPr id="29" name="Rectangle 13" descr="FD1DDF730CE4456e89755B07FE1653D0# #Rectangle 13"/>
          <p:cNvSpPr>
            <a:spLocks noChangeArrowheads="1"/>
          </p:cNvSpPr>
          <p:nvPr/>
        </p:nvSpPr>
        <p:spPr bwMode="auto">
          <a:xfrm>
            <a:off x="7565524" y="2182795"/>
            <a:ext cx="23645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grpSp>
        <p:nvGrpSpPr>
          <p:cNvPr id="30" name="组合 29"/>
          <p:cNvGrpSpPr/>
          <p:nvPr/>
        </p:nvGrpSpPr>
        <p:grpSpPr>
          <a:xfrm flipV="1">
            <a:off x="3100339" y="4063846"/>
            <a:ext cx="195952" cy="1371667"/>
            <a:chOff x="971600" y="1563638"/>
            <a:chExt cx="144016" cy="1008112"/>
          </a:xfrm>
        </p:grpSpPr>
        <p:cxnSp>
          <p:nvCxnSpPr>
            <p:cNvPr id="31" name="直接连接符 30"/>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flipV="1">
            <a:off x="6040825" y="4063846"/>
            <a:ext cx="195952" cy="1371667"/>
            <a:chOff x="971600" y="1563638"/>
            <a:chExt cx="144016" cy="1008112"/>
          </a:xfrm>
        </p:grpSpPr>
        <p:cxnSp>
          <p:nvCxnSpPr>
            <p:cNvPr id="34" name="直接连接符 33"/>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flipV="1">
            <a:off x="9010535" y="4063846"/>
            <a:ext cx="195952" cy="1371667"/>
            <a:chOff x="971600" y="1563638"/>
            <a:chExt cx="144016" cy="1008112"/>
          </a:xfrm>
        </p:grpSpPr>
        <p:cxnSp>
          <p:nvCxnSpPr>
            <p:cNvPr id="37" name="直接连接符 36"/>
            <p:cNvCxnSpPr/>
            <p:nvPr/>
          </p:nvCxnSpPr>
          <p:spPr>
            <a:xfrm flipH="1" flipV="1">
              <a:off x="971600" y="2427734"/>
              <a:ext cx="144016" cy="144016"/>
            </a:xfrm>
            <a:prstGeom prst="line">
              <a:avLst/>
            </a:prstGeom>
            <a:ln w="6350">
              <a:solidFill>
                <a:schemeClr val="bg1">
                  <a:lumMod val="65000"/>
                </a:schemeClr>
              </a:solidFill>
              <a:prstDash val="lgDashDotDot"/>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71600" y="1563638"/>
              <a:ext cx="0" cy="864096"/>
            </a:xfrm>
            <a:prstGeom prst="line">
              <a:avLst/>
            </a:prstGeom>
            <a:ln w="6350">
              <a:solidFill>
                <a:schemeClr val="bg1">
                  <a:lumMod val="65000"/>
                </a:schemeClr>
              </a:solidFill>
              <a:prstDash val="lgDashDotDot"/>
              <a:headEnd type="oval" w="sm" len="sm"/>
            </a:ln>
          </p:spPr>
          <p:style>
            <a:lnRef idx="1">
              <a:schemeClr val="accent1"/>
            </a:lnRef>
            <a:fillRef idx="0">
              <a:schemeClr val="accent1"/>
            </a:fillRef>
            <a:effectRef idx="0">
              <a:schemeClr val="accent1"/>
            </a:effectRef>
            <a:fontRef idx="minor">
              <a:schemeClr val="tx1"/>
            </a:fontRef>
          </p:style>
        </p:cxnSp>
      </p:grpSp>
      <p:sp>
        <p:nvSpPr>
          <p:cNvPr id="39" name="Rectangle 13" descr="FD1DDF730CE4456e89755B07FE1653D0# #Rectangle 13"/>
          <p:cNvSpPr>
            <a:spLocks noChangeArrowheads="1"/>
          </p:cNvSpPr>
          <p:nvPr/>
        </p:nvSpPr>
        <p:spPr bwMode="auto">
          <a:xfrm>
            <a:off x="3181724" y="4945476"/>
            <a:ext cx="23645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sp>
        <p:nvSpPr>
          <p:cNvPr id="40" name="Rectangle 13" descr="FD1DDF730CE4456e89755B07FE1653D0# #Rectangle 13"/>
          <p:cNvSpPr>
            <a:spLocks noChangeArrowheads="1"/>
          </p:cNvSpPr>
          <p:nvPr/>
        </p:nvSpPr>
        <p:spPr bwMode="auto">
          <a:xfrm>
            <a:off x="6122210" y="4945477"/>
            <a:ext cx="23645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sp>
        <p:nvSpPr>
          <p:cNvPr id="41" name="Rectangle 13" descr="FD1DDF730CE4456e89755B07FE1653D0# #Rectangle 13"/>
          <p:cNvSpPr>
            <a:spLocks noChangeArrowheads="1"/>
          </p:cNvSpPr>
          <p:nvPr/>
        </p:nvSpPr>
        <p:spPr bwMode="auto">
          <a:xfrm>
            <a:off x="9091920" y="4945477"/>
            <a:ext cx="197266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400" dirty="0">
                <a:solidFill>
                  <a:schemeClr val="tx1">
                    <a:lumMod val="95000"/>
                    <a:lumOff val="5000"/>
                  </a:schemeClr>
                </a:solidFill>
                <a:latin typeface="+mn-lt"/>
                <a:ea typeface="+mn-ea"/>
                <a:cs typeface="+mn-ea"/>
                <a:sym typeface="+mn-lt"/>
              </a:rPr>
              <a:t>请在此输入您的内容，文字均可编辑。请在此输入您的内容，文字均可编辑。</a:t>
            </a:r>
            <a:endParaRPr lang="zh-CN" altLang="en-US" sz="1400" dirty="0">
              <a:solidFill>
                <a:schemeClr val="tx1">
                  <a:lumMod val="95000"/>
                  <a:lumOff val="5000"/>
                </a:schemeClr>
              </a:solidFill>
              <a:latin typeface="+mn-lt"/>
              <a:ea typeface="+mn-ea"/>
              <a:cs typeface="+mn-ea"/>
              <a:sym typeface="+mn-lt"/>
            </a:endParaRPr>
          </a:p>
        </p:txBody>
      </p:sp>
    </p:spTree>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53" presetClass="entr" presetSubtype="52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anim calcmode="lin" valueType="num">
                                      <p:cBhvr>
                                        <p:cTn id="27" dur="500" fill="hold"/>
                                        <p:tgtEl>
                                          <p:spTgt spid="15"/>
                                        </p:tgtEl>
                                        <p:attrNameLst>
                                          <p:attrName>ppt_x</p:attrName>
                                        </p:attrNameLst>
                                      </p:cBhvr>
                                      <p:tavLst>
                                        <p:tav tm="0">
                                          <p:val>
                                            <p:fltVal val="0.5"/>
                                          </p:val>
                                        </p:tav>
                                        <p:tav tm="100000">
                                          <p:val>
                                            <p:strVal val="#ppt_x"/>
                                          </p:val>
                                        </p:tav>
                                      </p:tavLst>
                                    </p:anim>
                                    <p:anim calcmode="lin" valueType="num">
                                      <p:cBhvr>
                                        <p:cTn id="28" dur="500" fill="hold"/>
                                        <p:tgtEl>
                                          <p:spTgt spid="15"/>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fltVal val="0.5"/>
                                          </p:val>
                                        </p:tav>
                                        <p:tav tm="100000">
                                          <p:val>
                                            <p:strVal val="#ppt_x"/>
                                          </p:val>
                                        </p:tav>
                                      </p:tavLst>
                                    </p:anim>
                                    <p:anim calcmode="lin" valueType="num">
                                      <p:cBhvr>
                                        <p:cTn id="35" dur="500" fill="hold"/>
                                        <p:tgtEl>
                                          <p:spTgt spid="16"/>
                                        </p:tgtEl>
                                        <p:attrNameLst>
                                          <p:attrName>ppt_y</p:attrName>
                                        </p:attrNameLst>
                                      </p:cBhvr>
                                      <p:tavLst>
                                        <p:tav tm="0">
                                          <p:val>
                                            <p:fltVal val="0.5"/>
                                          </p:val>
                                        </p:tav>
                                        <p:tav tm="100000">
                                          <p:val>
                                            <p:strVal val="#ppt_y"/>
                                          </p:val>
                                        </p:tav>
                                      </p:tavLst>
                                    </p:anim>
                                  </p:childTnLst>
                                </p:cTn>
                              </p:par>
                              <p:par>
                                <p:cTn id="36" presetID="49" presetClass="entr" presetSubtype="0" decel="100000" fill="hold" grpId="1"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par>
                                <p:cTn id="42" presetID="49" presetClass="entr" presetSubtype="0" decel="100000" fill="hold" grpId="1"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 calcmode="lin" valueType="num">
                                      <p:cBhvr>
                                        <p:cTn id="46" dur="500" fill="hold"/>
                                        <p:tgtEl>
                                          <p:spTgt spid="16"/>
                                        </p:tgtEl>
                                        <p:attrNameLst>
                                          <p:attrName>style.rotation</p:attrName>
                                        </p:attrNameLst>
                                      </p:cBhvr>
                                      <p:tavLst>
                                        <p:tav tm="0">
                                          <p:val>
                                            <p:fltVal val="360"/>
                                          </p:val>
                                        </p:tav>
                                        <p:tav tm="100000">
                                          <p:val>
                                            <p:fltVal val="0"/>
                                          </p:val>
                                        </p:tav>
                                      </p:tavLst>
                                    </p:anim>
                                    <p:animEffect transition="in" filter="fade">
                                      <p:cBhvr>
                                        <p:cTn id="47" dur="500"/>
                                        <p:tgtEl>
                                          <p:spTgt spid="16"/>
                                        </p:tgtEl>
                                      </p:cBhvr>
                                    </p:animEffect>
                                  </p:childTnLst>
                                </p:cTn>
                              </p:par>
                            </p:childTnLst>
                          </p:cTn>
                        </p:par>
                        <p:par>
                          <p:cTn id="48" fill="hold">
                            <p:stCondLst>
                              <p:cond delay="1000"/>
                            </p:stCondLst>
                            <p:childTnLst>
                              <p:par>
                                <p:cTn id="49" presetID="53" presetClass="entr" presetSubtype="52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fltVal val="0.5"/>
                                          </p:val>
                                        </p:tav>
                                        <p:tav tm="100000">
                                          <p:val>
                                            <p:strVal val="#ppt_x"/>
                                          </p:val>
                                        </p:tav>
                                      </p:tavLst>
                                    </p:anim>
                                    <p:anim calcmode="lin" valueType="num">
                                      <p:cBhvr>
                                        <p:cTn id="55" dur="500" fill="hold"/>
                                        <p:tgtEl>
                                          <p:spTgt spid="14"/>
                                        </p:tgtEl>
                                        <p:attrNameLst>
                                          <p:attrName>ppt_y</p:attrName>
                                        </p:attrNameLst>
                                      </p:cBhvr>
                                      <p:tavLst>
                                        <p:tav tm="0">
                                          <p:val>
                                            <p:fltVal val="0.5"/>
                                          </p:val>
                                        </p:tav>
                                        <p:tav tm="100000">
                                          <p:val>
                                            <p:strVal val="#ppt_y"/>
                                          </p:val>
                                        </p:tav>
                                      </p:tavLst>
                                    </p:anim>
                                  </p:childTnLst>
                                </p:cTn>
                              </p:par>
                              <p:par>
                                <p:cTn id="56" presetID="53" presetClass="entr" presetSubtype="52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fltVal val="0.5"/>
                                          </p:val>
                                        </p:tav>
                                        <p:tav tm="100000">
                                          <p:val>
                                            <p:strVal val="#ppt_x"/>
                                          </p:val>
                                        </p:tav>
                                      </p:tavLst>
                                    </p:anim>
                                    <p:anim calcmode="lin" valueType="num">
                                      <p:cBhvr>
                                        <p:cTn id="62" dur="500" fill="hold"/>
                                        <p:tgtEl>
                                          <p:spTgt spid="13"/>
                                        </p:tgtEl>
                                        <p:attrNameLst>
                                          <p:attrName>ppt_y</p:attrName>
                                        </p:attrNameLst>
                                      </p:cBhvr>
                                      <p:tavLst>
                                        <p:tav tm="0">
                                          <p:val>
                                            <p:fltVal val="0.5"/>
                                          </p:val>
                                        </p:tav>
                                        <p:tav tm="100000">
                                          <p:val>
                                            <p:strVal val="#ppt_y"/>
                                          </p:val>
                                        </p:tav>
                                      </p:tavLst>
                                    </p:anim>
                                  </p:childTnLst>
                                </p:cTn>
                              </p:par>
                              <p:par>
                                <p:cTn id="63" presetID="49" presetClass="entr" presetSubtype="0" decel="100000" fill="hold" grpId="1"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 calcmode="lin" valueType="num">
                                      <p:cBhvr>
                                        <p:cTn id="67" dur="500" fill="hold"/>
                                        <p:tgtEl>
                                          <p:spTgt spid="14"/>
                                        </p:tgtEl>
                                        <p:attrNameLst>
                                          <p:attrName>style.rotation</p:attrName>
                                        </p:attrNameLst>
                                      </p:cBhvr>
                                      <p:tavLst>
                                        <p:tav tm="0">
                                          <p:val>
                                            <p:fltVal val="360"/>
                                          </p:val>
                                        </p:tav>
                                        <p:tav tm="100000">
                                          <p:val>
                                            <p:fltVal val="0"/>
                                          </p:val>
                                        </p:tav>
                                      </p:tavLst>
                                    </p:anim>
                                    <p:animEffect transition="in" filter="fade">
                                      <p:cBhvr>
                                        <p:cTn id="68" dur="500"/>
                                        <p:tgtEl>
                                          <p:spTgt spid="14"/>
                                        </p:tgtEl>
                                      </p:cBhvr>
                                    </p:animEffect>
                                  </p:childTnLst>
                                </p:cTn>
                              </p:par>
                              <p:par>
                                <p:cTn id="69" presetID="49" presetClass="entr" presetSubtype="0" decel="100000" fill="hold" grpId="1"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 calcmode="lin" valueType="num">
                                      <p:cBhvr>
                                        <p:cTn id="73" dur="500" fill="hold"/>
                                        <p:tgtEl>
                                          <p:spTgt spid="13"/>
                                        </p:tgtEl>
                                        <p:attrNameLst>
                                          <p:attrName>style.rotation</p:attrName>
                                        </p:attrNameLst>
                                      </p:cBhvr>
                                      <p:tavLst>
                                        <p:tav tm="0">
                                          <p:val>
                                            <p:fltVal val="360"/>
                                          </p:val>
                                        </p:tav>
                                        <p:tav tm="100000">
                                          <p:val>
                                            <p:fltVal val="0"/>
                                          </p:val>
                                        </p:tav>
                                      </p:tavLst>
                                    </p:anim>
                                    <p:animEffect transition="in" filter="fade">
                                      <p:cBhvr>
                                        <p:cTn id="74" dur="500"/>
                                        <p:tgtEl>
                                          <p:spTgt spid="13"/>
                                        </p:tgtEl>
                                      </p:cBhvr>
                                    </p:animEffect>
                                  </p:childTnLst>
                                </p:cTn>
                              </p:par>
                            </p:childTnLst>
                          </p:cTn>
                        </p:par>
                        <p:par>
                          <p:cTn id="75" fill="hold">
                            <p:stCondLst>
                              <p:cond delay="1500"/>
                            </p:stCondLst>
                            <p:childTnLst>
                              <p:par>
                                <p:cTn id="76" presetID="53" presetClass="entr" presetSubtype="528"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500" fill="hold"/>
                                        <p:tgtEl>
                                          <p:spTgt spid="12"/>
                                        </p:tgtEl>
                                        <p:attrNameLst>
                                          <p:attrName>ppt_w</p:attrName>
                                        </p:attrNameLst>
                                      </p:cBhvr>
                                      <p:tavLst>
                                        <p:tav tm="0">
                                          <p:val>
                                            <p:fltVal val="0"/>
                                          </p:val>
                                        </p:tav>
                                        <p:tav tm="100000">
                                          <p:val>
                                            <p:strVal val="#ppt_w"/>
                                          </p:val>
                                        </p:tav>
                                      </p:tavLst>
                                    </p:anim>
                                    <p:anim calcmode="lin" valueType="num">
                                      <p:cBhvr>
                                        <p:cTn id="79" dur="500" fill="hold"/>
                                        <p:tgtEl>
                                          <p:spTgt spid="12"/>
                                        </p:tgtEl>
                                        <p:attrNameLst>
                                          <p:attrName>ppt_h</p:attrName>
                                        </p:attrNameLst>
                                      </p:cBhvr>
                                      <p:tavLst>
                                        <p:tav tm="0">
                                          <p:val>
                                            <p:fltVal val="0"/>
                                          </p:val>
                                        </p:tav>
                                        <p:tav tm="100000">
                                          <p:val>
                                            <p:strVal val="#ppt_h"/>
                                          </p:val>
                                        </p:tav>
                                      </p:tavLst>
                                    </p:anim>
                                    <p:animEffect transition="in" filter="fade">
                                      <p:cBhvr>
                                        <p:cTn id="80" dur="500"/>
                                        <p:tgtEl>
                                          <p:spTgt spid="12"/>
                                        </p:tgtEl>
                                      </p:cBhvr>
                                    </p:animEffect>
                                    <p:anim calcmode="lin" valueType="num">
                                      <p:cBhvr>
                                        <p:cTn id="81" dur="500" fill="hold"/>
                                        <p:tgtEl>
                                          <p:spTgt spid="12"/>
                                        </p:tgtEl>
                                        <p:attrNameLst>
                                          <p:attrName>ppt_x</p:attrName>
                                        </p:attrNameLst>
                                      </p:cBhvr>
                                      <p:tavLst>
                                        <p:tav tm="0">
                                          <p:val>
                                            <p:fltVal val="0.5"/>
                                          </p:val>
                                        </p:tav>
                                        <p:tav tm="100000">
                                          <p:val>
                                            <p:strVal val="#ppt_x"/>
                                          </p:val>
                                        </p:tav>
                                      </p:tavLst>
                                    </p:anim>
                                    <p:anim calcmode="lin" valueType="num">
                                      <p:cBhvr>
                                        <p:cTn id="82" dur="500" fill="hold"/>
                                        <p:tgtEl>
                                          <p:spTgt spid="12"/>
                                        </p:tgtEl>
                                        <p:attrNameLst>
                                          <p:attrName>ppt_y</p:attrName>
                                        </p:attrNameLst>
                                      </p:cBhvr>
                                      <p:tavLst>
                                        <p:tav tm="0">
                                          <p:val>
                                            <p:fltVal val="0.5"/>
                                          </p:val>
                                        </p:tav>
                                        <p:tav tm="100000">
                                          <p:val>
                                            <p:strVal val="#ppt_y"/>
                                          </p:val>
                                        </p:tav>
                                      </p:tavLst>
                                    </p:anim>
                                  </p:childTnLst>
                                </p:cTn>
                              </p:par>
                              <p:par>
                                <p:cTn id="83" presetID="53" presetClass="entr" presetSubtype="528"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500" fill="hold"/>
                                        <p:tgtEl>
                                          <p:spTgt spid="17"/>
                                        </p:tgtEl>
                                        <p:attrNameLst>
                                          <p:attrName>ppt_w</p:attrName>
                                        </p:attrNameLst>
                                      </p:cBhvr>
                                      <p:tavLst>
                                        <p:tav tm="0">
                                          <p:val>
                                            <p:fltVal val="0"/>
                                          </p:val>
                                        </p:tav>
                                        <p:tav tm="100000">
                                          <p:val>
                                            <p:strVal val="#ppt_w"/>
                                          </p:val>
                                        </p:tav>
                                      </p:tavLst>
                                    </p:anim>
                                    <p:anim calcmode="lin" valueType="num">
                                      <p:cBhvr>
                                        <p:cTn id="86" dur="500" fill="hold"/>
                                        <p:tgtEl>
                                          <p:spTgt spid="17"/>
                                        </p:tgtEl>
                                        <p:attrNameLst>
                                          <p:attrName>ppt_h</p:attrName>
                                        </p:attrNameLst>
                                      </p:cBhvr>
                                      <p:tavLst>
                                        <p:tav tm="0">
                                          <p:val>
                                            <p:fltVal val="0"/>
                                          </p:val>
                                        </p:tav>
                                        <p:tav tm="100000">
                                          <p:val>
                                            <p:strVal val="#ppt_h"/>
                                          </p:val>
                                        </p:tav>
                                      </p:tavLst>
                                    </p:anim>
                                    <p:animEffect transition="in" filter="fade">
                                      <p:cBhvr>
                                        <p:cTn id="87" dur="500"/>
                                        <p:tgtEl>
                                          <p:spTgt spid="17"/>
                                        </p:tgtEl>
                                      </p:cBhvr>
                                    </p:animEffect>
                                    <p:anim calcmode="lin" valueType="num">
                                      <p:cBhvr>
                                        <p:cTn id="88" dur="500" fill="hold"/>
                                        <p:tgtEl>
                                          <p:spTgt spid="17"/>
                                        </p:tgtEl>
                                        <p:attrNameLst>
                                          <p:attrName>ppt_x</p:attrName>
                                        </p:attrNameLst>
                                      </p:cBhvr>
                                      <p:tavLst>
                                        <p:tav tm="0">
                                          <p:val>
                                            <p:fltVal val="0.5"/>
                                          </p:val>
                                        </p:tav>
                                        <p:tav tm="100000">
                                          <p:val>
                                            <p:strVal val="#ppt_x"/>
                                          </p:val>
                                        </p:tav>
                                      </p:tavLst>
                                    </p:anim>
                                    <p:anim calcmode="lin" valueType="num">
                                      <p:cBhvr>
                                        <p:cTn id="89" dur="500" fill="hold"/>
                                        <p:tgtEl>
                                          <p:spTgt spid="17"/>
                                        </p:tgtEl>
                                        <p:attrNameLst>
                                          <p:attrName>ppt_y</p:attrName>
                                        </p:attrNameLst>
                                      </p:cBhvr>
                                      <p:tavLst>
                                        <p:tav tm="0">
                                          <p:val>
                                            <p:fltVal val="0.5"/>
                                          </p:val>
                                        </p:tav>
                                        <p:tav tm="100000">
                                          <p:val>
                                            <p:strVal val="#ppt_y"/>
                                          </p:val>
                                        </p:tav>
                                      </p:tavLst>
                                    </p:anim>
                                  </p:childTnLst>
                                </p:cTn>
                              </p:par>
                              <p:par>
                                <p:cTn id="90" presetID="49" presetClass="entr" presetSubtype="0" decel="100000" fill="hold" grpId="1" nodeType="with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p:cTn id="92" dur="500" fill="hold"/>
                                        <p:tgtEl>
                                          <p:spTgt spid="12"/>
                                        </p:tgtEl>
                                        <p:attrNameLst>
                                          <p:attrName>ppt_w</p:attrName>
                                        </p:attrNameLst>
                                      </p:cBhvr>
                                      <p:tavLst>
                                        <p:tav tm="0">
                                          <p:val>
                                            <p:fltVal val="0"/>
                                          </p:val>
                                        </p:tav>
                                        <p:tav tm="100000">
                                          <p:val>
                                            <p:strVal val="#ppt_w"/>
                                          </p:val>
                                        </p:tav>
                                      </p:tavLst>
                                    </p:anim>
                                    <p:anim calcmode="lin" valueType="num">
                                      <p:cBhvr>
                                        <p:cTn id="93" dur="500" fill="hold"/>
                                        <p:tgtEl>
                                          <p:spTgt spid="12"/>
                                        </p:tgtEl>
                                        <p:attrNameLst>
                                          <p:attrName>ppt_h</p:attrName>
                                        </p:attrNameLst>
                                      </p:cBhvr>
                                      <p:tavLst>
                                        <p:tav tm="0">
                                          <p:val>
                                            <p:fltVal val="0"/>
                                          </p:val>
                                        </p:tav>
                                        <p:tav tm="100000">
                                          <p:val>
                                            <p:strVal val="#ppt_h"/>
                                          </p:val>
                                        </p:tav>
                                      </p:tavLst>
                                    </p:anim>
                                    <p:anim calcmode="lin" valueType="num">
                                      <p:cBhvr>
                                        <p:cTn id="94" dur="500" fill="hold"/>
                                        <p:tgtEl>
                                          <p:spTgt spid="12"/>
                                        </p:tgtEl>
                                        <p:attrNameLst>
                                          <p:attrName>style.rotation</p:attrName>
                                        </p:attrNameLst>
                                      </p:cBhvr>
                                      <p:tavLst>
                                        <p:tav tm="0">
                                          <p:val>
                                            <p:fltVal val="360"/>
                                          </p:val>
                                        </p:tav>
                                        <p:tav tm="100000">
                                          <p:val>
                                            <p:fltVal val="0"/>
                                          </p:val>
                                        </p:tav>
                                      </p:tavLst>
                                    </p:anim>
                                    <p:animEffect transition="in" filter="fade">
                                      <p:cBhvr>
                                        <p:cTn id="95" dur="500"/>
                                        <p:tgtEl>
                                          <p:spTgt spid="12"/>
                                        </p:tgtEl>
                                      </p:cBhvr>
                                    </p:animEffect>
                                  </p:childTnLst>
                                </p:cTn>
                              </p:par>
                              <p:par>
                                <p:cTn id="96" presetID="49" presetClass="entr" presetSubtype="0" decel="100000" fill="hold" grpId="1" nodeType="withEffect">
                                  <p:stCondLst>
                                    <p:cond delay="0"/>
                                  </p:stCondLst>
                                  <p:childTnLst>
                                    <p:set>
                                      <p:cBhvr>
                                        <p:cTn id="97" dur="1" fill="hold">
                                          <p:stCondLst>
                                            <p:cond delay="0"/>
                                          </p:stCondLst>
                                        </p:cTn>
                                        <p:tgtEl>
                                          <p:spTgt spid="17"/>
                                        </p:tgtEl>
                                        <p:attrNameLst>
                                          <p:attrName>style.visibility</p:attrName>
                                        </p:attrNameLst>
                                      </p:cBhvr>
                                      <p:to>
                                        <p:strVal val="visible"/>
                                      </p:to>
                                    </p:set>
                                    <p:anim calcmode="lin" valueType="num">
                                      <p:cBhvr>
                                        <p:cTn id="98" dur="500" fill="hold"/>
                                        <p:tgtEl>
                                          <p:spTgt spid="17"/>
                                        </p:tgtEl>
                                        <p:attrNameLst>
                                          <p:attrName>ppt_w</p:attrName>
                                        </p:attrNameLst>
                                      </p:cBhvr>
                                      <p:tavLst>
                                        <p:tav tm="0">
                                          <p:val>
                                            <p:fltVal val="0"/>
                                          </p:val>
                                        </p:tav>
                                        <p:tav tm="100000">
                                          <p:val>
                                            <p:strVal val="#ppt_w"/>
                                          </p:val>
                                        </p:tav>
                                      </p:tavLst>
                                    </p:anim>
                                    <p:anim calcmode="lin" valueType="num">
                                      <p:cBhvr>
                                        <p:cTn id="99" dur="500" fill="hold"/>
                                        <p:tgtEl>
                                          <p:spTgt spid="17"/>
                                        </p:tgtEl>
                                        <p:attrNameLst>
                                          <p:attrName>ppt_h</p:attrName>
                                        </p:attrNameLst>
                                      </p:cBhvr>
                                      <p:tavLst>
                                        <p:tav tm="0">
                                          <p:val>
                                            <p:fltVal val="0"/>
                                          </p:val>
                                        </p:tav>
                                        <p:tav tm="100000">
                                          <p:val>
                                            <p:strVal val="#ppt_h"/>
                                          </p:val>
                                        </p:tav>
                                      </p:tavLst>
                                    </p:anim>
                                    <p:anim calcmode="lin" valueType="num">
                                      <p:cBhvr>
                                        <p:cTn id="100" dur="500" fill="hold"/>
                                        <p:tgtEl>
                                          <p:spTgt spid="17"/>
                                        </p:tgtEl>
                                        <p:attrNameLst>
                                          <p:attrName>style.rotation</p:attrName>
                                        </p:attrNameLst>
                                      </p:cBhvr>
                                      <p:tavLst>
                                        <p:tav tm="0">
                                          <p:val>
                                            <p:fltVal val="360"/>
                                          </p:val>
                                        </p:tav>
                                        <p:tav tm="100000">
                                          <p:val>
                                            <p:fltVal val="0"/>
                                          </p:val>
                                        </p:tav>
                                      </p:tavLst>
                                    </p:anim>
                                    <p:animEffect transition="in" filter="fade">
                                      <p:cBhvr>
                                        <p:cTn id="101" dur="500"/>
                                        <p:tgtEl>
                                          <p:spTgt spid="17"/>
                                        </p:tgtEl>
                                      </p:cBhvr>
                                    </p:animEffect>
                                  </p:childTnLst>
                                </p:cTn>
                              </p:par>
                            </p:childTnLst>
                          </p:cTn>
                        </p:par>
                        <p:par>
                          <p:cTn id="102" fill="hold">
                            <p:stCondLst>
                              <p:cond delay="2000"/>
                            </p:stCondLst>
                            <p:childTnLst>
                              <p:par>
                                <p:cTn id="103" presetID="22" presetClass="entr" presetSubtype="4" fill="hold"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ipe(down)">
                                      <p:cBhvr>
                                        <p:cTn id="105" dur="500"/>
                                        <p:tgtEl>
                                          <p:spTgt spid="18"/>
                                        </p:tgtEl>
                                      </p:cBhvr>
                                    </p:animEffect>
                                  </p:childTnLst>
                                </p:cTn>
                              </p:par>
                              <p:par>
                                <p:cTn id="106" presetID="22" presetClass="entr" presetSubtype="1" fill="hold"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up)">
                                      <p:cBhvr>
                                        <p:cTn id="108" dur="500"/>
                                        <p:tgtEl>
                                          <p:spTgt spid="30"/>
                                        </p:tgtEl>
                                      </p:cBhvr>
                                    </p:animEffect>
                                  </p:childTnLst>
                                </p:cTn>
                              </p:par>
                            </p:childTnLst>
                          </p:cTn>
                        </p:par>
                        <p:par>
                          <p:cTn id="109" fill="hold">
                            <p:stCondLst>
                              <p:cond delay="2500"/>
                            </p:stCondLst>
                            <p:childTnLst>
                              <p:par>
                                <p:cTn id="110" presetID="22" presetClass="entr" presetSubtype="8" fill="hold" grpId="0"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500"/>
                                        <p:tgtEl>
                                          <p:spTgt spid="3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wipe(left)">
                                      <p:cBhvr>
                                        <p:cTn id="115" dur="500"/>
                                        <p:tgtEl>
                                          <p:spTgt spid="21"/>
                                        </p:tgtEl>
                                      </p:cBhvr>
                                    </p:animEffect>
                                  </p:childTnLst>
                                </p:cTn>
                              </p:par>
                            </p:childTnLst>
                          </p:cTn>
                        </p:par>
                        <p:par>
                          <p:cTn id="116" fill="hold">
                            <p:stCondLst>
                              <p:cond delay="3000"/>
                            </p:stCondLst>
                            <p:childTnLst>
                              <p:par>
                                <p:cTn id="117" presetID="22" presetClass="entr" presetSubtype="4" fill="hold"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wipe(down)">
                                      <p:cBhvr>
                                        <p:cTn id="119" dur="500"/>
                                        <p:tgtEl>
                                          <p:spTgt spid="22"/>
                                        </p:tgtEl>
                                      </p:cBhvr>
                                    </p:animEffect>
                                  </p:childTnLst>
                                </p:cTn>
                              </p:par>
                              <p:par>
                                <p:cTn id="120" presetID="22" presetClass="entr" presetSubtype="1" fill="hold"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up)">
                                      <p:cBhvr>
                                        <p:cTn id="122" dur="500"/>
                                        <p:tgtEl>
                                          <p:spTgt spid="33"/>
                                        </p:tgtEl>
                                      </p:cBhvr>
                                    </p:animEffect>
                                  </p:childTnLst>
                                </p:cTn>
                              </p:par>
                            </p:childTnLst>
                          </p:cTn>
                        </p:par>
                        <p:par>
                          <p:cTn id="123" fill="hold">
                            <p:stCondLst>
                              <p:cond delay="3500"/>
                            </p:stCondLst>
                            <p:childTnLst>
                              <p:par>
                                <p:cTn id="124" presetID="22" presetClass="entr" presetSubtype="8" fill="hold" grpId="0"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wipe(left)">
                                      <p:cBhvr>
                                        <p:cTn id="126" dur="500"/>
                                        <p:tgtEl>
                                          <p:spTgt spid="40"/>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wipe(left)">
                                      <p:cBhvr>
                                        <p:cTn id="129" dur="500"/>
                                        <p:tgtEl>
                                          <p:spTgt spid="25"/>
                                        </p:tgtEl>
                                      </p:cBhvr>
                                    </p:animEffect>
                                  </p:childTnLst>
                                </p:cTn>
                              </p:par>
                            </p:childTnLst>
                          </p:cTn>
                        </p:par>
                        <p:par>
                          <p:cTn id="130" fill="hold">
                            <p:stCondLst>
                              <p:cond delay="4000"/>
                            </p:stCondLst>
                            <p:childTnLst>
                              <p:par>
                                <p:cTn id="131" presetID="22" presetClass="entr" presetSubtype="4" fill="hold" nodeType="afterEffect">
                                  <p:stCondLst>
                                    <p:cond delay="0"/>
                                  </p:stCondLst>
                                  <p:childTnLst>
                                    <p:set>
                                      <p:cBhvr>
                                        <p:cTn id="132" dur="1" fill="hold">
                                          <p:stCondLst>
                                            <p:cond delay="0"/>
                                          </p:stCondLst>
                                        </p:cTn>
                                        <p:tgtEl>
                                          <p:spTgt spid="26"/>
                                        </p:tgtEl>
                                        <p:attrNameLst>
                                          <p:attrName>style.visibility</p:attrName>
                                        </p:attrNameLst>
                                      </p:cBhvr>
                                      <p:to>
                                        <p:strVal val="visible"/>
                                      </p:to>
                                    </p:set>
                                    <p:animEffect transition="in" filter="wipe(down)">
                                      <p:cBhvr>
                                        <p:cTn id="133" dur="500"/>
                                        <p:tgtEl>
                                          <p:spTgt spid="26"/>
                                        </p:tgtEl>
                                      </p:cBhvr>
                                    </p:animEffect>
                                  </p:childTnLst>
                                </p:cTn>
                              </p:par>
                              <p:par>
                                <p:cTn id="134" presetID="22" presetClass="entr" presetSubtype="1"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wipe(up)">
                                      <p:cBhvr>
                                        <p:cTn id="136" dur="500"/>
                                        <p:tgtEl>
                                          <p:spTgt spid="36"/>
                                        </p:tgtEl>
                                      </p:cBhvr>
                                    </p:animEffect>
                                  </p:childTnLst>
                                </p:cTn>
                              </p:par>
                            </p:childTnLst>
                          </p:cTn>
                        </p:par>
                        <p:par>
                          <p:cTn id="137" fill="hold">
                            <p:stCondLst>
                              <p:cond delay="4500"/>
                            </p:stCondLst>
                            <p:childTnLst>
                              <p:par>
                                <p:cTn id="138" presetID="22" presetClass="entr" presetSubtype="8" fill="hold" grpId="0" nodeType="after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wipe(left)">
                                      <p:cBhvr>
                                        <p:cTn id="140" dur="500"/>
                                        <p:tgtEl>
                                          <p:spTgt spid="29"/>
                                        </p:tgtEl>
                                      </p:cBhvr>
                                    </p:animEffect>
                                  </p:childTnLst>
                                </p:cTn>
                              </p:par>
                              <p:par>
                                <p:cTn id="141" presetID="22" presetClass="entr" presetSubtype="8" fill="hold" grpId="0" nodeType="withEffect">
                                  <p:stCondLst>
                                    <p:cond delay="0"/>
                                  </p:stCondLst>
                                  <p:childTnLst>
                                    <p:set>
                                      <p:cBhvr>
                                        <p:cTn id="142" dur="1" fill="hold">
                                          <p:stCondLst>
                                            <p:cond delay="0"/>
                                          </p:stCondLst>
                                        </p:cTn>
                                        <p:tgtEl>
                                          <p:spTgt spid="41"/>
                                        </p:tgtEl>
                                        <p:attrNameLst>
                                          <p:attrName>style.visibility</p:attrName>
                                        </p:attrNameLst>
                                      </p:cBhvr>
                                      <p:to>
                                        <p:strVal val="visible"/>
                                      </p:to>
                                    </p:set>
                                    <p:animEffect transition="in" filter="wipe(left)">
                                      <p:cBhvr>
                                        <p:cTn id="1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21" grpId="0"/>
      <p:bldP spid="25" grpId="0"/>
      <p:bldP spid="29"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grpSp>
        <p:nvGrpSpPr>
          <p:cNvPr id="2" name="组合 1"/>
          <p:cNvGrpSpPr/>
          <p:nvPr/>
        </p:nvGrpSpPr>
        <p:grpSpPr>
          <a:xfrm>
            <a:off x="5465640" y="2244963"/>
            <a:ext cx="1260720" cy="3308485"/>
            <a:chOff x="5383890" y="1542487"/>
            <a:chExt cx="1723462" cy="4522849"/>
          </a:xfrm>
        </p:grpSpPr>
        <p:grpSp>
          <p:nvGrpSpPr>
            <p:cNvPr id="12" name="组合 11"/>
            <p:cNvGrpSpPr/>
            <p:nvPr/>
          </p:nvGrpSpPr>
          <p:grpSpPr>
            <a:xfrm>
              <a:off x="5383890" y="1542487"/>
              <a:ext cx="1123045" cy="1302732"/>
              <a:chOff x="5301679" y="1577352"/>
              <a:chExt cx="1123045" cy="1302732"/>
            </a:xfrm>
          </p:grpSpPr>
          <p:sp>
            <p:nvSpPr>
              <p:cNvPr id="13" name="六边形 12"/>
              <p:cNvSpPr/>
              <p:nvPr/>
            </p:nvSpPr>
            <p:spPr>
              <a:xfrm rot="5400000">
                <a:off x="5211836" y="1667195"/>
                <a:ext cx="1302732" cy="1123045"/>
              </a:xfrm>
              <a:prstGeom prst="hexagon">
                <a:avLst/>
              </a:prstGeom>
              <a:solidFill>
                <a:srgbClr val="50497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14"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8"/>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cs typeface="+mn-ea"/>
                  <a:sym typeface="+mn-lt"/>
                </a:endParaRPr>
              </a:p>
            </p:txBody>
          </p:sp>
        </p:grpSp>
        <p:grpSp>
          <p:nvGrpSpPr>
            <p:cNvPr id="15" name="组合 14"/>
            <p:cNvGrpSpPr/>
            <p:nvPr/>
          </p:nvGrpSpPr>
          <p:grpSpPr>
            <a:xfrm>
              <a:off x="5984307" y="2615320"/>
              <a:ext cx="1123045" cy="1302732"/>
              <a:chOff x="5902096" y="2650185"/>
              <a:chExt cx="1123045" cy="1302732"/>
            </a:xfrm>
          </p:grpSpPr>
          <p:sp>
            <p:nvSpPr>
              <p:cNvPr id="16" name="六边形 15"/>
              <p:cNvSpPr/>
              <p:nvPr/>
            </p:nvSpPr>
            <p:spPr>
              <a:xfrm rot="5400000">
                <a:off x="5812253" y="2740028"/>
                <a:ext cx="1302732" cy="1123045"/>
              </a:xfrm>
              <a:prstGeom prst="hexagon">
                <a:avLst/>
              </a:prstGeom>
              <a:solidFill>
                <a:srgbClr val="50497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17" name="KSO_Shape"/>
              <p:cNvSpPr>
                <a:spLocks noChangeArrowheads="1"/>
              </p:cNvSpPr>
              <p:nvPr/>
            </p:nvSpPr>
            <p:spPr bwMode="auto">
              <a:xfrm>
                <a:off x="6218596" y="3069394"/>
                <a:ext cx="490046" cy="460643"/>
              </a:xfrm>
              <a:custGeom>
                <a:avLst/>
                <a:gdLst>
                  <a:gd name="T0" fmla="*/ 186557 w 1993900"/>
                  <a:gd name="T1" fmla="*/ 1472017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8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7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7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cs typeface="+mn-ea"/>
                  <a:sym typeface="+mn-lt"/>
                </a:endParaRPr>
              </a:p>
            </p:txBody>
          </p:sp>
        </p:grpSp>
        <p:grpSp>
          <p:nvGrpSpPr>
            <p:cNvPr id="18" name="组合 17"/>
            <p:cNvGrpSpPr/>
            <p:nvPr/>
          </p:nvGrpSpPr>
          <p:grpSpPr>
            <a:xfrm>
              <a:off x="5383890" y="3689151"/>
              <a:ext cx="1123045" cy="1302732"/>
              <a:chOff x="5301679" y="3724016"/>
              <a:chExt cx="1123045" cy="1302732"/>
            </a:xfrm>
          </p:grpSpPr>
          <p:sp>
            <p:nvSpPr>
              <p:cNvPr id="19" name="六边形 18"/>
              <p:cNvSpPr/>
              <p:nvPr/>
            </p:nvSpPr>
            <p:spPr>
              <a:xfrm rot="5400000">
                <a:off x="5211836" y="3813859"/>
                <a:ext cx="1302732" cy="1123045"/>
              </a:xfrm>
              <a:prstGeom prst="hexagon">
                <a:avLst/>
              </a:prstGeom>
              <a:solidFill>
                <a:srgbClr val="50497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20"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cs typeface="+mn-ea"/>
                  <a:sym typeface="+mn-lt"/>
                </a:endParaRPr>
              </a:p>
            </p:txBody>
          </p:sp>
        </p:grpSp>
        <p:grpSp>
          <p:nvGrpSpPr>
            <p:cNvPr id="21" name="组合 20"/>
            <p:cNvGrpSpPr/>
            <p:nvPr/>
          </p:nvGrpSpPr>
          <p:grpSpPr>
            <a:xfrm>
              <a:off x="5968806" y="4762604"/>
              <a:ext cx="1123045" cy="1302732"/>
              <a:chOff x="5550606" y="4704901"/>
              <a:chExt cx="1123045" cy="1302732"/>
            </a:xfrm>
          </p:grpSpPr>
          <p:sp>
            <p:nvSpPr>
              <p:cNvPr id="22" name="六边形 21"/>
              <p:cNvSpPr/>
              <p:nvPr/>
            </p:nvSpPr>
            <p:spPr>
              <a:xfrm rot="5400000">
                <a:off x="5460763" y="4794744"/>
                <a:ext cx="1302732" cy="1123045"/>
              </a:xfrm>
              <a:prstGeom prst="hexagon">
                <a:avLst/>
              </a:prstGeom>
              <a:solidFill>
                <a:srgbClr val="50497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nvGrpSpPr>
              <p:cNvPr id="23" name="组合 22"/>
              <p:cNvGrpSpPr/>
              <p:nvPr/>
            </p:nvGrpSpPr>
            <p:grpSpPr>
              <a:xfrm>
                <a:off x="5923329" y="5169661"/>
                <a:ext cx="348517" cy="446576"/>
                <a:chOff x="3095876" y="2479873"/>
                <a:chExt cx="366231" cy="470769"/>
              </a:xfrm>
            </p:grpSpPr>
            <p:sp>
              <p:nvSpPr>
                <p:cNvPr id="2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cs typeface="+mn-ea"/>
                    <a:sym typeface="+mn-lt"/>
                  </a:endParaRPr>
                </a:p>
              </p:txBody>
            </p:sp>
            <p:sp>
              <p:nvSpPr>
                <p:cNvPr id="2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cs typeface="+mn-ea"/>
                    <a:sym typeface="+mn-lt"/>
                  </a:endParaRPr>
                </a:p>
              </p:txBody>
            </p:sp>
            <p:sp>
              <p:nvSpPr>
                <p:cNvPr id="2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cs typeface="+mn-ea"/>
                    <a:sym typeface="+mn-lt"/>
                  </a:endParaRPr>
                </a:p>
              </p:txBody>
            </p:sp>
            <p:sp>
              <p:nvSpPr>
                <p:cNvPr id="2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cs typeface="+mn-ea"/>
                    <a:sym typeface="+mn-lt"/>
                  </a:endParaRPr>
                </a:p>
              </p:txBody>
            </p:sp>
          </p:grpSp>
        </p:grpSp>
      </p:grpSp>
      <p:sp>
        <p:nvSpPr>
          <p:cNvPr id="28" name="TextBox 77"/>
          <p:cNvSpPr txBox="1"/>
          <p:nvPr/>
        </p:nvSpPr>
        <p:spPr>
          <a:xfrm>
            <a:off x="1510120" y="2165458"/>
            <a:ext cx="2609062"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85000"/>
                    <a:lumOff val="15000"/>
                  </a:schemeClr>
                </a:solidFill>
                <a:latin typeface="+mn-lt"/>
                <a:ea typeface="+mn-ea"/>
                <a:cs typeface="+mn-ea"/>
                <a:sym typeface="+mn-lt"/>
              </a:rPr>
              <a:t>输入你的标题</a:t>
            </a:r>
            <a:endParaRPr lang="id-ID" sz="2400" kern="1200" dirty="0">
              <a:solidFill>
                <a:schemeClr val="tx1">
                  <a:lumMod val="85000"/>
                  <a:lumOff val="15000"/>
                </a:schemeClr>
              </a:solidFill>
              <a:latin typeface="+mn-lt"/>
              <a:ea typeface="+mn-ea"/>
              <a:cs typeface="+mn-ea"/>
              <a:sym typeface="+mn-lt"/>
            </a:endParaRPr>
          </a:p>
        </p:txBody>
      </p:sp>
      <p:sp>
        <p:nvSpPr>
          <p:cNvPr id="29" name="Rectangle 81"/>
          <p:cNvSpPr/>
          <p:nvPr/>
        </p:nvSpPr>
        <p:spPr>
          <a:xfrm>
            <a:off x="1595945" y="2645559"/>
            <a:ext cx="3253987" cy="1061829"/>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单击添加详细文字说明，或复制文本黏贴自此右键只保留文字单击添加详细文字说明</a:t>
            </a:r>
            <a:endParaRPr lang="zh-CN" altLang="en-US" sz="1400" dirty="0">
              <a:solidFill>
                <a:schemeClr val="bg1">
                  <a:lumMod val="50000"/>
                </a:schemeClr>
              </a:solidFill>
              <a:cs typeface="+mn-ea"/>
              <a:sym typeface="+mn-lt"/>
            </a:endParaRPr>
          </a:p>
        </p:txBody>
      </p:sp>
      <p:sp>
        <p:nvSpPr>
          <p:cNvPr id="30" name="TextBox 77"/>
          <p:cNvSpPr txBox="1"/>
          <p:nvPr/>
        </p:nvSpPr>
        <p:spPr>
          <a:xfrm>
            <a:off x="1920251" y="4232243"/>
            <a:ext cx="2609062"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85000"/>
                    <a:lumOff val="15000"/>
                  </a:schemeClr>
                </a:solidFill>
                <a:latin typeface="+mn-lt"/>
                <a:ea typeface="+mn-ea"/>
                <a:cs typeface="+mn-ea"/>
                <a:sym typeface="+mn-lt"/>
              </a:rPr>
              <a:t>输入你的标题</a:t>
            </a:r>
            <a:endParaRPr lang="id-ID" sz="2400" kern="1200" dirty="0">
              <a:solidFill>
                <a:schemeClr val="tx1">
                  <a:lumMod val="85000"/>
                  <a:lumOff val="15000"/>
                </a:schemeClr>
              </a:solidFill>
              <a:latin typeface="+mn-lt"/>
              <a:ea typeface="+mn-ea"/>
              <a:cs typeface="+mn-ea"/>
              <a:sym typeface="+mn-lt"/>
            </a:endParaRPr>
          </a:p>
        </p:txBody>
      </p:sp>
      <p:sp>
        <p:nvSpPr>
          <p:cNvPr id="31" name="Rectangle 81"/>
          <p:cNvSpPr/>
          <p:nvPr/>
        </p:nvSpPr>
        <p:spPr>
          <a:xfrm>
            <a:off x="2006076" y="4712344"/>
            <a:ext cx="3253987" cy="1061829"/>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单击添加详细文字说明，或复制文本黏贴自此右键只保留文字单击添加详细文字说明</a:t>
            </a:r>
            <a:endParaRPr lang="zh-CN" altLang="en-US" sz="1400" dirty="0">
              <a:solidFill>
                <a:schemeClr val="bg1">
                  <a:lumMod val="50000"/>
                </a:schemeClr>
              </a:solidFill>
              <a:cs typeface="+mn-ea"/>
              <a:sym typeface="+mn-lt"/>
            </a:endParaRPr>
          </a:p>
        </p:txBody>
      </p:sp>
      <p:sp>
        <p:nvSpPr>
          <p:cNvPr id="32" name="TextBox 77"/>
          <p:cNvSpPr txBox="1"/>
          <p:nvPr/>
        </p:nvSpPr>
        <p:spPr>
          <a:xfrm>
            <a:off x="7239361" y="2254475"/>
            <a:ext cx="2609062"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85000"/>
                    <a:lumOff val="15000"/>
                  </a:schemeClr>
                </a:solidFill>
                <a:latin typeface="+mn-lt"/>
                <a:ea typeface="+mn-ea"/>
                <a:cs typeface="+mn-ea"/>
                <a:sym typeface="+mn-lt"/>
              </a:rPr>
              <a:t>输入你的标题</a:t>
            </a:r>
            <a:endParaRPr lang="id-ID" sz="2400" kern="1200" dirty="0">
              <a:solidFill>
                <a:schemeClr val="tx1">
                  <a:lumMod val="85000"/>
                  <a:lumOff val="15000"/>
                </a:schemeClr>
              </a:solidFill>
              <a:latin typeface="+mn-lt"/>
              <a:ea typeface="+mn-ea"/>
              <a:cs typeface="+mn-ea"/>
              <a:sym typeface="+mn-lt"/>
            </a:endParaRPr>
          </a:p>
        </p:txBody>
      </p:sp>
      <p:sp>
        <p:nvSpPr>
          <p:cNvPr id="33" name="Rectangle 81"/>
          <p:cNvSpPr/>
          <p:nvPr/>
        </p:nvSpPr>
        <p:spPr>
          <a:xfrm>
            <a:off x="7325186" y="2734576"/>
            <a:ext cx="3253987" cy="1061829"/>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单击添加详细文字说明，或复制文本黏贴自此右键只保留文字单击添加详细文字说明</a:t>
            </a:r>
            <a:endParaRPr lang="zh-CN" altLang="en-US" sz="1400" dirty="0">
              <a:solidFill>
                <a:schemeClr val="bg1">
                  <a:lumMod val="50000"/>
                </a:schemeClr>
              </a:solidFill>
              <a:cs typeface="+mn-ea"/>
              <a:sym typeface="+mn-lt"/>
            </a:endParaRPr>
          </a:p>
        </p:txBody>
      </p:sp>
      <p:sp>
        <p:nvSpPr>
          <p:cNvPr id="34" name="TextBox 77"/>
          <p:cNvSpPr txBox="1"/>
          <p:nvPr/>
        </p:nvSpPr>
        <p:spPr>
          <a:xfrm>
            <a:off x="7348467" y="4157143"/>
            <a:ext cx="2609062" cy="474533"/>
          </a:xfrm>
          <a:prstGeom prst="rect">
            <a:avLst/>
          </a:prstGeom>
        </p:spPr>
        <p:txBody>
          <a:bodyPr vert="horz" lIns="182880" tIns="91440" rIns="182880" bIns="91440" rtlCol="0" anchor="ctr">
            <a:noAutofit/>
          </a:bodyPr>
          <a:lstStyle>
            <a:defPPr>
              <a:defRPr lang="en-US"/>
            </a:defPPr>
            <a:lvl1pPr defTabSz="913765">
              <a:spcBef>
                <a:spcPct val="0"/>
              </a:spcBef>
              <a:defRPr sz="6600">
                <a:solidFill>
                  <a:srgbClr val="171717"/>
                </a:solidFill>
                <a:latin typeface="Bebas Neue" panose="020B0606020202050201" pitchFamily="34" charset="0"/>
                <a:ea typeface="Roboto Light" panose="02000000000000000000" pitchFamily="2" charset="0"/>
                <a:cs typeface="Lato Light" panose="020F0402020204030203" pitchFamily="34" charset="0"/>
              </a:defRPr>
            </a:lvl1pPr>
          </a:lstStyle>
          <a:p>
            <a:pPr algn="l" defTabSz="1828165" rtl="0"/>
            <a:r>
              <a:rPr lang="zh-CN" altLang="en-US" sz="2400" kern="1200" dirty="0">
                <a:solidFill>
                  <a:schemeClr val="tx1">
                    <a:lumMod val="85000"/>
                    <a:lumOff val="15000"/>
                  </a:schemeClr>
                </a:solidFill>
                <a:latin typeface="+mn-lt"/>
                <a:ea typeface="+mn-ea"/>
                <a:cs typeface="+mn-ea"/>
                <a:sym typeface="+mn-lt"/>
              </a:rPr>
              <a:t>输入你的标题</a:t>
            </a:r>
            <a:endParaRPr lang="id-ID" sz="2400" kern="1200" dirty="0">
              <a:solidFill>
                <a:schemeClr val="tx1">
                  <a:lumMod val="85000"/>
                  <a:lumOff val="15000"/>
                </a:schemeClr>
              </a:solidFill>
              <a:latin typeface="+mn-lt"/>
              <a:ea typeface="+mn-ea"/>
              <a:cs typeface="+mn-ea"/>
              <a:sym typeface="+mn-lt"/>
            </a:endParaRPr>
          </a:p>
        </p:txBody>
      </p:sp>
      <p:sp>
        <p:nvSpPr>
          <p:cNvPr id="35" name="Rectangle 81"/>
          <p:cNvSpPr/>
          <p:nvPr/>
        </p:nvSpPr>
        <p:spPr>
          <a:xfrm>
            <a:off x="7434292" y="4637244"/>
            <a:ext cx="3253987" cy="1061829"/>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单击添加详细文字说明，或复制文本黏贴自此右键只保留文字单击添加详细文字说明</a:t>
            </a:r>
            <a:endParaRPr lang="zh-CN" altLang="en-US" sz="1400" dirty="0">
              <a:solidFill>
                <a:schemeClr val="bg1">
                  <a:lumMod val="50000"/>
                </a:schemeClr>
              </a:solidFill>
              <a:cs typeface="+mn-ea"/>
              <a:sym typeface="+mn-lt"/>
            </a:endParaRPr>
          </a:p>
        </p:txBody>
      </p:sp>
    </p:spTree>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8" grpId="0"/>
      <p:bldP spid="29" grpId="0"/>
      <p:bldP spid="30" grpId="0"/>
      <p:bldP spid="31"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6" name="文本框 5"/>
          <p:cNvSpPr txBox="1"/>
          <p:nvPr/>
        </p:nvSpPr>
        <p:spPr>
          <a:xfrm>
            <a:off x="917634" y="4061978"/>
            <a:ext cx="10356729" cy="2215991"/>
          </a:xfrm>
          <a:prstGeom prst="rect">
            <a:avLst/>
          </a:prstGeom>
          <a:noFill/>
        </p:spPr>
        <p:txBody>
          <a:bodyPr wrap="square" rtlCol="0">
            <a:spAutoFit/>
          </a:bodyPr>
          <a:lstStyle/>
          <a:p>
            <a:pPr algn="dist"/>
            <a:r>
              <a:rPr lang="en-US" altLang="zh-CN" sz="13800" dirty="0">
                <a:solidFill>
                  <a:srgbClr val="F1E0CC"/>
                </a:solidFill>
                <a:latin typeface="Agency FB" panose="020B0503020202020204" pitchFamily="34" charset="0"/>
                <a:cs typeface="+mn-ea"/>
                <a:sym typeface="+mn-lt"/>
              </a:rPr>
              <a:t>BUSINESS</a:t>
            </a:r>
            <a:endParaRPr lang="zh-CN" altLang="en-US" sz="13800" dirty="0">
              <a:solidFill>
                <a:srgbClr val="F1E0CC"/>
              </a:solidFill>
              <a:latin typeface="Agency FB" panose="020B0503020202020204" pitchFamily="34" charset="0"/>
              <a:cs typeface="+mn-ea"/>
              <a:sym typeface="+mn-lt"/>
            </a:endParaRPr>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1149073" y="1073795"/>
            <a:ext cx="5770341" cy="3444454"/>
          </a:xfrm>
          <a:prstGeom prst="rect">
            <a:avLst/>
          </a:prstGeom>
          <a:ln w="31750">
            <a:solidFill>
              <a:schemeClr val="tx1">
                <a:lumMod val="85000"/>
                <a:lumOff val="15000"/>
              </a:schemeClr>
            </a:solidFill>
          </a:ln>
        </p:spPr>
      </p:pic>
      <p:sp>
        <p:nvSpPr>
          <p:cNvPr id="7" name="文本框 6"/>
          <p:cNvSpPr txBox="1"/>
          <p:nvPr/>
        </p:nvSpPr>
        <p:spPr>
          <a:xfrm>
            <a:off x="2976541" y="1350790"/>
            <a:ext cx="2115404" cy="769441"/>
          </a:xfrm>
          <a:prstGeom prst="rect">
            <a:avLst/>
          </a:prstGeom>
          <a:noFill/>
        </p:spPr>
        <p:txBody>
          <a:bodyPr wrap="square" rtlCol="0">
            <a:spAutoFit/>
          </a:bodyPr>
          <a:lstStyle>
            <a:defPPr>
              <a:defRPr lang="zh-CN"/>
            </a:defPPr>
            <a:lvl1pPr algn="dist">
              <a:defRPr sz="4400">
                <a:solidFill>
                  <a:srgbClr val="534C79"/>
                </a:solidFill>
                <a:latin typeface="Agency FB" panose="020B0503020202020204" pitchFamily="34" charset="0"/>
                <a:cs typeface="+mn-ea"/>
              </a:defRPr>
            </a:lvl1pPr>
          </a:lstStyle>
          <a:p>
            <a:r>
              <a:rPr lang="en-US" altLang="zh-CN" dirty="0">
                <a:sym typeface="+mn-lt"/>
              </a:rPr>
              <a:t>Part 03</a:t>
            </a:r>
            <a:endParaRPr lang="zh-CN" altLang="en-US" dirty="0">
              <a:sym typeface="+mn-lt"/>
            </a:endParaRPr>
          </a:p>
        </p:txBody>
      </p:sp>
      <p:sp>
        <p:nvSpPr>
          <p:cNvPr id="8" name="文本框 7"/>
          <p:cNvSpPr txBox="1"/>
          <p:nvPr/>
        </p:nvSpPr>
        <p:spPr>
          <a:xfrm>
            <a:off x="1817811" y="2302258"/>
            <a:ext cx="4432864" cy="830997"/>
          </a:xfrm>
          <a:prstGeom prst="rect">
            <a:avLst/>
          </a:prstGeom>
          <a:solidFill>
            <a:srgbClr val="DA584B"/>
          </a:solidFill>
        </p:spPr>
        <p:txBody>
          <a:bodyPr wrap="square" rtlCol="0">
            <a:spAutoFit/>
          </a:bodyPr>
          <a:lstStyle/>
          <a:p>
            <a:pPr algn="dist"/>
            <a:r>
              <a:rPr lang="zh-CN" altLang="en-US" sz="4800" dirty="0">
                <a:solidFill>
                  <a:schemeClr val="bg1"/>
                </a:solidFill>
                <a:cs typeface="+mn-ea"/>
                <a:sym typeface="+mn-lt"/>
              </a:rPr>
              <a:t>请输入标题</a:t>
            </a:r>
            <a:endParaRPr lang="zh-CN" altLang="en-US" sz="4800" dirty="0">
              <a:solidFill>
                <a:schemeClr val="bg1"/>
              </a:solidFill>
              <a:cs typeface="+mn-ea"/>
              <a:sym typeface="+mn-lt"/>
            </a:endParaRPr>
          </a:p>
        </p:txBody>
      </p:sp>
      <p:sp>
        <p:nvSpPr>
          <p:cNvPr id="9" name="文本框 8"/>
          <p:cNvSpPr txBox="1"/>
          <p:nvPr/>
        </p:nvSpPr>
        <p:spPr>
          <a:xfrm>
            <a:off x="1767998" y="3276528"/>
            <a:ext cx="4482677" cy="830997"/>
          </a:xfrm>
          <a:prstGeom prst="rect">
            <a:avLst/>
          </a:prstGeom>
          <a:noFill/>
        </p:spPr>
        <p:txBody>
          <a:bodyPr wrap="square" rtlCol="0">
            <a:spAutoFit/>
          </a:bodyPr>
          <a:lstStyle/>
          <a:p>
            <a:pPr algn="ctr"/>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sp>
        <p:nvSpPr>
          <p:cNvPr id="10" name="文本框 9"/>
          <p:cNvSpPr txBox="1"/>
          <p:nvPr/>
        </p:nvSpPr>
        <p:spPr>
          <a:xfrm>
            <a:off x="7319666" y="2316726"/>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1" name="文本框 10"/>
          <p:cNvSpPr txBox="1"/>
          <p:nvPr/>
        </p:nvSpPr>
        <p:spPr>
          <a:xfrm>
            <a:off x="7319666" y="2740774"/>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2" name="文本框 11"/>
          <p:cNvSpPr txBox="1"/>
          <p:nvPr/>
        </p:nvSpPr>
        <p:spPr>
          <a:xfrm>
            <a:off x="7319664" y="3216410"/>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3" name="文本框 12"/>
          <p:cNvSpPr txBox="1"/>
          <p:nvPr/>
        </p:nvSpPr>
        <p:spPr>
          <a:xfrm>
            <a:off x="7319664" y="3660433"/>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6" name="文本框 15"/>
          <p:cNvSpPr txBox="1"/>
          <p:nvPr/>
        </p:nvSpPr>
        <p:spPr>
          <a:xfrm>
            <a:off x="9178371" y="-283131"/>
            <a:ext cx="1976940" cy="6447919"/>
          </a:xfrm>
          <a:prstGeom prst="rect">
            <a:avLst/>
          </a:prstGeom>
          <a:noFill/>
        </p:spPr>
        <p:txBody>
          <a:bodyPr wrap="square" rtlCol="0">
            <a:spAutoFit/>
          </a:bodyPr>
          <a:lstStyle/>
          <a:p>
            <a:pPr algn="dist"/>
            <a:r>
              <a:rPr lang="zh-CN" altLang="en-US" sz="41300" dirty="0">
                <a:solidFill>
                  <a:srgbClr val="DA584B"/>
                </a:solidFill>
                <a:cs typeface="+mn-ea"/>
                <a:sym typeface="+mn-lt"/>
              </a:rPr>
              <a:t>”</a:t>
            </a:r>
            <a:endParaRPr lang="zh-CN" altLang="en-US" sz="41300" dirty="0">
              <a:solidFill>
                <a:srgbClr val="DA584B"/>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80">
                                          <p:stCondLst>
                                            <p:cond delay="0"/>
                                          </p:stCondLst>
                                        </p:cTn>
                                        <p:tgtEl>
                                          <p:spTgt spid="16"/>
                                        </p:tgtEl>
                                      </p:cBhvr>
                                    </p:animEffect>
                                    <p:anim calcmode="lin" valueType="num">
                                      <p:cBhvr>
                                        <p:cTn id="7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8" dur="26">
                                          <p:stCondLst>
                                            <p:cond delay="650"/>
                                          </p:stCondLst>
                                        </p:cTn>
                                        <p:tgtEl>
                                          <p:spTgt spid="16"/>
                                        </p:tgtEl>
                                      </p:cBhvr>
                                      <p:to x="100000" y="60000"/>
                                    </p:animScale>
                                    <p:animScale>
                                      <p:cBhvr>
                                        <p:cTn id="79" dur="166" decel="50000">
                                          <p:stCondLst>
                                            <p:cond delay="676"/>
                                          </p:stCondLst>
                                        </p:cTn>
                                        <p:tgtEl>
                                          <p:spTgt spid="16"/>
                                        </p:tgtEl>
                                      </p:cBhvr>
                                      <p:to x="100000" y="100000"/>
                                    </p:animScale>
                                    <p:animScale>
                                      <p:cBhvr>
                                        <p:cTn id="80" dur="26">
                                          <p:stCondLst>
                                            <p:cond delay="1312"/>
                                          </p:stCondLst>
                                        </p:cTn>
                                        <p:tgtEl>
                                          <p:spTgt spid="16"/>
                                        </p:tgtEl>
                                      </p:cBhvr>
                                      <p:to x="100000" y="80000"/>
                                    </p:animScale>
                                    <p:animScale>
                                      <p:cBhvr>
                                        <p:cTn id="81" dur="166" decel="50000">
                                          <p:stCondLst>
                                            <p:cond delay="1338"/>
                                          </p:stCondLst>
                                        </p:cTn>
                                        <p:tgtEl>
                                          <p:spTgt spid="16"/>
                                        </p:tgtEl>
                                      </p:cBhvr>
                                      <p:to x="100000" y="100000"/>
                                    </p:animScale>
                                    <p:animScale>
                                      <p:cBhvr>
                                        <p:cTn id="82" dur="26">
                                          <p:stCondLst>
                                            <p:cond delay="1642"/>
                                          </p:stCondLst>
                                        </p:cTn>
                                        <p:tgtEl>
                                          <p:spTgt spid="16"/>
                                        </p:tgtEl>
                                      </p:cBhvr>
                                      <p:to x="100000" y="90000"/>
                                    </p:animScale>
                                    <p:animScale>
                                      <p:cBhvr>
                                        <p:cTn id="83" dur="166" decel="50000">
                                          <p:stCondLst>
                                            <p:cond delay="1668"/>
                                          </p:stCondLst>
                                        </p:cTn>
                                        <p:tgtEl>
                                          <p:spTgt spid="16"/>
                                        </p:tgtEl>
                                      </p:cBhvr>
                                      <p:to x="100000" y="100000"/>
                                    </p:animScale>
                                    <p:animScale>
                                      <p:cBhvr>
                                        <p:cTn id="84" dur="26">
                                          <p:stCondLst>
                                            <p:cond delay="1808"/>
                                          </p:stCondLst>
                                        </p:cTn>
                                        <p:tgtEl>
                                          <p:spTgt spid="16"/>
                                        </p:tgtEl>
                                      </p:cBhvr>
                                      <p:to x="100000" y="95000"/>
                                    </p:animScale>
                                    <p:animScale>
                                      <p:cBhvr>
                                        <p:cTn id="8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p:bldP spid="12" grpId="0"/>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矩形 11"/>
          <p:cNvSpPr/>
          <p:nvPr/>
        </p:nvSpPr>
        <p:spPr>
          <a:xfrm>
            <a:off x="1169800" y="2197808"/>
            <a:ext cx="9721113" cy="3452362"/>
          </a:xfrm>
          <a:prstGeom prst="rect">
            <a:avLst/>
          </a:prstGeom>
          <a:noFill/>
          <a:ln w="92075">
            <a:solidFill>
              <a:srgbClr val="DA58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MH_Text_1"/>
          <p:cNvSpPr txBox="1">
            <a:spLocks noChangeArrowheads="1"/>
          </p:cNvSpPr>
          <p:nvPr>
            <p:custDataLst>
              <p:tags r:id="rId3"/>
            </p:custDataLst>
          </p:nvPr>
        </p:nvSpPr>
        <p:spPr bwMode="auto">
          <a:xfrm>
            <a:off x="1718264" y="3088497"/>
            <a:ext cx="3144866" cy="77483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30000"/>
              </a:lnSpc>
              <a:spcBef>
                <a:spcPts val="0"/>
              </a:spcBef>
              <a:spcAft>
                <a:spcPts val="0"/>
              </a:spcAft>
            </a:pPr>
            <a:r>
              <a:rPr lang="zh-CN" altLang="en-US" sz="1600" dirty="0">
                <a:solidFill>
                  <a:schemeClr val="tx1">
                    <a:lumMod val="75000"/>
                    <a:lumOff val="25000"/>
                  </a:schemeClr>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mn-lt"/>
              <a:cs typeface="+mn-ea"/>
              <a:sym typeface="+mn-lt"/>
            </a:endParaRPr>
          </a:p>
          <a:p>
            <a:pPr lvl="0" fontAlgn="auto">
              <a:lnSpc>
                <a:spcPct val="130000"/>
              </a:lnSpc>
              <a:spcBef>
                <a:spcPts val="0"/>
              </a:spcBef>
              <a:spcAft>
                <a:spcPts val="0"/>
              </a:spcAft>
            </a:pPr>
            <a:endParaRPr lang="en-US" altLang="zh-CN" sz="1600" dirty="0">
              <a:solidFill>
                <a:schemeClr val="tx1">
                  <a:lumMod val="75000"/>
                  <a:lumOff val="25000"/>
                </a:schemeClr>
              </a:solidFill>
              <a:latin typeface="+mn-lt"/>
              <a:cs typeface="+mn-ea"/>
              <a:sym typeface="+mn-lt"/>
            </a:endParaRPr>
          </a:p>
        </p:txBody>
      </p:sp>
      <p:sp>
        <p:nvSpPr>
          <p:cNvPr id="14" name="MH_SubTitle_1"/>
          <p:cNvSpPr txBox="1">
            <a:spLocks noChangeArrowheads="1"/>
          </p:cNvSpPr>
          <p:nvPr>
            <p:custDataLst>
              <p:tags r:id="rId4"/>
            </p:custDataLst>
          </p:nvPr>
        </p:nvSpPr>
        <p:spPr bwMode="auto">
          <a:xfrm>
            <a:off x="1718264" y="2694298"/>
            <a:ext cx="1965323" cy="44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457200" indent="-457200">
              <a:buNone/>
              <a:defRPr/>
            </a:pPr>
            <a:r>
              <a:rPr lang="zh-CN" altLang="en-US" sz="2400" b="0" kern="0" dirty="0">
                <a:solidFill>
                  <a:schemeClr val="tx1">
                    <a:lumMod val="75000"/>
                    <a:lumOff val="25000"/>
                  </a:schemeClr>
                </a:solidFill>
                <a:sym typeface="+mn-lt"/>
              </a:rPr>
              <a:t>输入标题</a:t>
            </a:r>
            <a:endParaRPr lang="zh-CN" altLang="en-US" sz="2400" b="0" kern="0" dirty="0">
              <a:solidFill>
                <a:schemeClr val="tx1">
                  <a:lumMod val="75000"/>
                  <a:lumOff val="25000"/>
                </a:schemeClr>
              </a:solidFill>
              <a:sym typeface="+mn-lt"/>
            </a:endParaRPr>
          </a:p>
        </p:txBody>
      </p:sp>
      <p:sp>
        <p:nvSpPr>
          <p:cNvPr id="15" name="MH_Text_1"/>
          <p:cNvSpPr txBox="1">
            <a:spLocks noChangeArrowheads="1"/>
          </p:cNvSpPr>
          <p:nvPr>
            <p:custDataLst>
              <p:tags r:id="rId5"/>
            </p:custDataLst>
          </p:nvPr>
        </p:nvSpPr>
        <p:spPr bwMode="auto">
          <a:xfrm>
            <a:off x="7379852" y="3040281"/>
            <a:ext cx="3144866" cy="77483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30000"/>
              </a:lnSpc>
              <a:spcBef>
                <a:spcPts val="0"/>
              </a:spcBef>
              <a:spcAft>
                <a:spcPts val="0"/>
              </a:spcAft>
            </a:pPr>
            <a:r>
              <a:rPr lang="zh-CN" altLang="en-US" sz="1600" dirty="0">
                <a:solidFill>
                  <a:schemeClr val="tx1">
                    <a:lumMod val="75000"/>
                    <a:lumOff val="25000"/>
                  </a:schemeClr>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mn-lt"/>
              <a:cs typeface="+mn-ea"/>
              <a:sym typeface="+mn-lt"/>
            </a:endParaRPr>
          </a:p>
          <a:p>
            <a:pPr lvl="0" fontAlgn="auto">
              <a:lnSpc>
                <a:spcPct val="130000"/>
              </a:lnSpc>
              <a:spcBef>
                <a:spcPts val="0"/>
              </a:spcBef>
              <a:spcAft>
                <a:spcPts val="0"/>
              </a:spcAft>
            </a:pPr>
            <a:endParaRPr lang="en-US" altLang="zh-CN" sz="1600" dirty="0">
              <a:solidFill>
                <a:schemeClr val="tx1">
                  <a:lumMod val="75000"/>
                  <a:lumOff val="25000"/>
                </a:schemeClr>
              </a:solidFill>
              <a:latin typeface="+mn-lt"/>
              <a:cs typeface="+mn-ea"/>
              <a:sym typeface="+mn-lt"/>
            </a:endParaRPr>
          </a:p>
        </p:txBody>
      </p:sp>
      <p:sp>
        <p:nvSpPr>
          <p:cNvPr id="16" name="MH_SubTitle_1"/>
          <p:cNvSpPr txBox="1">
            <a:spLocks noChangeArrowheads="1"/>
          </p:cNvSpPr>
          <p:nvPr>
            <p:custDataLst>
              <p:tags r:id="rId6"/>
            </p:custDataLst>
          </p:nvPr>
        </p:nvSpPr>
        <p:spPr bwMode="auto">
          <a:xfrm>
            <a:off x="7379852" y="2646082"/>
            <a:ext cx="1965323" cy="442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457200" indent="-457200">
              <a:buNone/>
              <a:defRPr/>
            </a:pPr>
            <a:r>
              <a:rPr lang="zh-CN" altLang="en-US" sz="2400" b="0" kern="0" dirty="0">
                <a:solidFill>
                  <a:schemeClr val="tx1">
                    <a:lumMod val="75000"/>
                    <a:lumOff val="25000"/>
                  </a:schemeClr>
                </a:solidFill>
                <a:sym typeface="+mn-lt"/>
              </a:rPr>
              <a:t>输入标题</a:t>
            </a:r>
            <a:endParaRPr lang="zh-CN" altLang="en-US" sz="2400" b="0" kern="0" dirty="0">
              <a:solidFill>
                <a:schemeClr val="tx1">
                  <a:lumMod val="75000"/>
                  <a:lumOff val="25000"/>
                </a:schemeClr>
              </a:solidFill>
              <a:sym typeface="+mn-lt"/>
            </a:endParaRPr>
          </a:p>
        </p:txBody>
      </p:sp>
      <p:pic>
        <p:nvPicPr>
          <p:cNvPr id="17" name="图片 16"/>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82466" t="53317" r="7384" b="8076"/>
          <a:stretch>
            <a:fillRect/>
          </a:stretch>
        </p:blipFill>
        <p:spPr>
          <a:xfrm flipH="1">
            <a:off x="5117494" y="1611883"/>
            <a:ext cx="1957012" cy="4709500"/>
          </a:xfrm>
          <a:prstGeom prst="rect">
            <a:avLst/>
          </a:prstGeom>
        </p:spPr>
      </p:pic>
      <p:sp>
        <p:nvSpPr>
          <p:cNvPr id="18" name="文本框 17"/>
          <p:cNvSpPr txBox="1"/>
          <p:nvPr/>
        </p:nvSpPr>
        <p:spPr>
          <a:xfrm>
            <a:off x="5588168" y="2035899"/>
            <a:ext cx="1015663" cy="3752184"/>
          </a:xfrm>
          <a:prstGeom prst="rect">
            <a:avLst/>
          </a:prstGeom>
          <a:noFill/>
        </p:spPr>
        <p:txBody>
          <a:bodyPr vert="eaVert" wrap="square" rtlCol="0">
            <a:spAutoFit/>
          </a:bodyPr>
          <a:lstStyle/>
          <a:p>
            <a:pPr algn="dist"/>
            <a:r>
              <a:rPr lang="en-US" altLang="zh-CN" sz="54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rPr>
              <a:t>BUSINESS</a:t>
            </a:r>
            <a:endParaRPr lang="zh-CN" altLang="en-US" sz="54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4" grpId="0"/>
      <p:bldP spid="15"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grpSp>
        <p:nvGrpSpPr>
          <p:cNvPr id="12" name="组合 11"/>
          <p:cNvGrpSpPr/>
          <p:nvPr/>
        </p:nvGrpSpPr>
        <p:grpSpPr>
          <a:xfrm>
            <a:off x="1660879" y="1963196"/>
            <a:ext cx="1885045" cy="1885045"/>
            <a:chOff x="1594118" y="2309561"/>
            <a:chExt cx="1885045" cy="1885045"/>
          </a:xfrm>
        </p:grpSpPr>
        <p:sp>
          <p:nvSpPr>
            <p:cNvPr id="13" name="弧形 12"/>
            <p:cNvSpPr/>
            <p:nvPr/>
          </p:nvSpPr>
          <p:spPr>
            <a:xfrm>
              <a:off x="1594118" y="2309561"/>
              <a:ext cx="1885045" cy="1885045"/>
            </a:xfrm>
            <a:prstGeom prst="arc">
              <a:avLst>
                <a:gd name="adj1" fmla="val 20411252"/>
                <a:gd name="adj2" fmla="val 19430369"/>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4" name="弧形 13"/>
            <p:cNvSpPr/>
            <p:nvPr/>
          </p:nvSpPr>
          <p:spPr>
            <a:xfrm>
              <a:off x="1594118" y="2309561"/>
              <a:ext cx="1885045" cy="1885045"/>
            </a:xfrm>
            <a:prstGeom prst="arc">
              <a:avLst/>
            </a:prstGeom>
            <a:noFill/>
            <a:ln w="152400">
              <a:solidFill>
                <a:srgbClr val="50497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cs typeface="+mn-ea"/>
                <a:sym typeface="+mn-lt"/>
              </a:endParaRPr>
            </a:p>
          </p:txBody>
        </p:sp>
      </p:grpSp>
      <p:sp>
        <p:nvSpPr>
          <p:cNvPr id="15" name="Oval 29"/>
          <p:cNvSpPr/>
          <p:nvPr/>
        </p:nvSpPr>
        <p:spPr>
          <a:xfrm>
            <a:off x="2282869" y="2521614"/>
            <a:ext cx="641065" cy="768207"/>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rgbClr val="DA584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cs typeface="+mn-ea"/>
              <a:sym typeface="+mn-lt"/>
            </a:endParaRPr>
          </a:p>
        </p:txBody>
      </p:sp>
      <p:grpSp>
        <p:nvGrpSpPr>
          <p:cNvPr id="16" name="组合 15"/>
          <p:cNvGrpSpPr/>
          <p:nvPr/>
        </p:nvGrpSpPr>
        <p:grpSpPr>
          <a:xfrm>
            <a:off x="5202683" y="1963196"/>
            <a:ext cx="1885045" cy="1885045"/>
            <a:chOff x="5153478" y="2309561"/>
            <a:chExt cx="1885045" cy="1885045"/>
          </a:xfrm>
        </p:grpSpPr>
        <p:sp>
          <p:nvSpPr>
            <p:cNvPr id="17" name="弧形 16"/>
            <p:cNvSpPr/>
            <p:nvPr/>
          </p:nvSpPr>
          <p:spPr>
            <a:xfrm>
              <a:off x="5153478" y="2309561"/>
              <a:ext cx="1885045" cy="1885045"/>
            </a:xfrm>
            <a:prstGeom prst="arc">
              <a:avLst>
                <a:gd name="adj1" fmla="val 20411252"/>
                <a:gd name="adj2" fmla="val 19430369"/>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8" name="弧形 17"/>
            <p:cNvSpPr/>
            <p:nvPr/>
          </p:nvSpPr>
          <p:spPr>
            <a:xfrm>
              <a:off x="5153478" y="2309561"/>
              <a:ext cx="1885045" cy="1885045"/>
            </a:xfrm>
            <a:prstGeom prst="arc">
              <a:avLst>
                <a:gd name="adj1" fmla="val 16200000"/>
                <a:gd name="adj2" fmla="val 3785054"/>
              </a:avLst>
            </a:prstGeom>
            <a:noFill/>
            <a:ln w="152400">
              <a:solidFill>
                <a:srgbClr val="50497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85000"/>
                    <a:lumOff val="15000"/>
                  </a:schemeClr>
                </a:solidFill>
                <a:cs typeface="+mn-ea"/>
                <a:sym typeface="+mn-lt"/>
              </a:endParaRPr>
            </a:p>
          </p:txBody>
        </p:sp>
      </p:grpSp>
      <p:sp>
        <p:nvSpPr>
          <p:cNvPr id="19" name="Oval 30"/>
          <p:cNvSpPr/>
          <p:nvPr/>
        </p:nvSpPr>
        <p:spPr>
          <a:xfrm>
            <a:off x="5729317" y="2522149"/>
            <a:ext cx="768207" cy="767137"/>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rgbClr val="DA584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cs typeface="+mn-ea"/>
              <a:sym typeface="+mn-lt"/>
            </a:endParaRPr>
          </a:p>
        </p:txBody>
      </p:sp>
      <p:grpSp>
        <p:nvGrpSpPr>
          <p:cNvPr id="20" name="组合 19"/>
          <p:cNvGrpSpPr/>
          <p:nvPr/>
        </p:nvGrpSpPr>
        <p:grpSpPr>
          <a:xfrm>
            <a:off x="8744488" y="1963196"/>
            <a:ext cx="1885045" cy="1885045"/>
            <a:chOff x="8712838" y="2309561"/>
            <a:chExt cx="1885045" cy="1885045"/>
          </a:xfrm>
        </p:grpSpPr>
        <p:sp>
          <p:nvSpPr>
            <p:cNvPr id="21" name="弧形 20"/>
            <p:cNvSpPr/>
            <p:nvPr/>
          </p:nvSpPr>
          <p:spPr>
            <a:xfrm>
              <a:off x="8712838" y="2309561"/>
              <a:ext cx="1885045" cy="1885045"/>
            </a:xfrm>
            <a:prstGeom prst="arc">
              <a:avLst>
                <a:gd name="adj1" fmla="val 20411252"/>
                <a:gd name="adj2" fmla="val 19430369"/>
              </a:avLst>
            </a:prstGeom>
            <a:ln w="19050">
              <a:solidFill>
                <a:srgbClr val="50497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cs typeface="+mn-ea"/>
                <a:sym typeface="+mn-lt"/>
              </a:endParaRPr>
            </a:p>
          </p:txBody>
        </p:sp>
        <p:sp>
          <p:nvSpPr>
            <p:cNvPr id="22" name="弧形 21"/>
            <p:cNvSpPr/>
            <p:nvPr/>
          </p:nvSpPr>
          <p:spPr>
            <a:xfrm>
              <a:off x="8712838" y="2309561"/>
              <a:ext cx="1885045" cy="1885045"/>
            </a:xfrm>
            <a:prstGeom prst="arc">
              <a:avLst>
                <a:gd name="adj1" fmla="val 16200000"/>
                <a:gd name="adj2" fmla="val 8314411"/>
              </a:avLst>
            </a:prstGeom>
            <a:noFill/>
            <a:ln w="152400">
              <a:solidFill>
                <a:srgbClr val="504975"/>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85000"/>
                    <a:lumOff val="15000"/>
                  </a:schemeClr>
                </a:solidFill>
                <a:cs typeface="+mn-ea"/>
                <a:sym typeface="+mn-lt"/>
              </a:endParaRPr>
            </a:p>
          </p:txBody>
        </p:sp>
      </p:grpSp>
      <p:sp>
        <p:nvSpPr>
          <p:cNvPr id="23" name="Oval 31"/>
          <p:cNvSpPr/>
          <p:nvPr/>
        </p:nvSpPr>
        <p:spPr>
          <a:xfrm>
            <a:off x="9302907" y="2522204"/>
            <a:ext cx="768207" cy="767027"/>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6 w 578320"/>
              <a:gd name="connsiteY15" fmla="*/ 396938 h 577432"/>
              <a:gd name="connsiteX16" fmla="*/ 578320 w 578320"/>
              <a:gd name="connsiteY16" fmla="*/ 422738 h 577432"/>
              <a:gd name="connsiteX17" fmla="*/ 551576 w 578320"/>
              <a:gd name="connsiteY17" fmla="*/ 449459 h 577432"/>
              <a:gd name="connsiteX18" fmla="*/ 424308 w 578320"/>
              <a:gd name="connsiteY18" fmla="*/ 449459 h 577432"/>
              <a:gd name="connsiteX19" fmla="*/ 468575 w 578320"/>
              <a:gd name="connsiteY19" fmla="*/ 396938 h 577432"/>
              <a:gd name="connsiteX20" fmla="*/ 25826 w 578320"/>
              <a:gd name="connsiteY20" fmla="*/ 392352 h 577432"/>
              <a:gd name="connsiteX21" fmla="*/ 106996 w 578320"/>
              <a:gd name="connsiteY21" fmla="*/ 392352 h 577432"/>
              <a:gd name="connsiteX22" fmla="*/ 149425 w 578320"/>
              <a:gd name="connsiteY22" fmla="*/ 444725 h 577432"/>
              <a:gd name="connsiteX23" fmla="*/ 25826 w 578320"/>
              <a:gd name="connsiteY23" fmla="*/ 444725 h 577432"/>
              <a:gd name="connsiteX24" fmla="*/ 0 w 578320"/>
              <a:gd name="connsiteY24" fmla="*/ 418998 h 577432"/>
              <a:gd name="connsiteX25" fmla="*/ 25826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3 w 578320"/>
              <a:gd name="connsiteY43" fmla="*/ 264231 h 577432"/>
              <a:gd name="connsiteX44" fmla="*/ 578320 w 578320"/>
              <a:gd name="connsiteY44" fmla="*/ 290952 h 577432"/>
              <a:gd name="connsiteX45" fmla="*/ 551603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4 h 577432"/>
              <a:gd name="connsiteX73" fmla="*/ 297074 w 578320"/>
              <a:gd name="connsiteY73" fmla="*/ 200757 h 577432"/>
              <a:gd name="connsiteX74" fmla="*/ 353338 w 578320"/>
              <a:gd name="connsiteY74" fmla="*/ 236678 h 577432"/>
              <a:gd name="connsiteX75" fmla="*/ 338580 w 578320"/>
              <a:gd name="connsiteY75" fmla="*/ 251415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9 h 577432"/>
              <a:gd name="connsiteX88" fmla="*/ 225129 w 578320"/>
              <a:gd name="connsiteY88" fmla="*/ 251415 h 577432"/>
              <a:gd name="connsiteX89" fmla="*/ 282316 w 578320"/>
              <a:gd name="connsiteY89" fmla="*/ 200757 h 577432"/>
              <a:gd name="connsiteX90" fmla="*/ 282316 w 578320"/>
              <a:gd name="connsiteY90" fmla="*/ 188784 h 577432"/>
              <a:gd name="connsiteX91" fmla="*/ 289695 w 578320"/>
              <a:gd name="connsiteY91" fmla="*/ 180494 h 577432"/>
              <a:gd name="connsiteX92" fmla="*/ 288699 w 578320"/>
              <a:gd name="connsiteY92" fmla="*/ 157519 h 577432"/>
              <a:gd name="connsiteX93" fmla="*/ 157752 w 578320"/>
              <a:gd name="connsiteY93" fmla="*/ 288255 h 577432"/>
              <a:gd name="connsiteX94" fmla="*/ 288699 w 578320"/>
              <a:gd name="connsiteY94" fmla="*/ 419912 h 577432"/>
              <a:gd name="connsiteX95" fmla="*/ 420567 w 578320"/>
              <a:gd name="connsiteY95" fmla="*/ 288255 h 577432"/>
              <a:gd name="connsiteX96" fmla="*/ 288699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9 w 578320"/>
              <a:gd name="connsiteY109" fmla="*/ 105041 h 577432"/>
              <a:gd name="connsiteX110" fmla="*/ 473130 w 578320"/>
              <a:gd name="connsiteY110" fmla="*/ 288255 h 577432"/>
              <a:gd name="connsiteX111" fmla="*/ 288699 w 578320"/>
              <a:gd name="connsiteY111" fmla="*/ 472390 h 577432"/>
              <a:gd name="connsiteX112" fmla="*/ 105189 w 578320"/>
              <a:gd name="connsiteY112" fmla="*/ 288255 h 577432"/>
              <a:gd name="connsiteX113" fmla="*/ 288699 w 578320"/>
              <a:gd name="connsiteY113" fmla="*/ 105041 h 577432"/>
              <a:gd name="connsiteX114" fmla="*/ 357002 w 578320"/>
              <a:gd name="connsiteY114" fmla="*/ 66280 h 577432"/>
              <a:gd name="connsiteX115" fmla="*/ 551578 w 578320"/>
              <a:gd name="connsiteY115" fmla="*/ 66280 h 577432"/>
              <a:gd name="connsiteX116" fmla="*/ 578320 w 578320"/>
              <a:gd name="connsiteY116" fmla="*/ 92080 h 577432"/>
              <a:gd name="connsiteX117" fmla="*/ 551578 w 578320"/>
              <a:gd name="connsiteY117" fmla="*/ 118801 h 577432"/>
              <a:gd name="connsiteX118" fmla="*/ 411410 w 578320"/>
              <a:gd name="connsiteY118" fmla="*/ 118801 h 577432"/>
              <a:gd name="connsiteX119" fmla="*/ 333026 w 578320"/>
              <a:gd name="connsiteY119" fmla="*/ 82865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8"/>
                  <a:pt x="245294" y="493646"/>
                </a:cubicBezTo>
                <a:cubicBezTo>
                  <a:pt x="241606" y="503782"/>
                  <a:pt x="232384" y="511153"/>
                  <a:pt x="220396" y="511153"/>
                </a:cubicBezTo>
                <a:lnTo>
                  <a:pt x="25820" y="511153"/>
                </a:lnTo>
                <a:cubicBezTo>
                  <a:pt x="11988" y="511153"/>
                  <a:pt x="0" y="499175"/>
                  <a:pt x="0" y="484432"/>
                </a:cubicBezTo>
                <a:cubicBezTo>
                  <a:pt x="0" y="470611"/>
                  <a:pt x="11988" y="458632"/>
                  <a:pt x="25820" y="458632"/>
                </a:cubicBezTo>
                <a:close/>
                <a:moveTo>
                  <a:pt x="468575" y="396938"/>
                </a:moveTo>
                <a:lnTo>
                  <a:pt x="551576" y="396938"/>
                </a:lnTo>
                <a:cubicBezTo>
                  <a:pt x="566331" y="396938"/>
                  <a:pt x="578320" y="408917"/>
                  <a:pt x="578320" y="422738"/>
                </a:cubicBezTo>
                <a:cubicBezTo>
                  <a:pt x="578320" y="437481"/>
                  <a:pt x="566331" y="449459"/>
                  <a:pt x="551576" y="449459"/>
                </a:cubicBezTo>
                <a:lnTo>
                  <a:pt x="424308" y="449459"/>
                </a:lnTo>
                <a:cubicBezTo>
                  <a:pt x="441830" y="434717"/>
                  <a:pt x="456586" y="416288"/>
                  <a:pt x="468575" y="396938"/>
                </a:cubicBezTo>
                <a:close/>
                <a:moveTo>
                  <a:pt x="25826" y="392352"/>
                </a:moveTo>
                <a:lnTo>
                  <a:pt x="106996" y="392352"/>
                </a:lnTo>
                <a:cubicBezTo>
                  <a:pt x="118064" y="412566"/>
                  <a:pt x="131900" y="430024"/>
                  <a:pt x="149425" y="444725"/>
                </a:cubicBezTo>
                <a:lnTo>
                  <a:pt x="25826" y="444725"/>
                </a:lnTo>
                <a:cubicBezTo>
                  <a:pt x="11991" y="444725"/>
                  <a:pt x="0" y="432781"/>
                  <a:pt x="0" y="418998"/>
                </a:cubicBezTo>
                <a:cubicBezTo>
                  <a:pt x="0" y="404297"/>
                  <a:pt x="11991" y="392352"/>
                  <a:pt x="25826" y="392352"/>
                </a:cubicBezTo>
                <a:close/>
                <a:moveTo>
                  <a:pt x="495311" y="330659"/>
                </a:moveTo>
                <a:lnTo>
                  <a:pt x="551573" y="330659"/>
                </a:lnTo>
                <a:cubicBezTo>
                  <a:pt x="566330" y="330659"/>
                  <a:pt x="578320" y="342604"/>
                  <a:pt x="578320" y="357305"/>
                </a:cubicBezTo>
                <a:cubicBezTo>
                  <a:pt x="578320" y="371088"/>
                  <a:pt x="566330" y="383032"/>
                  <a:pt x="551573" y="383032"/>
                </a:cubicBezTo>
                <a:lnTo>
                  <a:pt x="475942" y="383032"/>
                </a:lnTo>
                <a:cubicBezTo>
                  <a:pt x="485165" y="366493"/>
                  <a:pt x="490699" y="349036"/>
                  <a:pt x="495311" y="330659"/>
                </a:cubicBezTo>
                <a:close/>
                <a:moveTo>
                  <a:pt x="25814" y="325924"/>
                </a:moveTo>
                <a:lnTo>
                  <a:pt x="82051" y="325924"/>
                </a:lnTo>
                <a:cubicBezTo>
                  <a:pt x="85739" y="344353"/>
                  <a:pt x="91271" y="361860"/>
                  <a:pt x="99568" y="378445"/>
                </a:cubicBezTo>
                <a:lnTo>
                  <a:pt x="25814" y="378445"/>
                </a:lnTo>
                <a:cubicBezTo>
                  <a:pt x="11985" y="378445"/>
                  <a:pt x="0" y="367388"/>
                  <a:pt x="0" y="352645"/>
                </a:cubicBezTo>
                <a:cubicBezTo>
                  <a:pt x="0" y="337903"/>
                  <a:pt x="11985" y="325924"/>
                  <a:pt x="25814" y="325924"/>
                </a:cubicBezTo>
                <a:close/>
                <a:moveTo>
                  <a:pt x="297074" y="302072"/>
                </a:moveTo>
                <a:lnTo>
                  <a:pt x="297074" y="349966"/>
                </a:lnTo>
                <a:cubicBezTo>
                  <a:pt x="310909" y="349045"/>
                  <a:pt x="326589" y="341677"/>
                  <a:pt x="326589" y="326019"/>
                </a:cubicBezTo>
                <a:cubicBezTo>
                  <a:pt x="326589" y="310361"/>
                  <a:pt x="309987" y="304835"/>
                  <a:pt x="297074" y="302072"/>
                </a:cubicBezTo>
                <a:close/>
                <a:moveTo>
                  <a:pt x="498167" y="264231"/>
                </a:moveTo>
                <a:lnTo>
                  <a:pt x="551603" y="264231"/>
                </a:lnTo>
                <a:cubicBezTo>
                  <a:pt x="566343" y="264231"/>
                  <a:pt x="578320" y="276210"/>
                  <a:pt x="578320" y="290952"/>
                </a:cubicBezTo>
                <a:cubicBezTo>
                  <a:pt x="578320" y="304774"/>
                  <a:pt x="566343" y="316752"/>
                  <a:pt x="551603"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4"/>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30"/>
                  <a:pt x="578320" y="224672"/>
                </a:cubicBezTo>
                <a:cubicBezTo>
                  <a:pt x="578320" y="239415"/>
                  <a:pt x="566335" y="250472"/>
                  <a:pt x="551584" y="250472"/>
                </a:cubicBezTo>
                <a:lnTo>
                  <a:pt x="495347" y="250472"/>
                </a:lnTo>
                <a:cubicBezTo>
                  <a:pt x="492581" y="232044"/>
                  <a:pt x="486128"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4"/>
                </a:cubicBezTo>
                <a:lnTo>
                  <a:pt x="297074" y="200757"/>
                </a:lnTo>
                <a:cubicBezTo>
                  <a:pt x="315521" y="201678"/>
                  <a:pt x="353338" y="213652"/>
                  <a:pt x="353338" y="236678"/>
                </a:cubicBezTo>
                <a:cubicBezTo>
                  <a:pt x="353338" y="245888"/>
                  <a:pt x="346881" y="251415"/>
                  <a:pt x="338580" y="251415"/>
                </a:cubicBezTo>
                <a:cubicBezTo>
                  <a:pt x="322900" y="251415"/>
                  <a:pt x="322900" y="225625"/>
                  <a:pt x="297074" y="225625"/>
                </a:cubicBezTo>
                <a:lnTo>
                  <a:pt x="297074" y="270756"/>
                </a:lnTo>
                <a:cubicBezTo>
                  <a:pt x="328434" y="277204"/>
                  <a:pt x="356105" y="286414"/>
                  <a:pt x="356105" y="323256"/>
                </a:cubicBezTo>
                <a:cubicBezTo>
                  <a:pt x="356105" y="355492"/>
                  <a:pt x="332124"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3"/>
                  <a:pt x="227896" y="314966"/>
                  <a:pt x="237120" y="314966"/>
                </a:cubicBezTo>
                <a:cubicBezTo>
                  <a:pt x="263869" y="314966"/>
                  <a:pt x="242654" y="348124"/>
                  <a:pt x="282316" y="349966"/>
                </a:cubicBezTo>
                <a:lnTo>
                  <a:pt x="282316" y="299309"/>
                </a:lnTo>
                <a:cubicBezTo>
                  <a:pt x="247266" y="292861"/>
                  <a:pt x="225129" y="278125"/>
                  <a:pt x="225129" y="251415"/>
                </a:cubicBezTo>
                <a:cubicBezTo>
                  <a:pt x="225129" y="219178"/>
                  <a:pt x="252800" y="201678"/>
                  <a:pt x="282316" y="200757"/>
                </a:cubicBezTo>
                <a:lnTo>
                  <a:pt x="282316" y="188784"/>
                </a:lnTo>
                <a:cubicBezTo>
                  <a:pt x="282316" y="184178"/>
                  <a:pt x="285083" y="180494"/>
                  <a:pt x="289695" y="180494"/>
                </a:cubicBezTo>
                <a:close/>
                <a:moveTo>
                  <a:pt x="288699" y="157519"/>
                </a:moveTo>
                <a:cubicBezTo>
                  <a:pt x="216770" y="157519"/>
                  <a:pt x="157752" y="216443"/>
                  <a:pt x="157752" y="288255"/>
                </a:cubicBezTo>
                <a:cubicBezTo>
                  <a:pt x="157752" y="360989"/>
                  <a:pt x="216770" y="419912"/>
                  <a:pt x="288699" y="419912"/>
                </a:cubicBezTo>
                <a:cubicBezTo>
                  <a:pt x="361549" y="419912"/>
                  <a:pt x="420567" y="360989"/>
                  <a:pt x="420567" y="288255"/>
                </a:cubicBezTo>
                <a:cubicBezTo>
                  <a:pt x="420567" y="216443"/>
                  <a:pt x="361549" y="157519"/>
                  <a:pt x="288699" y="157519"/>
                </a:cubicBezTo>
                <a:close/>
                <a:moveTo>
                  <a:pt x="428895" y="132559"/>
                </a:moveTo>
                <a:lnTo>
                  <a:pt x="551571" y="132559"/>
                </a:lnTo>
                <a:cubicBezTo>
                  <a:pt x="566329" y="132559"/>
                  <a:pt x="578320" y="143616"/>
                  <a:pt x="578320" y="158359"/>
                </a:cubicBezTo>
                <a:cubicBezTo>
                  <a:pt x="578320" y="173101"/>
                  <a:pt x="566329" y="185080"/>
                  <a:pt x="551571" y="185080"/>
                </a:cubicBezTo>
                <a:lnTo>
                  <a:pt x="471324" y="185080"/>
                </a:lnTo>
                <a:cubicBezTo>
                  <a:pt x="460256" y="164808"/>
                  <a:pt x="445498" y="147301"/>
                  <a:pt x="428895" y="132559"/>
                </a:cubicBezTo>
                <a:close/>
                <a:moveTo>
                  <a:pt x="25822" y="127973"/>
                </a:moveTo>
                <a:lnTo>
                  <a:pt x="154012" y="127973"/>
                </a:lnTo>
                <a:cubicBezTo>
                  <a:pt x="136490" y="142715"/>
                  <a:pt x="121734" y="160222"/>
                  <a:pt x="108823" y="180494"/>
                </a:cubicBezTo>
                <a:lnTo>
                  <a:pt x="25822" y="180494"/>
                </a:lnTo>
                <a:cubicBezTo>
                  <a:pt x="11989" y="180494"/>
                  <a:pt x="0" y="168515"/>
                  <a:pt x="0" y="153773"/>
                </a:cubicBezTo>
                <a:cubicBezTo>
                  <a:pt x="0" y="139951"/>
                  <a:pt x="11989" y="127973"/>
                  <a:pt x="25822" y="127973"/>
                </a:cubicBezTo>
                <a:close/>
                <a:moveTo>
                  <a:pt x="288699" y="105041"/>
                </a:moveTo>
                <a:cubicBezTo>
                  <a:pt x="390136" y="105041"/>
                  <a:pt x="473130" y="186981"/>
                  <a:pt x="473130" y="288255"/>
                </a:cubicBezTo>
                <a:cubicBezTo>
                  <a:pt x="473130" y="389530"/>
                  <a:pt x="390136" y="472390"/>
                  <a:pt x="288699" y="472390"/>
                </a:cubicBezTo>
                <a:cubicBezTo>
                  <a:pt x="187261" y="472390"/>
                  <a:pt x="105189" y="389530"/>
                  <a:pt x="105189" y="288255"/>
                </a:cubicBezTo>
                <a:cubicBezTo>
                  <a:pt x="105189" y="186981"/>
                  <a:pt x="187261" y="105041"/>
                  <a:pt x="288699" y="105041"/>
                </a:cubicBezTo>
                <a:close/>
                <a:moveTo>
                  <a:pt x="357002" y="66280"/>
                </a:moveTo>
                <a:lnTo>
                  <a:pt x="551578" y="66280"/>
                </a:lnTo>
                <a:cubicBezTo>
                  <a:pt x="566332" y="66280"/>
                  <a:pt x="578320" y="78258"/>
                  <a:pt x="578320" y="92080"/>
                </a:cubicBezTo>
                <a:cubicBezTo>
                  <a:pt x="578320" y="106822"/>
                  <a:pt x="566332" y="118801"/>
                  <a:pt x="551578" y="118801"/>
                </a:cubicBezTo>
                <a:lnTo>
                  <a:pt x="411410" y="118801"/>
                </a:lnTo>
                <a:cubicBezTo>
                  <a:pt x="388356" y="102215"/>
                  <a:pt x="361613" y="89315"/>
                  <a:pt x="333026" y="82865"/>
                </a:cubicBezTo>
                <a:cubicBezTo>
                  <a:pt x="336715" y="73651"/>
                  <a:pt x="345936" y="66280"/>
                  <a:pt x="357002" y="66280"/>
                </a:cubicBezTo>
                <a:close/>
                <a:moveTo>
                  <a:pt x="356932" y="0"/>
                </a:moveTo>
                <a:lnTo>
                  <a:pt x="551569" y="0"/>
                </a:lnTo>
                <a:cubicBezTo>
                  <a:pt x="566328" y="0"/>
                  <a:pt x="578320" y="11978"/>
                  <a:pt x="578320" y="25800"/>
                </a:cubicBezTo>
                <a:cubicBezTo>
                  <a:pt x="578320" y="40542"/>
                  <a:pt x="566328" y="52521"/>
                  <a:pt x="551569" y="52521"/>
                </a:cubicBezTo>
                <a:lnTo>
                  <a:pt x="356932" y="52521"/>
                </a:lnTo>
                <a:cubicBezTo>
                  <a:pt x="343095" y="52521"/>
                  <a:pt x="331103" y="40542"/>
                  <a:pt x="331103" y="25800"/>
                </a:cubicBezTo>
                <a:cubicBezTo>
                  <a:pt x="331103" y="11978"/>
                  <a:pt x="343095" y="0"/>
                  <a:pt x="356932" y="0"/>
                </a:cubicBezTo>
                <a:close/>
              </a:path>
            </a:pathLst>
          </a:custGeom>
          <a:solidFill>
            <a:srgbClr val="DA584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cs typeface="+mn-ea"/>
              <a:sym typeface="+mn-lt"/>
            </a:endParaRPr>
          </a:p>
        </p:txBody>
      </p:sp>
      <p:sp>
        <p:nvSpPr>
          <p:cNvPr id="24" name="矩形 23"/>
          <p:cNvSpPr/>
          <p:nvPr/>
        </p:nvSpPr>
        <p:spPr>
          <a:xfrm>
            <a:off x="1895515" y="4314450"/>
            <a:ext cx="1415772" cy="338554"/>
          </a:xfrm>
          <a:prstGeom prst="rect">
            <a:avLst/>
          </a:prstGeom>
        </p:spPr>
        <p:txBody>
          <a:bodyPr wrap="none">
            <a:spAutoFit/>
          </a:bodyPr>
          <a:lstStyle/>
          <a:p>
            <a:pPr lvl="0" algn="ctr">
              <a:defRPr/>
            </a:pPr>
            <a:r>
              <a:rPr lang="zh-CN" altLang="en-US" sz="1600" b="1" kern="0" dirty="0">
                <a:solidFill>
                  <a:schemeClr val="tx1">
                    <a:lumMod val="85000"/>
                    <a:lumOff val="15000"/>
                  </a:schemeClr>
                </a:solidFill>
                <a:cs typeface="+mn-ea"/>
                <a:sym typeface="+mn-lt"/>
              </a:rPr>
              <a:t>填写段落标题</a:t>
            </a:r>
            <a:endParaRPr lang="zh-CN" altLang="en-US" sz="1600" b="1" kern="0" dirty="0">
              <a:solidFill>
                <a:schemeClr val="tx1">
                  <a:lumMod val="85000"/>
                  <a:lumOff val="15000"/>
                </a:schemeClr>
              </a:solidFill>
              <a:cs typeface="+mn-ea"/>
              <a:sym typeface="+mn-lt"/>
            </a:endParaRPr>
          </a:p>
        </p:txBody>
      </p:sp>
      <p:sp>
        <p:nvSpPr>
          <p:cNvPr id="25" name="矩形 24"/>
          <p:cNvSpPr/>
          <p:nvPr/>
        </p:nvSpPr>
        <p:spPr>
          <a:xfrm>
            <a:off x="1036585" y="4699278"/>
            <a:ext cx="3133634" cy="1061829"/>
          </a:xfrm>
          <a:prstGeom prst="rect">
            <a:avLst/>
          </a:prstGeom>
        </p:spPr>
        <p:txBody>
          <a:bodyPr wrap="square">
            <a:spAutoFit/>
          </a:bodyPr>
          <a:lstStyle/>
          <a:p>
            <a:pPr lvl="0" algn="ctr">
              <a:lnSpc>
                <a:spcPct val="150000"/>
              </a:lnSpc>
              <a:defRPr/>
            </a:pPr>
            <a:r>
              <a:rPr lang="zh-CN" altLang="en-US" sz="1400" kern="0" dirty="0">
                <a:solidFill>
                  <a:schemeClr val="tx1">
                    <a:lumMod val="85000"/>
                    <a:lumOff val="15000"/>
                  </a:schemeClr>
                </a:solidFill>
                <a:cs typeface="+mn-ea"/>
                <a:sym typeface="+mn-lt"/>
              </a:rPr>
              <a:t>请替换文字内容，修改文字内容，也可以直接复制你的内容到此。请替换文字内容，修改文字内容</a:t>
            </a:r>
            <a:endParaRPr lang="zh-CN" altLang="en-US" sz="1400" kern="0" dirty="0">
              <a:solidFill>
                <a:schemeClr val="tx1">
                  <a:lumMod val="85000"/>
                  <a:lumOff val="15000"/>
                </a:schemeClr>
              </a:solidFill>
              <a:cs typeface="+mn-ea"/>
              <a:sym typeface="+mn-lt"/>
            </a:endParaRPr>
          </a:p>
        </p:txBody>
      </p:sp>
      <p:sp>
        <p:nvSpPr>
          <p:cNvPr id="26" name="矩形 25"/>
          <p:cNvSpPr/>
          <p:nvPr/>
        </p:nvSpPr>
        <p:spPr>
          <a:xfrm>
            <a:off x="5437319" y="4314450"/>
            <a:ext cx="1415772" cy="338554"/>
          </a:xfrm>
          <a:prstGeom prst="rect">
            <a:avLst/>
          </a:prstGeom>
        </p:spPr>
        <p:txBody>
          <a:bodyPr wrap="none">
            <a:spAutoFit/>
          </a:bodyPr>
          <a:lstStyle/>
          <a:p>
            <a:pPr lvl="0" algn="ctr">
              <a:defRPr/>
            </a:pPr>
            <a:r>
              <a:rPr lang="zh-CN" altLang="en-US" sz="1600" b="1" kern="0" dirty="0">
                <a:solidFill>
                  <a:schemeClr val="tx1">
                    <a:lumMod val="85000"/>
                    <a:lumOff val="15000"/>
                  </a:schemeClr>
                </a:solidFill>
                <a:cs typeface="+mn-ea"/>
                <a:sym typeface="+mn-lt"/>
              </a:rPr>
              <a:t>填写段落标题</a:t>
            </a:r>
            <a:endParaRPr lang="zh-CN" altLang="en-US" sz="1600" b="1" kern="0" dirty="0">
              <a:solidFill>
                <a:schemeClr val="tx1">
                  <a:lumMod val="85000"/>
                  <a:lumOff val="15000"/>
                </a:schemeClr>
              </a:solidFill>
              <a:cs typeface="+mn-ea"/>
              <a:sym typeface="+mn-lt"/>
            </a:endParaRPr>
          </a:p>
        </p:txBody>
      </p:sp>
      <p:sp>
        <p:nvSpPr>
          <p:cNvPr id="27" name="矩形 26"/>
          <p:cNvSpPr/>
          <p:nvPr/>
        </p:nvSpPr>
        <p:spPr>
          <a:xfrm>
            <a:off x="4578389" y="4699278"/>
            <a:ext cx="3133634" cy="1061829"/>
          </a:xfrm>
          <a:prstGeom prst="rect">
            <a:avLst/>
          </a:prstGeom>
        </p:spPr>
        <p:txBody>
          <a:bodyPr wrap="square">
            <a:spAutoFit/>
          </a:bodyPr>
          <a:lstStyle/>
          <a:p>
            <a:pPr lvl="0" algn="ctr">
              <a:lnSpc>
                <a:spcPct val="150000"/>
              </a:lnSpc>
              <a:defRPr/>
            </a:pPr>
            <a:r>
              <a:rPr lang="zh-CN" altLang="en-US" sz="1400" kern="0" dirty="0">
                <a:solidFill>
                  <a:schemeClr val="tx1">
                    <a:lumMod val="85000"/>
                    <a:lumOff val="15000"/>
                  </a:schemeClr>
                </a:solidFill>
                <a:cs typeface="+mn-ea"/>
                <a:sym typeface="+mn-lt"/>
              </a:rPr>
              <a:t>请替换文字内容，修改文字内容，也可以直接复制你的内容到此。请替换文字内容，修改文字内容</a:t>
            </a:r>
            <a:endParaRPr lang="zh-CN" altLang="en-US" sz="1400" kern="0" dirty="0">
              <a:solidFill>
                <a:schemeClr val="tx1">
                  <a:lumMod val="85000"/>
                  <a:lumOff val="15000"/>
                </a:schemeClr>
              </a:solidFill>
              <a:cs typeface="+mn-ea"/>
              <a:sym typeface="+mn-lt"/>
            </a:endParaRPr>
          </a:p>
        </p:txBody>
      </p:sp>
      <p:sp>
        <p:nvSpPr>
          <p:cNvPr id="28" name="矩形 27"/>
          <p:cNvSpPr/>
          <p:nvPr/>
        </p:nvSpPr>
        <p:spPr>
          <a:xfrm>
            <a:off x="8979124" y="4314450"/>
            <a:ext cx="1415772" cy="338554"/>
          </a:xfrm>
          <a:prstGeom prst="rect">
            <a:avLst/>
          </a:prstGeom>
        </p:spPr>
        <p:txBody>
          <a:bodyPr wrap="none">
            <a:spAutoFit/>
          </a:bodyPr>
          <a:lstStyle/>
          <a:p>
            <a:pPr lvl="0" algn="ctr">
              <a:defRPr/>
            </a:pPr>
            <a:r>
              <a:rPr lang="zh-CN" altLang="en-US" sz="1600" b="1" kern="0" dirty="0">
                <a:solidFill>
                  <a:schemeClr val="tx1">
                    <a:lumMod val="85000"/>
                    <a:lumOff val="15000"/>
                  </a:schemeClr>
                </a:solidFill>
                <a:cs typeface="+mn-ea"/>
                <a:sym typeface="+mn-lt"/>
              </a:rPr>
              <a:t>填写段落标题</a:t>
            </a:r>
            <a:endParaRPr lang="zh-CN" altLang="en-US" sz="1600" b="1" kern="0" dirty="0">
              <a:solidFill>
                <a:schemeClr val="tx1">
                  <a:lumMod val="85000"/>
                  <a:lumOff val="15000"/>
                </a:schemeClr>
              </a:solidFill>
              <a:cs typeface="+mn-ea"/>
              <a:sym typeface="+mn-lt"/>
            </a:endParaRPr>
          </a:p>
        </p:txBody>
      </p:sp>
      <p:sp>
        <p:nvSpPr>
          <p:cNvPr id="29" name="矩形 28"/>
          <p:cNvSpPr/>
          <p:nvPr/>
        </p:nvSpPr>
        <p:spPr>
          <a:xfrm>
            <a:off x="8120194" y="4699278"/>
            <a:ext cx="3133634" cy="1061829"/>
          </a:xfrm>
          <a:prstGeom prst="rect">
            <a:avLst/>
          </a:prstGeom>
        </p:spPr>
        <p:txBody>
          <a:bodyPr wrap="square">
            <a:spAutoFit/>
          </a:bodyPr>
          <a:lstStyle/>
          <a:p>
            <a:pPr lvl="0" algn="ctr">
              <a:lnSpc>
                <a:spcPct val="150000"/>
              </a:lnSpc>
              <a:defRPr/>
            </a:pPr>
            <a:r>
              <a:rPr lang="zh-CN" altLang="en-US" sz="1400" kern="0" dirty="0">
                <a:solidFill>
                  <a:schemeClr val="tx1">
                    <a:lumMod val="85000"/>
                    <a:lumOff val="15000"/>
                  </a:schemeClr>
                </a:solidFill>
                <a:cs typeface="+mn-ea"/>
                <a:sym typeface="+mn-lt"/>
              </a:rPr>
              <a:t>请替换文字内容，修改文字内容，也可以直接复制你的内容到此。请替换文字内容，修改文字内容</a:t>
            </a:r>
            <a:endParaRPr lang="zh-CN" altLang="en-US" sz="1400" kern="0" dirty="0">
              <a:solidFill>
                <a:schemeClr val="tx1">
                  <a:lumMod val="85000"/>
                  <a:lumOff val="15000"/>
                </a:schemeClr>
              </a:solidFill>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21"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000"/>
                            </p:stCondLst>
                            <p:childTnLst>
                              <p:par>
                                <p:cTn id="31" presetID="21"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500"/>
                                        <p:tgtEl>
                                          <p:spTgt spid="1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1500"/>
                            </p:stCondLst>
                            <p:childTnLst>
                              <p:par>
                                <p:cTn id="40" presetID="21" presetClass="entr" presetSubtype="1"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500"/>
                                        <p:tgtEl>
                                          <p:spTgt spid="2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par>
                          <p:cTn id="48" fill="hold">
                            <p:stCondLst>
                              <p:cond delay="2000"/>
                            </p:stCondLst>
                            <p:childTnLst>
                              <p:par>
                                <p:cTn id="49" presetID="23" presetClass="entr" presetSubtype="288" decel="100000" fill="hold" grpId="0" nodeType="afterEffect">
                                  <p:stCondLst>
                                    <p:cond delay="0"/>
                                  </p:stCondLst>
                                  <p:iterate type="lt">
                                    <p:tmPct val="15000"/>
                                  </p:iterate>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strVal val="8/3*#ppt_w"/>
                                          </p:val>
                                        </p:tav>
                                        <p:tav tm="100000">
                                          <p:val>
                                            <p:strVal val="#ppt_w"/>
                                          </p:val>
                                        </p:tav>
                                      </p:tavLst>
                                    </p:anim>
                                    <p:anim calcmode="lin" valueType="num">
                                      <p:cBhvr>
                                        <p:cTn id="52" dur="500" fill="hold"/>
                                        <p:tgtEl>
                                          <p:spTgt spid="24"/>
                                        </p:tgtEl>
                                        <p:attrNameLst>
                                          <p:attrName>ppt_h</p:attrName>
                                        </p:attrNameLst>
                                      </p:cBhvr>
                                      <p:tavLst>
                                        <p:tav tm="0">
                                          <p:val>
                                            <p:strVal val="12/3*#ppt_h"/>
                                          </p:val>
                                        </p:tav>
                                        <p:tav tm="100000">
                                          <p:val>
                                            <p:strVal val="#ppt_h"/>
                                          </p:val>
                                        </p:tav>
                                      </p:tavLst>
                                    </p:anim>
                                  </p:childTnLst>
                                </p:cTn>
                              </p:par>
                              <p:par>
                                <p:cTn id="53" presetID="10" presetClass="entr" presetSubtype="0" fill="hold" grpId="1" nodeType="withEffect">
                                  <p:stCondLst>
                                    <p:cond delay="0"/>
                                  </p:stCondLst>
                                  <p:iterate type="lt">
                                    <p:tmPct val="15000"/>
                                  </p:iterate>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22" presetClass="entr" presetSubtype="1" fill="hold" grpId="0" nodeType="withEffect">
                                  <p:stCondLst>
                                    <p:cond delay="0"/>
                                  </p:stCondLst>
                                  <p:iterate type="lt">
                                    <p:tmPct val="3000"/>
                                  </p:iterate>
                                  <p:childTnLst>
                                    <p:set>
                                      <p:cBhvr>
                                        <p:cTn id="57" dur="1" fill="hold">
                                          <p:stCondLst>
                                            <p:cond delay="0"/>
                                          </p:stCondLst>
                                        </p:cTn>
                                        <p:tgtEl>
                                          <p:spTgt spid="25"/>
                                        </p:tgtEl>
                                        <p:attrNameLst>
                                          <p:attrName>style.visibility</p:attrName>
                                        </p:attrNameLst>
                                      </p:cBhvr>
                                      <p:to>
                                        <p:strVal val="visible"/>
                                      </p:to>
                                    </p:set>
                                    <p:animEffect transition="in" filter="wipe(up)">
                                      <p:cBhvr>
                                        <p:cTn id="58" dur="500"/>
                                        <p:tgtEl>
                                          <p:spTgt spid="25"/>
                                        </p:tgtEl>
                                      </p:cBhvr>
                                    </p:animEffect>
                                  </p:childTnLst>
                                </p:cTn>
                              </p:par>
                              <p:par>
                                <p:cTn id="59" presetID="23" presetClass="entr" presetSubtype="288" decel="100000" fill="hold" grpId="0" nodeType="withEffect">
                                  <p:stCondLst>
                                    <p:cond delay="0"/>
                                  </p:stCondLst>
                                  <p:iterate type="lt">
                                    <p:tmPct val="15000"/>
                                  </p:iterate>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strVal val="8/3*#ppt_w"/>
                                          </p:val>
                                        </p:tav>
                                        <p:tav tm="100000">
                                          <p:val>
                                            <p:strVal val="#ppt_w"/>
                                          </p:val>
                                        </p:tav>
                                      </p:tavLst>
                                    </p:anim>
                                    <p:anim calcmode="lin" valueType="num">
                                      <p:cBhvr>
                                        <p:cTn id="62" dur="500" fill="hold"/>
                                        <p:tgtEl>
                                          <p:spTgt spid="26"/>
                                        </p:tgtEl>
                                        <p:attrNameLst>
                                          <p:attrName>ppt_h</p:attrName>
                                        </p:attrNameLst>
                                      </p:cBhvr>
                                      <p:tavLst>
                                        <p:tav tm="0">
                                          <p:val>
                                            <p:strVal val="12/3*#ppt_h"/>
                                          </p:val>
                                        </p:tav>
                                        <p:tav tm="100000">
                                          <p:val>
                                            <p:strVal val="#ppt_h"/>
                                          </p:val>
                                        </p:tav>
                                      </p:tavLst>
                                    </p:anim>
                                  </p:childTnLst>
                                </p:cTn>
                              </p:par>
                              <p:par>
                                <p:cTn id="63" presetID="10" presetClass="entr" presetSubtype="0" fill="hold" grpId="1" nodeType="withEffect">
                                  <p:stCondLst>
                                    <p:cond delay="0"/>
                                  </p:stCondLst>
                                  <p:iterate type="lt">
                                    <p:tmPct val="15000"/>
                                  </p:iterate>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par>
                                <p:cTn id="66" presetID="22" presetClass="entr" presetSubtype="1" fill="hold" grpId="0" nodeType="withEffect">
                                  <p:stCondLst>
                                    <p:cond delay="0"/>
                                  </p:stCondLst>
                                  <p:iterate type="lt">
                                    <p:tmPct val="3000"/>
                                  </p:iterate>
                                  <p:childTnLst>
                                    <p:set>
                                      <p:cBhvr>
                                        <p:cTn id="67" dur="1" fill="hold">
                                          <p:stCondLst>
                                            <p:cond delay="0"/>
                                          </p:stCondLst>
                                        </p:cTn>
                                        <p:tgtEl>
                                          <p:spTgt spid="27"/>
                                        </p:tgtEl>
                                        <p:attrNameLst>
                                          <p:attrName>style.visibility</p:attrName>
                                        </p:attrNameLst>
                                      </p:cBhvr>
                                      <p:to>
                                        <p:strVal val="visible"/>
                                      </p:to>
                                    </p:set>
                                    <p:animEffect transition="in" filter="wipe(up)">
                                      <p:cBhvr>
                                        <p:cTn id="68" dur="500"/>
                                        <p:tgtEl>
                                          <p:spTgt spid="27"/>
                                        </p:tgtEl>
                                      </p:cBhvr>
                                    </p:animEffect>
                                  </p:childTnLst>
                                </p:cTn>
                              </p:par>
                              <p:par>
                                <p:cTn id="69" presetID="23" presetClass="entr" presetSubtype="288" decel="100000" fill="hold" grpId="0" nodeType="withEffect">
                                  <p:stCondLst>
                                    <p:cond delay="0"/>
                                  </p:stCondLst>
                                  <p:iterate type="lt">
                                    <p:tmPct val="15000"/>
                                  </p:iterate>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strVal val="8/3*#ppt_w"/>
                                          </p:val>
                                        </p:tav>
                                        <p:tav tm="100000">
                                          <p:val>
                                            <p:strVal val="#ppt_w"/>
                                          </p:val>
                                        </p:tav>
                                      </p:tavLst>
                                    </p:anim>
                                    <p:anim calcmode="lin" valueType="num">
                                      <p:cBhvr>
                                        <p:cTn id="72" dur="500" fill="hold"/>
                                        <p:tgtEl>
                                          <p:spTgt spid="28"/>
                                        </p:tgtEl>
                                        <p:attrNameLst>
                                          <p:attrName>ppt_h</p:attrName>
                                        </p:attrNameLst>
                                      </p:cBhvr>
                                      <p:tavLst>
                                        <p:tav tm="0">
                                          <p:val>
                                            <p:strVal val="12/3*#ppt_h"/>
                                          </p:val>
                                        </p:tav>
                                        <p:tav tm="100000">
                                          <p:val>
                                            <p:strVal val="#ppt_h"/>
                                          </p:val>
                                        </p:tav>
                                      </p:tavLst>
                                    </p:anim>
                                  </p:childTnLst>
                                </p:cTn>
                              </p:par>
                              <p:par>
                                <p:cTn id="73" presetID="10" presetClass="entr" presetSubtype="0" fill="hold" grpId="1" nodeType="withEffect">
                                  <p:stCondLst>
                                    <p:cond delay="0"/>
                                  </p:stCondLst>
                                  <p:iterate type="lt">
                                    <p:tmPct val="15000"/>
                                  </p:iterate>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22" presetClass="entr" presetSubtype="1" fill="hold" grpId="0" nodeType="withEffect">
                                  <p:stCondLst>
                                    <p:cond delay="0"/>
                                  </p:stCondLst>
                                  <p:iterate type="lt">
                                    <p:tmPct val="3000"/>
                                  </p:iterate>
                                  <p:childTnLst>
                                    <p:set>
                                      <p:cBhvr>
                                        <p:cTn id="77" dur="1" fill="hold">
                                          <p:stCondLst>
                                            <p:cond delay="0"/>
                                          </p:stCondLst>
                                        </p:cTn>
                                        <p:tgtEl>
                                          <p:spTgt spid="29"/>
                                        </p:tgtEl>
                                        <p:attrNameLst>
                                          <p:attrName>style.visibility</p:attrName>
                                        </p:attrNameLst>
                                      </p:cBhvr>
                                      <p:to>
                                        <p:strVal val="visible"/>
                                      </p:to>
                                    </p:set>
                                    <p:animEffect transition="in" filter="wipe(up)">
                                      <p:cBhvr>
                                        <p:cTn id="7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5" grpId="0" animBg="1"/>
      <p:bldP spid="19" grpId="0" animBg="1"/>
      <p:bldP spid="23" grpId="0" animBg="1"/>
      <p:bldP spid="24" grpId="0"/>
      <p:bldP spid="24" grpId="1"/>
      <p:bldP spid="25" grpId="0"/>
      <p:bldP spid="26" grpId="0"/>
      <p:bldP spid="26" grpId="1"/>
      <p:bldP spid="27" grpId="0"/>
      <p:bldP spid="28" grpId="0"/>
      <p:bldP spid="28" grpId="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pic>
        <p:nvPicPr>
          <p:cNvPr id="53" name="图片 52"/>
          <p:cNvPicPr>
            <a:picLocks noChangeAspect="1"/>
          </p:cNvPicPr>
          <p:nvPr/>
        </p:nvPicPr>
        <p:blipFill rotWithShape="1">
          <a:blip r:embed="rId3"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rot="16200000">
            <a:off x="1797202" y="1939631"/>
            <a:ext cx="3447148" cy="3979192"/>
          </a:xfrm>
          <a:prstGeom prst="rect">
            <a:avLst/>
          </a:prstGeom>
          <a:ln w="31750">
            <a:solidFill>
              <a:schemeClr val="tx1">
                <a:lumMod val="85000"/>
                <a:lumOff val="15000"/>
              </a:schemeClr>
            </a:solidFill>
          </a:ln>
        </p:spPr>
      </p:pic>
      <p:grpSp>
        <p:nvGrpSpPr>
          <p:cNvPr id="28" name="组合 27"/>
          <p:cNvGrpSpPr/>
          <p:nvPr/>
        </p:nvGrpSpPr>
        <p:grpSpPr>
          <a:xfrm>
            <a:off x="4725126" y="2344292"/>
            <a:ext cx="2488306" cy="3009970"/>
            <a:chOff x="6324388" y="2060412"/>
            <a:chExt cx="2488306" cy="3009970"/>
          </a:xfrm>
          <a:solidFill>
            <a:srgbClr val="504975"/>
          </a:solidFill>
        </p:grpSpPr>
        <p:sp>
          <p:nvSpPr>
            <p:cNvPr id="29" name="Rounded Rectangle 24"/>
            <p:cNvSpPr/>
            <p:nvPr/>
          </p:nvSpPr>
          <p:spPr>
            <a:xfrm>
              <a:off x="8349954" y="2060412"/>
              <a:ext cx="462740" cy="4628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85000"/>
                    <a:lumOff val="15000"/>
                  </a:schemeClr>
                </a:solidFill>
                <a:cs typeface="+mn-ea"/>
                <a:sym typeface="+mn-lt"/>
              </a:endParaRPr>
            </a:p>
          </p:txBody>
        </p:sp>
        <p:sp>
          <p:nvSpPr>
            <p:cNvPr id="30" name="Rounded Rectangle 28"/>
            <p:cNvSpPr/>
            <p:nvPr/>
          </p:nvSpPr>
          <p:spPr>
            <a:xfrm>
              <a:off x="8349954" y="3346662"/>
              <a:ext cx="462740" cy="4628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85000"/>
                    <a:lumOff val="15000"/>
                  </a:schemeClr>
                </a:solidFill>
                <a:cs typeface="+mn-ea"/>
                <a:sym typeface="+mn-lt"/>
              </a:endParaRPr>
            </a:p>
          </p:txBody>
        </p:sp>
        <p:sp>
          <p:nvSpPr>
            <p:cNvPr id="31" name="Rounded Rectangle 32"/>
            <p:cNvSpPr/>
            <p:nvPr/>
          </p:nvSpPr>
          <p:spPr>
            <a:xfrm>
              <a:off x="8331924" y="4607500"/>
              <a:ext cx="462740" cy="46288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85000"/>
                    <a:lumOff val="15000"/>
                  </a:schemeClr>
                </a:solidFill>
                <a:cs typeface="+mn-ea"/>
                <a:sym typeface="+mn-lt"/>
              </a:endParaRPr>
            </a:p>
          </p:txBody>
        </p:sp>
        <p:sp>
          <p:nvSpPr>
            <p:cNvPr id="32" name="Oval 40"/>
            <p:cNvSpPr/>
            <p:nvPr/>
          </p:nvSpPr>
          <p:spPr>
            <a:xfrm>
              <a:off x="6324388" y="3073078"/>
              <a:ext cx="950353" cy="956613"/>
            </a:xfrm>
            <a:prstGeom prst="ellipse">
              <a:avLst/>
            </a:prstGeom>
            <a:grp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0" dirty="0">
                <a:solidFill>
                  <a:schemeClr val="tx1">
                    <a:lumMod val="85000"/>
                    <a:lumOff val="15000"/>
                  </a:schemeClr>
                </a:solidFill>
                <a:cs typeface="+mn-ea"/>
                <a:sym typeface="+mn-lt"/>
              </a:endParaRPr>
            </a:p>
          </p:txBody>
        </p:sp>
      </p:grpSp>
      <p:sp>
        <p:nvSpPr>
          <p:cNvPr id="33" name="Freeform 28"/>
          <p:cNvSpPr/>
          <p:nvPr/>
        </p:nvSpPr>
        <p:spPr bwMode="auto">
          <a:xfrm>
            <a:off x="6862973" y="2485108"/>
            <a:ext cx="220782" cy="21425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sp>
        <p:nvSpPr>
          <p:cNvPr id="34" name="Freeform 30"/>
          <p:cNvSpPr/>
          <p:nvPr/>
        </p:nvSpPr>
        <p:spPr bwMode="auto">
          <a:xfrm>
            <a:off x="7020996" y="2460269"/>
            <a:ext cx="88493" cy="85810"/>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sp>
        <p:nvSpPr>
          <p:cNvPr id="35" name="Freeform 28"/>
          <p:cNvSpPr/>
          <p:nvPr/>
        </p:nvSpPr>
        <p:spPr bwMode="auto">
          <a:xfrm>
            <a:off x="6862973" y="3768400"/>
            <a:ext cx="220782" cy="21425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sp>
        <p:nvSpPr>
          <p:cNvPr id="36" name="Freeform 30"/>
          <p:cNvSpPr/>
          <p:nvPr/>
        </p:nvSpPr>
        <p:spPr bwMode="auto">
          <a:xfrm>
            <a:off x="7020996" y="3743561"/>
            <a:ext cx="88493" cy="85810"/>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sp>
        <p:nvSpPr>
          <p:cNvPr id="37" name="Freeform 28"/>
          <p:cNvSpPr/>
          <p:nvPr/>
        </p:nvSpPr>
        <p:spPr bwMode="auto">
          <a:xfrm>
            <a:off x="6862973" y="5025743"/>
            <a:ext cx="220782" cy="21425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sp>
        <p:nvSpPr>
          <p:cNvPr id="38" name="Freeform 34"/>
          <p:cNvSpPr/>
          <p:nvPr/>
        </p:nvSpPr>
        <p:spPr bwMode="auto">
          <a:xfrm>
            <a:off x="7020996" y="5000904"/>
            <a:ext cx="88493" cy="85810"/>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sz="2400">
              <a:solidFill>
                <a:schemeClr val="tx1">
                  <a:lumMod val="85000"/>
                  <a:lumOff val="15000"/>
                </a:schemeClr>
              </a:solidFill>
              <a:cs typeface="+mn-ea"/>
              <a:sym typeface="+mn-lt"/>
            </a:endParaRPr>
          </a:p>
        </p:txBody>
      </p:sp>
      <p:grpSp>
        <p:nvGrpSpPr>
          <p:cNvPr id="39" name="Group 35"/>
          <p:cNvGrpSpPr/>
          <p:nvPr/>
        </p:nvGrpSpPr>
        <p:grpSpPr>
          <a:xfrm>
            <a:off x="5231066" y="2546080"/>
            <a:ext cx="1501597" cy="2552456"/>
            <a:chOff x="4191000" y="1860815"/>
            <a:chExt cx="1126545" cy="2473739"/>
          </a:xfrm>
        </p:grpSpPr>
        <p:cxnSp>
          <p:nvCxnSpPr>
            <p:cNvPr id="40"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38"/>
            <p:cNvCxnSpPr>
              <a:stCxn id="32" idx="6"/>
            </p:cNvCxnSpPr>
            <p:nvPr/>
          </p:nvCxnSpPr>
          <p:spPr>
            <a:xfrm flipV="1">
              <a:off x="4210633" y="3176454"/>
              <a:ext cx="793132" cy="222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3" name="Group 41"/>
          <p:cNvGrpSpPr/>
          <p:nvPr/>
        </p:nvGrpSpPr>
        <p:grpSpPr>
          <a:xfrm>
            <a:off x="4903991" y="3595550"/>
            <a:ext cx="592622" cy="479429"/>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10" tIns="81255" rIns="162510" bIns="81255" numCol="1" anchor="t" anchorCtr="0" compatLnSpc="1"/>
            <a:lstStyle/>
            <a:p>
              <a:endParaRPr lang="en-US" sz="2400" dirty="0">
                <a:solidFill>
                  <a:schemeClr val="tx1">
                    <a:lumMod val="85000"/>
                    <a:lumOff val="15000"/>
                  </a:schemeClr>
                </a:solidFill>
                <a:cs typeface="+mn-ea"/>
                <a:sym typeface="+mn-lt"/>
              </a:endParaRPr>
            </a:p>
          </p:txBody>
        </p:sp>
        <p:sp>
          <p:nvSpPr>
            <p:cNvPr id="45"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10" tIns="81255" rIns="162510" bIns="81255" numCol="1" anchor="t" anchorCtr="0" compatLnSpc="1"/>
            <a:lstStyle/>
            <a:p>
              <a:endParaRPr lang="en-US" sz="2400" dirty="0">
                <a:solidFill>
                  <a:schemeClr val="tx1">
                    <a:lumMod val="85000"/>
                    <a:lumOff val="15000"/>
                  </a:schemeClr>
                </a:solidFill>
                <a:cs typeface="+mn-ea"/>
                <a:sym typeface="+mn-lt"/>
              </a:endParaRPr>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62510" tIns="81255" rIns="162510" bIns="81255" numCol="1" anchor="t" anchorCtr="0" compatLnSpc="1"/>
            <a:lstStyle/>
            <a:p>
              <a:endParaRPr lang="en-US" sz="2400" dirty="0">
                <a:solidFill>
                  <a:schemeClr val="tx1">
                    <a:lumMod val="85000"/>
                    <a:lumOff val="15000"/>
                  </a:schemeClr>
                </a:solidFill>
                <a:cs typeface="+mn-ea"/>
                <a:sym typeface="+mn-lt"/>
              </a:endParaRPr>
            </a:p>
          </p:txBody>
        </p:sp>
      </p:grpSp>
      <p:sp>
        <p:nvSpPr>
          <p:cNvPr id="47" name="TextBox 6"/>
          <p:cNvSpPr txBox="1"/>
          <p:nvPr/>
        </p:nvSpPr>
        <p:spPr>
          <a:xfrm>
            <a:off x="7503584" y="2177973"/>
            <a:ext cx="2075654" cy="338554"/>
          </a:xfrm>
          <a:prstGeom prst="rect">
            <a:avLst/>
          </a:prstGeom>
          <a:noFill/>
        </p:spPr>
        <p:txBody>
          <a:bodyPr wrap="square" rtlCol="0">
            <a:spAutoFit/>
          </a:bodyPr>
          <a:lstStyle/>
          <a:p>
            <a:r>
              <a:rPr lang="zh-CN" altLang="en-US" sz="1600" b="1" dirty="0">
                <a:solidFill>
                  <a:schemeClr val="tx1">
                    <a:lumMod val="85000"/>
                    <a:lumOff val="15000"/>
                  </a:schemeClr>
                </a:solidFill>
                <a:cs typeface="+mn-ea"/>
                <a:sym typeface="+mn-lt"/>
              </a:rPr>
              <a:t>输入您的标题</a:t>
            </a:r>
            <a:endParaRPr lang="en-US" sz="1600" b="1" dirty="0">
              <a:solidFill>
                <a:schemeClr val="tx1">
                  <a:lumMod val="85000"/>
                  <a:lumOff val="15000"/>
                </a:schemeClr>
              </a:solidFill>
              <a:cs typeface="+mn-ea"/>
              <a:sym typeface="+mn-lt"/>
            </a:endParaRPr>
          </a:p>
        </p:txBody>
      </p:sp>
      <p:sp>
        <p:nvSpPr>
          <p:cNvPr id="48" name="TextBox 9"/>
          <p:cNvSpPr txBox="1"/>
          <p:nvPr/>
        </p:nvSpPr>
        <p:spPr>
          <a:xfrm>
            <a:off x="7503585" y="2468034"/>
            <a:ext cx="3043856" cy="625171"/>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dirty="0">
              <a:solidFill>
                <a:schemeClr val="tx1">
                  <a:lumMod val="85000"/>
                  <a:lumOff val="15000"/>
                </a:schemeClr>
              </a:solidFill>
              <a:latin typeface="+mn-lt"/>
              <a:ea typeface="+mn-ea"/>
              <a:cs typeface="+mn-ea"/>
              <a:sym typeface="+mn-lt"/>
            </a:endParaRPr>
          </a:p>
        </p:txBody>
      </p:sp>
      <p:sp>
        <p:nvSpPr>
          <p:cNvPr id="49" name="TextBox 6"/>
          <p:cNvSpPr txBox="1"/>
          <p:nvPr/>
        </p:nvSpPr>
        <p:spPr>
          <a:xfrm>
            <a:off x="7503584" y="3422819"/>
            <a:ext cx="2075654" cy="338554"/>
          </a:xfrm>
          <a:prstGeom prst="rect">
            <a:avLst/>
          </a:prstGeom>
          <a:noFill/>
        </p:spPr>
        <p:txBody>
          <a:bodyPr wrap="square" rtlCol="0">
            <a:spAutoFit/>
          </a:bodyPr>
          <a:lstStyle/>
          <a:p>
            <a:r>
              <a:rPr lang="zh-CN" altLang="en-US" sz="1600" b="1" dirty="0">
                <a:solidFill>
                  <a:schemeClr val="tx1">
                    <a:lumMod val="85000"/>
                    <a:lumOff val="15000"/>
                  </a:schemeClr>
                </a:solidFill>
                <a:cs typeface="+mn-ea"/>
                <a:sym typeface="+mn-lt"/>
              </a:rPr>
              <a:t>输入您的标题</a:t>
            </a:r>
            <a:endParaRPr lang="en-US" sz="1600" b="1" dirty="0">
              <a:solidFill>
                <a:schemeClr val="tx1">
                  <a:lumMod val="85000"/>
                  <a:lumOff val="15000"/>
                </a:schemeClr>
              </a:solidFill>
              <a:cs typeface="+mn-ea"/>
              <a:sym typeface="+mn-lt"/>
            </a:endParaRPr>
          </a:p>
        </p:txBody>
      </p:sp>
      <p:sp>
        <p:nvSpPr>
          <p:cNvPr id="50" name="TextBox 9"/>
          <p:cNvSpPr txBox="1"/>
          <p:nvPr/>
        </p:nvSpPr>
        <p:spPr>
          <a:xfrm>
            <a:off x="7503585" y="3712880"/>
            <a:ext cx="3043856" cy="625171"/>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dirty="0">
              <a:solidFill>
                <a:schemeClr val="tx1">
                  <a:lumMod val="85000"/>
                  <a:lumOff val="15000"/>
                </a:schemeClr>
              </a:solidFill>
              <a:latin typeface="+mn-lt"/>
              <a:ea typeface="+mn-ea"/>
              <a:cs typeface="+mn-ea"/>
              <a:sym typeface="+mn-lt"/>
            </a:endParaRPr>
          </a:p>
        </p:txBody>
      </p:sp>
      <p:sp>
        <p:nvSpPr>
          <p:cNvPr id="51" name="TextBox 6"/>
          <p:cNvSpPr txBox="1"/>
          <p:nvPr/>
        </p:nvSpPr>
        <p:spPr>
          <a:xfrm>
            <a:off x="7521615" y="4673976"/>
            <a:ext cx="2075654" cy="338554"/>
          </a:xfrm>
          <a:prstGeom prst="rect">
            <a:avLst/>
          </a:prstGeom>
          <a:noFill/>
        </p:spPr>
        <p:txBody>
          <a:bodyPr wrap="square" rtlCol="0">
            <a:spAutoFit/>
          </a:bodyPr>
          <a:lstStyle/>
          <a:p>
            <a:r>
              <a:rPr lang="zh-CN" altLang="en-US" sz="1600" b="1" dirty="0">
                <a:solidFill>
                  <a:schemeClr val="tx1">
                    <a:lumMod val="85000"/>
                    <a:lumOff val="15000"/>
                  </a:schemeClr>
                </a:solidFill>
                <a:cs typeface="+mn-ea"/>
                <a:sym typeface="+mn-lt"/>
              </a:rPr>
              <a:t>输入您的标题</a:t>
            </a:r>
            <a:endParaRPr lang="en-US" sz="1600" b="1" dirty="0">
              <a:solidFill>
                <a:schemeClr val="tx1">
                  <a:lumMod val="85000"/>
                  <a:lumOff val="15000"/>
                </a:schemeClr>
              </a:solidFill>
              <a:cs typeface="+mn-ea"/>
              <a:sym typeface="+mn-lt"/>
            </a:endParaRPr>
          </a:p>
        </p:txBody>
      </p:sp>
      <p:sp>
        <p:nvSpPr>
          <p:cNvPr id="52" name="TextBox 9"/>
          <p:cNvSpPr txBox="1"/>
          <p:nvPr/>
        </p:nvSpPr>
        <p:spPr>
          <a:xfrm>
            <a:off x="7521616" y="4964037"/>
            <a:ext cx="3043856" cy="625171"/>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dirty="0">
              <a:solidFill>
                <a:schemeClr val="tx1">
                  <a:lumMod val="85000"/>
                  <a:lumOff val="15000"/>
                </a:schemeClr>
              </a:solidFill>
              <a:latin typeface="+mn-lt"/>
              <a:ea typeface="+mn-ea"/>
              <a:cs typeface="+mn-ea"/>
              <a:sym typeface="+mn-lt"/>
            </a:endParaRPr>
          </a:p>
        </p:txBody>
      </p:sp>
      <p:sp>
        <p:nvSpPr>
          <p:cNvPr id="54" name="文本框 53"/>
          <p:cNvSpPr txBox="1"/>
          <p:nvPr/>
        </p:nvSpPr>
        <p:spPr>
          <a:xfrm>
            <a:off x="3230486" y="2362729"/>
            <a:ext cx="1015663" cy="4011835"/>
          </a:xfrm>
          <a:prstGeom prst="rect">
            <a:avLst/>
          </a:prstGeom>
          <a:noFill/>
        </p:spPr>
        <p:txBody>
          <a:bodyPr vert="eaVert" wrap="square" rtlCol="0">
            <a:spAutoFit/>
          </a:bodyPr>
          <a:lstStyle/>
          <a:p>
            <a:r>
              <a:rPr lang="en-US" altLang="zh-CN" sz="5400" dirty="0">
                <a:solidFill>
                  <a:srgbClr val="DA584B"/>
                </a:solidFill>
                <a:cs typeface="+mn-ea"/>
                <a:sym typeface="+mn-lt"/>
              </a:rPr>
              <a:t>BUSINESS</a:t>
            </a:r>
            <a:endParaRPr lang="zh-CN" altLang="en-US" sz="5400" dirty="0">
              <a:solidFill>
                <a:srgbClr val="DA584B"/>
              </a:solidFill>
              <a:cs typeface="+mn-ea"/>
              <a:sym typeface="+mn-lt"/>
            </a:endParaRPr>
          </a:p>
        </p:txBody>
      </p:sp>
      <p:sp>
        <p:nvSpPr>
          <p:cNvPr id="55" name="Google Shape;86;p19"/>
          <p:cNvSpPr txBox="1"/>
          <p:nvPr/>
        </p:nvSpPr>
        <p:spPr>
          <a:xfrm>
            <a:off x="376016" y="2372305"/>
            <a:ext cx="3042832" cy="2862864"/>
          </a:xfrm>
          <a:prstGeom prst="rect">
            <a:avLst/>
          </a:prstGeom>
          <a:noFill/>
          <a:ln>
            <a:noFill/>
          </a:ln>
        </p:spPr>
        <p:txBody>
          <a:bodyPr spcFirstLastPara="1" vert="eaVert" wrap="square" lIns="91425" tIns="45700" rIns="91425" bIns="45700" anchor="t" anchorCtr="0">
            <a:noAutofit/>
          </a:bodyPr>
          <a:lstStyle/>
          <a:p>
            <a:pPr marL="0" marR="0" lvl="0" indent="0" rtl="0">
              <a:spcBef>
                <a:spcPts val="0"/>
              </a:spcBef>
              <a:spcAft>
                <a:spcPts val="0"/>
              </a:spcAft>
              <a:buNone/>
            </a:pPr>
            <a:r>
              <a:rPr lang="en-US" sz="3600" dirty="0">
                <a:solidFill>
                  <a:srgbClr val="DA584B"/>
                </a:solidFill>
                <a:cs typeface="+mn-ea"/>
                <a:sym typeface="+mn-lt"/>
              </a:rPr>
              <a:t>YOUR TITLE</a:t>
            </a:r>
            <a:endParaRPr sz="3600" dirty="0">
              <a:solidFill>
                <a:srgbClr val="DA584B"/>
              </a:solidFill>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000"/>
                            </p:stCondLst>
                            <p:childTnLst>
                              <p:par>
                                <p:cTn id="28" presetID="14" presetClass="entr" presetSubtype="1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randombar(horizontal)">
                                      <p:cBhvr>
                                        <p:cTn id="30" dur="750"/>
                                        <p:tgtEl>
                                          <p:spTgt spid="47"/>
                                        </p:tgtEl>
                                      </p:cBhvr>
                                    </p:animEffect>
                                  </p:childTnLst>
                                </p:cTn>
                              </p:par>
                            </p:childTnLst>
                          </p:cTn>
                        </p:par>
                        <p:par>
                          <p:cTn id="31" fill="hold">
                            <p:stCondLst>
                              <p:cond delay="2000"/>
                            </p:stCondLst>
                            <p:childTnLst>
                              <p:par>
                                <p:cTn id="32" presetID="12" presetClass="entr" presetSubtype="4" fill="hold" grpId="0" nodeType="afterEffect">
                                  <p:stCondLst>
                                    <p:cond delay="0"/>
                                  </p:stCondLst>
                                  <p:iterate type="lt">
                                    <p:tmPct val="5983"/>
                                  </p:iterate>
                                  <p:childTnLst>
                                    <p:set>
                                      <p:cBhvr>
                                        <p:cTn id="33" dur="1" fill="hold">
                                          <p:stCondLst>
                                            <p:cond delay="0"/>
                                          </p:stCondLst>
                                        </p:cTn>
                                        <p:tgtEl>
                                          <p:spTgt spid="48"/>
                                        </p:tgtEl>
                                        <p:attrNameLst>
                                          <p:attrName>style.visibility</p:attrName>
                                        </p:attrNameLst>
                                      </p:cBhvr>
                                      <p:to>
                                        <p:strVal val="visible"/>
                                      </p:to>
                                    </p:set>
                                    <p:anim calcmode="lin" valueType="num">
                                      <p:cBhvr additive="base">
                                        <p:cTn id="34" dur="250"/>
                                        <p:tgtEl>
                                          <p:spTgt spid="48"/>
                                        </p:tgtEl>
                                        <p:attrNameLst>
                                          <p:attrName>ppt_y</p:attrName>
                                        </p:attrNameLst>
                                      </p:cBhvr>
                                      <p:tavLst>
                                        <p:tav tm="0">
                                          <p:val>
                                            <p:strVal val="#ppt_y+#ppt_h*1.125000"/>
                                          </p:val>
                                        </p:tav>
                                        <p:tav tm="100000">
                                          <p:val>
                                            <p:strVal val="#ppt_y"/>
                                          </p:val>
                                        </p:tav>
                                      </p:tavLst>
                                    </p:anim>
                                    <p:animEffect transition="in" filter="wipe(up)">
                                      <p:cBhvr>
                                        <p:cTn id="35" dur="250"/>
                                        <p:tgtEl>
                                          <p:spTgt spid="48"/>
                                        </p:tgtEl>
                                      </p:cBhvr>
                                    </p:animEffect>
                                  </p:childTnLst>
                                </p:cTn>
                              </p:par>
                            </p:childTnLst>
                          </p:cTn>
                        </p:par>
                        <p:par>
                          <p:cTn id="36" fill="hold">
                            <p:stCondLst>
                              <p:cond delay="2433"/>
                            </p:stCondLst>
                            <p:childTnLst>
                              <p:par>
                                <p:cTn id="37" presetID="14" presetClass="entr" presetSubtype="10"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randombar(horizontal)">
                                      <p:cBhvr>
                                        <p:cTn id="39" dur="750"/>
                                        <p:tgtEl>
                                          <p:spTgt spid="49"/>
                                        </p:tgtEl>
                                      </p:cBhvr>
                                    </p:animEffect>
                                  </p:childTnLst>
                                </p:cTn>
                              </p:par>
                            </p:childTnLst>
                          </p:cTn>
                        </p:par>
                        <p:par>
                          <p:cTn id="40" fill="hold">
                            <p:stCondLst>
                              <p:cond delay="3433"/>
                            </p:stCondLst>
                            <p:childTnLst>
                              <p:par>
                                <p:cTn id="41" presetID="12" presetClass="entr" presetSubtype="4" fill="hold" grpId="0" nodeType="afterEffect">
                                  <p:stCondLst>
                                    <p:cond delay="0"/>
                                  </p:stCondLst>
                                  <p:iterate type="lt">
                                    <p:tmPct val="5983"/>
                                  </p:iterate>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250"/>
                                        <p:tgtEl>
                                          <p:spTgt spid="50"/>
                                        </p:tgtEl>
                                        <p:attrNameLst>
                                          <p:attrName>ppt_y</p:attrName>
                                        </p:attrNameLst>
                                      </p:cBhvr>
                                      <p:tavLst>
                                        <p:tav tm="0">
                                          <p:val>
                                            <p:strVal val="#ppt_y+#ppt_h*1.125000"/>
                                          </p:val>
                                        </p:tav>
                                        <p:tav tm="100000">
                                          <p:val>
                                            <p:strVal val="#ppt_y"/>
                                          </p:val>
                                        </p:tav>
                                      </p:tavLst>
                                    </p:anim>
                                    <p:animEffect transition="in" filter="wipe(up)">
                                      <p:cBhvr>
                                        <p:cTn id="44" dur="250"/>
                                        <p:tgtEl>
                                          <p:spTgt spid="50"/>
                                        </p:tgtEl>
                                      </p:cBhvr>
                                    </p:animEffect>
                                  </p:childTnLst>
                                </p:cTn>
                              </p:par>
                            </p:childTnLst>
                          </p:cTn>
                        </p:par>
                        <p:par>
                          <p:cTn id="45" fill="hold">
                            <p:stCondLst>
                              <p:cond delay="3867"/>
                            </p:stCondLst>
                            <p:childTnLst>
                              <p:par>
                                <p:cTn id="46" presetID="14" presetClass="entr" presetSubtype="10"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randombar(horizontal)">
                                      <p:cBhvr>
                                        <p:cTn id="48" dur="750"/>
                                        <p:tgtEl>
                                          <p:spTgt spid="51"/>
                                        </p:tgtEl>
                                      </p:cBhvr>
                                    </p:animEffect>
                                  </p:childTnLst>
                                </p:cTn>
                              </p:par>
                            </p:childTnLst>
                          </p:cTn>
                        </p:par>
                        <p:par>
                          <p:cTn id="49" fill="hold">
                            <p:stCondLst>
                              <p:cond delay="4867"/>
                            </p:stCondLst>
                            <p:childTnLst>
                              <p:par>
                                <p:cTn id="50" presetID="12" presetClass="entr" presetSubtype="4" fill="hold" grpId="0" nodeType="afterEffect">
                                  <p:stCondLst>
                                    <p:cond delay="0"/>
                                  </p:stCondLst>
                                  <p:iterate type="lt">
                                    <p:tmPct val="5983"/>
                                  </p:iterate>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250"/>
                                        <p:tgtEl>
                                          <p:spTgt spid="52"/>
                                        </p:tgtEl>
                                        <p:attrNameLst>
                                          <p:attrName>ppt_y</p:attrName>
                                        </p:attrNameLst>
                                      </p:cBhvr>
                                      <p:tavLst>
                                        <p:tav tm="0">
                                          <p:val>
                                            <p:strVal val="#ppt_y+#ppt_h*1.125000"/>
                                          </p:val>
                                        </p:tav>
                                        <p:tav tm="100000">
                                          <p:val>
                                            <p:strVal val="#ppt_y"/>
                                          </p:val>
                                        </p:tav>
                                      </p:tavLst>
                                    </p:anim>
                                    <p:animEffect transition="in" filter="wipe(up)">
                                      <p:cBhvr>
                                        <p:cTn id="53" dur="250"/>
                                        <p:tgtEl>
                                          <p:spTgt spid="52"/>
                                        </p:tgtEl>
                                      </p:cBhvr>
                                    </p:animEffect>
                                  </p:childTnLst>
                                </p:cTn>
                              </p:par>
                              <p:par>
                                <p:cTn id="54" presetID="42" presetClass="entr" presetSubtype="0"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anim calcmode="lin" valueType="num">
                                      <p:cBhvr>
                                        <p:cTn id="64" dur="1000" fill="hold"/>
                                        <p:tgtEl>
                                          <p:spTgt spid="54"/>
                                        </p:tgtEl>
                                        <p:attrNameLst>
                                          <p:attrName>ppt_x</p:attrName>
                                        </p:attrNameLst>
                                      </p:cBhvr>
                                      <p:tavLst>
                                        <p:tav tm="0">
                                          <p:val>
                                            <p:strVal val="#ppt_x"/>
                                          </p:val>
                                        </p:tav>
                                        <p:tav tm="100000">
                                          <p:val>
                                            <p:strVal val="#ppt_x"/>
                                          </p:val>
                                        </p:tav>
                                      </p:tavLst>
                                    </p:anim>
                                    <p:anim calcmode="lin" valueType="num">
                                      <p:cBhvr>
                                        <p:cTn id="6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47" grpId="0"/>
      <p:bldP spid="48" grpId="0"/>
      <p:bldP spid="49" grpId="0"/>
      <p:bldP spid="50" grpId="0"/>
      <p:bldP spid="51" grpId="0"/>
      <p:bldP spid="52"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28" name="矩形 27"/>
          <p:cNvSpPr/>
          <p:nvPr/>
        </p:nvSpPr>
        <p:spPr>
          <a:xfrm>
            <a:off x="1355518" y="1985165"/>
            <a:ext cx="3830631" cy="1754326"/>
          </a:xfrm>
          <a:prstGeom prst="rect">
            <a:avLst/>
          </a:prstGeom>
          <a:solidFill>
            <a:srgbClr val="D09053"/>
          </a:solidFill>
        </p:spPr>
        <p:txBody>
          <a:bodyPr wrap="square">
            <a:spAutoFit/>
          </a:bodyPr>
          <a:lstStyle/>
          <a:p>
            <a:r>
              <a:rPr lang="en-US" altLang="zh-CN" sz="3600" b="1" dirty="0">
                <a:solidFill>
                  <a:schemeClr val="bg1"/>
                </a:solidFill>
                <a:cs typeface="+mn-ea"/>
                <a:sym typeface="+mn-lt"/>
              </a:rPr>
              <a:t>LETTER OF  RECOMMENDATION</a:t>
            </a:r>
            <a:endParaRPr lang="en-US" altLang="zh-CN" sz="3600" b="1" dirty="0">
              <a:solidFill>
                <a:schemeClr val="bg1"/>
              </a:solidFill>
              <a:cs typeface="+mn-ea"/>
              <a:sym typeface="+mn-lt"/>
            </a:endParaRPr>
          </a:p>
        </p:txBody>
      </p:sp>
      <p:sp>
        <p:nvSpPr>
          <p:cNvPr id="29" name="矩形 28"/>
          <p:cNvSpPr/>
          <p:nvPr/>
        </p:nvSpPr>
        <p:spPr>
          <a:xfrm>
            <a:off x="1355518" y="3429000"/>
            <a:ext cx="4257881" cy="230832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单击此处添加您的文字内容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本模板的所有素材和逻辑图表均可自由编辑替换和移动单击此处添加您的文字内容本模板的所有素材单击此处添加您的文字内容</a:t>
            </a:r>
            <a:endParaRPr lang="zh-CN" altLang="en-US" sz="1600" dirty="0">
              <a:solidFill>
                <a:schemeClr val="tx1">
                  <a:lumMod val="75000"/>
                  <a:lumOff val="25000"/>
                </a:schemeClr>
              </a:solidFill>
              <a:cs typeface="+mn-ea"/>
              <a:sym typeface="+mn-lt"/>
            </a:endParaRPr>
          </a:p>
          <a:p>
            <a:pPr>
              <a:lnSpc>
                <a:spcPct val="150000"/>
              </a:lnSpc>
            </a:pPr>
            <a:r>
              <a:rPr lang="zh-CN" altLang="en-US" sz="1600" dirty="0">
                <a:solidFill>
                  <a:schemeClr val="tx1">
                    <a:lumMod val="75000"/>
                    <a:lumOff val="25000"/>
                  </a:schemeClr>
                </a:solidFill>
                <a:cs typeface="+mn-ea"/>
                <a:sym typeface="+mn-lt"/>
              </a:rPr>
              <a:t>本模板的所有素材和逻辑图表均可自由编辑替换和移动</a:t>
            </a:r>
            <a:endParaRPr lang="zh-CN" altLang="en-US" sz="1600" dirty="0">
              <a:solidFill>
                <a:schemeClr val="tx1">
                  <a:lumMod val="75000"/>
                  <a:lumOff val="25000"/>
                </a:schemeClr>
              </a:solidFill>
              <a:cs typeface="+mn-ea"/>
              <a:sym typeface="+mn-lt"/>
            </a:endParaRPr>
          </a:p>
        </p:txBody>
      </p:sp>
      <p:sp>
        <p:nvSpPr>
          <p:cNvPr id="30" name="矩形 29"/>
          <p:cNvSpPr/>
          <p:nvPr/>
        </p:nvSpPr>
        <p:spPr>
          <a:xfrm>
            <a:off x="6193344" y="1985165"/>
            <a:ext cx="4257881" cy="2308324"/>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单击此处添加您的文字内容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本模板的所有素材和逻辑图表均可自由编辑替换和移动单击此处添加您的文字内容本模板的所有素材单击此处添加您的文字内容</a:t>
            </a:r>
            <a:endParaRPr lang="zh-CN" altLang="en-US" sz="1600" dirty="0">
              <a:solidFill>
                <a:schemeClr val="tx1">
                  <a:lumMod val="75000"/>
                  <a:lumOff val="25000"/>
                </a:schemeClr>
              </a:solidFill>
              <a:cs typeface="+mn-ea"/>
              <a:sym typeface="+mn-lt"/>
            </a:endParaRPr>
          </a:p>
          <a:p>
            <a:pPr>
              <a:lnSpc>
                <a:spcPct val="150000"/>
              </a:lnSpc>
            </a:pPr>
            <a:r>
              <a:rPr lang="zh-CN" altLang="en-US" sz="1600" dirty="0">
                <a:solidFill>
                  <a:schemeClr val="tx1">
                    <a:lumMod val="75000"/>
                    <a:lumOff val="25000"/>
                  </a:schemeClr>
                </a:solidFill>
                <a:cs typeface="+mn-ea"/>
                <a:sym typeface="+mn-lt"/>
              </a:rPr>
              <a:t>本模板的所有素材和逻辑图表均可自由编辑替换和移动</a:t>
            </a:r>
            <a:endParaRPr lang="zh-CN" altLang="en-US" sz="1600" dirty="0">
              <a:solidFill>
                <a:schemeClr val="tx1">
                  <a:lumMod val="75000"/>
                  <a:lumOff val="25000"/>
                </a:schemeClr>
              </a:solidFill>
              <a:cs typeface="+mn-ea"/>
              <a:sym typeface="+mn-lt"/>
            </a:endParaRPr>
          </a:p>
        </p:txBody>
      </p:sp>
      <p:sp>
        <p:nvSpPr>
          <p:cNvPr id="31" name="文本框 30"/>
          <p:cNvSpPr txBox="1"/>
          <p:nvPr/>
        </p:nvSpPr>
        <p:spPr>
          <a:xfrm>
            <a:off x="6193344" y="4563766"/>
            <a:ext cx="4432864" cy="830997"/>
          </a:xfrm>
          <a:prstGeom prst="rect">
            <a:avLst/>
          </a:prstGeom>
          <a:solidFill>
            <a:srgbClr val="DA584B"/>
          </a:solidFill>
        </p:spPr>
        <p:txBody>
          <a:bodyPr wrap="square" rtlCol="0">
            <a:spAutoFit/>
          </a:bodyPr>
          <a:lstStyle/>
          <a:p>
            <a:pPr algn="dist"/>
            <a:r>
              <a:rPr lang="zh-CN" altLang="en-US" sz="4800" dirty="0">
                <a:solidFill>
                  <a:schemeClr val="bg1"/>
                </a:solidFill>
                <a:cs typeface="+mn-ea"/>
                <a:sym typeface="+mn-lt"/>
              </a:rPr>
              <a:t>请输入标题</a:t>
            </a:r>
            <a:endParaRPr lang="zh-CN" altLang="en-US" sz="4800" dirty="0">
              <a:solidFill>
                <a:schemeClr val="bg1"/>
              </a:solidFill>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2" presetClass="entr" presetSubtype="12"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par>
                                <p:cTn id="26" presetID="26" presetClass="emph" presetSubtype="0" fill="hold" grpId="1" nodeType="withEffect">
                                  <p:stCondLst>
                                    <p:cond delay="500"/>
                                  </p:stCondLst>
                                  <p:iterate type="lt">
                                    <p:tmPct val="10000"/>
                                  </p:iterate>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par>
                          <p:cTn id="29" fill="hold">
                            <p:stCondLst>
                              <p:cond delay="2700"/>
                            </p:stCondLst>
                            <p:childTnLst>
                              <p:par>
                                <p:cTn id="30" presetID="14" presetClass="entr" presetSubtype="1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par>
                          <p:cTn id="33" fill="hold">
                            <p:stCondLst>
                              <p:cond delay="3200"/>
                            </p:stCondLst>
                            <p:childTnLst>
                              <p:par>
                                <p:cTn id="34" presetID="14" presetClass="entr" presetSubtype="1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randombar(horizontal)">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barn(inVertical)">
                                      <p:cBhvr>
                                        <p:cTn id="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8" grpId="0" animBg="1"/>
      <p:bldP spid="28" grpId="1" animBg="1"/>
      <p:bldP spid="29" grpId="0"/>
      <p:bldP spid="30" grpId="0"/>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4" name="Oval 17"/>
          <p:cNvSpPr/>
          <p:nvPr/>
        </p:nvSpPr>
        <p:spPr>
          <a:xfrm>
            <a:off x="2539798" y="2541576"/>
            <a:ext cx="941109" cy="941606"/>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blipFill>
                <a:blip r:embed="rId3"/>
                <a:tile tx="0" ty="0" sx="100000" sy="100000" flip="none" algn="tl"/>
              </a:blipFill>
              <a:cs typeface="+mn-ea"/>
              <a:sym typeface="+mn-lt"/>
            </a:endParaRPr>
          </a:p>
        </p:txBody>
      </p:sp>
      <p:sp>
        <p:nvSpPr>
          <p:cNvPr id="17" name="Oval 19"/>
          <p:cNvSpPr/>
          <p:nvPr/>
        </p:nvSpPr>
        <p:spPr>
          <a:xfrm>
            <a:off x="5625337" y="2553482"/>
            <a:ext cx="941325" cy="917795"/>
          </a:xfrm>
          <a:custGeom>
            <a:avLst/>
            <a:gdLst>
              <a:gd name="T0" fmla="*/ 246 w 418"/>
              <a:gd name="T1" fmla="*/ 242 h 408"/>
              <a:gd name="T2" fmla="*/ 362 w 418"/>
              <a:gd name="T3" fmla="*/ 125 h 408"/>
              <a:gd name="T4" fmla="*/ 418 w 418"/>
              <a:gd name="T5" fmla="*/ 181 h 408"/>
              <a:gd name="T6" fmla="*/ 302 w 418"/>
              <a:gd name="T7" fmla="*/ 298 h 408"/>
              <a:gd name="T8" fmla="*/ 246 w 418"/>
              <a:gd name="T9" fmla="*/ 242 h 408"/>
              <a:gd name="T10" fmla="*/ 227 w 418"/>
              <a:gd name="T11" fmla="*/ 317 h 408"/>
              <a:gd name="T12" fmla="*/ 261 w 418"/>
              <a:gd name="T13" fmla="*/ 308 h 408"/>
              <a:gd name="T14" fmla="*/ 235 w 418"/>
              <a:gd name="T15" fmla="*/ 282 h 408"/>
              <a:gd name="T16" fmla="*/ 227 w 418"/>
              <a:gd name="T17" fmla="*/ 317 h 408"/>
              <a:gd name="T18" fmla="*/ 273 w 418"/>
              <a:gd name="T19" fmla="*/ 319 h 408"/>
              <a:gd name="T20" fmla="*/ 273 w 418"/>
              <a:gd name="T21" fmla="*/ 337 h 408"/>
              <a:gd name="T22" fmla="*/ 56 w 418"/>
              <a:gd name="T23" fmla="*/ 337 h 408"/>
              <a:gd name="T24" fmla="*/ 56 w 418"/>
              <a:gd name="T25" fmla="*/ 310 h 408"/>
              <a:gd name="T26" fmla="*/ 214 w 418"/>
              <a:gd name="T27" fmla="*/ 310 h 408"/>
              <a:gd name="T28" fmla="*/ 222 w 418"/>
              <a:gd name="T29" fmla="*/ 279 h 408"/>
              <a:gd name="T30" fmla="*/ 56 w 418"/>
              <a:gd name="T31" fmla="*/ 279 h 408"/>
              <a:gd name="T32" fmla="*/ 56 w 418"/>
              <a:gd name="T33" fmla="*/ 252 h 408"/>
              <a:gd name="T34" fmla="*/ 225 w 418"/>
              <a:gd name="T35" fmla="*/ 252 h 408"/>
              <a:gd name="T36" fmla="*/ 228 w 418"/>
              <a:gd name="T37" fmla="*/ 240 h 408"/>
              <a:gd name="T38" fmla="*/ 247 w 418"/>
              <a:gd name="T39" fmla="*/ 221 h 408"/>
              <a:gd name="T40" fmla="*/ 56 w 418"/>
              <a:gd name="T41" fmla="*/ 221 h 408"/>
              <a:gd name="T42" fmla="*/ 56 w 418"/>
              <a:gd name="T43" fmla="*/ 194 h 408"/>
              <a:gd name="T44" fmla="*/ 273 w 418"/>
              <a:gd name="T45" fmla="*/ 194 h 408"/>
              <a:gd name="T46" fmla="*/ 330 w 418"/>
              <a:gd name="T47" fmla="*/ 139 h 408"/>
              <a:gd name="T48" fmla="*/ 330 w 418"/>
              <a:gd name="T49" fmla="*/ 0 h 408"/>
              <a:gd name="T50" fmla="*/ 118 w 418"/>
              <a:gd name="T51" fmla="*/ 0 h 408"/>
              <a:gd name="T52" fmla="*/ 118 w 418"/>
              <a:gd name="T53" fmla="*/ 124 h 408"/>
              <a:gd name="T54" fmla="*/ 0 w 418"/>
              <a:gd name="T55" fmla="*/ 124 h 408"/>
              <a:gd name="T56" fmla="*/ 0 w 418"/>
              <a:gd name="T57" fmla="*/ 408 h 408"/>
              <a:gd name="T58" fmla="*/ 330 w 418"/>
              <a:gd name="T59" fmla="*/ 408 h 408"/>
              <a:gd name="T60" fmla="*/ 330 w 418"/>
              <a:gd name="T61" fmla="*/ 289 h 408"/>
              <a:gd name="T62" fmla="*/ 302 w 418"/>
              <a:gd name="T63" fmla="*/ 317 h 408"/>
              <a:gd name="T64" fmla="*/ 273 w 418"/>
              <a:gd name="T65" fmla="*/ 319 h 408"/>
              <a:gd name="T66" fmla="*/ 93 w 418"/>
              <a:gd name="T67" fmla="*/ 14 h 408"/>
              <a:gd name="T68" fmla="*/ 12 w 418"/>
              <a:gd name="T69" fmla="*/ 99 h 408"/>
              <a:gd name="T70" fmla="*/ 93 w 418"/>
              <a:gd name="T71" fmla="*/ 99 h 408"/>
              <a:gd name="T72" fmla="*/ 93 w 418"/>
              <a:gd name="T73" fmla="*/ 1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8" h="408">
                <a:moveTo>
                  <a:pt x="246" y="242"/>
                </a:moveTo>
                <a:lnTo>
                  <a:pt x="362" y="125"/>
                </a:lnTo>
                <a:lnTo>
                  <a:pt x="418" y="181"/>
                </a:lnTo>
                <a:lnTo>
                  <a:pt x="302" y="298"/>
                </a:lnTo>
                <a:lnTo>
                  <a:pt x="246" y="242"/>
                </a:lnTo>
                <a:close/>
                <a:moveTo>
                  <a:pt x="227" y="317"/>
                </a:moveTo>
                <a:lnTo>
                  <a:pt x="261" y="308"/>
                </a:lnTo>
                <a:lnTo>
                  <a:pt x="235" y="282"/>
                </a:lnTo>
                <a:lnTo>
                  <a:pt x="227" y="317"/>
                </a:lnTo>
                <a:close/>
                <a:moveTo>
                  <a:pt x="273" y="319"/>
                </a:moveTo>
                <a:lnTo>
                  <a:pt x="273" y="337"/>
                </a:lnTo>
                <a:lnTo>
                  <a:pt x="56" y="337"/>
                </a:lnTo>
                <a:lnTo>
                  <a:pt x="56" y="310"/>
                </a:lnTo>
                <a:lnTo>
                  <a:pt x="214" y="310"/>
                </a:lnTo>
                <a:lnTo>
                  <a:pt x="222" y="279"/>
                </a:lnTo>
                <a:lnTo>
                  <a:pt x="56" y="279"/>
                </a:lnTo>
                <a:lnTo>
                  <a:pt x="56" y="252"/>
                </a:lnTo>
                <a:lnTo>
                  <a:pt x="225" y="252"/>
                </a:lnTo>
                <a:lnTo>
                  <a:pt x="228" y="240"/>
                </a:lnTo>
                <a:lnTo>
                  <a:pt x="247" y="221"/>
                </a:lnTo>
                <a:lnTo>
                  <a:pt x="56" y="221"/>
                </a:lnTo>
                <a:lnTo>
                  <a:pt x="56" y="194"/>
                </a:lnTo>
                <a:lnTo>
                  <a:pt x="273" y="194"/>
                </a:lnTo>
                <a:lnTo>
                  <a:pt x="330" y="139"/>
                </a:lnTo>
                <a:lnTo>
                  <a:pt x="330" y="0"/>
                </a:lnTo>
                <a:lnTo>
                  <a:pt x="118" y="0"/>
                </a:lnTo>
                <a:lnTo>
                  <a:pt x="118" y="124"/>
                </a:lnTo>
                <a:lnTo>
                  <a:pt x="0" y="124"/>
                </a:lnTo>
                <a:lnTo>
                  <a:pt x="0" y="408"/>
                </a:lnTo>
                <a:lnTo>
                  <a:pt x="330" y="408"/>
                </a:lnTo>
                <a:lnTo>
                  <a:pt x="330" y="289"/>
                </a:lnTo>
                <a:lnTo>
                  <a:pt x="302" y="317"/>
                </a:lnTo>
                <a:lnTo>
                  <a:pt x="273" y="319"/>
                </a:lnTo>
                <a:close/>
                <a:moveTo>
                  <a:pt x="93" y="14"/>
                </a:moveTo>
                <a:lnTo>
                  <a:pt x="12" y="99"/>
                </a:lnTo>
                <a:lnTo>
                  <a:pt x="93" y="99"/>
                </a:lnTo>
                <a:lnTo>
                  <a:pt x="93" y="14"/>
                </a:ln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blipFill>
                <a:blip r:embed="rId3"/>
                <a:tile tx="0" ty="0" sx="100000" sy="100000" flip="none" algn="tl"/>
              </a:blipFill>
              <a:cs typeface="+mn-ea"/>
              <a:sym typeface="+mn-lt"/>
            </a:endParaRPr>
          </a:p>
        </p:txBody>
      </p:sp>
      <p:sp>
        <p:nvSpPr>
          <p:cNvPr id="20" name="Oval 20"/>
          <p:cNvSpPr/>
          <p:nvPr/>
        </p:nvSpPr>
        <p:spPr>
          <a:xfrm>
            <a:off x="8751172" y="2580450"/>
            <a:ext cx="941325" cy="863857"/>
          </a:xfrm>
          <a:custGeom>
            <a:avLst/>
            <a:gdLst>
              <a:gd name="connsiteX0" fmla="*/ 303857 w 607639"/>
              <a:gd name="connsiteY0" fmla="*/ 303714 h 557467"/>
              <a:gd name="connsiteX1" fmla="*/ 352986 w 607639"/>
              <a:gd name="connsiteY1" fmla="*/ 309132 h 557467"/>
              <a:gd name="connsiteX2" fmla="*/ 514597 w 607639"/>
              <a:gd name="connsiteY2" fmla="*/ 449845 h 557467"/>
              <a:gd name="connsiteX3" fmla="*/ 528676 w 607639"/>
              <a:gd name="connsiteY3" fmla="*/ 528182 h 557467"/>
              <a:gd name="connsiteX4" fmla="*/ 499345 w 607639"/>
              <a:gd name="connsiteY4" fmla="*/ 557467 h 557467"/>
              <a:gd name="connsiteX5" fmla="*/ 108223 w 607639"/>
              <a:gd name="connsiteY5" fmla="*/ 557467 h 557467"/>
              <a:gd name="connsiteX6" fmla="*/ 78892 w 607639"/>
              <a:gd name="connsiteY6" fmla="*/ 528182 h 557467"/>
              <a:gd name="connsiteX7" fmla="*/ 303857 w 607639"/>
              <a:gd name="connsiteY7" fmla="*/ 303714 h 557467"/>
              <a:gd name="connsiteX8" fmla="*/ 455825 w 607639"/>
              <a:gd name="connsiteY8" fmla="*/ 268995 h 557467"/>
              <a:gd name="connsiteX9" fmla="*/ 607639 w 607639"/>
              <a:gd name="connsiteY9" fmla="*/ 420565 h 557467"/>
              <a:gd name="connsiteX10" fmla="*/ 578303 w 607639"/>
              <a:gd name="connsiteY10" fmla="*/ 449854 h 557467"/>
              <a:gd name="connsiteX11" fmla="*/ 576396 w 607639"/>
              <a:gd name="connsiteY11" fmla="*/ 449854 h 557467"/>
              <a:gd name="connsiteX12" fmla="*/ 424875 w 607639"/>
              <a:gd name="connsiteY12" fmla="*/ 272217 h 557467"/>
              <a:gd name="connsiteX13" fmla="*/ 455825 w 607639"/>
              <a:gd name="connsiteY13" fmla="*/ 268995 h 557467"/>
              <a:gd name="connsiteX14" fmla="*/ 151811 w 607639"/>
              <a:gd name="connsiteY14" fmla="*/ 268995 h 557467"/>
              <a:gd name="connsiteX15" fmla="*/ 182906 w 607639"/>
              <a:gd name="connsiteY15" fmla="*/ 272217 h 557467"/>
              <a:gd name="connsiteX16" fmla="*/ 31389 w 607639"/>
              <a:gd name="connsiteY16" fmla="*/ 449854 h 557467"/>
              <a:gd name="connsiteX17" fmla="*/ 29335 w 607639"/>
              <a:gd name="connsiteY17" fmla="*/ 449854 h 557467"/>
              <a:gd name="connsiteX18" fmla="*/ 0 w 607639"/>
              <a:gd name="connsiteY18" fmla="*/ 420565 h 557467"/>
              <a:gd name="connsiteX19" fmla="*/ 151811 w 607639"/>
              <a:gd name="connsiteY19" fmla="*/ 268995 h 557467"/>
              <a:gd name="connsiteX20" fmla="*/ 462556 w 607639"/>
              <a:gd name="connsiteY20" fmla="*/ 35000 h 557467"/>
              <a:gd name="connsiteX21" fmla="*/ 543847 w 607639"/>
              <a:gd name="connsiteY21" fmla="*/ 122571 h 557467"/>
              <a:gd name="connsiteX22" fmla="*/ 462556 w 607639"/>
              <a:gd name="connsiteY22" fmla="*/ 210143 h 557467"/>
              <a:gd name="connsiteX23" fmla="*/ 485153 w 607639"/>
              <a:gd name="connsiteY23" fmla="*/ 122571 h 557467"/>
              <a:gd name="connsiteX24" fmla="*/ 462556 w 607639"/>
              <a:gd name="connsiteY24" fmla="*/ 35000 h 557467"/>
              <a:gd name="connsiteX25" fmla="*/ 145224 w 607639"/>
              <a:gd name="connsiteY25" fmla="*/ 35000 h 557467"/>
              <a:gd name="connsiteX26" fmla="*/ 122481 w 607639"/>
              <a:gd name="connsiteY26" fmla="*/ 122571 h 557467"/>
              <a:gd name="connsiteX27" fmla="*/ 145224 w 607639"/>
              <a:gd name="connsiteY27" fmla="*/ 210143 h 557467"/>
              <a:gd name="connsiteX28" fmla="*/ 63791 w 607639"/>
              <a:gd name="connsiteY28" fmla="*/ 122571 h 557467"/>
              <a:gd name="connsiteX29" fmla="*/ 145224 w 607639"/>
              <a:gd name="connsiteY29" fmla="*/ 35000 h 557467"/>
              <a:gd name="connsiteX30" fmla="*/ 303892 w 607639"/>
              <a:gd name="connsiteY30" fmla="*/ 0 h 557467"/>
              <a:gd name="connsiteX31" fmla="*/ 403912 w 607639"/>
              <a:gd name="connsiteY31" fmla="*/ 51694 h 557467"/>
              <a:gd name="connsiteX32" fmla="*/ 426497 w 607639"/>
              <a:gd name="connsiteY32" fmla="*/ 122572 h 557467"/>
              <a:gd name="connsiteX33" fmla="*/ 403912 w 607639"/>
              <a:gd name="connsiteY33" fmla="*/ 193450 h 557467"/>
              <a:gd name="connsiteX34" fmla="*/ 303892 w 607639"/>
              <a:gd name="connsiteY34" fmla="*/ 245144 h 557467"/>
              <a:gd name="connsiteX35" fmla="*/ 181141 w 607639"/>
              <a:gd name="connsiteY35" fmla="*/ 122572 h 557467"/>
              <a:gd name="connsiteX36" fmla="*/ 303892 w 607639"/>
              <a:gd name="connsiteY36" fmla="*/ 0 h 557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557467">
                <a:moveTo>
                  <a:pt x="303857" y="303714"/>
                </a:moveTo>
                <a:cubicBezTo>
                  <a:pt x="320722" y="303714"/>
                  <a:pt x="337148" y="305618"/>
                  <a:pt x="352986" y="309132"/>
                </a:cubicBezTo>
                <a:cubicBezTo>
                  <a:pt x="427486" y="325824"/>
                  <a:pt x="488200" y="379562"/>
                  <a:pt x="514597" y="449845"/>
                </a:cubicBezTo>
                <a:cubicBezTo>
                  <a:pt x="523690" y="474298"/>
                  <a:pt x="528676" y="500655"/>
                  <a:pt x="528676" y="528182"/>
                </a:cubicBezTo>
                <a:cubicBezTo>
                  <a:pt x="528676" y="544289"/>
                  <a:pt x="515477" y="557467"/>
                  <a:pt x="499345" y="557467"/>
                </a:cubicBezTo>
                <a:lnTo>
                  <a:pt x="108223" y="557467"/>
                </a:lnTo>
                <a:cubicBezTo>
                  <a:pt x="92091" y="557467"/>
                  <a:pt x="78892" y="544289"/>
                  <a:pt x="78892" y="528182"/>
                </a:cubicBezTo>
                <a:cubicBezTo>
                  <a:pt x="78892" y="404307"/>
                  <a:pt x="179789" y="303714"/>
                  <a:pt x="303857" y="303714"/>
                </a:cubicBezTo>
                <a:close/>
                <a:moveTo>
                  <a:pt x="455825" y="268995"/>
                </a:moveTo>
                <a:cubicBezTo>
                  <a:pt x="539579" y="268995"/>
                  <a:pt x="607639" y="336945"/>
                  <a:pt x="607639" y="420565"/>
                </a:cubicBezTo>
                <a:cubicBezTo>
                  <a:pt x="607639" y="436674"/>
                  <a:pt x="594584" y="449854"/>
                  <a:pt x="578303" y="449854"/>
                </a:cubicBezTo>
                <a:lnTo>
                  <a:pt x="576396" y="449854"/>
                </a:lnTo>
                <a:cubicBezTo>
                  <a:pt x="553661" y="371360"/>
                  <a:pt x="497775" y="306631"/>
                  <a:pt x="424875" y="272217"/>
                </a:cubicBezTo>
                <a:cubicBezTo>
                  <a:pt x="434996" y="270020"/>
                  <a:pt x="445410" y="268995"/>
                  <a:pt x="455825" y="268995"/>
                </a:cubicBezTo>
                <a:close/>
                <a:moveTo>
                  <a:pt x="151811" y="268995"/>
                </a:moveTo>
                <a:cubicBezTo>
                  <a:pt x="162371" y="268995"/>
                  <a:pt x="172785" y="270020"/>
                  <a:pt x="182906" y="272217"/>
                </a:cubicBezTo>
                <a:cubicBezTo>
                  <a:pt x="110008" y="306631"/>
                  <a:pt x="53977" y="371360"/>
                  <a:pt x="31389" y="449854"/>
                </a:cubicBezTo>
                <a:lnTo>
                  <a:pt x="29335" y="449854"/>
                </a:lnTo>
                <a:cubicBezTo>
                  <a:pt x="13201" y="449854"/>
                  <a:pt x="0" y="436674"/>
                  <a:pt x="0" y="420565"/>
                </a:cubicBezTo>
                <a:cubicBezTo>
                  <a:pt x="0" y="336945"/>
                  <a:pt x="68058" y="268995"/>
                  <a:pt x="151811" y="268995"/>
                </a:cubicBezTo>
                <a:close/>
                <a:moveTo>
                  <a:pt x="462556" y="35000"/>
                </a:moveTo>
                <a:cubicBezTo>
                  <a:pt x="507897" y="38368"/>
                  <a:pt x="543847" y="76296"/>
                  <a:pt x="543847" y="122571"/>
                </a:cubicBezTo>
                <a:cubicBezTo>
                  <a:pt x="543847" y="168847"/>
                  <a:pt x="507897" y="206775"/>
                  <a:pt x="462556" y="210143"/>
                </a:cubicBezTo>
                <a:cubicBezTo>
                  <a:pt x="476936" y="184223"/>
                  <a:pt x="485153" y="154349"/>
                  <a:pt x="485153" y="122571"/>
                </a:cubicBezTo>
                <a:cubicBezTo>
                  <a:pt x="485153" y="90794"/>
                  <a:pt x="476936" y="60920"/>
                  <a:pt x="462556" y="35000"/>
                </a:cubicBezTo>
                <a:close/>
                <a:moveTo>
                  <a:pt x="145224" y="35000"/>
                </a:moveTo>
                <a:cubicBezTo>
                  <a:pt x="130698" y="60920"/>
                  <a:pt x="122481" y="90794"/>
                  <a:pt x="122481" y="122571"/>
                </a:cubicBezTo>
                <a:cubicBezTo>
                  <a:pt x="122481" y="154349"/>
                  <a:pt x="130698" y="184223"/>
                  <a:pt x="145224" y="210143"/>
                </a:cubicBezTo>
                <a:cubicBezTo>
                  <a:pt x="99739" y="206775"/>
                  <a:pt x="63791" y="168847"/>
                  <a:pt x="63791" y="122571"/>
                </a:cubicBezTo>
                <a:cubicBezTo>
                  <a:pt x="63791" y="76296"/>
                  <a:pt x="99739" y="38368"/>
                  <a:pt x="145224" y="35000"/>
                </a:cubicBezTo>
                <a:close/>
                <a:moveTo>
                  <a:pt x="303892" y="0"/>
                </a:moveTo>
                <a:cubicBezTo>
                  <a:pt x="345103" y="0"/>
                  <a:pt x="381620" y="20502"/>
                  <a:pt x="403912" y="51694"/>
                </a:cubicBezTo>
                <a:cubicBezTo>
                  <a:pt x="418138" y="71756"/>
                  <a:pt x="426497" y="96212"/>
                  <a:pt x="426497" y="122572"/>
                </a:cubicBezTo>
                <a:cubicBezTo>
                  <a:pt x="426497" y="148931"/>
                  <a:pt x="418138" y="173387"/>
                  <a:pt x="403912" y="193450"/>
                </a:cubicBezTo>
                <a:cubicBezTo>
                  <a:pt x="381620" y="224642"/>
                  <a:pt x="345103" y="245144"/>
                  <a:pt x="303892" y="245144"/>
                </a:cubicBezTo>
                <a:cubicBezTo>
                  <a:pt x="236137" y="245144"/>
                  <a:pt x="181141" y="190082"/>
                  <a:pt x="181141" y="122572"/>
                </a:cubicBezTo>
                <a:cubicBezTo>
                  <a:pt x="181141" y="55062"/>
                  <a:pt x="236137" y="0"/>
                  <a:pt x="303892" y="0"/>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blipFill>
                <a:blip r:embed="rId3"/>
                <a:tile tx="0" ty="0" sx="100000" sy="100000" flip="none" algn="tl"/>
              </a:blipFill>
              <a:cs typeface="+mn-ea"/>
              <a:sym typeface="+mn-lt"/>
            </a:endParaRPr>
          </a:p>
        </p:txBody>
      </p:sp>
      <p:sp>
        <p:nvSpPr>
          <p:cNvPr id="21" name="文本框 20"/>
          <p:cNvSpPr txBox="1"/>
          <p:nvPr/>
        </p:nvSpPr>
        <p:spPr>
          <a:xfrm>
            <a:off x="1992817" y="4467907"/>
            <a:ext cx="2218055"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defTabSz="1828800"/>
            <a:r>
              <a:rPr lang="zh-CN" altLang="en-US" sz="1400" dirty="0">
                <a:solidFill>
                  <a:schemeClr val="tx1">
                    <a:lumMod val="75000"/>
                    <a:lumOff val="25000"/>
                  </a:schemeClr>
                </a:solidFill>
                <a:cs typeface="+mn-ea"/>
                <a:sym typeface="+mn-lt"/>
              </a:rPr>
              <a:t>您的内容打在这里，或者通过复制您的文本后</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您的内容打在这里，或者通过复制您的文本后</a:t>
            </a:r>
            <a:endParaRPr lang="en-US" altLang="zh-CN" sz="1400" dirty="0">
              <a:solidFill>
                <a:schemeClr val="tx1">
                  <a:lumMod val="65000"/>
                  <a:lumOff val="35000"/>
                </a:schemeClr>
              </a:solidFill>
              <a:cs typeface="+mn-ea"/>
              <a:sym typeface="+mn-lt"/>
            </a:endParaRPr>
          </a:p>
        </p:txBody>
      </p:sp>
      <p:sp>
        <p:nvSpPr>
          <p:cNvPr id="22" name="文本框 21"/>
          <p:cNvSpPr txBox="1"/>
          <p:nvPr/>
        </p:nvSpPr>
        <p:spPr>
          <a:xfrm>
            <a:off x="1992817" y="404436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
        <p:nvSpPr>
          <p:cNvPr id="23" name="文本框 22"/>
          <p:cNvSpPr txBox="1"/>
          <p:nvPr/>
        </p:nvSpPr>
        <p:spPr>
          <a:xfrm>
            <a:off x="5085623" y="4470844"/>
            <a:ext cx="2218055"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defTabSz="1828800"/>
            <a:r>
              <a:rPr lang="zh-CN" altLang="en-US" sz="1400" dirty="0">
                <a:solidFill>
                  <a:srgbClr val="504975"/>
                </a:solidFill>
                <a:cs typeface="+mn-ea"/>
                <a:sym typeface="+mn-lt"/>
              </a:rPr>
              <a:t>您的内容打在这里，或者通过复制您的文本后</a:t>
            </a:r>
            <a:r>
              <a:rPr lang="en-US" altLang="zh-CN" sz="1400" dirty="0">
                <a:solidFill>
                  <a:srgbClr val="504975"/>
                </a:solidFill>
                <a:cs typeface="+mn-ea"/>
                <a:sym typeface="+mn-lt"/>
              </a:rPr>
              <a:t>.</a:t>
            </a:r>
            <a:r>
              <a:rPr lang="zh-CN" altLang="en-US" sz="1400" dirty="0">
                <a:solidFill>
                  <a:srgbClr val="504975"/>
                </a:solidFill>
                <a:cs typeface="+mn-ea"/>
                <a:sym typeface="+mn-lt"/>
              </a:rPr>
              <a:t>您的内容打在这里，或者通过复制您的文本后</a:t>
            </a:r>
            <a:endParaRPr lang="en-US" altLang="zh-CN" sz="1400" dirty="0">
              <a:solidFill>
                <a:srgbClr val="504975"/>
              </a:solidFill>
              <a:cs typeface="+mn-ea"/>
              <a:sym typeface="+mn-lt"/>
            </a:endParaRPr>
          </a:p>
        </p:txBody>
      </p:sp>
      <p:sp>
        <p:nvSpPr>
          <p:cNvPr id="24" name="文本框 23"/>
          <p:cNvSpPr txBox="1"/>
          <p:nvPr/>
        </p:nvSpPr>
        <p:spPr>
          <a:xfrm>
            <a:off x="5085623" y="404729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rgbClr val="504975"/>
                </a:solidFill>
                <a:cs typeface="+mn-ea"/>
                <a:sym typeface="+mn-lt"/>
              </a:rPr>
              <a:t>输入标题</a:t>
            </a:r>
            <a:endParaRPr lang="zh-CN" altLang="en-US" sz="2400" dirty="0">
              <a:solidFill>
                <a:srgbClr val="504975"/>
              </a:solidFill>
              <a:cs typeface="+mn-ea"/>
              <a:sym typeface="+mn-lt"/>
            </a:endParaRPr>
          </a:p>
        </p:txBody>
      </p:sp>
      <p:sp>
        <p:nvSpPr>
          <p:cNvPr id="25" name="文本框 24"/>
          <p:cNvSpPr txBox="1"/>
          <p:nvPr/>
        </p:nvSpPr>
        <p:spPr>
          <a:xfrm>
            <a:off x="8178430" y="4470844"/>
            <a:ext cx="2218055"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defTabSz="1828800"/>
            <a:r>
              <a:rPr lang="zh-CN" altLang="en-US" sz="1400" dirty="0">
                <a:solidFill>
                  <a:schemeClr val="tx1">
                    <a:lumMod val="75000"/>
                    <a:lumOff val="25000"/>
                  </a:schemeClr>
                </a:solidFill>
                <a:cs typeface="+mn-ea"/>
                <a:sym typeface="+mn-lt"/>
              </a:rPr>
              <a:t>您的内容打在这里，或者通过复制您的文本后</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您的内容打在这里，或者通过复制您的文本后</a:t>
            </a:r>
            <a:endParaRPr lang="en-US" altLang="zh-CN" sz="1400" dirty="0">
              <a:solidFill>
                <a:schemeClr val="tx1">
                  <a:lumMod val="65000"/>
                  <a:lumOff val="35000"/>
                </a:schemeClr>
              </a:solidFill>
              <a:cs typeface="+mn-ea"/>
              <a:sym typeface="+mn-lt"/>
            </a:endParaRPr>
          </a:p>
        </p:txBody>
      </p:sp>
      <p:sp>
        <p:nvSpPr>
          <p:cNvPr id="26" name="文本框 25"/>
          <p:cNvSpPr txBox="1"/>
          <p:nvPr/>
        </p:nvSpPr>
        <p:spPr>
          <a:xfrm>
            <a:off x="8178430" y="404729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tx1">
                    <a:lumMod val="75000"/>
                    <a:lumOff val="25000"/>
                  </a:schemeClr>
                </a:solidFill>
                <a:cs typeface="+mn-ea"/>
                <a:sym typeface="+mn-lt"/>
              </a:rPr>
              <a:t>输入标题</a:t>
            </a:r>
            <a:endParaRPr lang="zh-CN" altLang="en-US" sz="2400" dirty="0">
              <a:solidFill>
                <a:schemeClr val="tx1">
                  <a:lumMod val="75000"/>
                  <a:lumOff val="25000"/>
                </a:schemeClr>
              </a:solidFill>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up)">
                                      <p:cBhvr>
                                        <p:cTn id="25" dur="500"/>
                                        <p:tgtEl>
                                          <p:spTgt spid="21"/>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p:tgtEl>
                                          <p:spTgt spid="23"/>
                                        </p:tgtEl>
                                        <p:attrNameLst>
                                          <p:attrName>ppt_y</p:attrName>
                                        </p:attrNameLst>
                                      </p:cBhvr>
                                      <p:tavLst>
                                        <p:tav tm="0">
                                          <p:val>
                                            <p:strVal val="#ppt_y+#ppt_h*1.125000"/>
                                          </p:val>
                                        </p:tav>
                                        <p:tav tm="100000">
                                          <p:val>
                                            <p:strVal val="#ppt_y"/>
                                          </p:val>
                                        </p:tav>
                                      </p:tavLst>
                                    </p:anim>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1.125000"/>
                                          </p:val>
                                        </p:tav>
                                        <p:tav tm="100000">
                                          <p:val>
                                            <p:strVal val="#ppt_y"/>
                                          </p:val>
                                        </p:tav>
                                      </p:tavLst>
                                    </p:anim>
                                    <p:animEffect transition="in" filter="wipe(up)">
                                      <p:cBhvr>
                                        <p:cTn id="40" dur="500"/>
                                        <p:tgtEl>
                                          <p:spTgt spid="24"/>
                                        </p:tgtEl>
                                      </p:cBhvr>
                                    </p:animEffect>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p:tgtEl>
                                          <p:spTgt spid="25"/>
                                        </p:tgtEl>
                                        <p:attrNameLst>
                                          <p:attrName>ppt_y</p:attrName>
                                        </p:attrNameLst>
                                      </p:cBhvr>
                                      <p:tavLst>
                                        <p:tav tm="0">
                                          <p:val>
                                            <p:strVal val="#ppt_y+#ppt_h*1.125000"/>
                                          </p:val>
                                        </p:tav>
                                        <p:tav tm="100000">
                                          <p:val>
                                            <p:strVal val="#ppt_y"/>
                                          </p:val>
                                        </p:tav>
                                      </p:tavLst>
                                    </p:anim>
                                    <p:animEffect transition="in" filter="wipe(up)">
                                      <p:cBhvr>
                                        <p:cTn id="45" dur="500"/>
                                        <p:tgtEl>
                                          <p:spTgt spid="25"/>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ppt_y</p:attrName>
                                        </p:attrNameLst>
                                      </p:cBhvr>
                                      <p:tavLst>
                                        <p:tav tm="0">
                                          <p:val>
                                            <p:strVal val="#ppt_y+#ppt_h*1.125000"/>
                                          </p:val>
                                        </p:tav>
                                        <p:tav tm="100000">
                                          <p:val>
                                            <p:strVal val="#ppt_y"/>
                                          </p:val>
                                        </p:tav>
                                      </p:tavLst>
                                    </p:anim>
                                    <p:animEffect transition="in" filter="wipe(up)">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1" grpId="0" bldLvl="0"/>
      <p:bldP spid="22" grpId="0" bldLvl="0"/>
      <p:bldP spid="23" grpId="0" bldLvl="0"/>
      <p:bldP spid="24" grpId="0" bldLvl="0"/>
      <p:bldP spid="25" grpId="0" bldLvl="0"/>
      <p:bldP spid="26"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35670" y="832996"/>
            <a:ext cx="5565381" cy="851810"/>
          </a:xfrm>
          <a:prstGeom prst="rect">
            <a:avLst/>
          </a:prstGeom>
          <a:solidFill>
            <a:srgbClr val="DA584B"/>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749952"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8" name="组合 7"/>
          <p:cNvGrpSpPr/>
          <p:nvPr/>
        </p:nvGrpSpPr>
        <p:grpSpPr>
          <a:xfrm flipH="1">
            <a:off x="6976696" y="1056900"/>
            <a:ext cx="3959981" cy="526240"/>
            <a:chOff x="6191591" y="2264560"/>
            <a:chExt cx="1810564" cy="240605"/>
          </a:xfrm>
        </p:grpSpPr>
        <p:cxnSp>
          <p:nvCxnSpPr>
            <p:cNvPr id="9" name="直接箭头连接符 8"/>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427508" y="813699"/>
            <a:ext cx="4981703" cy="769441"/>
          </a:xfrm>
          <a:prstGeom prst="rect">
            <a:avLst/>
          </a:prstGeom>
          <a:noFill/>
        </p:spPr>
        <p:txBody>
          <a:bodyPr wrap="square" rtlCol="0">
            <a:spAutoFit/>
          </a:bodyPr>
          <a:lstStyle/>
          <a:p>
            <a:pPr algn="dist"/>
            <a:r>
              <a:rPr lang="zh-CN" altLang="en-US" sz="4400" dirty="0">
                <a:solidFill>
                  <a:schemeClr val="bg1"/>
                </a:solidFill>
                <a:cs typeface="+mn-ea"/>
                <a:sym typeface="+mn-lt"/>
              </a:rPr>
              <a:t>目录</a:t>
            </a:r>
            <a:r>
              <a:rPr lang="en-US" altLang="zh-CN" sz="4400" dirty="0">
                <a:solidFill>
                  <a:schemeClr val="bg1"/>
                </a:solidFill>
                <a:cs typeface="+mn-ea"/>
                <a:sym typeface="+mn-lt"/>
              </a:rPr>
              <a:t>/CONTENT</a:t>
            </a:r>
            <a:endParaRPr lang="zh-CN" altLang="en-US" sz="4400" dirty="0">
              <a:solidFill>
                <a:schemeClr val="bg1"/>
              </a:solidFill>
              <a:cs typeface="+mn-ea"/>
              <a:sym typeface="+mn-lt"/>
            </a:endParaRPr>
          </a:p>
        </p:txBody>
      </p:sp>
      <p:sp>
        <p:nvSpPr>
          <p:cNvPr id="19" name="文本框 18"/>
          <p:cNvSpPr txBox="1"/>
          <p:nvPr/>
        </p:nvSpPr>
        <p:spPr>
          <a:xfrm>
            <a:off x="1160847" y="3298833"/>
            <a:ext cx="3412736" cy="923330"/>
          </a:xfrm>
          <a:prstGeom prst="rect">
            <a:avLst/>
          </a:prstGeom>
          <a:noFill/>
        </p:spPr>
        <p:txBody>
          <a:bodyPr wrap="square" rtlCol="0">
            <a:spAutoFit/>
          </a:bodyPr>
          <a:lstStyle/>
          <a:p>
            <a:pPr algn="dist"/>
            <a:r>
              <a:rPr lang="en-US" altLang="zh-CN" sz="5400" dirty="0">
                <a:solidFill>
                  <a:srgbClr val="534C79"/>
                </a:solidFill>
                <a:latin typeface="Agency FB" panose="020B0503020202020204" pitchFamily="34" charset="0"/>
                <a:cs typeface="+mn-ea"/>
                <a:sym typeface="+mn-lt"/>
              </a:rPr>
              <a:t>BUSINESS</a:t>
            </a:r>
            <a:endParaRPr lang="zh-CN" altLang="en-US" sz="5400" dirty="0">
              <a:solidFill>
                <a:srgbClr val="534C79"/>
              </a:solidFill>
              <a:latin typeface="Agency FB" panose="020B0503020202020204" pitchFamily="34" charset="0"/>
              <a:cs typeface="+mn-ea"/>
              <a:sym typeface="+mn-lt"/>
            </a:endParaRPr>
          </a:p>
        </p:txBody>
      </p:sp>
      <p:sp>
        <p:nvSpPr>
          <p:cNvPr id="20" name="文本框 19"/>
          <p:cNvSpPr txBox="1"/>
          <p:nvPr/>
        </p:nvSpPr>
        <p:spPr>
          <a:xfrm>
            <a:off x="4887501" y="1868977"/>
            <a:ext cx="977133" cy="1015663"/>
          </a:xfrm>
          <a:prstGeom prst="rect">
            <a:avLst/>
          </a:prstGeom>
          <a:noFill/>
        </p:spPr>
        <p:txBody>
          <a:bodyPr wrap="square" rtlCol="0">
            <a:spAutoFit/>
          </a:bodyPr>
          <a:lstStyle>
            <a:defPPr>
              <a:defRPr lang="zh-CN"/>
            </a:defPPr>
            <a:lvl1pPr algn="r">
              <a:defRPr sz="6000">
                <a:solidFill>
                  <a:srgbClr val="534C79"/>
                </a:solidFill>
                <a:latin typeface="Agency FB" panose="020B0503020202020204" pitchFamily="34" charset="0"/>
                <a:cs typeface="+mn-ea"/>
              </a:defRPr>
            </a:lvl1pPr>
          </a:lstStyle>
          <a:p>
            <a:r>
              <a:rPr lang="en-US" altLang="zh-CN" dirty="0">
                <a:sym typeface="+mn-lt"/>
              </a:rPr>
              <a:t>01</a:t>
            </a:r>
            <a:endParaRPr lang="zh-CN" altLang="en-US" dirty="0">
              <a:sym typeface="+mn-lt"/>
            </a:endParaRPr>
          </a:p>
        </p:txBody>
      </p:sp>
      <p:sp>
        <p:nvSpPr>
          <p:cNvPr id="21" name="矩形 20"/>
          <p:cNvSpPr/>
          <p:nvPr/>
        </p:nvSpPr>
        <p:spPr>
          <a:xfrm>
            <a:off x="6190894" y="2151743"/>
            <a:ext cx="80875" cy="716029"/>
          </a:xfrm>
          <a:prstGeom prst="rect">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sp>
        <p:nvSpPr>
          <p:cNvPr id="22" name="文本框 21"/>
          <p:cNvSpPr txBox="1"/>
          <p:nvPr/>
        </p:nvSpPr>
        <p:spPr>
          <a:xfrm>
            <a:off x="6371573" y="2000673"/>
            <a:ext cx="2657517" cy="646331"/>
          </a:xfrm>
          <a:prstGeom prst="rect">
            <a:avLst/>
          </a:prstGeom>
          <a:noFill/>
        </p:spPr>
        <p:txBody>
          <a:bodyPr wrap="square" rtlCol="0">
            <a:spAutoFit/>
          </a:bodyPr>
          <a:lstStyle/>
          <a:p>
            <a:pPr algn="dist"/>
            <a:r>
              <a:rPr lang="zh-CN" altLang="en-US" sz="3600" dirty="0">
                <a:solidFill>
                  <a:srgbClr val="534C79"/>
                </a:solidFill>
                <a:cs typeface="+mn-ea"/>
                <a:sym typeface="+mn-lt"/>
              </a:rPr>
              <a:t>请输入标题</a:t>
            </a:r>
            <a:endParaRPr lang="zh-CN" altLang="en-US" sz="3600" dirty="0">
              <a:solidFill>
                <a:srgbClr val="534C79"/>
              </a:solidFill>
              <a:cs typeface="+mn-ea"/>
              <a:sym typeface="+mn-lt"/>
            </a:endParaRPr>
          </a:p>
        </p:txBody>
      </p:sp>
      <p:sp>
        <p:nvSpPr>
          <p:cNvPr id="23" name="文本框 22"/>
          <p:cNvSpPr txBox="1"/>
          <p:nvPr/>
        </p:nvSpPr>
        <p:spPr>
          <a:xfrm>
            <a:off x="6371573" y="2509758"/>
            <a:ext cx="2598151" cy="369332"/>
          </a:xfrm>
          <a:prstGeom prst="rect">
            <a:avLst/>
          </a:prstGeom>
          <a:noFill/>
        </p:spPr>
        <p:txBody>
          <a:bodyPr wrap="square" rtlCol="0">
            <a:spAutoFit/>
          </a:bodyPr>
          <a:lstStyle/>
          <a:p>
            <a:pPr algn="dist"/>
            <a:r>
              <a:rPr lang="en-US" altLang="zh-CN" i="1">
                <a:solidFill>
                  <a:srgbClr val="504975"/>
                </a:solidFill>
                <a:latin typeface="Agency FB" panose="020B0503020202020204" pitchFamily="34" charset="0"/>
                <a:cs typeface="+mn-ea"/>
                <a:sym typeface="+mn-lt"/>
              </a:rPr>
              <a:t>YOUR TITLE HERE</a:t>
            </a:r>
            <a:endParaRPr lang="en-US" altLang="zh-CN" i="1">
              <a:solidFill>
                <a:srgbClr val="504975"/>
              </a:solidFill>
              <a:latin typeface="Agency FB" panose="020B0503020202020204" pitchFamily="34" charset="0"/>
              <a:cs typeface="+mn-ea"/>
              <a:sym typeface="+mn-lt"/>
            </a:endParaRPr>
          </a:p>
        </p:txBody>
      </p:sp>
      <p:sp>
        <p:nvSpPr>
          <p:cNvPr id="24" name="文本框 23"/>
          <p:cNvSpPr txBox="1"/>
          <p:nvPr/>
        </p:nvSpPr>
        <p:spPr>
          <a:xfrm>
            <a:off x="4961865" y="2880038"/>
            <a:ext cx="1076937" cy="1015663"/>
          </a:xfrm>
          <a:prstGeom prst="rect">
            <a:avLst/>
          </a:prstGeom>
          <a:noFill/>
        </p:spPr>
        <p:txBody>
          <a:bodyPr wrap="square" rtlCol="0">
            <a:spAutoFit/>
          </a:bodyPr>
          <a:lstStyle/>
          <a:p>
            <a:pPr algn="r"/>
            <a:r>
              <a:rPr lang="en-US" altLang="zh-CN" sz="6000" dirty="0">
                <a:solidFill>
                  <a:srgbClr val="534C79"/>
                </a:solidFill>
                <a:latin typeface="Agency FB" panose="020B0503020202020204" pitchFamily="34" charset="0"/>
                <a:cs typeface="+mn-ea"/>
                <a:sym typeface="+mn-lt"/>
              </a:rPr>
              <a:t>02</a:t>
            </a:r>
            <a:endParaRPr lang="zh-CN" altLang="en-US" sz="6000" dirty="0">
              <a:solidFill>
                <a:srgbClr val="534C79"/>
              </a:solidFill>
              <a:latin typeface="Agency FB" panose="020B0503020202020204" pitchFamily="34" charset="0"/>
              <a:cs typeface="+mn-ea"/>
              <a:sym typeface="+mn-lt"/>
            </a:endParaRPr>
          </a:p>
        </p:txBody>
      </p:sp>
      <p:sp>
        <p:nvSpPr>
          <p:cNvPr id="25" name="矩形 24"/>
          <p:cNvSpPr/>
          <p:nvPr/>
        </p:nvSpPr>
        <p:spPr>
          <a:xfrm>
            <a:off x="6190894" y="3162804"/>
            <a:ext cx="80875" cy="716029"/>
          </a:xfrm>
          <a:prstGeom prst="rect">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sp>
        <p:nvSpPr>
          <p:cNvPr id="26" name="文本框 25"/>
          <p:cNvSpPr txBox="1"/>
          <p:nvPr/>
        </p:nvSpPr>
        <p:spPr>
          <a:xfrm>
            <a:off x="6371573" y="3011734"/>
            <a:ext cx="2657517" cy="646331"/>
          </a:xfrm>
          <a:prstGeom prst="rect">
            <a:avLst/>
          </a:prstGeom>
          <a:noFill/>
        </p:spPr>
        <p:txBody>
          <a:bodyPr wrap="square" rtlCol="0">
            <a:spAutoFit/>
          </a:bodyPr>
          <a:lstStyle/>
          <a:p>
            <a:pPr algn="dist"/>
            <a:r>
              <a:rPr lang="zh-CN" altLang="en-US" sz="3600" dirty="0">
                <a:solidFill>
                  <a:srgbClr val="534C79"/>
                </a:solidFill>
                <a:cs typeface="+mn-ea"/>
                <a:sym typeface="+mn-lt"/>
              </a:rPr>
              <a:t>请输入标题</a:t>
            </a:r>
            <a:endParaRPr lang="zh-CN" altLang="en-US" sz="3600" dirty="0">
              <a:solidFill>
                <a:srgbClr val="534C79"/>
              </a:solidFill>
              <a:cs typeface="+mn-ea"/>
              <a:sym typeface="+mn-lt"/>
            </a:endParaRPr>
          </a:p>
        </p:txBody>
      </p:sp>
      <p:sp>
        <p:nvSpPr>
          <p:cNvPr id="27" name="文本框 26"/>
          <p:cNvSpPr txBox="1"/>
          <p:nvPr/>
        </p:nvSpPr>
        <p:spPr>
          <a:xfrm>
            <a:off x="6371573" y="3520819"/>
            <a:ext cx="2598151" cy="369332"/>
          </a:xfrm>
          <a:prstGeom prst="rect">
            <a:avLst/>
          </a:prstGeom>
          <a:noFill/>
        </p:spPr>
        <p:txBody>
          <a:bodyPr wrap="square" rtlCol="0">
            <a:spAutoFit/>
          </a:bodyPr>
          <a:lstStyle/>
          <a:p>
            <a:pPr algn="dist"/>
            <a:r>
              <a:rPr lang="en-US" altLang="zh-CN" i="1">
                <a:solidFill>
                  <a:srgbClr val="504975"/>
                </a:solidFill>
                <a:latin typeface="Agency FB" panose="020B0503020202020204" pitchFamily="34" charset="0"/>
                <a:cs typeface="+mn-ea"/>
                <a:sym typeface="+mn-lt"/>
              </a:rPr>
              <a:t>YOUR TITLE HERE</a:t>
            </a:r>
            <a:endParaRPr lang="en-US" altLang="zh-CN" i="1">
              <a:solidFill>
                <a:srgbClr val="504975"/>
              </a:solidFill>
              <a:latin typeface="Agency FB" panose="020B0503020202020204" pitchFamily="34" charset="0"/>
              <a:cs typeface="+mn-ea"/>
              <a:sym typeface="+mn-lt"/>
            </a:endParaRPr>
          </a:p>
        </p:txBody>
      </p:sp>
      <p:sp>
        <p:nvSpPr>
          <p:cNvPr id="28" name="文本框 27"/>
          <p:cNvSpPr txBox="1"/>
          <p:nvPr/>
        </p:nvSpPr>
        <p:spPr>
          <a:xfrm>
            <a:off x="4961865" y="3939397"/>
            <a:ext cx="1076937" cy="1015663"/>
          </a:xfrm>
          <a:prstGeom prst="rect">
            <a:avLst/>
          </a:prstGeom>
          <a:noFill/>
        </p:spPr>
        <p:txBody>
          <a:bodyPr wrap="square" rtlCol="0">
            <a:spAutoFit/>
          </a:bodyPr>
          <a:lstStyle/>
          <a:p>
            <a:pPr algn="r"/>
            <a:r>
              <a:rPr lang="en-US" altLang="zh-CN" sz="6000" dirty="0">
                <a:solidFill>
                  <a:srgbClr val="534C79"/>
                </a:solidFill>
                <a:latin typeface="Agency FB" panose="020B0503020202020204" pitchFamily="34" charset="0"/>
                <a:cs typeface="+mn-ea"/>
                <a:sym typeface="+mn-lt"/>
              </a:rPr>
              <a:t>03</a:t>
            </a:r>
            <a:endParaRPr lang="zh-CN" altLang="en-US" sz="6000" dirty="0">
              <a:solidFill>
                <a:srgbClr val="534C79"/>
              </a:solidFill>
              <a:latin typeface="Agency FB" panose="020B0503020202020204" pitchFamily="34" charset="0"/>
              <a:cs typeface="+mn-ea"/>
              <a:sym typeface="+mn-lt"/>
            </a:endParaRPr>
          </a:p>
        </p:txBody>
      </p:sp>
      <p:sp>
        <p:nvSpPr>
          <p:cNvPr id="29" name="矩形 28"/>
          <p:cNvSpPr/>
          <p:nvPr/>
        </p:nvSpPr>
        <p:spPr>
          <a:xfrm>
            <a:off x="6190894" y="4222163"/>
            <a:ext cx="80875" cy="716029"/>
          </a:xfrm>
          <a:prstGeom prst="rect">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sp>
        <p:nvSpPr>
          <p:cNvPr id="30" name="文本框 29"/>
          <p:cNvSpPr txBox="1"/>
          <p:nvPr/>
        </p:nvSpPr>
        <p:spPr>
          <a:xfrm>
            <a:off x="6371573" y="4071093"/>
            <a:ext cx="2657517" cy="646331"/>
          </a:xfrm>
          <a:prstGeom prst="rect">
            <a:avLst/>
          </a:prstGeom>
          <a:noFill/>
        </p:spPr>
        <p:txBody>
          <a:bodyPr wrap="square" rtlCol="0">
            <a:spAutoFit/>
          </a:bodyPr>
          <a:lstStyle/>
          <a:p>
            <a:pPr algn="dist"/>
            <a:r>
              <a:rPr lang="zh-CN" altLang="en-US" sz="3600" dirty="0">
                <a:solidFill>
                  <a:srgbClr val="534C79"/>
                </a:solidFill>
                <a:cs typeface="+mn-ea"/>
                <a:sym typeface="+mn-lt"/>
              </a:rPr>
              <a:t>请输入标题</a:t>
            </a:r>
            <a:endParaRPr lang="zh-CN" altLang="en-US" sz="3600" dirty="0">
              <a:solidFill>
                <a:srgbClr val="534C79"/>
              </a:solidFill>
              <a:cs typeface="+mn-ea"/>
              <a:sym typeface="+mn-lt"/>
            </a:endParaRPr>
          </a:p>
        </p:txBody>
      </p:sp>
      <p:sp>
        <p:nvSpPr>
          <p:cNvPr id="31" name="文本框 30"/>
          <p:cNvSpPr txBox="1"/>
          <p:nvPr/>
        </p:nvSpPr>
        <p:spPr>
          <a:xfrm>
            <a:off x="6371573" y="4580178"/>
            <a:ext cx="2598151" cy="369332"/>
          </a:xfrm>
          <a:prstGeom prst="rect">
            <a:avLst/>
          </a:prstGeom>
          <a:noFill/>
        </p:spPr>
        <p:txBody>
          <a:bodyPr wrap="square" rtlCol="0">
            <a:spAutoFit/>
          </a:bodyPr>
          <a:lstStyle/>
          <a:p>
            <a:pPr algn="dist"/>
            <a:r>
              <a:rPr lang="en-US" altLang="zh-CN" i="1">
                <a:solidFill>
                  <a:srgbClr val="504975"/>
                </a:solidFill>
                <a:latin typeface="Agency FB" panose="020B0503020202020204" pitchFamily="34" charset="0"/>
                <a:cs typeface="+mn-ea"/>
                <a:sym typeface="+mn-lt"/>
              </a:rPr>
              <a:t>YOUR TITLE HERE</a:t>
            </a:r>
            <a:endParaRPr lang="en-US" altLang="zh-CN" i="1">
              <a:solidFill>
                <a:srgbClr val="504975"/>
              </a:solidFill>
              <a:latin typeface="Agency FB" panose="020B0503020202020204" pitchFamily="34" charset="0"/>
              <a:cs typeface="+mn-ea"/>
              <a:sym typeface="+mn-lt"/>
            </a:endParaRPr>
          </a:p>
        </p:txBody>
      </p:sp>
      <p:sp>
        <p:nvSpPr>
          <p:cNvPr id="32" name="文本框 31"/>
          <p:cNvSpPr txBox="1"/>
          <p:nvPr/>
        </p:nvSpPr>
        <p:spPr>
          <a:xfrm>
            <a:off x="4865769" y="4950458"/>
            <a:ext cx="1173034" cy="1015663"/>
          </a:xfrm>
          <a:prstGeom prst="rect">
            <a:avLst/>
          </a:prstGeom>
          <a:noFill/>
        </p:spPr>
        <p:txBody>
          <a:bodyPr wrap="square" rtlCol="0">
            <a:spAutoFit/>
          </a:bodyPr>
          <a:lstStyle/>
          <a:p>
            <a:pPr algn="r"/>
            <a:r>
              <a:rPr lang="en-US" altLang="zh-CN" sz="6000" dirty="0">
                <a:solidFill>
                  <a:srgbClr val="534C79"/>
                </a:solidFill>
                <a:latin typeface="Agency FB" panose="020B0503020202020204" pitchFamily="34" charset="0"/>
                <a:cs typeface="+mn-ea"/>
                <a:sym typeface="+mn-lt"/>
              </a:rPr>
              <a:t>04</a:t>
            </a:r>
            <a:endParaRPr lang="zh-CN" altLang="en-US" sz="6000" dirty="0">
              <a:solidFill>
                <a:srgbClr val="534C79"/>
              </a:solidFill>
              <a:latin typeface="Agency FB" panose="020B0503020202020204" pitchFamily="34" charset="0"/>
              <a:cs typeface="+mn-ea"/>
              <a:sym typeface="+mn-lt"/>
            </a:endParaRPr>
          </a:p>
        </p:txBody>
      </p:sp>
      <p:sp>
        <p:nvSpPr>
          <p:cNvPr id="33" name="矩形 32"/>
          <p:cNvSpPr/>
          <p:nvPr/>
        </p:nvSpPr>
        <p:spPr>
          <a:xfrm>
            <a:off x="6190894" y="5233224"/>
            <a:ext cx="80875" cy="716029"/>
          </a:xfrm>
          <a:prstGeom prst="rect">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sp>
        <p:nvSpPr>
          <p:cNvPr id="34" name="文本框 33"/>
          <p:cNvSpPr txBox="1"/>
          <p:nvPr/>
        </p:nvSpPr>
        <p:spPr>
          <a:xfrm>
            <a:off x="6371573" y="5082154"/>
            <a:ext cx="2657517" cy="646331"/>
          </a:xfrm>
          <a:prstGeom prst="rect">
            <a:avLst/>
          </a:prstGeom>
          <a:noFill/>
        </p:spPr>
        <p:txBody>
          <a:bodyPr wrap="square" rtlCol="0">
            <a:spAutoFit/>
          </a:bodyPr>
          <a:lstStyle/>
          <a:p>
            <a:pPr algn="dist"/>
            <a:r>
              <a:rPr lang="zh-CN" altLang="en-US" sz="3600" dirty="0">
                <a:solidFill>
                  <a:srgbClr val="534C79"/>
                </a:solidFill>
                <a:cs typeface="+mn-ea"/>
                <a:sym typeface="+mn-lt"/>
              </a:rPr>
              <a:t>请输入标题</a:t>
            </a:r>
            <a:endParaRPr lang="zh-CN" altLang="en-US" sz="3600" dirty="0">
              <a:solidFill>
                <a:srgbClr val="534C79"/>
              </a:solidFill>
              <a:cs typeface="+mn-ea"/>
              <a:sym typeface="+mn-lt"/>
            </a:endParaRPr>
          </a:p>
        </p:txBody>
      </p:sp>
      <p:sp>
        <p:nvSpPr>
          <p:cNvPr id="35" name="文本框 34"/>
          <p:cNvSpPr txBox="1"/>
          <p:nvPr/>
        </p:nvSpPr>
        <p:spPr>
          <a:xfrm>
            <a:off x="6371573" y="5591239"/>
            <a:ext cx="2598151" cy="369332"/>
          </a:xfrm>
          <a:prstGeom prst="rect">
            <a:avLst/>
          </a:prstGeom>
          <a:noFill/>
        </p:spPr>
        <p:txBody>
          <a:bodyPr wrap="square" rtlCol="0">
            <a:spAutoFit/>
          </a:bodyPr>
          <a:lstStyle/>
          <a:p>
            <a:pPr algn="dist"/>
            <a:r>
              <a:rPr lang="en-US" altLang="zh-CN" i="1" dirty="0">
                <a:solidFill>
                  <a:srgbClr val="504975"/>
                </a:solidFill>
                <a:latin typeface="Agency FB" panose="020B0503020202020204" pitchFamily="34" charset="0"/>
                <a:cs typeface="+mn-ea"/>
                <a:sym typeface="+mn-lt"/>
              </a:rPr>
              <a:t>YOUR TITLE HERE</a:t>
            </a:r>
            <a:endParaRPr lang="en-US" altLang="zh-CN" i="1" dirty="0">
              <a:solidFill>
                <a:srgbClr val="504975"/>
              </a:solidFill>
              <a:latin typeface="Agency FB" panose="020B0503020202020204" pitchFamily="34" charset="0"/>
              <a:cs typeface="+mn-ea"/>
              <a:sym typeface="+mn-lt"/>
            </a:endParaRPr>
          </a:p>
        </p:txBody>
      </p:sp>
      <p:pic>
        <p:nvPicPr>
          <p:cNvPr id="36" name="图片 35"/>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82466" t="53317" r="7384" b="8076"/>
          <a:stretch>
            <a:fillRect/>
          </a:stretch>
        </p:blipFill>
        <p:spPr>
          <a:xfrm flipH="1">
            <a:off x="9382536" y="2000673"/>
            <a:ext cx="1429925" cy="4094837"/>
          </a:xfrm>
          <a:prstGeom prst="rect">
            <a:avLst/>
          </a:prstGeom>
        </p:spPr>
      </p:pic>
      <p:sp>
        <p:nvSpPr>
          <p:cNvPr id="37" name="文本框 36"/>
          <p:cNvSpPr txBox="1"/>
          <p:nvPr/>
        </p:nvSpPr>
        <p:spPr>
          <a:xfrm>
            <a:off x="9635833" y="2320557"/>
            <a:ext cx="923330" cy="3396682"/>
          </a:xfrm>
          <a:prstGeom prst="rect">
            <a:avLst/>
          </a:prstGeom>
          <a:noFill/>
        </p:spPr>
        <p:txBody>
          <a:bodyPr vert="eaVert" wrap="square" rtlCol="0">
            <a:spAutoFit/>
          </a:bodyPr>
          <a:lstStyle/>
          <a:p>
            <a:pPr algn="dist"/>
            <a:r>
              <a:rPr lang="en-US" altLang="zh-CN" sz="48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rPr>
              <a:t>CONTENT</a:t>
            </a:r>
            <a:endParaRPr lang="zh-CN" altLang="en-US" sz="48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endParaRPr>
          </a:p>
        </p:txBody>
      </p:sp>
      <p:sp>
        <p:nvSpPr>
          <p:cNvPr id="38" name="文本框 37"/>
          <p:cNvSpPr txBox="1"/>
          <p:nvPr/>
        </p:nvSpPr>
        <p:spPr>
          <a:xfrm>
            <a:off x="1239345" y="4275177"/>
            <a:ext cx="3328132" cy="954107"/>
          </a:xfrm>
          <a:prstGeom prst="rect">
            <a:avLst/>
          </a:prstGeom>
          <a:solidFill>
            <a:srgbClr val="D09053"/>
          </a:solidFill>
        </p:spPr>
        <p:txBody>
          <a:bodyPr wrap="square" rtlCol="0">
            <a:spAutoFit/>
          </a:bodyPr>
          <a:lstStyle/>
          <a:p>
            <a:pPr algn="ctr"/>
            <a:r>
              <a:rPr lang="en-US" altLang="zh-CN" sz="1400" dirty="0">
                <a:solidFill>
                  <a:schemeClr val="bg1"/>
                </a:solidFill>
                <a:cs typeface="+mn-ea"/>
                <a:sym typeface="+mn-lt"/>
              </a:rPr>
              <a:t> Life isn't about waiting for the storm to pass. it's about learning to dance Life isn't it's about learning to dance in the rain. </a:t>
            </a:r>
            <a:endParaRPr lang="zh-CN" altLang="en-US" sz="1400" dirty="0">
              <a:solidFill>
                <a:schemeClr val="bg1"/>
              </a:solidFill>
              <a:cs typeface="+mn-ea"/>
              <a:sym typeface="+mn-lt"/>
            </a:endParaRPr>
          </a:p>
        </p:txBody>
      </p:sp>
      <p:sp>
        <p:nvSpPr>
          <p:cNvPr id="42" name="文本框 41"/>
          <p:cNvSpPr txBox="1"/>
          <p:nvPr/>
        </p:nvSpPr>
        <p:spPr>
          <a:xfrm>
            <a:off x="797095" y="1541749"/>
            <a:ext cx="1976940" cy="3770263"/>
          </a:xfrm>
          <a:prstGeom prst="rect">
            <a:avLst/>
          </a:prstGeom>
          <a:noFill/>
        </p:spPr>
        <p:txBody>
          <a:bodyPr wrap="square" rtlCol="0">
            <a:spAutoFit/>
          </a:bodyPr>
          <a:lstStyle/>
          <a:p>
            <a:pPr algn="dist"/>
            <a:r>
              <a:rPr lang="zh-CN" altLang="en-US" sz="23900" dirty="0">
                <a:solidFill>
                  <a:srgbClr val="DA584B"/>
                </a:solidFill>
                <a:cs typeface="+mn-ea"/>
                <a:sym typeface="+mn-lt"/>
              </a:rPr>
              <a:t>“</a:t>
            </a:r>
            <a:endParaRPr lang="zh-CN" altLang="en-US" sz="23900" dirty="0">
              <a:solidFill>
                <a:srgbClr val="DA584B"/>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left)">
                                      <p:cBhvr>
                                        <p:cTn id="73" dur="500"/>
                                        <p:tgtEl>
                                          <p:spTgt spid="2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5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left)">
                                      <p:cBhvr>
                                        <p:cTn id="86" dur="500"/>
                                        <p:tgtEl>
                                          <p:spTgt spid="2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left)">
                                      <p:cBhvr>
                                        <p:cTn id="89" dur="500"/>
                                        <p:tgtEl>
                                          <p:spTgt spid="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left)">
                                      <p:cBhvr>
                                        <p:cTn id="102" dur="500"/>
                                        <p:tgtEl>
                                          <p:spTgt spid="3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left)">
                                      <p:cBhvr>
                                        <p:cTn id="105" dur="500"/>
                                        <p:tgtEl>
                                          <p:spTgt spid="34"/>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left)">
                                      <p:cBhvr>
                                        <p:cTn id="108" dur="500"/>
                                        <p:tgtEl>
                                          <p:spTgt spid="35"/>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nodeType="clickEffect">
                                  <p:stCondLst>
                                    <p:cond delay="0"/>
                                  </p:stCondLst>
                                  <p:childTnLst>
                                    <p:set>
                                      <p:cBhvr>
                                        <p:cTn id="112" dur="1" fill="hold">
                                          <p:stCondLst>
                                            <p:cond delay="0"/>
                                          </p:stCondLst>
                                        </p:cTn>
                                        <p:tgtEl>
                                          <p:spTgt spid="36"/>
                                        </p:tgtEl>
                                        <p:attrNameLst>
                                          <p:attrName>style.visibility</p:attrName>
                                        </p:attrNameLst>
                                      </p:cBhvr>
                                      <p:to>
                                        <p:strVal val="visible"/>
                                      </p:to>
                                    </p:set>
                                    <p:anim calcmode="lin" valueType="num">
                                      <p:cBhvr additive="base">
                                        <p:cTn id="113" dur="500" fill="hold"/>
                                        <p:tgtEl>
                                          <p:spTgt spid="36"/>
                                        </p:tgtEl>
                                        <p:attrNameLst>
                                          <p:attrName>ppt_x</p:attrName>
                                        </p:attrNameLst>
                                      </p:cBhvr>
                                      <p:tavLst>
                                        <p:tav tm="0">
                                          <p:val>
                                            <p:strVal val="#ppt_x"/>
                                          </p:val>
                                        </p:tav>
                                        <p:tav tm="100000">
                                          <p:val>
                                            <p:strVal val="#ppt_x"/>
                                          </p:val>
                                        </p:tav>
                                      </p:tavLst>
                                    </p:anim>
                                    <p:anim calcmode="lin" valueType="num">
                                      <p:cBhvr additive="base">
                                        <p:cTn id="114" dur="500" fill="hold"/>
                                        <p:tgtEl>
                                          <p:spTgt spid="36"/>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additive="base">
                                        <p:cTn id="117" dur="500" fill="hold"/>
                                        <p:tgtEl>
                                          <p:spTgt spid="37"/>
                                        </p:tgtEl>
                                        <p:attrNameLst>
                                          <p:attrName>ppt_x</p:attrName>
                                        </p:attrNameLst>
                                      </p:cBhvr>
                                      <p:tavLst>
                                        <p:tav tm="0">
                                          <p:val>
                                            <p:strVal val="#ppt_x"/>
                                          </p:val>
                                        </p:tav>
                                        <p:tav tm="100000">
                                          <p:val>
                                            <p:strVal val="#ppt_x"/>
                                          </p:val>
                                        </p:tav>
                                      </p:tavLst>
                                    </p:anim>
                                    <p:anim calcmode="lin" valueType="num">
                                      <p:cBhvr additive="base">
                                        <p:cTn id="11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9" grpId="0"/>
      <p:bldP spid="20" grpId="0"/>
      <p:bldP spid="21" grpId="0" animBg="1"/>
      <p:bldP spid="22" grpId="0"/>
      <p:bldP spid="23" grpId="0"/>
      <p:bldP spid="24" grpId="0"/>
      <p:bldP spid="25" grpId="0" animBg="1"/>
      <p:bldP spid="26" grpId="0"/>
      <p:bldP spid="27" grpId="0"/>
      <p:bldP spid="28" grpId="0"/>
      <p:bldP spid="29" grpId="0" animBg="1"/>
      <p:bldP spid="30" grpId="0"/>
      <p:bldP spid="31" grpId="0"/>
      <p:bldP spid="32" grpId="0"/>
      <p:bldP spid="33" grpId="0" animBg="1"/>
      <p:bldP spid="34" grpId="0"/>
      <p:bldP spid="35" grpId="0"/>
      <p:bldP spid="37" grpId="0"/>
      <p:bldP spid="38" grpId="0" animBg="1"/>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6" name="文本框 5"/>
          <p:cNvSpPr txBox="1"/>
          <p:nvPr/>
        </p:nvSpPr>
        <p:spPr>
          <a:xfrm>
            <a:off x="917634" y="4061978"/>
            <a:ext cx="10356729" cy="2215991"/>
          </a:xfrm>
          <a:prstGeom prst="rect">
            <a:avLst/>
          </a:prstGeom>
          <a:noFill/>
        </p:spPr>
        <p:txBody>
          <a:bodyPr wrap="square" rtlCol="0">
            <a:spAutoFit/>
          </a:bodyPr>
          <a:lstStyle>
            <a:defPPr>
              <a:defRPr lang="zh-CN"/>
            </a:defPPr>
            <a:lvl1pPr algn="dist">
              <a:defRPr sz="13800">
                <a:solidFill>
                  <a:srgbClr val="F1E0CC"/>
                </a:solidFill>
                <a:latin typeface="Agency FB" panose="020B0503020202020204" pitchFamily="34" charset="0"/>
                <a:cs typeface="+mn-ea"/>
              </a:defRPr>
            </a:lvl1pPr>
          </a:lstStyle>
          <a:p>
            <a:r>
              <a:rPr lang="en-US" altLang="zh-CN" dirty="0">
                <a:sym typeface="+mn-lt"/>
              </a:rPr>
              <a:t>BUSINESS</a:t>
            </a:r>
            <a:endParaRPr lang="zh-CN" altLang="en-US" dirty="0">
              <a:sym typeface="+mn-lt"/>
            </a:endParaRPr>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1149073" y="1073795"/>
            <a:ext cx="5770341" cy="3444454"/>
          </a:xfrm>
          <a:prstGeom prst="rect">
            <a:avLst/>
          </a:prstGeom>
          <a:ln w="31750">
            <a:solidFill>
              <a:schemeClr val="tx1">
                <a:lumMod val="85000"/>
                <a:lumOff val="15000"/>
              </a:schemeClr>
            </a:solidFill>
          </a:ln>
        </p:spPr>
      </p:pic>
      <p:sp>
        <p:nvSpPr>
          <p:cNvPr id="7" name="文本框 6"/>
          <p:cNvSpPr txBox="1"/>
          <p:nvPr/>
        </p:nvSpPr>
        <p:spPr>
          <a:xfrm>
            <a:off x="2976541" y="1350790"/>
            <a:ext cx="2115404" cy="769441"/>
          </a:xfrm>
          <a:prstGeom prst="rect">
            <a:avLst/>
          </a:prstGeom>
          <a:noFill/>
        </p:spPr>
        <p:txBody>
          <a:bodyPr wrap="square" rtlCol="0">
            <a:spAutoFit/>
          </a:bodyPr>
          <a:lstStyle>
            <a:defPPr>
              <a:defRPr lang="zh-CN"/>
            </a:defPPr>
            <a:lvl1pPr algn="dist">
              <a:defRPr sz="4400">
                <a:solidFill>
                  <a:srgbClr val="534C79"/>
                </a:solidFill>
                <a:latin typeface="Agency FB" panose="020B0503020202020204" pitchFamily="34" charset="0"/>
                <a:cs typeface="+mn-ea"/>
              </a:defRPr>
            </a:lvl1pPr>
          </a:lstStyle>
          <a:p>
            <a:r>
              <a:rPr lang="en-US" altLang="zh-CN" dirty="0">
                <a:sym typeface="+mn-lt"/>
              </a:rPr>
              <a:t>Part 04</a:t>
            </a:r>
            <a:endParaRPr lang="zh-CN" altLang="en-US" dirty="0">
              <a:sym typeface="+mn-lt"/>
            </a:endParaRPr>
          </a:p>
        </p:txBody>
      </p:sp>
      <p:sp>
        <p:nvSpPr>
          <p:cNvPr id="8" name="文本框 7"/>
          <p:cNvSpPr txBox="1"/>
          <p:nvPr/>
        </p:nvSpPr>
        <p:spPr>
          <a:xfrm>
            <a:off x="1817811" y="2302258"/>
            <a:ext cx="4432864" cy="830997"/>
          </a:xfrm>
          <a:prstGeom prst="rect">
            <a:avLst/>
          </a:prstGeom>
          <a:solidFill>
            <a:srgbClr val="DA584B"/>
          </a:solidFill>
        </p:spPr>
        <p:txBody>
          <a:bodyPr wrap="square" rtlCol="0">
            <a:spAutoFit/>
          </a:bodyPr>
          <a:lstStyle/>
          <a:p>
            <a:pPr algn="dist"/>
            <a:r>
              <a:rPr lang="zh-CN" altLang="en-US" sz="4800" dirty="0">
                <a:solidFill>
                  <a:schemeClr val="bg1"/>
                </a:solidFill>
                <a:cs typeface="+mn-ea"/>
                <a:sym typeface="+mn-lt"/>
              </a:rPr>
              <a:t>请输入标题</a:t>
            </a:r>
            <a:endParaRPr lang="zh-CN" altLang="en-US" sz="4800" dirty="0">
              <a:solidFill>
                <a:schemeClr val="bg1"/>
              </a:solidFill>
              <a:cs typeface="+mn-ea"/>
              <a:sym typeface="+mn-lt"/>
            </a:endParaRPr>
          </a:p>
        </p:txBody>
      </p:sp>
      <p:sp>
        <p:nvSpPr>
          <p:cNvPr id="9" name="文本框 8"/>
          <p:cNvSpPr txBox="1"/>
          <p:nvPr/>
        </p:nvSpPr>
        <p:spPr>
          <a:xfrm>
            <a:off x="1767998" y="3276528"/>
            <a:ext cx="4482677" cy="830997"/>
          </a:xfrm>
          <a:prstGeom prst="rect">
            <a:avLst/>
          </a:prstGeom>
          <a:noFill/>
        </p:spPr>
        <p:txBody>
          <a:bodyPr wrap="square" rtlCol="0">
            <a:spAutoFit/>
          </a:bodyPr>
          <a:lstStyle/>
          <a:p>
            <a:pPr algn="ctr"/>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sp>
        <p:nvSpPr>
          <p:cNvPr id="10" name="文本框 9"/>
          <p:cNvSpPr txBox="1"/>
          <p:nvPr/>
        </p:nvSpPr>
        <p:spPr>
          <a:xfrm>
            <a:off x="7319666" y="2316726"/>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1" name="文本框 10"/>
          <p:cNvSpPr txBox="1"/>
          <p:nvPr/>
        </p:nvSpPr>
        <p:spPr>
          <a:xfrm>
            <a:off x="7319666" y="2740774"/>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2" name="文本框 11"/>
          <p:cNvSpPr txBox="1"/>
          <p:nvPr/>
        </p:nvSpPr>
        <p:spPr>
          <a:xfrm>
            <a:off x="7319664" y="3216410"/>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3" name="文本框 12"/>
          <p:cNvSpPr txBox="1"/>
          <p:nvPr/>
        </p:nvSpPr>
        <p:spPr>
          <a:xfrm>
            <a:off x="7319664" y="3660433"/>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6" name="文本框 15"/>
          <p:cNvSpPr txBox="1"/>
          <p:nvPr/>
        </p:nvSpPr>
        <p:spPr>
          <a:xfrm>
            <a:off x="9178371" y="-283131"/>
            <a:ext cx="1976940" cy="6447919"/>
          </a:xfrm>
          <a:prstGeom prst="rect">
            <a:avLst/>
          </a:prstGeom>
          <a:noFill/>
        </p:spPr>
        <p:txBody>
          <a:bodyPr wrap="square" rtlCol="0">
            <a:spAutoFit/>
          </a:bodyPr>
          <a:lstStyle/>
          <a:p>
            <a:pPr algn="dist"/>
            <a:r>
              <a:rPr lang="zh-CN" altLang="en-US" sz="41300" dirty="0">
                <a:solidFill>
                  <a:srgbClr val="DA584B"/>
                </a:solidFill>
                <a:cs typeface="+mn-ea"/>
                <a:sym typeface="+mn-lt"/>
              </a:rPr>
              <a:t>”</a:t>
            </a:r>
            <a:endParaRPr lang="zh-CN" altLang="en-US" sz="41300" dirty="0">
              <a:solidFill>
                <a:srgbClr val="DA584B"/>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80">
                                          <p:stCondLst>
                                            <p:cond delay="0"/>
                                          </p:stCondLst>
                                        </p:cTn>
                                        <p:tgtEl>
                                          <p:spTgt spid="16"/>
                                        </p:tgtEl>
                                      </p:cBhvr>
                                    </p:animEffect>
                                    <p:anim calcmode="lin" valueType="num">
                                      <p:cBhvr>
                                        <p:cTn id="7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8" dur="26">
                                          <p:stCondLst>
                                            <p:cond delay="650"/>
                                          </p:stCondLst>
                                        </p:cTn>
                                        <p:tgtEl>
                                          <p:spTgt spid="16"/>
                                        </p:tgtEl>
                                      </p:cBhvr>
                                      <p:to x="100000" y="60000"/>
                                    </p:animScale>
                                    <p:animScale>
                                      <p:cBhvr>
                                        <p:cTn id="79" dur="166" decel="50000">
                                          <p:stCondLst>
                                            <p:cond delay="676"/>
                                          </p:stCondLst>
                                        </p:cTn>
                                        <p:tgtEl>
                                          <p:spTgt spid="16"/>
                                        </p:tgtEl>
                                      </p:cBhvr>
                                      <p:to x="100000" y="100000"/>
                                    </p:animScale>
                                    <p:animScale>
                                      <p:cBhvr>
                                        <p:cTn id="80" dur="26">
                                          <p:stCondLst>
                                            <p:cond delay="1312"/>
                                          </p:stCondLst>
                                        </p:cTn>
                                        <p:tgtEl>
                                          <p:spTgt spid="16"/>
                                        </p:tgtEl>
                                      </p:cBhvr>
                                      <p:to x="100000" y="80000"/>
                                    </p:animScale>
                                    <p:animScale>
                                      <p:cBhvr>
                                        <p:cTn id="81" dur="166" decel="50000">
                                          <p:stCondLst>
                                            <p:cond delay="1338"/>
                                          </p:stCondLst>
                                        </p:cTn>
                                        <p:tgtEl>
                                          <p:spTgt spid="16"/>
                                        </p:tgtEl>
                                      </p:cBhvr>
                                      <p:to x="100000" y="100000"/>
                                    </p:animScale>
                                    <p:animScale>
                                      <p:cBhvr>
                                        <p:cTn id="82" dur="26">
                                          <p:stCondLst>
                                            <p:cond delay="1642"/>
                                          </p:stCondLst>
                                        </p:cTn>
                                        <p:tgtEl>
                                          <p:spTgt spid="16"/>
                                        </p:tgtEl>
                                      </p:cBhvr>
                                      <p:to x="100000" y="90000"/>
                                    </p:animScale>
                                    <p:animScale>
                                      <p:cBhvr>
                                        <p:cTn id="83" dur="166" decel="50000">
                                          <p:stCondLst>
                                            <p:cond delay="1668"/>
                                          </p:stCondLst>
                                        </p:cTn>
                                        <p:tgtEl>
                                          <p:spTgt spid="16"/>
                                        </p:tgtEl>
                                      </p:cBhvr>
                                      <p:to x="100000" y="100000"/>
                                    </p:animScale>
                                    <p:animScale>
                                      <p:cBhvr>
                                        <p:cTn id="84" dur="26">
                                          <p:stCondLst>
                                            <p:cond delay="1808"/>
                                          </p:stCondLst>
                                        </p:cTn>
                                        <p:tgtEl>
                                          <p:spTgt spid="16"/>
                                        </p:tgtEl>
                                      </p:cBhvr>
                                      <p:to x="100000" y="95000"/>
                                    </p:animScale>
                                    <p:animScale>
                                      <p:cBhvr>
                                        <p:cTn id="8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p:bldP spid="12" grpId="0"/>
      <p:bldP spid="13"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grpSp>
        <p:nvGrpSpPr>
          <p:cNvPr id="12" name="Group 3"/>
          <p:cNvGrpSpPr/>
          <p:nvPr/>
        </p:nvGrpSpPr>
        <p:grpSpPr>
          <a:xfrm>
            <a:off x="1653636" y="1775012"/>
            <a:ext cx="2922829" cy="4318690"/>
            <a:chOff x="1912729" y="1458758"/>
            <a:chExt cx="3510756" cy="5187394"/>
          </a:xfrm>
        </p:grpSpPr>
        <p:grpSp>
          <p:nvGrpSpPr>
            <p:cNvPr id="13" name="Group 4"/>
            <p:cNvGrpSpPr/>
            <p:nvPr/>
          </p:nvGrpSpPr>
          <p:grpSpPr>
            <a:xfrm>
              <a:off x="1972256" y="1458758"/>
              <a:ext cx="292103" cy="5187394"/>
              <a:chOff x="1374772" y="1213680"/>
              <a:chExt cx="274322" cy="5187394"/>
            </a:xfrm>
          </p:grpSpPr>
          <p:sp>
            <p:nvSpPr>
              <p:cNvPr id="26"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7"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8"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9"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30"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cxnSp>
            <p:nvCxnSpPr>
              <p:cNvPr id="31"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4"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5"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4"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15"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16"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17"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18" name="Pentagon 9"/>
            <p:cNvSpPr/>
            <p:nvPr/>
          </p:nvSpPr>
          <p:spPr>
            <a:xfrm>
              <a:off x="1912729" y="2359899"/>
              <a:ext cx="3510756" cy="607219"/>
            </a:xfrm>
            <a:prstGeom prst="homePlate">
              <a:avLst>
                <a:gd name="adj" fmla="val 36274"/>
              </a:avLst>
            </a:prstGeom>
            <a:solidFill>
              <a:srgbClr val="50497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cs typeface="+mn-ea"/>
                <a:sym typeface="+mn-lt"/>
              </a:endParaRPr>
            </a:p>
          </p:txBody>
        </p:sp>
        <p:sp>
          <p:nvSpPr>
            <p:cNvPr id="19" name="Pentagon 10"/>
            <p:cNvSpPr/>
            <p:nvPr/>
          </p:nvSpPr>
          <p:spPr>
            <a:xfrm>
              <a:off x="1912729" y="3262198"/>
              <a:ext cx="3510756" cy="607219"/>
            </a:xfrm>
            <a:prstGeom prst="homePlate">
              <a:avLst>
                <a:gd name="adj" fmla="val 36274"/>
              </a:avLst>
            </a:prstGeom>
            <a:solidFill>
              <a:srgbClr val="D0905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0" name="Pentagon 11"/>
            <p:cNvSpPr/>
            <p:nvPr/>
          </p:nvSpPr>
          <p:spPr>
            <a:xfrm>
              <a:off x="1912729" y="4164497"/>
              <a:ext cx="3510756" cy="607219"/>
            </a:xfrm>
            <a:prstGeom prst="homePlate">
              <a:avLst>
                <a:gd name="adj" fmla="val 36274"/>
              </a:avLst>
            </a:prstGeom>
            <a:solidFill>
              <a:srgbClr val="50497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5400">
                <a:solidFill>
                  <a:schemeClr val="bg1"/>
                </a:solidFill>
                <a:cs typeface="+mn-ea"/>
                <a:sym typeface="+mn-lt"/>
              </a:endParaRPr>
            </a:p>
          </p:txBody>
        </p:sp>
        <p:sp>
          <p:nvSpPr>
            <p:cNvPr id="21" name="Pentagon 12"/>
            <p:cNvSpPr/>
            <p:nvPr/>
          </p:nvSpPr>
          <p:spPr>
            <a:xfrm>
              <a:off x="1912729" y="5066795"/>
              <a:ext cx="3510756" cy="607219"/>
            </a:xfrm>
            <a:prstGeom prst="homePlate">
              <a:avLst>
                <a:gd name="adj" fmla="val 36274"/>
              </a:avLst>
            </a:prstGeom>
            <a:solidFill>
              <a:srgbClr val="D0905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2" name="TextBox 38"/>
            <p:cNvSpPr txBox="1"/>
            <p:nvPr/>
          </p:nvSpPr>
          <p:spPr>
            <a:xfrm>
              <a:off x="1972257" y="2401395"/>
              <a:ext cx="479821" cy="62846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cs typeface="+mn-ea"/>
                  <a:sym typeface="+mn-lt"/>
                </a:rPr>
                <a:t>1</a:t>
              </a:r>
              <a:endParaRPr lang="en-US" sz="2800">
                <a:solidFill>
                  <a:schemeClr val="bg1"/>
                </a:solidFill>
                <a:cs typeface="+mn-ea"/>
                <a:sym typeface="+mn-lt"/>
              </a:endParaRPr>
            </a:p>
          </p:txBody>
        </p:sp>
        <p:sp>
          <p:nvSpPr>
            <p:cNvPr id="23" name="TextBox 191"/>
            <p:cNvSpPr txBox="1"/>
            <p:nvPr/>
          </p:nvSpPr>
          <p:spPr>
            <a:xfrm>
              <a:off x="1972257" y="3303861"/>
              <a:ext cx="479821" cy="62846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cs typeface="+mn-ea"/>
                  <a:sym typeface="+mn-lt"/>
                </a:rPr>
                <a:t>2</a:t>
              </a:r>
              <a:endParaRPr lang="en-US" sz="2800">
                <a:solidFill>
                  <a:schemeClr val="bg1"/>
                </a:solidFill>
                <a:cs typeface="+mn-ea"/>
                <a:sym typeface="+mn-lt"/>
              </a:endParaRPr>
            </a:p>
          </p:txBody>
        </p:sp>
        <p:sp>
          <p:nvSpPr>
            <p:cNvPr id="24" name="TextBox 192"/>
            <p:cNvSpPr txBox="1"/>
            <p:nvPr/>
          </p:nvSpPr>
          <p:spPr>
            <a:xfrm>
              <a:off x="1972257" y="4206327"/>
              <a:ext cx="479821" cy="62846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cs typeface="+mn-ea"/>
                  <a:sym typeface="+mn-lt"/>
                </a:rPr>
                <a:t>3</a:t>
              </a:r>
              <a:endParaRPr lang="en-US" sz="2800">
                <a:solidFill>
                  <a:schemeClr val="bg1"/>
                </a:solidFill>
                <a:cs typeface="+mn-ea"/>
                <a:sym typeface="+mn-lt"/>
              </a:endParaRPr>
            </a:p>
          </p:txBody>
        </p:sp>
        <p:sp>
          <p:nvSpPr>
            <p:cNvPr id="25" name="TextBox 193"/>
            <p:cNvSpPr txBox="1"/>
            <p:nvPr/>
          </p:nvSpPr>
          <p:spPr>
            <a:xfrm>
              <a:off x="1972257" y="5108794"/>
              <a:ext cx="479821" cy="628466"/>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a:solidFill>
                    <a:schemeClr val="bg1"/>
                  </a:solidFill>
                  <a:cs typeface="+mn-ea"/>
                  <a:sym typeface="+mn-lt"/>
                </a:rPr>
                <a:t>4</a:t>
              </a:r>
              <a:endParaRPr lang="en-US" sz="2800">
                <a:solidFill>
                  <a:schemeClr val="bg1"/>
                </a:solidFill>
                <a:cs typeface="+mn-ea"/>
                <a:sym typeface="+mn-lt"/>
              </a:endParaRPr>
            </a:p>
          </p:txBody>
        </p:sp>
      </p:grpSp>
      <p:sp>
        <p:nvSpPr>
          <p:cNvPr id="38" name="Rectangle 27"/>
          <p:cNvSpPr/>
          <p:nvPr/>
        </p:nvSpPr>
        <p:spPr>
          <a:xfrm>
            <a:off x="5217750" y="2191529"/>
            <a:ext cx="5486109" cy="497957"/>
          </a:xfrm>
          <a:prstGeom prst="rect">
            <a:avLst/>
          </a:prstGeom>
        </p:spPr>
        <p:txBody>
          <a:bodyPr wrap="square">
            <a:spAutoFit/>
          </a:bodyPr>
          <a:lstStyle/>
          <a:p>
            <a:pPr defTabSz="1828800">
              <a:lnSpc>
                <a:spcPct val="120000"/>
              </a:lnSpc>
            </a:pPr>
            <a:r>
              <a:rPr lang="zh-CN" altLang="en-US" sz="2400" b="1" dirty="0">
                <a:solidFill>
                  <a:schemeClr val="tx1">
                    <a:lumMod val="65000"/>
                    <a:lumOff val="35000"/>
                  </a:schemeClr>
                </a:solidFill>
                <a:cs typeface="+mn-ea"/>
                <a:sym typeface="+mn-lt"/>
              </a:rPr>
              <a:t>输入标题</a:t>
            </a:r>
            <a:endParaRPr lang="en-US" altLang="zh-CN" sz="2400" b="1" dirty="0">
              <a:solidFill>
                <a:schemeClr val="tx1">
                  <a:lumMod val="65000"/>
                  <a:lumOff val="35000"/>
                </a:schemeClr>
              </a:solidFill>
              <a:cs typeface="+mn-ea"/>
              <a:sym typeface="+mn-lt"/>
            </a:endParaRPr>
          </a:p>
        </p:txBody>
      </p:sp>
      <p:sp>
        <p:nvSpPr>
          <p:cNvPr id="39" name="Rectangle 28"/>
          <p:cNvSpPr/>
          <p:nvPr/>
        </p:nvSpPr>
        <p:spPr>
          <a:xfrm>
            <a:off x="5217750" y="2656350"/>
            <a:ext cx="5486109" cy="609398"/>
          </a:xfrm>
          <a:prstGeom prst="rect">
            <a:avLst/>
          </a:prstGeom>
        </p:spPr>
        <p:txBody>
          <a:bodyPr wrap="square">
            <a:spAutoFit/>
          </a:bodyPr>
          <a:lstStyle/>
          <a:p>
            <a:pPr defTabSz="1828800">
              <a:lnSpc>
                <a:spcPct val="120000"/>
              </a:lnSpc>
            </a:pPr>
            <a:r>
              <a:rPr lang="zh-CN" altLang="en-US" sz="1400" dirty="0">
                <a:solidFill>
                  <a:schemeClr val="tx1">
                    <a:lumMod val="75000"/>
                    <a:lumOff val="25000"/>
                  </a:schemeClr>
                </a:solidFill>
                <a:cs typeface="+mn-ea"/>
                <a:sym typeface="+mn-lt"/>
              </a:rPr>
              <a:t>您的内容打在这里，或者通过复制您的文本后，在此框中选择粘贴，并选择只保留文字。</a:t>
            </a:r>
            <a:endParaRPr lang="id-ID" sz="1400" kern="1200" dirty="0">
              <a:solidFill>
                <a:schemeClr val="tx1">
                  <a:lumMod val="65000"/>
                  <a:lumOff val="35000"/>
                </a:schemeClr>
              </a:solidFill>
              <a:cs typeface="+mn-ea"/>
              <a:sym typeface="+mn-lt"/>
            </a:endParaRPr>
          </a:p>
        </p:txBody>
      </p:sp>
      <p:sp>
        <p:nvSpPr>
          <p:cNvPr id="40" name="Rectangle 27"/>
          <p:cNvSpPr/>
          <p:nvPr/>
        </p:nvSpPr>
        <p:spPr>
          <a:xfrm>
            <a:off x="5217750" y="3289268"/>
            <a:ext cx="5486109" cy="497957"/>
          </a:xfrm>
          <a:prstGeom prst="rect">
            <a:avLst/>
          </a:prstGeom>
        </p:spPr>
        <p:txBody>
          <a:bodyPr wrap="square">
            <a:spAutoFit/>
          </a:bodyPr>
          <a:lstStyle/>
          <a:p>
            <a:pPr defTabSz="1828800">
              <a:lnSpc>
                <a:spcPct val="120000"/>
              </a:lnSpc>
            </a:pPr>
            <a:r>
              <a:rPr lang="zh-CN" altLang="en-US" sz="2400" b="1" dirty="0">
                <a:solidFill>
                  <a:schemeClr val="tx1">
                    <a:lumMod val="65000"/>
                    <a:lumOff val="35000"/>
                  </a:schemeClr>
                </a:solidFill>
                <a:cs typeface="+mn-ea"/>
                <a:sym typeface="+mn-lt"/>
              </a:rPr>
              <a:t>输入标题</a:t>
            </a:r>
            <a:endParaRPr lang="en-US" altLang="zh-CN" sz="2400" b="1" dirty="0">
              <a:solidFill>
                <a:schemeClr val="tx1">
                  <a:lumMod val="65000"/>
                  <a:lumOff val="35000"/>
                </a:schemeClr>
              </a:solidFill>
              <a:cs typeface="+mn-ea"/>
              <a:sym typeface="+mn-lt"/>
            </a:endParaRPr>
          </a:p>
        </p:txBody>
      </p:sp>
      <p:sp>
        <p:nvSpPr>
          <p:cNvPr id="41" name="Rectangle 28"/>
          <p:cNvSpPr/>
          <p:nvPr/>
        </p:nvSpPr>
        <p:spPr>
          <a:xfrm>
            <a:off x="5217750" y="3754089"/>
            <a:ext cx="5486109" cy="609398"/>
          </a:xfrm>
          <a:prstGeom prst="rect">
            <a:avLst/>
          </a:prstGeom>
        </p:spPr>
        <p:txBody>
          <a:bodyPr wrap="square">
            <a:spAutoFit/>
          </a:bodyPr>
          <a:lstStyle/>
          <a:p>
            <a:pPr defTabSz="1828800">
              <a:lnSpc>
                <a:spcPct val="120000"/>
              </a:lnSpc>
            </a:pPr>
            <a:r>
              <a:rPr lang="zh-CN" altLang="en-US" sz="1400" dirty="0">
                <a:solidFill>
                  <a:schemeClr val="tx1">
                    <a:lumMod val="75000"/>
                    <a:lumOff val="25000"/>
                  </a:schemeClr>
                </a:solidFill>
                <a:cs typeface="+mn-ea"/>
                <a:sym typeface="+mn-lt"/>
              </a:rPr>
              <a:t>您的内容打在这里，或者通过复制您的文本后，在此框中选择粘贴，并选择只保留文字。</a:t>
            </a:r>
            <a:endParaRPr lang="id-ID" sz="1400" kern="1200" dirty="0">
              <a:solidFill>
                <a:schemeClr val="tx1">
                  <a:lumMod val="65000"/>
                  <a:lumOff val="35000"/>
                </a:schemeClr>
              </a:solidFill>
              <a:cs typeface="+mn-ea"/>
              <a:sym typeface="+mn-lt"/>
            </a:endParaRPr>
          </a:p>
        </p:txBody>
      </p:sp>
      <p:sp>
        <p:nvSpPr>
          <p:cNvPr id="42" name="Rectangle 27"/>
          <p:cNvSpPr/>
          <p:nvPr/>
        </p:nvSpPr>
        <p:spPr>
          <a:xfrm>
            <a:off x="5217750" y="4387008"/>
            <a:ext cx="5486109" cy="497957"/>
          </a:xfrm>
          <a:prstGeom prst="rect">
            <a:avLst/>
          </a:prstGeom>
        </p:spPr>
        <p:txBody>
          <a:bodyPr wrap="square">
            <a:spAutoFit/>
          </a:bodyPr>
          <a:lstStyle/>
          <a:p>
            <a:pPr defTabSz="1828800">
              <a:lnSpc>
                <a:spcPct val="120000"/>
              </a:lnSpc>
            </a:pPr>
            <a:r>
              <a:rPr lang="zh-CN" altLang="en-US" sz="2400" b="1" dirty="0">
                <a:solidFill>
                  <a:schemeClr val="tx1">
                    <a:lumMod val="65000"/>
                    <a:lumOff val="35000"/>
                  </a:schemeClr>
                </a:solidFill>
                <a:cs typeface="+mn-ea"/>
                <a:sym typeface="+mn-lt"/>
              </a:rPr>
              <a:t>输入标题</a:t>
            </a:r>
            <a:endParaRPr lang="en-US" altLang="zh-CN" sz="2400" b="1" dirty="0">
              <a:solidFill>
                <a:schemeClr val="tx1">
                  <a:lumMod val="65000"/>
                  <a:lumOff val="35000"/>
                </a:schemeClr>
              </a:solidFill>
              <a:cs typeface="+mn-ea"/>
              <a:sym typeface="+mn-lt"/>
            </a:endParaRPr>
          </a:p>
        </p:txBody>
      </p:sp>
      <p:sp>
        <p:nvSpPr>
          <p:cNvPr id="43" name="Rectangle 28"/>
          <p:cNvSpPr/>
          <p:nvPr/>
        </p:nvSpPr>
        <p:spPr>
          <a:xfrm>
            <a:off x="5217750" y="4851829"/>
            <a:ext cx="5486109" cy="609398"/>
          </a:xfrm>
          <a:prstGeom prst="rect">
            <a:avLst/>
          </a:prstGeom>
        </p:spPr>
        <p:txBody>
          <a:bodyPr wrap="square">
            <a:spAutoFit/>
          </a:bodyPr>
          <a:lstStyle/>
          <a:p>
            <a:pPr defTabSz="1828800">
              <a:lnSpc>
                <a:spcPct val="120000"/>
              </a:lnSpc>
            </a:pPr>
            <a:r>
              <a:rPr lang="zh-CN" altLang="en-US" sz="1400" dirty="0">
                <a:solidFill>
                  <a:schemeClr val="tx1">
                    <a:lumMod val="75000"/>
                    <a:lumOff val="25000"/>
                  </a:schemeClr>
                </a:solidFill>
                <a:cs typeface="+mn-ea"/>
                <a:sym typeface="+mn-lt"/>
              </a:rPr>
              <a:t>您的内容打在这里，或者通过复制您的文本后，在此框中选择粘贴，并选择只保留文字。</a:t>
            </a:r>
            <a:endParaRPr lang="id-ID" sz="1400" kern="1200" dirty="0">
              <a:solidFill>
                <a:schemeClr val="tx1">
                  <a:lumMod val="65000"/>
                  <a:lumOff val="35000"/>
                </a:schemeClr>
              </a:solidFill>
              <a:cs typeface="+mn-ea"/>
              <a:sym typeface="+mn-lt"/>
            </a:endParaRPr>
          </a:p>
        </p:txBody>
      </p:sp>
      <p:sp>
        <p:nvSpPr>
          <p:cNvPr id="44" name="TextBox 7"/>
          <p:cNvSpPr>
            <a:spLocks noChangeArrowheads="1"/>
          </p:cNvSpPr>
          <p:nvPr/>
        </p:nvSpPr>
        <p:spPr bwMode="auto">
          <a:xfrm>
            <a:off x="2190477" y="2547153"/>
            <a:ext cx="1849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spc="400" dirty="0">
                <a:solidFill>
                  <a:schemeClr val="bg1"/>
                </a:solidFill>
                <a:cs typeface="+mn-ea"/>
                <a:sym typeface="+mn-lt"/>
              </a:rPr>
              <a:t>课题背景</a:t>
            </a:r>
            <a:endParaRPr lang="zh-CN" altLang="en-US" sz="2400" b="1" spc="400" dirty="0">
              <a:solidFill>
                <a:schemeClr val="bg1"/>
              </a:solidFill>
              <a:cs typeface="+mn-ea"/>
              <a:sym typeface="+mn-lt"/>
            </a:endParaRPr>
          </a:p>
        </p:txBody>
      </p:sp>
      <p:sp>
        <p:nvSpPr>
          <p:cNvPr id="45" name="TextBox 7"/>
          <p:cNvSpPr>
            <a:spLocks noChangeArrowheads="1"/>
          </p:cNvSpPr>
          <p:nvPr/>
        </p:nvSpPr>
        <p:spPr bwMode="auto">
          <a:xfrm>
            <a:off x="2190477" y="3313887"/>
            <a:ext cx="1849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spc="400" dirty="0">
                <a:solidFill>
                  <a:schemeClr val="bg1"/>
                </a:solidFill>
                <a:cs typeface="+mn-ea"/>
                <a:sym typeface="+mn-lt"/>
              </a:rPr>
              <a:t>课题背景</a:t>
            </a:r>
            <a:endParaRPr lang="zh-CN" altLang="en-US" sz="2400" b="1" spc="400" dirty="0">
              <a:solidFill>
                <a:schemeClr val="bg1"/>
              </a:solidFill>
              <a:cs typeface="+mn-ea"/>
              <a:sym typeface="+mn-lt"/>
            </a:endParaRPr>
          </a:p>
        </p:txBody>
      </p:sp>
      <p:sp>
        <p:nvSpPr>
          <p:cNvPr id="46" name="TextBox 7"/>
          <p:cNvSpPr>
            <a:spLocks noChangeArrowheads="1"/>
          </p:cNvSpPr>
          <p:nvPr/>
        </p:nvSpPr>
        <p:spPr bwMode="auto">
          <a:xfrm>
            <a:off x="2190477" y="4086603"/>
            <a:ext cx="1849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spc="400" dirty="0">
                <a:solidFill>
                  <a:schemeClr val="bg1"/>
                </a:solidFill>
                <a:cs typeface="+mn-ea"/>
                <a:sym typeface="+mn-lt"/>
              </a:rPr>
              <a:t>课题背景</a:t>
            </a:r>
            <a:endParaRPr lang="zh-CN" altLang="en-US" sz="2400" b="1" spc="400" dirty="0">
              <a:solidFill>
                <a:schemeClr val="bg1"/>
              </a:solidFill>
              <a:cs typeface="+mn-ea"/>
              <a:sym typeface="+mn-lt"/>
            </a:endParaRPr>
          </a:p>
        </p:txBody>
      </p:sp>
      <p:sp>
        <p:nvSpPr>
          <p:cNvPr id="47" name="TextBox 7"/>
          <p:cNvSpPr>
            <a:spLocks noChangeArrowheads="1"/>
          </p:cNvSpPr>
          <p:nvPr/>
        </p:nvSpPr>
        <p:spPr bwMode="auto">
          <a:xfrm>
            <a:off x="2190477" y="4851829"/>
            <a:ext cx="1849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spc="400" dirty="0">
                <a:solidFill>
                  <a:schemeClr val="bg1"/>
                </a:solidFill>
                <a:cs typeface="+mn-ea"/>
                <a:sym typeface="+mn-lt"/>
              </a:rPr>
              <a:t>课题背景</a:t>
            </a:r>
            <a:endParaRPr lang="zh-CN" altLang="en-US" sz="2400" b="1" spc="400" dirty="0">
              <a:solidFill>
                <a:schemeClr val="bg1"/>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fill="hold"/>
                                        <p:tgtEl>
                                          <p:spTgt spid="39"/>
                                        </p:tgtEl>
                                        <p:attrNameLst>
                                          <p:attrName>ppt_x</p:attrName>
                                        </p:attrNameLst>
                                      </p:cBhvr>
                                      <p:tavLst>
                                        <p:tav tm="0">
                                          <p:val>
                                            <p:strVal val="#ppt_x"/>
                                          </p:val>
                                        </p:tav>
                                        <p:tav tm="100000">
                                          <p:val>
                                            <p:strVal val="#ppt_x"/>
                                          </p:val>
                                        </p:tav>
                                      </p:tavLst>
                                    </p:anim>
                                    <p:anim calcmode="lin" valueType="num">
                                      <p:cBhvr additive="base">
                                        <p:cTn id="35" dur="500" fill="hold"/>
                                        <p:tgtEl>
                                          <p:spTgt spid="39"/>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ppt_x"/>
                                          </p:val>
                                        </p:tav>
                                        <p:tav tm="100000">
                                          <p:val>
                                            <p:strVal val="#ppt_x"/>
                                          </p:val>
                                        </p:tav>
                                      </p:tavLst>
                                    </p:anim>
                                    <p:anim calcmode="lin" valueType="num">
                                      <p:cBhvr additive="base">
                                        <p:cTn id="40" dur="500" fill="hold"/>
                                        <p:tgtEl>
                                          <p:spTgt spid="4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ppt_x"/>
                                          </p:val>
                                        </p:tav>
                                        <p:tav tm="100000">
                                          <p:val>
                                            <p:strVal val="#ppt_x"/>
                                          </p:val>
                                        </p:tav>
                                      </p:tavLst>
                                    </p:anim>
                                    <p:anim calcmode="lin" valueType="num">
                                      <p:cBhvr additive="base">
                                        <p:cTn id="5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1000"/>
                                        <p:tgtEl>
                                          <p:spTgt spid="46"/>
                                        </p:tgtEl>
                                      </p:cBhvr>
                                    </p:animEffect>
                                    <p:anim calcmode="lin" valueType="num">
                                      <p:cBhvr>
                                        <p:cTn id="73" dur="1000" fill="hold"/>
                                        <p:tgtEl>
                                          <p:spTgt spid="46"/>
                                        </p:tgtEl>
                                        <p:attrNameLst>
                                          <p:attrName>ppt_x</p:attrName>
                                        </p:attrNameLst>
                                      </p:cBhvr>
                                      <p:tavLst>
                                        <p:tav tm="0">
                                          <p:val>
                                            <p:strVal val="#ppt_x"/>
                                          </p:val>
                                        </p:tav>
                                        <p:tav tm="100000">
                                          <p:val>
                                            <p:strVal val="#ppt_x"/>
                                          </p:val>
                                        </p:tav>
                                      </p:tavLst>
                                    </p:anim>
                                    <p:anim calcmode="lin" valueType="num">
                                      <p:cBhvr>
                                        <p:cTn id="7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1000"/>
                                        <p:tgtEl>
                                          <p:spTgt spid="47"/>
                                        </p:tgtEl>
                                      </p:cBhvr>
                                    </p:animEffect>
                                    <p:anim calcmode="lin" valueType="num">
                                      <p:cBhvr>
                                        <p:cTn id="80" dur="1000" fill="hold"/>
                                        <p:tgtEl>
                                          <p:spTgt spid="47"/>
                                        </p:tgtEl>
                                        <p:attrNameLst>
                                          <p:attrName>ppt_x</p:attrName>
                                        </p:attrNameLst>
                                      </p:cBhvr>
                                      <p:tavLst>
                                        <p:tav tm="0">
                                          <p:val>
                                            <p:strVal val="#ppt_x"/>
                                          </p:val>
                                        </p:tav>
                                        <p:tav tm="100000">
                                          <p:val>
                                            <p:strVal val="#ppt_x"/>
                                          </p:val>
                                        </p:tav>
                                      </p:tavLst>
                                    </p:anim>
                                    <p:anim calcmode="lin" valueType="num">
                                      <p:cBhvr>
                                        <p:cTn id="81"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38" grpId="0"/>
      <p:bldP spid="39" grpId="0"/>
      <p:bldP spid="40" grpId="0"/>
      <p:bldP spid="41" grpId="0"/>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grpSp>
        <p:nvGrpSpPr>
          <p:cNvPr id="12" name="组合 11"/>
          <p:cNvGrpSpPr/>
          <p:nvPr/>
        </p:nvGrpSpPr>
        <p:grpSpPr>
          <a:xfrm>
            <a:off x="4582052" y="2272147"/>
            <a:ext cx="1541768" cy="1533042"/>
            <a:chOff x="3262377" y="1635646"/>
            <a:chExt cx="1156542" cy="1150061"/>
          </a:xfrm>
        </p:grpSpPr>
        <p:sp>
          <p:nvSpPr>
            <p:cNvPr id="13" name="对角圆角矩形 6"/>
            <p:cNvSpPr/>
            <p:nvPr/>
          </p:nvSpPr>
          <p:spPr>
            <a:xfrm flipH="1">
              <a:off x="3262377" y="1635646"/>
              <a:ext cx="1094626" cy="1094560"/>
            </a:xfrm>
            <a:prstGeom prst="round2DiagRect">
              <a:avLst>
                <a:gd name="adj1" fmla="val 31271"/>
                <a:gd name="adj2" fmla="val 0"/>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endParaRPr lang="zh-CN" altLang="en-US" sz="2000" dirty="0">
                <a:solidFill>
                  <a:srgbClr val="FFFFFF"/>
                </a:solidFill>
                <a:cs typeface="+mn-ea"/>
                <a:sym typeface="+mn-lt"/>
              </a:endParaRPr>
            </a:p>
          </p:txBody>
        </p:sp>
        <p:sp>
          <p:nvSpPr>
            <p:cNvPr id="14" name="对角圆角矩形 8"/>
            <p:cNvSpPr/>
            <p:nvPr/>
          </p:nvSpPr>
          <p:spPr>
            <a:xfrm flipH="1">
              <a:off x="3324293" y="1691147"/>
              <a:ext cx="1094626" cy="1094560"/>
            </a:xfrm>
            <a:prstGeom prst="round2DiagRect">
              <a:avLst>
                <a:gd name="adj1" fmla="val 31271"/>
                <a:gd name="adj2" fmla="val 0"/>
              </a:avLst>
            </a:pr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r>
                <a:rPr lang="zh-CN" altLang="en-US" dirty="0">
                  <a:solidFill>
                    <a:srgbClr val="FFFFFF"/>
                  </a:solidFill>
                  <a:cs typeface="+mn-ea"/>
                  <a:sym typeface="+mn-lt"/>
                </a:rPr>
                <a:t>添加标</a:t>
              </a:r>
              <a:endParaRPr lang="en-US" altLang="zh-CN" dirty="0">
                <a:solidFill>
                  <a:srgbClr val="FFFFFF"/>
                </a:solidFill>
                <a:cs typeface="+mn-ea"/>
                <a:sym typeface="+mn-lt"/>
              </a:endParaRPr>
            </a:p>
            <a:p>
              <a:pPr algn="ctr" defTabSz="962660" fontAlgn="auto">
                <a:spcBef>
                  <a:spcPts val="0"/>
                </a:spcBef>
                <a:spcAft>
                  <a:spcPts val="0"/>
                </a:spcAft>
                <a:defRPr/>
              </a:pPr>
              <a:r>
                <a:rPr lang="zh-CN" altLang="en-US" dirty="0">
                  <a:solidFill>
                    <a:srgbClr val="FFFFFF"/>
                  </a:solidFill>
                  <a:cs typeface="+mn-ea"/>
                  <a:sym typeface="+mn-lt"/>
                </a:rPr>
                <a:t>题</a:t>
              </a:r>
              <a:endParaRPr lang="zh-CN" altLang="en-US" dirty="0">
                <a:solidFill>
                  <a:srgbClr val="FFFFFF"/>
                </a:solidFill>
                <a:cs typeface="+mn-ea"/>
                <a:sym typeface="+mn-lt"/>
              </a:endParaRPr>
            </a:p>
          </p:txBody>
        </p:sp>
      </p:grpSp>
      <p:grpSp>
        <p:nvGrpSpPr>
          <p:cNvPr id="15" name="组合 14"/>
          <p:cNvGrpSpPr/>
          <p:nvPr/>
        </p:nvGrpSpPr>
        <p:grpSpPr>
          <a:xfrm>
            <a:off x="6241704" y="2272147"/>
            <a:ext cx="1552226" cy="1533042"/>
            <a:chOff x="4499992" y="1635646"/>
            <a:chExt cx="1164387" cy="1150061"/>
          </a:xfrm>
        </p:grpSpPr>
        <p:sp>
          <p:nvSpPr>
            <p:cNvPr id="16" name="对角圆角矩形 10"/>
            <p:cNvSpPr/>
            <p:nvPr/>
          </p:nvSpPr>
          <p:spPr>
            <a:xfrm>
              <a:off x="4569753" y="1635646"/>
              <a:ext cx="1094626" cy="1094560"/>
            </a:xfrm>
            <a:prstGeom prst="round2DiagRect">
              <a:avLst>
                <a:gd name="adj1" fmla="val 31271"/>
                <a:gd name="adj2" fmla="val 0"/>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endParaRPr lang="zh-CN" altLang="en-US" sz="2000" dirty="0">
                <a:solidFill>
                  <a:srgbClr val="FFFFFF"/>
                </a:solidFill>
                <a:cs typeface="+mn-ea"/>
                <a:sym typeface="+mn-lt"/>
              </a:endParaRPr>
            </a:p>
          </p:txBody>
        </p:sp>
        <p:sp>
          <p:nvSpPr>
            <p:cNvPr id="17" name="对角圆角矩形 11"/>
            <p:cNvSpPr/>
            <p:nvPr/>
          </p:nvSpPr>
          <p:spPr>
            <a:xfrm>
              <a:off x="4499992" y="1691147"/>
              <a:ext cx="1094626" cy="1094560"/>
            </a:xfrm>
            <a:prstGeom prst="round2DiagRect">
              <a:avLst>
                <a:gd name="adj1" fmla="val 31271"/>
                <a:gd name="adj2" fmla="val 0"/>
              </a:avLst>
            </a:pr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r>
                <a:rPr lang="zh-CN" altLang="en-US" dirty="0">
                  <a:solidFill>
                    <a:srgbClr val="FFFFFF"/>
                  </a:solidFill>
                  <a:cs typeface="+mn-ea"/>
                  <a:sym typeface="+mn-lt"/>
                </a:rPr>
                <a:t>添加标</a:t>
              </a:r>
              <a:endParaRPr lang="en-US" altLang="zh-CN" dirty="0">
                <a:solidFill>
                  <a:srgbClr val="FFFFFF"/>
                </a:solidFill>
                <a:cs typeface="+mn-ea"/>
                <a:sym typeface="+mn-lt"/>
              </a:endParaRPr>
            </a:p>
            <a:p>
              <a:pPr algn="ctr" defTabSz="962660" fontAlgn="auto">
                <a:spcBef>
                  <a:spcPts val="0"/>
                </a:spcBef>
                <a:spcAft>
                  <a:spcPts val="0"/>
                </a:spcAft>
                <a:defRPr/>
              </a:pPr>
              <a:r>
                <a:rPr lang="zh-CN" altLang="en-US" dirty="0">
                  <a:solidFill>
                    <a:srgbClr val="FFFFFF"/>
                  </a:solidFill>
                  <a:cs typeface="+mn-ea"/>
                  <a:sym typeface="+mn-lt"/>
                </a:rPr>
                <a:t>题</a:t>
              </a:r>
              <a:endParaRPr lang="zh-CN" altLang="en-US" dirty="0">
                <a:solidFill>
                  <a:srgbClr val="FFFFFF"/>
                </a:solidFill>
                <a:cs typeface="+mn-ea"/>
                <a:sym typeface="+mn-lt"/>
              </a:endParaRPr>
            </a:p>
          </p:txBody>
        </p:sp>
      </p:grpSp>
      <p:grpSp>
        <p:nvGrpSpPr>
          <p:cNvPr id="18" name="组合 17"/>
          <p:cNvGrpSpPr/>
          <p:nvPr/>
        </p:nvGrpSpPr>
        <p:grpSpPr>
          <a:xfrm>
            <a:off x="6241704" y="3913183"/>
            <a:ext cx="1552226" cy="1533040"/>
            <a:chOff x="4499992" y="2861850"/>
            <a:chExt cx="1164387" cy="1150060"/>
          </a:xfrm>
        </p:grpSpPr>
        <p:sp>
          <p:nvSpPr>
            <p:cNvPr id="19" name="对角圆角矩形 13"/>
            <p:cNvSpPr/>
            <p:nvPr/>
          </p:nvSpPr>
          <p:spPr>
            <a:xfrm flipV="1">
              <a:off x="4569753" y="2917350"/>
              <a:ext cx="1094626" cy="1094560"/>
            </a:xfrm>
            <a:prstGeom prst="round2DiagRect">
              <a:avLst>
                <a:gd name="adj1" fmla="val 31271"/>
                <a:gd name="adj2" fmla="val 0"/>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endParaRPr lang="zh-CN" altLang="en-US" sz="2000" dirty="0">
                <a:solidFill>
                  <a:srgbClr val="FFFFFF"/>
                </a:solidFill>
                <a:cs typeface="+mn-ea"/>
                <a:sym typeface="+mn-lt"/>
              </a:endParaRPr>
            </a:p>
          </p:txBody>
        </p:sp>
        <p:sp>
          <p:nvSpPr>
            <p:cNvPr id="20" name="任意多边形 14"/>
            <p:cNvSpPr/>
            <p:nvPr/>
          </p:nvSpPr>
          <p:spPr>
            <a:xfrm>
              <a:off x="4499992" y="2861850"/>
              <a:ext cx="1094626" cy="109456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r>
                <a:rPr lang="zh-CN" altLang="en-US" dirty="0">
                  <a:solidFill>
                    <a:srgbClr val="FFFFFF"/>
                  </a:solidFill>
                  <a:cs typeface="+mn-ea"/>
                  <a:sym typeface="+mn-lt"/>
                </a:rPr>
                <a:t>添加标</a:t>
              </a:r>
              <a:endParaRPr lang="en-US" altLang="zh-CN" dirty="0">
                <a:solidFill>
                  <a:srgbClr val="FFFFFF"/>
                </a:solidFill>
                <a:cs typeface="+mn-ea"/>
                <a:sym typeface="+mn-lt"/>
              </a:endParaRPr>
            </a:p>
            <a:p>
              <a:pPr algn="ctr" defTabSz="962660" fontAlgn="auto">
                <a:spcBef>
                  <a:spcPts val="0"/>
                </a:spcBef>
                <a:spcAft>
                  <a:spcPts val="0"/>
                </a:spcAft>
                <a:defRPr/>
              </a:pPr>
              <a:r>
                <a:rPr lang="zh-CN" altLang="en-US" dirty="0">
                  <a:solidFill>
                    <a:srgbClr val="FFFFFF"/>
                  </a:solidFill>
                  <a:cs typeface="+mn-ea"/>
                  <a:sym typeface="+mn-lt"/>
                </a:rPr>
                <a:t>题</a:t>
              </a:r>
              <a:endParaRPr lang="zh-CN" altLang="en-US" dirty="0">
                <a:solidFill>
                  <a:srgbClr val="FFFFFF"/>
                </a:solidFill>
                <a:cs typeface="+mn-ea"/>
                <a:sym typeface="+mn-lt"/>
              </a:endParaRPr>
            </a:p>
          </p:txBody>
        </p:sp>
      </p:grpSp>
      <p:grpSp>
        <p:nvGrpSpPr>
          <p:cNvPr id="21" name="组合 20"/>
          <p:cNvGrpSpPr/>
          <p:nvPr/>
        </p:nvGrpSpPr>
        <p:grpSpPr>
          <a:xfrm>
            <a:off x="4582056" y="3900827"/>
            <a:ext cx="1541764" cy="1533040"/>
            <a:chOff x="3262378" y="2861850"/>
            <a:chExt cx="1156542" cy="1150060"/>
          </a:xfrm>
        </p:grpSpPr>
        <p:sp>
          <p:nvSpPr>
            <p:cNvPr id="22" name="对角圆角矩形 16"/>
            <p:cNvSpPr/>
            <p:nvPr/>
          </p:nvSpPr>
          <p:spPr>
            <a:xfrm flipH="1" flipV="1">
              <a:off x="3262378" y="2917350"/>
              <a:ext cx="1094626" cy="1094560"/>
            </a:xfrm>
            <a:prstGeom prst="round2DiagRect">
              <a:avLst>
                <a:gd name="adj1" fmla="val 31271"/>
                <a:gd name="adj2" fmla="val 0"/>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endParaRPr lang="zh-CN" altLang="en-US" sz="2000" dirty="0">
                <a:solidFill>
                  <a:srgbClr val="FFFFFF"/>
                </a:solidFill>
                <a:cs typeface="+mn-ea"/>
                <a:sym typeface="+mn-lt"/>
              </a:endParaRPr>
            </a:p>
          </p:txBody>
        </p:sp>
        <p:sp>
          <p:nvSpPr>
            <p:cNvPr id="23" name="任意多边形 17"/>
            <p:cNvSpPr/>
            <p:nvPr/>
          </p:nvSpPr>
          <p:spPr>
            <a:xfrm>
              <a:off x="3324294" y="2861850"/>
              <a:ext cx="1094626" cy="109456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lIns="115203" tIns="57601" rIns="115203" bIns="57601" anchor="ctr"/>
            <a:lstStyle/>
            <a:p>
              <a:pPr algn="ctr" defTabSz="962660" fontAlgn="auto">
                <a:spcBef>
                  <a:spcPts val="0"/>
                </a:spcBef>
                <a:spcAft>
                  <a:spcPts val="0"/>
                </a:spcAft>
                <a:defRPr/>
              </a:pPr>
              <a:r>
                <a:rPr lang="zh-CN" altLang="en-US" dirty="0">
                  <a:solidFill>
                    <a:srgbClr val="FFFFFF"/>
                  </a:solidFill>
                  <a:cs typeface="+mn-ea"/>
                  <a:sym typeface="+mn-lt"/>
                </a:rPr>
                <a:t>添加标</a:t>
              </a:r>
              <a:endParaRPr lang="en-US" altLang="zh-CN" dirty="0">
                <a:solidFill>
                  <a:srgbClr val="FFFFFF"/>
                </a:solidFill>
                <a:cs typeface="+mn-ea"/>
                <a:sym typeface="+mn-lt"/>
              </a:endParaRPr>
            </a:p>
            <a:p>
              <a:pPr algn="ctr" defTabSz="962660" fontAlgn="auto">
                <a:spcBef>
                  <a:spcPts val="0"/>
                </a:spcBef>
                <a:spcAft>
                  <a:spcPts val="0"/>
                </a:spcAft>
                <a:defRPr/>
              </a:pPr>
              <a:r>
                <a:rPr lang="zh-CN" altLang="en-US" dirty="0">
                  <a:solidFill>
                    <a:srgbClr val="FFFFFF"/>
                  </a:solidFill>
                  <a:cs typeface="+mn-ea"/>
                  <a:sym typeface="+mn-lt"/>
                </a:rPr>
                <a:t>题</a:t>
              </a:r>
              <a:endParaRPr lang="zh-CN" altLang="en-US" dirty="0">
                <a:solidFill>
                  <a:srgbClr val="FFFFFF"/>
                </a:solidFill>
                <a:cs typeface="+mn-ea"/>
                <a:sym typeface="+mn-lt"/>
              </a:endParaRPr>
            </a:p>
          </p:txBody>
        </p:sp>
      </p:grpSp>
      <p:sp>
        <p:nvSpPr>
          <p:cNvPr id="24" name="文本框 112"/>
          <p:cNvSpPr txBox="1"/>
          <p:nvPr/>
        </p:nvSpPr>
        <p:spPr>
          <a:xfrm>
            <a:off x="8087350" y="2203118"/>
            <a:ext cx="3290625" cy="1276634"/>
          </a:xfrm>
          <a:prstGeom prst="rect">
            <a:avLst/>
          </a:prstGeom>
          <a:noFill/>
        </p:spPr>
        <p:txBody>
          <a:bodyPr wrap="square" lIns="121338" tIns="60675" rIns="121338" bIns="60675">
            <a:spAutoFit/>
          </a:bodyPr>
          <a:lstStyle/>
          <a:p>
            <a:pPr defTabSz="962660" fontAlgn="auto">
              <a:lnSpc>
                <a:spcPct val="150000"/>
              </a:lnSpc>
              <a:spcBef>
                <a:spcPts val="0"/>
              </a:spcBef>
              <a:spcAft>
                <a:spcPts val="0"/>
              </a:spcAft>
              <a:defRPr/>
            </a:pPr>
            <a:r>
              <a:rPr lang="zh-CN" altLang="en-US" b="1" dirty="0">
                <a:solidFill>
                  <a:schemeClr val="tx1">
                    <a:lumMod val="75000"/>
                    <a:lumOff val="25000"/>
                  </a:schemeClr>
                </a:solidFill>
                <a:cs typeface="+mn-ea"/>
                <a:sym typeface="+mn-lt"/>
              </a:rPr>
              <a:t>此处输入小标题</a:t>
            </a:r>
            <a:endParaRPr lang="en-US" altLang="zh-CN" b="1" dirty="0">
              <a:solidFill>
                <a:schemeClr val="tx1">
                  <a:lumMod val="75000"/>
                  <a:lumOff val="25000"/>
                </a:schemeClr>
              </a:solidFill>
              <a:cs typeface="+mn-ea"/>
              <a:sym typeface="+mn-lt"/>
            </a:endParaRPr>
          </a:p>
          <a:p>
            <a:pPr defTabSz="962660" fontAlgn="auto">
              <a:lnSpc>
                <a:spcPct val="150000"/>
              </a:lnSpc>
              <a:spcBef>
                <a:spcPts val="0"/>
              </a:spcBef>
              <a:spcAft>
                <a:spcPts val="0"/>
              </a:spcAft>
              <a:defRPr/>
            </a:pPr>
            <a:r>
              <a:rPr lang="zh-CN" altLang="en-US" sz="1700" dirty="0">
                <a:solidFill>
                  <a:schemeClr val="tx1">
                    <a:lumMod val="75000"/>
                    <a:lumOff val="25000"/>
                  </a:schemeClr>
                </a:solidFill>
                <a:cs typeface="+mn-ea"/>
                <a:sym typeface="+mn-lt"/>
              </a:rPr>
              <a:t>添加适当的文字，一页的文字最好不要超过</a:t>
            </a:r>
            <a:r>
              <a:rPr lang="en-US" altLang="zh-CN" sz="1700" dirty="0">
                <a:solidFill>
                  <a:schemeClr val="tx1">
                    <a:lumMod val="75000"/>
                    <a:lumOff val="25000"/>
                  </a:schemeClr>
                </a:solidFill>
                <a:cs typeface="+mn-ea"/>
                <a:sym typeface="+mn-lt"/>
              </a:rPr>
              <a:t>200,</a:t>
            </a:r>
            <a:r>
              <a:rPr lang="zh-CN" altLang="en-US" sz="1700" dirty="0">
                <a:solidFill>
                  <a:schemeClr val="tx1">
                    <a:lumMod val="75000"/>
                    <a:lumOff val="25000"/>
                  </a:schemeClr>
                </a:solidFill>
                <a:cs typeface="+mn-ea"/>
                <a:sym typeface="+mn-lt"/>
              </a:rPr>
              <a:t>添加适当的文字</a:t>
            </a:r>
            <a:endParaRPr lang="en-US" altLang="zh-CN" sz="2000" dirty="0">
              <a:solidFill>
                <a:schemeClr val="tx1">
                  <a:lumMod val="75000"/>
                  <a:lumOff val="25000"/>
                </a:schemeClr>
              </a:solidFill>
              <a:cs typeface="+mn-ea"/>
              <a:sym typeface="+mn-lt"/>
            </a:endParaRPr>
          </a:p>
        </p:txBody>
      </p:sp>
      <p:sp>
        <p:nvSpPr>
          <p:cNvPr id="25" name="文本框 113"/>
          <p:cNvSpPr txBox="1"/>
          <p:nvPr/>
        </p:nvSpPr>
        <p:spPr>
          <a:xfrm>
            <a:off x="8073016" y="4241686"/>
            <a:ext cx="3290625" cy="1276634"/>
          </a:xfrm>
          <a:prstGeom prst="rect">
            <a:avLst/>
          </a:prstGeom>
          <a:noFill/>
        </p:spPr>
        <p:txBody>
          <a:bodyPr wrap="square" lIns="121338" tIns="60675" rIns="121338" bIns="60675">
            <a:spAutoFit/>
          </a:bodyPr>
          <a:lstStyle/>
          <a:p>
            <a:pPr defTabSz="962660" fontAlgn="auto">
              <a:lnSpc>
                <a:spcPct val="150000"/>
              </a:lnSpc>
              <a:spcBef>
                <a:spcPts val="0"/>
              </a:spcBef>
              <a:spcAft>
                <a:spcPts val="0"/>
              </a:spcAft>
              <a:defRPr/>
            </a:pPr>
            <a:r>
              <a:rPr lang="zh-CN" altLang="en-US" b="1" dirty="0">
                <a:solidFill>
                  <a:schemeClr val="tx1">
                    <a:lumMod val="75000"/>
                    <a:lumOff val="25000"/>
                  </a:schemeClr>
                </a:solidFill>
                <a:cs typeface="+mn-ea"/>
                <a:sym typeface="+mn-lt"/>
              </a:rPr>
              <a:t>此处输入小标题</a:t>
            </a:r>
            <a:endParaRPr lang="en-US" altLang="zh-CN" b="1" dirty="0">
              <a:solidFill>
                <a:schemeClr val="tx1">
                  <a:lumMod val="75000"/>
                  <a:lumOff val="25000"/>
                </a:schemeClr>
              </a:solidFill>
              <a:cs typeface="+mn-ea"/>
              <a:sym typeface="+mn-lt"/>
            </a:endParaRPr>
          </a:p>
          <a:p>
            <a:pPr defTabSz="962660" fontAlgn="auto">
              <a:lnSpc>
                <a:spcPct val="150000"/>
              </a:lnSpc>
              <a:spcBef>
                <a:spcPts val="0"/>
              </a:spcBef>
              <a:spcAft>
                <a:spcPts val="0"/>
              </a:spcAft>
              <a:defRPr/>
            </a:pPr>
            <a:r>
              <a:rPr lang="zh-CN" altLang="en-US" sz="1700" dirty="0">
                <a:solidFill>
                  <a:schemeClr val="tx1">
                    <a:lumMod val="75000"/>
                    <a:lumOff val="25000"/>
                  </a:schemeClr>
                </a:solidFill>
                <a:cs typeface="+mn-ea"/>
                <a:sym typeface="+mn-lt"/>
              </a:rPr>
              <a:t>添加适当的文字，一页的文字最好不要超过</a:t>
            </a:r>
            <a:r>
              <a:rPr lang="en-US" altLang="zh-CN" sz="1700" dirty="0">
                <a:solidFill>
                  <a:schemeClr val="tx1">
                    <a:lumMod val="75000"/>
                    <a:lumOff val="25000"/>
                  </a:schemeClr>
                </a:solidFill>
                <a:cs typeface="+mn-ea"/>
                <a:sym typeface="+mn-lt"/>
              </a:rPr>
              <a:t>200,</a:t>
            </a:r>
            <a:r>
              <a:rPr lang="zh-CN" altLang="en-US" sz="1700" dirty="0">
                <a:solidFill>
                  <a:schemeClr val="tx1">
                    <a:lumMod val="75000"/>
                    <a:lumOff val="25000"/>
                  </a:schemeClr>
                </a:solidFill>
                <a:cs typeface="+mn-ea"/>
                <a:sym typeface="+mn-lt"/>
              </a:rPr>
              <a:t>添加适当的文字</a:t>
            </a:r>
            <a:endParaRPr lang="en-US" altLang="zh-CN" sz="2000" dirty="0">
              <a:solidFill>
                <a:schemeClr val="tx1">
                  <a:lumMod val="75000"/>
                  <a:lumOff val="25000"/>
                </a:schemeClr>
              </a:solidFill>
              <a:cs typeface="+mn-ea"/>
              <a:sym typeface="+mn-lt"/>
            </a:endParaRPr>
          </a:p>
        </p:txBody>
      </p:sp>
      <p:sp>
        <p:nvSpPr>
          <p:cNvPr id="26" name="文本框 114"/>
          <p:cNvSpPr txBox="1"/>
          <p:nvPr/>
        </p:nvSpPr>
        <p:spPr>
          <a:xfrm>
            <a:off x="998007" y="2244683"/>
            <a:ext cx="3290625" cy="1276634"/>
          </a:xfrm>
          <a:prstGeom prst="rect">
            <a:avLst/>
          </a:prstGeom>
          <a:noFill/>
        </p:spPr>
        <p:txBody>
          <a:bodyPr wrap="square" lIns="121338" tIns="60675" rIns="121338" bIns="60675">
            <a:spAutoFit/>
          </a:bodyPr>
          <a:lstStyle/>
          <a:p>
            <a:pPr algn="r" defTabSz="962660" fontAlgn="auto">
              <a:lnSpc>
                <a:spcPct val="150000"/>
              </a:lnSpc>
              <a:spcBef>
                <a:spcPts val="0"/>
              </a:spcBef>
              <a:spcAft>
                <a:spcPts val="0"/>
              </a:spcAft>
              <a:defRPr/>
            </a:pPr>
            <a:r>
              <a:rPr lang="zh-CN" altLang="en-US" b="1" dirty="0">
                <a:solidFill>
                  <a:schemeClr val="tx1">
                    <a:lumMod val="75000"/>
                    <a:lumOff val="25000"/>
                  </a:schemeClr>
                </a:solidFill>
                <a:cs typeface="+mn-ea"/>
                <a:sym typeface="+mn-lt"/>
              </a:rPr>
              <a:t>此处输入小标题</a:t>
            </a:r>
            <a:endParaRPr lang="en-US" altLang="zh-CN" b="1" dirty="0">
              <a:solidFill>
                <a:schemeClr val="tx1">
                  <a:lumMod val="75000"/>
                  <a:lumOff val="25000"/>
                </a:schemeClr>
              </a:solidFill>
              <a:cs typeface="+mn-ea"/>
              <a:sym typeface="+mn-lt"/>
            </a:endParaRPr>
          </a:p>
          <a:p>
            <a:pPr algn="r" defTabSz="962660" fontAlgn="auto">
              <a:lnSpc>
                <a:spcPct val="150000"/>
              </a:lnSpc>
              <a:spcBef>
                <a:spcPts val="0"/>
              </a:spcBef>
              <a:spcAft>
                <a:spcPts val="0"/>
              </a:spcAft>
              <a:defRPr/>
            </a:pPr>
            <a:r>
              <a:rPr lang="zh-CN" altLang="en-US" sz="1700" dirty="0">
                <a:solidFill>
                  <a:schemeClr val="tx1">
                    <a:lumMod val="75000"/>
                    <a:lumOff val="25000"/>
                  </a:schemeClr>
                </a:solidFill>
                <a:cs typeface="+mn-ea"/>
                <a:sym typeface="+mn-lt"/>
              </a:rPr>
              <a:t>添加适当的文字，一页的文字最好不要超过</a:t>
            </a:r>
            <a:r>
              <a:rPr lang="en-US" altLang="zh-CN" sz="1700" dirty="0">
                <a:solidFill>
                  <a:schemeClr val="tx1">
                    <a:lumMod val="75000"/>
                    <a:lumOff val="25000"/>
                  </a:schemeClr>
                </a:solidFill>
                <a:cs typeface="+mn-ea"/>
                <a:sym typeface="+mn-lt"/>
              </a:rPr>
              <a:t>200,</a:t>
            </a:r>
            <a:r>
              <a:rPr lang="zh-CN" altLang="en-US" sz="1700" dirty="0">
                <a:solidFill>
                  <a:schemeClr val="tx1">
                    <a:lumMod val="75000"/>
                    <a:lumOff val="25000"/>
                  </a:schemeClr>
                </a:solidFill>
                <a:cs typeface="+mn-ea"/>
                <a:sym typeface="+mn-lt"/>
              </a:rPr>
              <a:t>添加适当的文字</a:t>
            </a:r>
            <a:endParaRPr lang="en-US" altLang="zh-CN" sz="2000" dirty="0">
              <a:solidFill>
                <a:schemeClr val="tx1">
                  <a:lumMod val="75000"/>
                  <a:lumOff val="25000"/>
                </a:schemeClr>
              </a:solidFill>
              <a:cs typeface="+mn-ea"/>
              <a:sym typeface="+mn-lt"/>
            </a:endParaRPr>
          </a:p>
        </p:txBody>
      </p:sp>
      <p:sp>
        <p:nvSpPr>
          <p:cNvPr id="27" name="文本框 115"/>
          <p:cNvSpPr txBox="1"/>
          <p:nvPr/>
        </p:nvSpPr>
        <p:spPr>
          <a:xfrm>
            <a:off x="983673" y="4283244"/>
            <a:ext cx="3290625" cy="1276634"/>
          </a:xfrm>
          <a:prstGeom prst="rect">
            <a:avLst/>
          </a:prstGeom>
          <a:noFill/>
        </p:spPr>
        <p:txBody>
          <a:bodyPr wrap="square" lIns="121338" tIns="60675" rIns="121338" bIns="60675">
            <a:spAutoFit/>
          </a:bodyPr>
          <a:lstStyle/>
          <a:p>
            <a:pPr algn="r" defTabSz="962660" fontAlgn="auto">
              <a:lnSpc>
                <a:spcPct val="150000"/>
              </a:lnSpc>
              <a:spcBef>
                <a:spcPts val="0"/>
              </a:spcBef>
              <a:spcAft>
                <a:spcPts val="0"/>
              </a:spcAft>
              <a:defRPr/>
            </a:pPr>
            <a:r>
              <a:rPr lang="zh-CN" altLang="en-US" b="1" dirty="0">
                <a:solidFill>
                  <a:schemeClr val="tx1">
                    <a:lumMod val="75000"/>
                    <a:lumOff val="25000"/>
                  </a:schemeClr>
                </a:solidFill>
                <a:cs typeface="+mn-ea"/>
                <a:sym typeface="+mn-lt"/>
              </a:rPr>
              <a:t>此处输入小标题</a:t>
            </a:r>
            <a:endParaRPr lang="en-US" altLang="zh-CN" b="1" dirty="0">
              <a:solidFill>
                <a:schemeClr val="tx1">
                  <a:lumMod val="75000"/>
                  <a:lumOff val="25000"/>
                </a:schemeClr>
              </a:solidFill>
              <a:cs typeface="+mn-ea"/>
              <a:sym typeface="+mn-lt"/>
            </a:endParaRPr>
          </a:p>
          <a:p>
            <a:pPr algn="r" defTabSz="962660" fontAlgn="auto">
              <a:lnSpc>
                <a:spcPct val="150000"/>
              </a:lnSpc>
              <a:spcBef>
                <a:spcPts val="0"/>
              </a:spcBef>
              <a:spcAft>
                <a:spcPts val="0"/>
              </a:spcAft>
              <a:defRPr/>
            </a:pPr>
            <a:r>
              <a:rPr lang="zh-CN" altLang="en-US" sz="1700" dirty="0">
                <a:solidFill>
                  <a:schemeClr val="tx1">
                    <a:lumMod val="75000"/>
                    <a:lumOff val="25000"/>
                  </a:schemeClr>
                </a:solidFill>
                <a:cs typeface="+mn-ea"/>
                <a:sym typeface="+mn-lt"/>
              </a:rPr>
              <a:t>添加适当的文字，一页的文字最好不要超过</a:t>
            </a:r>
            <a:r>
              <a:rPr lang="en-US" altLang="zh-CN" sz="1700" dirty="0">
                <a:solidFill>
                  <a:schemeClr val="tx1">
                    <a:lumMod val="75000"/>
                    <a:lumOff val="25000"/>
                  </a:schemeClr>
                </a:solidFill>
                <a:cs typeface="+mn-ea"/>
                <a:sym typeface="+mn-lt"/>
              </a:rPr>
              <a:t>200,</a:t>
            </a:r>
            <a:r>
              <a:rPr lang="zh-CN" altLang="en-US" sz="1700" dirty="0">
                <a:solidFill>
                  <a:schemeClr val="tx1">
                    <a:lumMod val="75000"/>
                    <a:lumOff val="25000"/>
                  </a:schemeClr>
                </a:solidFill>
                <a:cs typeface="+mn-ea"/>
                <a:sym typeface="+mn-lt"/>
              </a:rPr>
              <a:t>添加适当的文字</a:t>
            </a:r>
            <a:endParaRPr lang="en-US" altLang="zh-CN" sz="2000" dirty="0">
              <a:solidFill>
                <a:schemeClr val="tx1">
                  <a:lumMod val="75000"/>
                  <a:lumOff val="2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49" presetClass="entr" presetSubtype="0" decel="10000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 calcmode="lin" valueType="num">
                                      <p:cBhvr>
                                        <p:cTn id="26" dur="500" fill="hold"/>
                                        <p:tgtEl>
                                          <p:spTgt spid="12"/>
                                        </p:tgtEl>
                                        <p:attrNameLst>
                                          <p:attrName>style.rotation</p:attrName>
                                        </p:attrNameLst>
                                      </p:cBhvr>
                                      <p:tavLst>
                                        <p:tav tm="0">
                                          <p:val>
                                            <p:fltVal val="360"/>
                                          </p:val>
                                        </p:tav>
                                        <p:tav tm="100000">
                                          <p:val>
                                            <p:fltVal val="0"/>
                                          </p:val>
                                        </p:tav>
                                      </p:tavLst>
                                    </p:anim>
                                    <p:animEffect transition="in" filter="fade">
                                      <p:cBhvr>
                                        <p:cTn id="27" dur="500"/>
                                        <p:tgtEl>
                                          <p:spTgt spid="12"/>
                                        </p:tgtEl>
                                      </p:cBhvr>
                                    </p:animEffect>
                                  </p:childTnLst>
                                </p:cTn>
                              </p:par>
                              <p:par>
                                <p:cTn id="28" presetID="49" presetClass="entr" presetSubtype="0" decel="100000" fill="hold" nodeType="withEffect">
                                  <p:stCondLst>
                                    <p:cond delay="1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 calcmode="lin" valueType="num">
                                      <p:cBhvr>
                                        <p:cTn id="32" dur="500" fill="hold"/>
                                        <p:tgtEl>
                                          <p:spTgt spid="15"/>
                                        </p:tgtEl>
                                        <p:attrNameLst>
                                          <p:attrName>style.rotation</p:attrName>
                                        </p:attrNameLst>
                                      </p:cBhvr>
                                      <p:tavLst>
                                        <p:tav tm="0">
                                          <p:val>
                                            <p:fltVal val="360"/>
                                          </p:val>
                                        </p:tav>
                                        <p:tav tm="100000">
                                          <p:val>
                                            <p:fltVal val="0"/>
                                          </p:val>
                                        </p:tav>
                                      </p:tavLst>
                                    </p:anim>
                                    <p:animEffect transition="in" filter="fade">
                                      <p:cBhvr>
                                        <p:cTn id="33" dur="500"/>
                                        <p:tgtEl>
                                          <p:spTgt spid="15"/>
                                        </p:tgtEl>
                                      </p:cBhvr>
                                    </p:animEffect>
                                  </p:childTnLst>
                                </p:cTn>
                              </p:par>
                              <p:par>
                                <p:cTn id="34" presetID="49" presetClass="entr" presetSubtype="0" decel="100000" fill="hold" nodeType="withEffect">
                                  <p:stCondLst>
                                    <p:cond delay="2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360"/>
                                          </p:val>
                                        </p:tav>
                                        <p:tav tm="100000">
                                          <p:val>
                                            <p:fltVal val="0"/>
                                          </p:val>
                                        </p:tav>
                                      </p:tavLst>
                                    </p:anim>
                                    <p:animEffect transition="in" filter="fade">
                                      <p:cBhvr>
                                        <p:cTn id="39" dur="500"/>
                                        <p:tgtEl>
                                          <p:spTgt spid="18"/>
                                        </p:tgtEl>
                                      </p:cBhvr>
                                    </p:animEffect>
                                  </p:childTnLst>
                                </p:cTn>
                              </p:par>
                              <p:par>
                                <p:cTn id="40" presetID="49" presetClass="entr" presetSubtype="0" decel="100000" fill="hold" nodeType="withEffect">
                                  <p:stCondLst>
                                    <p:cond delay="3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 calcmode="lin" valueType="num">
                                      <p:cBhvr>
                                        <p:cTn id="44" dur="500" fill="hold"/>
                                        <p:tgtEl>
                                          <p:spTgt spid="21"/>
                                        </p:tgtEl>
                                        <p:attrNameLst>
                                          <p:attrName>style.rotation</p:attrName>
                                        </p:attrNameLst>
                                      </p:cBhvr>
                                      <p:tavLst>
                                        <p:tav tm="0">
                                          <p:val>
                                            <p:fltVal val="360"/>
                                          </p:val>
                                        </p:tav>
                                        <p:tav tm="100000">
                                          <p:val>
                                            <p:fltVal val="0"/>
                                          </p:val>
                                        </p:tav>
                                      </p:tavLst>
                                    </p:anim>
                                    <p:animEffect transition="in" filter="fade">
                                      <p:cBhvr>
                                        <p:cTn id="45" dur="500"/>
                                        <p:tgtEl>
                                          <p:spTgt spid="21"/>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par>
                          <p:cTn id="54" fill="hold">
                            <p:stCondLst>
                              <p:cond delay="2000"/>
                            </p:stCondLst>
                            <p:childTnLst>
                              <p:par>
                                <p:cTn id="55" presetID="22" presetClass="entr" presetSubtype="2"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right)">
                                      <p:cBhvr>
                                        <p:cTn id="57" dur="500"/>
                                        <p:tgtEl>
                                          <p:spTgt spid="26"/>
                                        </p:tgtEl>
                                      </p:cBhvr>
                                    </p:animEffect>
                                  </p:childTnLst>
                                </p:cTn>
                              </p:par>
                            </p:childTnLst>
                          </p:cTn>
                        </p:par>
                        <p:par>
                          <p:cTn id="58" fill="hold">
                            <p:stCondLst>
                              <p:cond delay="2500"/>
                            </p:stCondLst>
                            <p:childTnLst>
                              <p:par>
                                <p:cTn id="59" presetID="22" presetClass="entr" presetSubtype="2"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right)">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任意多边形 3"/>
          <p:cNvSpPr/>
          <p:nvPr/>
        </p:nvSpPr>
        <p:spPr bwMode="auto">
          <a:xfrm>
            <a:off x="3587654" y="2674477"/>
            <a:ext cx="2725792" cy="967216"/>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DA58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900" b="1" noProof="1">
              <a:solidFill>
                <a:schemeClr val="tx2">
                  <a:lumMod val="75000"/>
                </a:schemeClr>
              </a:solidFill>
              <a:cs typeface="+mn-ea"/>
              <a:sym typeface="+mn-lt"/>
            </a:endParaRPr>
          </a:p>
        </p:txBody>
      </p:sp>
      <p:sp>
        <p:nvSpPr>
          <p:cNvPr id="13" name="文本框 35"/>
          <p:cNvSpPr txBox="1">
            <a:spLocks noChangeArrowheads="1"/>
          </p:cNvSpPr>
          <p:nvPr/>
        </p:nvSpPr>
        <p:spPr bwMode="auto">
          <a:xfrm>
            <a:off x="3902976" y="2988810"/>
            <a:ext cx="23058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b="1">
                <a:solidFill>
                  <a:schemeClr val="bg1"/>
                </a:solidFill>
                <a:latin typeface="+mn-lt"/>
                <a:ea typeface="+mn-ea"/>
                <a:cs typeface="+mn-ea"/>
                <a:sym typeface="+mn-lt"/>
              </a:rPr>
              <a:t>第二季度</a:t>
            </a:r>
            <a:endParaRPr lang="zh-CN" altLang="en-US" sz="1600" b="1" baseline="-3000">
              <a:solidFill>
                <a:schemeClr val="bg1"/>
              </a:solidFill>
              <a:latin typeface="+mn-lt"/>
              <a:ea typeface="+mn-ea"/>
              <a:cs typeface="+mn-ea"/>
              <a:sym typeface="+mn-lt"/>
            </a:endParaRPr>
          </a:p>
        </p:txBody>
      </p:sp>
      <p:sp>
        <p:nvSpPr>
          <p:cNvPr id="14" name="任意多边形 6"/>
          <p:cNvSpPr/>
          <p:nvPr/>
        </p:nvSpPr>
        <p:spPr bwMode="auto">
          <a:xfrm>
            <a:off x="1312780" y="2674477"/>
            <a:ext cx="2723537" cy="967216"/>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5049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900" b="1" noProof="1">
              <a:solidFill>
                <a:schemeClr val="tx2">
                  <a:lumMod val="75000"/>
                </a:schemeClr>
              </a:solidFill>
              <a:cs typeface="+mn-ea"/>
              <a:sym typeface="+mn-lt"/>
            </a:endParaRPr>
          </a:p>
        </p:txBody>
      </p:sp>
      <p:sp>
        <p:nvSpPr>
          <p:cNvPr id="15" name="文本框 43"/>
          <p:cNvSpPr txBox="1">
            <a:spLocks noChangeArrowheads="1"/>
          </p:cNvSpPr>
          <p:nvPr/>
        </p:nvSpPr>
        <p:spPr bwMode="auto">
          <a:xfrm>
            <a:off x="1594623" y="2976689"/>
            <a:ext cx="2369670"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600" b="1">
                <a:solidFill>
                  <a:schemeClr val="bg1"/>
                </a:solidFill>
                <a:latin typeface="+mn-lt"/>
                <a:ea typeface="+mn-ea"/>
                <a:cs typeface="+mn-ea"/>
                <a:sym typeface="+mn-lt"/>
              </a:rPr>
              <a:t>第一季度</a:t>
            </a:r>
            <a:endParaRPr lang="zh-CN" altLang="en-US" sz="1600" b="1" baseline="-3000">
              <a:solidFill>
                <a:schemeClr val="bg1"/>
              </a:solidFill>
              <a:latin typeface="+mn-lt"/>
              <a:ea typeface="+mn-ea"/>
              <a:cs typeface="+mn-ea"/>
              <a:sym typeface="+mn-lt"/>
            </a:endParaRPr>
          </a:p>
        </p:txBody>
      </p:sp>
      <p:sp>
        <p:nvSpPr>
          <p:cNvPr id="16" name="任意多边形 10"/>
          <p:cNvSpPr/>
          <p:nvPr/>
        </p:nvSpPr>
        <p:spPr bwMode="auto">
          <a:xfrm>
            <a:off x="8141913" y="2674477"/>
            <a:ext cx="2723537" cy="967216"/>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DA58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900" b="1" noProof="1">
              <a:solidFill>
                <a:schemeClr val="tx2">
                  <a:lumMod val="75000"/>
                </a:schemeClr>
              </a:solidFill>
              <a:cs typeface="+mn-ea"/>
              <a:sym typeface="+mn-lt"/>
            </a:endParaRPr>
          </a:p>
        </p:txBody>
      </p:sp>
      <p:sp>
        <p:nvSpPr>
          <p:cNvPr id="17" name="文本框 46"/>
          <p:cNvSpPr txBox="1">
            <a:spLocks noChangeArrowheads="1"/>
          </p:cNvSpPr>
          <p:nvPr/>
        </p:nvSpPr>
        <p:spPr bwMode="auto">
          <a:xfrm>
            <a:off x="8463759" y="2976689"/>
            <a:ext cx="2303971"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600" b="1">
                <a:solidFill>
                  <a:schemeClr val="bg1"/>
                </a:solidFill>
                <a:latin typeface="+mn-lt"/>
                <a:ea typeface="+mn-ea"/>
                <a:cs typeface="+mn-ea"/>
                <a:sym typeface="+mn-lt"/>
              </a:rPr>
              <a:t>第四季度</a:t>
            </a:r>
            <a:endParaRPr lang="zh-CN" altLang="en-US" sz="1600" b="1" baseline="-3000">
              <a:solidFill>
                <a:schemeClr val="bg1"/>
              </a:solidFill>
              <a:latin typeface="+mn-lt"/>
              <a:ea typeface="+mn-ea"/>
              <a:cs typeface="+mn-ea"/>
              <a:sym typeface="+mn-lt"/>
            </a:endParaRPr>
          </a:p>
        </p:txBody>
      </p:sp>
      <p:sp>
        <p:nvSpPr>
          <p:cNvPr id="18" name="任意多边形 13"/>
          <p:cNvSpPr/>
          <p:nvPr/>
        </p:nvSpPr>
        <p:spPr bwMode="auto">
          <a:xfrm>
            <a:off x="5864783" y="2674477"/>
            <a:ext cx="2723537" cy="967216"/>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5049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900" b="1" noProof="1">
              <a:solidFill>
                <a:schemeClr val="tx2">
                  <a:lumMod val="75000"/>
                </a:schemeClr>
              </a:solidFill>
              <a:cs typeface="+mn-ea"/>
              <a:sym typeface="+mn-lt"/>
            </a:endParaRPr>
          </a:p>
        </p:txBody>
      </p:sp>
      <p:sp>
        <p:nvSpPr>
          <p:cNvPr id="19" name="文本框 49"/>
          <p:cNvSpPr txBox="1">
            <a:spLocks noChangeArrowheads="1"/>
          </p:cNvSpPr>
          <p:nvPr/>
        </p:nvSpPr>
        <p:spPr bwMode="auto">
          <a:xfrm>
            <a:off x="6206314" y="2976692"/>
            <a:ext cx="2278452"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zh-CN" altLang="en-US" sz="1600" b="1">
                <a:solidFill>
                  <a:schemeClr val="bg1"/>
                </a:solidFill>
                <a:latin typeface="+mn-lt"/>
                <a:ea typeface="+mn-ea"/>
                <a:cs typeface="+mn-ea"/>
                <a:sym typeface="+mn-lt"/>
              </a:rPr>
              <a:t>第三季度</a:t>
            </a:r>
            <a:endParaRPr lang="zh-CN" altLang="en-US" sz="1600" b="1" baseline="-3000">
              <a:solidFill>
                <a:schemeClr val="bg1"/>
              </a:solidFill>
              <a:latin typeface="+mn-lt"/>
              <a:ea typeface="+mn-ea"/>
              <a:cs typeface="+mn-ea"/>
              <a:sym typeface="+mn-lt"/>
            </a:endParaRPr>
          </a:p>
        </p:txBody>
      </p:sp>
      <p:sp>
        <p:nvSpPr>
          <p:cNvPr id="20" name="文本框 13"/>
          <p:cNvSpPr txBox="1"/>
          <p:nvPr/>
        </p:nvSpPr>
        <p:spPr>
          <a:xfrm>
            <a:off x="1735979" y="4152776"/>
            <a:ext cx="1865963" cy="1152615"/>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tx1">
                    <a:lumMod val="75000"/>
                    <a:lumOff val="25000"/>
                  </a:schemeClr>
                </a:solidFill>
                <a:cs typeface="+mn-ea"/>
                <a:sym typeface="+mn-lt"/>
              </a:rPr>
              <a:t>请输入文字内容</a:t>
            </a:r>
            <a:endParaRPr lang="en-US" altLang="zh-CN" sz="1600" b="1" dirty="0">
              <a:solidFill>
                <a:schemeClr val="tx1">
                  <a:lumMod val="75000"/>
                  <a:lumOff val="25000"/>
                </a:schemeClr>
              </a:solidFill>
              <a:cs typeface="+mn-ea"/>
              <a:sym typeface="+mn-lt"/>
            </a:endParaRPr>
          </a:p>
          <a:p>
            <a:pPr algn="ctr">
              <a:lnSpc>
                <a:spcPct val="120000"/>
              </a:lnSpc>
              <a:spcBef>
                <a:spcPct val="0"/>
              </a:spcBef>
              <a:buNone/>
            </a:pPr>
            <a:r>
              <a:rPr lang="zh-CN" altLang="en-US" sz="1400" dirty="0">
                <a:solidFill>
                  <a:schemeClr val="tx1">
                    <a:lumMod val="75000"/>
                    <a:lumOff val="25000"/>
                  </a:schemeClr>
                </a:solidFill>
                <a:cs typeface="+mn-ea"/>
                <a:sym typeface="+mn-lt"/>
              </a:rPr>
              <a:t>在此录入图表的描述说明，在此录入上述图表的描述说明。</a:t>
            </a:r>
            <a:endParaRPr lang="zh-CN" altLang="en-US" sz="1400" dirty="0">
              <a:solidFill>
                <a:schemeClr val="tx1">
                  <a:lumMod val="75000"/>
                  <a:lumOff val="25000"/>
                </a:schemeClr>
              </a:solidFill>
              <a:cs typeface="+mn-ea"/>
              <a:sym typeface="+mn-lt"/>
            </a:endParaRPr>
          </a:p>
        </p:txBody>
      </p:sp>
      <p:sp>
        <p:nvSpPr>
          <p:cNvPr id="21" name="文本框 20"/>
          <p:cNvSpPr txBox="1"/>
          <p:nvPr/>
        </p:nvSpPr>
        <p:spPr>
          <a:xfrm>
            <a:off x="3998820" y="4152776"/>
            <a:ext cx="1865963" cy="1152615"/>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tx1">
                    <a:lumMod val="75000"/>
                    <a:lumOff val="25000"/>
                  </a:schemeClr>
                </a:solidFill>
                <a:cs typeface="+mn-ea"/>
                <a:sym typeface="+mn-lt"/>
              </a:rPr>
              <a:t>请输入文字内容</a:t>
            </a:r>
            <a:endParaRPr lang="en-US" altLang="zh-CN" sz="1600" b="1" dirty="0">
              <a:solidFill>
                <a:schemeClr val="tx1">
                  <a:lumMod val="75000"/>
                  <a:lumOff val="25000"/>
                </a:schemeClr>
              </a:solidFill>
              <a:cs typeface="+mn-ea"/>
              <a:sym typeface="+mn-lt"/>
            </a:endParaRPr>
          </a:p>
          <a:p>
            <a:pPr algn="ctr">
              <a:lnSpc>
                <a:spcPct val="120000"/>
              </a:lnSpc>
              <a:spcBef>
                <a:spcPct val="0"/>
              </a:spcBef>
              <a:buNone/>
            </a:pPr>
            <a:r>
              <a:rPr lang="zh-CN" altLang="en-US" sz="1400" dirty="0">
                <a:solidFill>
                  <a:schemeClr val="tx1">
                    <a:lumMod val="75000"/>
                    <a:lumOff val="25000"/>
                  </a:schemeClr>
                </a:solidFill>
                <a:cs typeface="+mn-ea"/>
                <a:sym typeface="+mn-lt"/>
              </a:rPr>
              <a:t>在此录入图表的描述说明，在此录入上述图表的描述说明。</a:t>
            </a:r>
            <a:endParaRPr lang="zh-CN" altLang="en-US" sz="1400" dirty="0">
              <a:solidFill>
                <a:schemeClr val="tx1">
                  <a:lumMod val="75000"/>
                  <a:lumOff val="25000"/>
                </a:schemeClr>
              </a:solidFill>
              <a:cs typeface="+mn-ea"/>
              <a:sym typeface="+mn-lt"/>
            </a:endParaRPr>
          </a:p>
        </p:txBody>
      </p:sp>
      <p:sp>
        <p:nvSpPr>
          <p:cNvPr id="22" name="文本框 13"/>
          <p:cNvSpPr txBox="1"/>
          <p:nvPr/>
        </p:nvSpPr>
        <p:spPr>
          <a:xfrm>
            <a:off x="6293569" y="4152776"/>
            <a:ext cx="1865963" cy="1152615"/>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tx1">
                    <a:lumMod val="75000"/>
                    <a:lumOff val="25000"/>
                  </a:schemeClr>
                </a:solidFill>
                <a:cs typeface="+mn-ea"/>
                <a:sym typeface="+mn-lt"/>
              </a:rPr>
              <a:t>请输入文字内容</a:t>
            </a:r>
            <a:endParaRPr lang="en-US" altLang="zh-CN" sz="1600" b="1" dirty="0">
              <a:solidFill>
                <a:schemeClr val="tx1">
                  <a:lumMod val="75000"/>
                  <a:lumOff val="25000"/>
                </a:schemeClr>
              </a:solidFill>
              <a:cs typeface="+mn-ea"/>
              <a:sym typeface="+mn-lt"/>
            </a:endParaRPr>
          </a:p>
          <a:p>
            <a:pPr algn="ctr">
              <a:lnSpc>
                <a:spcPct val="120000"/>
              </a:lnSpc>
              <a:spcBef>
                <a:spcPct val="0"/>
              </a:spcBef>
              <a:buNone/>
            </a:pPr>
            <a:r>
              <a:rPr lang="zh-CN" altLang="en-US" sz="1400" dirty="0">
                <a:solidFill>
                  <a:schemeClr val="tx1">
                    <a:lumMod val="75000"/>
                    <a:lumOff val="25000"/>
                  </a:schemeClr>
                </a:solidFill>
                <a:cs typeface="+mn-ea"/>
                <a:sym typeface="+mn-lt"/>
              </a:rPr>
              <a:t>在此录入图表的描述说明，在此录入上述图表的描述说明。</a:t>
            </a:r>
            <a:endParaRPr lang="zh-CN" altLang="en-US" sz="1400" dirty="0">
              <a:solidFill>
                <a:schemeClr val="tx1">
                  <a:lumMod val="75000"/>
                  <a:lumOff val="25000"/>
                </a:schemeClr>
              </a:solidFill>
              <a:cs typeface="+mn-ea"/>
              <a:sym typeface="+mn-lt"/>
            </a:endParaRPr>
          </a:p>
        </p:txBody>
      </p:sp>
      <p:sp>
        <p:nvSpPr>
          <p:cNvPr id="23" name="文本框 13"/>
          <p:cNvSpPr txBox="1"/>
          <p:nvPr/>
        </p:nvSpPr>
        <p:spPr>
          <a:xfrm>
            <a:off x="8570699" y="4152775"/>
            <a:ext cx="1865963" cy="1152615"/>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tx1">
                    <a:lumMod val="75000"/>
                    <a:lumOff val="25000"/>
                  </a:schemeClr>
                </a:solidFill>
                <a:cs typeface="+mn-ea"/>
                <a:sym typeface="+mn-lt"/>
              </a:rPr>
              <a:t>请输入文字内容</a:t>
            </a:r>
            <a:endParaRPr lang="en-US" altLang="zh-CN" sz="1600" b="1" dirty="0">
              <a:solidFill>
                <a:schemeClr val="tx1">
                  <a:lumMod val="75000"/>
                  <a:lumOff val="25000"/>
                </a:schemeClr>
              </a:solidFill>
              <a:cs typeface="+mn-ea"/>
              <a:sym typeface="+mn-lt"/>
            </a:endParaRPr>
          </a:p>
          <a:p>
            <a:pPr algn="ctr">
              <a:lnSpc>
                <a:spcPct val="120000"/>
              </a:lnSpc>
              <a:spcBef>
                <a:spcPct val="0"/>
              </a:spcBef>
              <a:buNone/>
            </a:pPr>
            <a:r>
              <a:rPr lang="zh-CN" altLang="en-US" sz="1400" dirty="0">
                <a:solidFill>
                  <a:schemeClr val="tx1">
                    <a:lumMod val="75000"/>
                    <a:lumOff val="25000"/>
                  </a:schemeClr>
                </a:solidFill>
                <a:cs typeface="+mn-ea"/>
                <a:sym typeface="+mn-lt"/>
              </a:rPr>
              <a:t>在此录入图表的描述说明，在此录入上述图表的描述说明。</a:t>
            </a:r>
            <a:endParaRPr lang="zh-CN" altLang="en-US" sz="1400" dirty="0">
              <a:solidFill>
                <a:schemeClr val="tx1">
                  <a:lumMod val="75000"/>
                  <a:lumOff val="25000"/>
                </a:schemeClr>
              </a:solidFill>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P spid="15" grpId="0"/>
      <p:bldP spid="16" grpId="0" animBg="1"/>
      <p:bldP spid="17" grpId="0"/>
      <p:bldP spid="18" grpId="0" animBg="1"/>
      <p:bldP spid="19" grpId="0"/>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2" name="TextBox 15"/>
          <p:cNvSpPr txBox="1"/>
          <p:nvPr/>
        </p:nvSpPr>
        <p:spPr>
          <a:xfrm>
            <a:off x="1899020" y="3862625"/>
            <a:ext cx="2993857"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altLang="zh-CN" sz="1600" kern="1200" dirty="0">
              <a:solidFill>
                <a:schemeClr val="tx1">
                  <a:lumMod val="65000"/>
                  <a:lumOff val="35000"/>
                </a:schemeClr>
              </a:solidFill>
              <a:cs typeface="+mn-ea"/>
              <a:sym typeface="+mn-lt"/>
            </a:endParaRPr>
          </a:p>
        </p:txBody>
      </p:sp>
      <p:sp>
        <p:nvSpPr>
          <p:cNvPr id="3" name="Rectangle 16"/>
          <p:cNvSpPr/>
          <p:nvPr/>
        </p:nvSpPr>
        <p:spPr>
          <a:xfrm>
            <a:off x="1893305" y="3587785"/>
            <a:ext cx="1134110" cy="369332"/>
          </a:xfrm>
          <a:prstGeom prst="rect">
            <a:avLst/>
          </a:prstGeom>
        </p:spPr>
        <p:txBody>
          <a:bodyPr wrap="square">
            <a:spAutoFit/>
          </a:bodyPr>
          <a:lstStyle/>
          <a:p>
            <a:pPr defTabSz="1828800"/>
            <a:r>
              <a:rPr lang="zh-CN" altLang="en-US" b="1" dirty="0">
                <a:solidFill>
                  <a:schemeClr val="tx1">
                    <a:lumMod val="65000"/>
                    <a:lumOff val="35000"/>
                  </a:schemeClr>
                </a:solidFill>
                <a:cs typeface="+mn-ea"/>
                <a:sym typeface="+mn-lt"/>
              </a:rPr>
              <a:t>输入标题</a:t>
            </a:r>
            <a:endParaRPr lang="en-US" altLang="zh-CN" b="1" dirty="0">
              <a:solidFill>
                <a:schemeClr val="tx1">
                  <a:lumMod val="65000"/>
                  <a:lumOff val="35000"/>
                </a:schemeClr>
              </a:solidFill>
              <a:cs typeface="+mn-ea"/>
              <a:sym typeface="+mn-lt"/>
            </a:endParaRPr>
          </a:p>
        </p:txBody>
      </p:sp>
      <p:sp>
        <p:nvSpPr>
          <p:cNvPr id="15" name="TextBox 19"/>
          <p:cNvSpPr txBox="1"/>
          <p:nvPr/>
        </p:nvSpPr>
        <p:spPr>
          <a:xfrm>
            <a:off x="1899020" y="2491025"/>
            <a:ext cx="3113724"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sz="1600" kern="1200" dirty="0">
              <a:solidFill>
                <a:schemeClr val="tx1">
                  <a:lumMod val="65000"/>
                  <a:lumOff val="35000"/>
                </a:schemeClr>
              </a:solidFill>
              <a:cs typeface="+mn-ea"/>
              <a:sym typeface="+mn-lt"/>
            </a:endParaRPr>
          </a:p>
        </p:txBody>
      </p:sp>
      <p:sp>
        <p:nvSpPr>
          <p:cNvPr id="17" name="Rectangle 20"/>
          <p:cNvSpPr/>
          <p:nvPr/>
        </p:nvSpPr>
        <p:spPr>
          <a:xfrm>
            <a:off x="1893305" y="2216820"/>
            <a:ext cx="1134110" cy="369332"/>
          </a:xfrm>
          <a:prstGeom prst="rect">
            <a:avLst/>
          </a:prstGeom>
        </p:spPr>
        <p:txBody>
          <a:bodyPr wrap="square">
            <a:spAutoFit/>
          </a:bodyPr>
          <a:lstStyle/>
          <a:p>
            <a:pPr algn="l" defTabSz="1828800" rtl="0"/>
            <a:r>
              <a:rPr lang="zh-CN" altLang="en-US" b="1" dirty="0">
                <a:solidFill>
                  <a:schemeClr val="tx1">
                    <a:lumMod val="65000"/>
                    <a:lumOff val="35000"/>
                  </a:schemeClr>
                </a:solidFill>
                <a:cs typeface="+mn-ea"/>
                <a:sym typeface="+mn-lt"/>
              </a:rPr>
              <a:t>输入标题</a:t>
            </a:r>
            <a:endParaRPr lang="en-US" b="1" kern="1200" dirty="0">
              <a:solidFill>
                <a:schemeClr val="tx1">
                  <a:lumMod val="65000"/>
                  <a:lumOff val="35000"/>
                </a:schemeClr>
              </a:solidFill>
              <a:cs typeface="+mn-ea"/>
              <a:sym typeface="+mn-lt"/>
            </a:endParaRPr>
          </a:p>
        </p:txBody>
      </p:sp>
      <p:sp>
        <p:nvSpPr>
          <p:cNvPr id="19" name="Rectangle 23"/>
          <p:cNvSpPr/>
          <p:nvPr/>
        </p:nvSpPr>
        <p:spPr>
          <a:xfrm flipH="1">
            <a:off x="1618350" y="3672125"/>
            <a:ext cx="62532" cy="683895"/>
          </a:xfrm>
          <a:prstGeom prst="rect">
            <a:avLst/>
          </a:pr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cs typeface="+mn-ea"/>
              <a:sym typeface="+mn-lt"/>
            </a:endParaRPr>
          </a:p>
        </p:txBody>
      </p:sp>
      <p:sp>
        <p:nvSpPr>
          <p:cNvPr id="21" name="Rectangle 25"/>
          <p:cNvSpPr/>
          <p:nvPr/>
        </p:nvSpPr>
        <p:spPr>
          <a:xfrm flipH="1">
            <a:off x="1618350" y="2295445"/>
            <a:ext cx="62532" cy="683895"/>
          </a:xfrm>
          <a:prstGeom prst="rect">
            <a:avLst/>
          </a:pr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cs typeface="+mn-ea"/>
              <a:sym typeface="+mn-lt"/>
            </a:endParaRPr>
          </a:p>
        </p:txBody>
      </p:sp>
      <p:sp>
        <p:nvSpPr>
          <p:cNvPr id="23" name="TextBox 15"/>
          <p:cNvSpPr txBox="1"/>
          <p:nvPr/>
        </p:nvSpPr>
        <p:spPr>
          <a:xfrm>
            <a:off x="1899020" y="5161276"/>
            <a:ext cx="2993857"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altLang="zh-CN" sz="1600" kern="1200" dirty="0">
              <a:solidFill>
                <a:schemeClr val="tx1">
                  <a:lumMod val="65000"/>
                  <a:lumOff val="35000"/>
                </a:schemeClr>
              </a:solidFill>
              <a:cs typeface="+mn-ea"/>
              <a:sym typeface="+mn-lt"/>
            </a:endParaRPr>
          </a:p>
        </p:txBody>
      </p:sp>
      <p:sp>
        <p:nvSpPr>
          <p:cNvPr id="25" name="Rectangle 16"/>
          <p:cNvSpPr/>
          <p:nvPr/>
        </p:nvSpPr>
        <p:spPr>
          <a:xfrm>
            <a:off x="1893305" y="4886436"/>
            <a:ext cx="1134110" cy="369332"/>
          </a:xfrm>
          <a:prstGeom prst="rect">
            <a:avLst/>
          </a:prstGeom>
        </p:spPr>
        <p:txBody>
          <a:bodyPr wrap="square">
            <a:spAutoFit/>
          </a:bodyPr>
          <a:lstStyle/>
          <a:p>
            <a:pPr defTabSz="1828800"/>
            <a:r>
              <a:rPr lang="zh-CN" altLang="en-US" b="1" dirty="0">
                <a:solidFill>
                  <a:schemeClr val="tx1">
                    <a:lumMod val="65000"/>
                    <a:lumOff val="35000"/>
                  </a:schemeClr>
                </a:solidFill>
                <a:cs typeface="+mn-ea"/>
                <a:sym typeface="+mn-lt"/>
              </a:rPr>
              <a:t>输入标题</a:t>
            </a:r>
            <a:endParaRPr lang="en-US" altLang="zh-CN" b="1" dirty="0">
              <a:solidFill>
                <a:schemeClr val="tx1">
                  <a:lumMod val="65000"/>
                  <a:lumOff val="35000"/>
                </a:schemeClr>
              </a:solidFill>
              <a:cs typeface="+mn-ea"/>
              <a:sym typeface="+mn-lt"/>
            </a:endParaRPr>
          </a:p>
        </p:txBody>
      </p:sp>
      <p:sp>
        <p:nvSpPr>
          <p:cNvPr id="27" name="Rectangle 23"/>
          <p:cNvSpPr/>
          <p:nvPr/>
        </p:nvSpPr>
        <p:spPr>
          <a:xfrm flipH="1">
            <a:off x="1618350" y="4970776"/>
            <a:ext cx="62532" cy="683895"/>
          </a:xfrm>
          <a:prstGeom prst="rect">
            <a:avLst/>
          </a:prstGeom>
          <a:solidFill>
            <a:srgbClr val="504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cs typeface="+mn-ea"/>
              <a:sym typeface="+mn-lt"/>
            </a:endParaRPr>
          </a:p>
        </p:txBody>
      </p:sp>
      <p:sp>
        <p:nvSpPr>
          <p:cNvPr id="28" name="矩形 27"/>
          <p:cNvSpPr/>
          <p:nvPr/>
        </p:nvSpPr>
        <p:spPr>
          <a:xfrm>
            <a:off x="5673056" y="2093785"/>
            <a:ext cx="4800600" cy="1964029"/>
          </a:xfrm>
          <a:prstGeom prst="rect">
            <a:avLst/>
          </a:prstGeom>
          <a:solidFill>
            <a:srgbClr val="D09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9" name="组合 28"/>
          <p:cNvGrpSpPr/>
          <p:nvPr/>
        </p:nvGrpSpPr>
        <p:grpSpPr>
          <a:xfrm>
            <a:off x="5778092" y="4542005"/>
            <a:ext cx="989695" cy="1237600"/>
            <a:chOff x="4391427" y="1692756"/>
            <a:chExt cx="1339548" cy="1675084"/>
          </a:xfrm>
        </p:grpSpPr>
        <p:grpSp>
          <p:nvGrpSpPr>
            <p:cNvPr id="30" name="组合 29"/>
            <p:cNvGrpSpPr/>
            <p:nvPr/>
          </p:nvGrpSpPr>
          <p:grpSpPr>
            <a:xfrm rot="16200000">
              <a:off x="4521200" y="1692756"/>
              <a:ext cx="1080000" cy="1080000"/>
              <a:chOff x="4521200" y="1692756"/>
              <a:chExt cx="1080000" cy="1080000"/>
            </a:xfrm>
          </p:grpSpPr>
          <p:sp>
            <p:nvSpPr>
              <p:cNvPr id="33" name="椭圆 32"/>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34" name="弧形 33"/>
              <p:cNvSpPr/>
              <p:nvPr/>
            </p:nvSpPr>
            <p:spPr>
              <a:xfrm>
                <a:off x="4521200" y="1692756"/>
                <a:ext cx="1080000" cy="1080000"/>
              </a:xfrm>
              <a:prstGeom prst="arc">
                <a:avLst>
                  <a:gd name="adj1" fmla="val 16200000"/>
                  <a:gd name="adj2" fmla="val 11430465"/>
                </a:avLst>
              </a:prstGeom>
              <a:ln w="50800" cap="rnd">
                <a:solidFill>
                  <a:srgbClr val="50497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31" name="矩形 30"/>
            <p:cNvSpPr/>
            <p:nvPr/>
          </p:nvSpPr>
          <p:spPr>
            <a:xfrm>
              <a:off x="4391427" y="2992924"/>
              <a:ext cx="1339548"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65000"/>
                      <a:lumOff val="35000"/>
                    </a:schemeClr>
                  </a:solidFill>
                  <a:effectLst/>
                  <a:uLnTx/>
                  <a:uFillTx/>
                  <a:cs typeface="+mn-ea"/>
                  <a:sym typeface="+mn-lt"/>
                </a:rPr>
                <a:t>photoshop</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2" name="矩形 31"/>
            <p:cNvSpPr/>
            <p:nvPr/>
          </p:nvSpPr>
          <p:spPr>
            <a:xfrm>
              <a:off x="4649836" y="2080782"/>
              <a:ext cx="82273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75%</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35" name="组合 34"/>
          <p:cNvGrpSpPr/>
          <p:nvPr/>
        </p:nvGrpSpPr>
        <p:grpSpPr>
          <a:xfrm>
            <a:off x="7491410" y="4542007"/>
            <a:ext cx="1036630" cy="1237599"/>
            <a:chOff x="6099565" y="1692757"/>
            <a:chExt cx="1403073" cy="1675083"/>
          </a:xfrm>
        </p:grpSpPr>
        <p:grpSp>
          <p:nvGrpSpPr>
            <p:cNvPr id="36" name="组合 35"/>
            <p:cNvGrpSpPr/>
            <p:nvPr/>
          </p:nvGrpSpPr>
          <p:grpSpPr>
            <a:xfrm rot="16200000">
              <a:off x="6255134" y="1686790"/>
              <a:ext cx="1080000" cy="1091933"/>
              <a:chOff x="4521200" y="1680823"/>
              <a:chExt cx="1080000" cy="1091933"/>
            </a:xfrm>
          </p:grpSpPr>
          <p:sp>
            <p:nvSpPr>
              <p:cNvPr id="39" name="椭圆 38"/>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40" name="弧形 39"/>
              <p:cNvSpPr/>
              <p:nvPr/>
            </p:nvSpPr>
            <p:spPr>
              <a:xfrm>
                <a:off x="4521200" y="1692756"/>
                <a:ext cx="1080000" cy="1080000"/>
              </a:xfrm>
              <a:prstGeom prst="arc">
                <a:avLst>
                  <a:gd name="adj1" fmla="val 16200000"/>
                  <a:gd name="adj2" fmla="val 14201573"/>
                </a:avLst>
              </a:prstGeom>
              <a:ln w="50800" cap="rnd">
                <a:solidFill>
                  <a:srgbClr val="50497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37" name="矩形 36"/>
            <p:cNvSpPr/>
            <p:nvPr/>
          </p:nvSpPr>
          <p:spPr>
            <a:xfrm>
              <a:off x="6099565" y="2992923"/>
              <a:ext cx="1403073"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65000"/>
                      <a:lumOff val="35000"/>
                    </a:schemeClr>
                  </a:solidFill>
                  <a:effectLst/>
                  <a:uLnTx/>
                  <a:uFillTx/>
                  <a:cs typeface="+mn-ea"/>
                  <a:sym typeface="+mn-lt"/>
                </a:rPr>
                <a:t>powerpoint</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8" name="矩形 37"/>
            <p:cNvSpPr/>
            <p:nvPr/>
          </p:nvSpPr>
          <p:spPr>
            <a:xfrm>
              <a:off x="6389737" y="2080783"/>
              <a:ext cx="822734"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90%</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41" name="组合 40"/>
          <p:cNvGrpSpPr/>
          <p:nvPr/>
        </p:nvGrpSpPr>
        <p:grpSpPr>
          <a:xfrm>
            <a:off x="9353773" y="4542005"/>
            <a:ext cx="797934" cy="1237600"/>
            <a:chOff x="8089900" y="1692756"/>
            <a:chExt cx="1080000" cy="1675084"/>
          </a:xfrm>
        </p:grpSpPr>
        <p:grpSp>
          <p:nvGrpSpPr>
            <p:cNvPr id="42" name="组合 41"/>
            <p:cNvGrpSpPr/>
            <p:nvPr/>
          </p:nvGrpSpPr>
          <p:grpSpPr>
            <a:xfrm rot="16200000">
              <a:off x="8089900" y="1692756"/>
              <a:ext cx="1080000" cy="1080000"/>
              <a:chOff x="4521200" y="1692756"/>
              <a:chExt cx="1080000" cy="1080000"/>
            </a:xfrm>
          </p:grpSpPr>
          <p:sp>
            <p:nvSpPr>
              <p:cNvPr id="45" name="椭圆 44"/>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46" name="弧形 45"/>
              <p:cNvSpPr/>
              <p:nvPr/>
            </p:nvSpPr>
            <p:spPr>
              <a:xfrm>
                <a:off x="4521200" y="1692756"/>
                <a:ext cx="1080000" cy="1080000"/>
              </a:xfrm>
              <a:prstGeom prst="arc">
                <a:avLst>
                  <a:gd name="adj1" fmla="val 16200000"/>
                  <a:gd name="adj2" fmla="val 13075040"/>
                </a:avLst>
              </a:prstGeom>
              <a:ln w="50800" cap="rnd">
                <a:solidFill>
                  <a:srgbClr val="50497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43" name="矩形 42"/>
            <p:cNvSpPr/>
            <p:nvPr/>
          </p:nvSpPr>
          <p:spPr>
            <a:xfrm>
              <a:off x="8126325" y="2992924"/>
              <a:ext cx="100715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65000"/>
                      <a:lumOff val="35000"/>
                    </a:schemeClr>
                  </a:solidFill>
                  <a:effectLst/>
                  <a:uLnTx/>
                  <a:uFillTx/>
                  <a:cs typeface="+mn-ea"/>
                  <a:sym typeface="+mn-lt"/>
                </a:rPr>
                <a:t>3D max</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44" name="矩形 43"/>
            <p:cNvSpPr/>
            <p:nvPr/>
          </p:nvSpPr>
          <p:spPr>
            <a:xfrm>
              <a:off x="8218535" y="2080782"/>
              <a:ext cx="822734"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80%</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47" name="Content Placeholder 2"/>
          <p:cNvSpPr txBox="1"/>
          <p:nvPr/>
        </p:nvSpPr>
        <p:spPr>
          <a:xfrm>
            <a:off x="5854198" y="2777581"/>
            <a:ext cx="4263990" cy="116769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bg1"/>
                </a:solidFill>
                <a:effectLst/>
                <a:uLnTx/>
                <a:uFillTx/>
                <a:cs typeface="+mn-ea"/>
                <a:sym typeface="+mn-lt"/>
              </a:rPr>
              <a:t>This is a sample letter that has been placed to demonstrate the typing format on the letterhead design. When </a:t>
            </a:r>
            <a:r>
              <a:rPr kumimoji="0" lang="en-US" altLang="zh-CN" sz="1200" b="0" i="0" u="none" strike="noStrike" kern="1200" cap="none" spc="0" normalizeH="0" baseline="0" noProof="0">
                <a:ln>
                  <a:noFill/>
                </a:ln>
                <a:solidFill>
                  <a:schemeClr val="bg1"/>
                </a:solidFill>
                <a:effectLst/>
                <a:uLnTx/>
                <a:uFillTx/>
                <a:cs typeface="+mn-ea"/>
                <a:sym typeface="+mn-lt"/>
              </a:rPr>
              <a:t>positioned the </a:t>
            </a:r>
            <a:r>
              <a:rPr kumimoji="0" lang="en-US" altLang="zh-CN" sz="1200" b="0" i="0" u="none" strike="noStrike" kern="1200" cap="none" spc="0" normalizeH="0" baseline="0" noProof="0" dirty="0">
                <a:ln>
                  <a:noFill/>
                </a:ln>
                <a:solidFill>
                  <a:schemeClr val="bg1"/>
                </a:solidFill>
                <a:effectLst/>
                <a:uLnTx/>
                <a:uFillTx/>
                <a:cs typeface="+mn-ea"/>
                <a:sym typeface="+mn-lt"/>
              </a:rPr>
              <a:t>letterhead design. When positioned properly. </a:t>
            </a:r>
            <a:endParaRPr kumimoji="0" lang="en-US" altLang="zh-CN" sz="1200" b="0" i="0" u="none" strike="noStrike" kern="1200" cap="none" spc="0" normalizeH="0" baseline="0" noProof="0" dirty="0">
              <a:ln>
                <a:noFill/>
              </a:ln>
              <a:solidFill>
                <a:schemeClr val="bg1"/>
              </a:solidFill>
              <a:effectLst/>
              <a:uLnTx/>
              <a:uFillTx/>
              <a:cs typeface="+mn-ea"/>
              <a:sym typeface="+mn-lt"/>
            </a:endParaRPr>
          </a:p>
        </p:txBody>
      </p:sp>
      <p:sp>
        <p:nvSpPr>
          <p:cNvPr id="48" name="文本框 47"/>
          <p:cNvSpPr txBox="1"/>
          <p:nvPr/>
        </p:nvSpPr>
        <p:spPr>
          <a:xfrm>
            <a:off x="5810216" y="2199253"/>
            <a:ext cx="1415772" cy="497957"/>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cs typeface="+mn-ea"/>
                <a:sym typeface="+mn-lt"/>
              </a:rPr>
              <a:t>输入标题</a:t>
            </a:r>
            <a:endParaRPr kumimoji="0" lang="en-US" altLang="zh-CN" sz="12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p:transition spd="med"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2" presetClass="entr" presetSubtype="4" fill="hold" nodeType="afterEffect" p14:presetBounceEnd="5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50000">
                                          <p:cBhvr additive="base">
                                            <p:cTn id="24" dur="8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25" dur="80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nodeType="afterEffect" p14:presetBounceEnd="50000">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14:bounceEnd="50000">
                                          <p:cBhvr additive="base">
                                            <p:cTn id="29" dur="8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30" dur="8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fill="hold" nodeType="afterEffect" p14:presetBounceEnd="50000">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14:bounceEnd="50000">
                                          <p:cBhvr additive="base">
                                            <p:cTn id="34" dur="8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35" dur="8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800" fill="hold"/>
                                            <p:tgtEl>
                                              <p:spTgt spid="29"/>
                                            </p:tgtEl>
                                            <p:attrNameLst>
                                              <p:attrName>ppt_x</p:attrName>
                                            </p:attrNameLst>
                                          </p:cBhvr>
                                          <p:tavLst>
                                            <p:tav tm="0">
                                              <p:val>
                                                <p:strVal val="#ppt_x"/>
                                              </p:val>
                                            </p:tav>
                                            <p:tav tm="100000">
                                              <p:val>
                                                <p:strVal val="#ppt_x"/>
                                              </p:val>
                                            </p:tav>
                                          </p:tavLst>
                                        </p:anim>
                                        <p:anim calcmode="lin" valueType="num">
                                          <p:cBhvr additive="base">
                                            <p:cTn id="25" dur="80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800" fill="hold"/>
                                            <p:tgtEl>
                                              <p:spTgt spid="35"/>
                                            </p:tgtEl>
                                            <p:attrNameLst>
                                              <p:attrName>ppt_x</p:attrName>
                                            </p:attrNameLst>
                                          </p:cBhvr>
                                          <p:tavLst>
                                            <p:tav tm="0">
                                              <p:val>
                                                <p:strVal val="#ppt_x"/>
                                              </p:val>
                                            </p:tav>
                                            <p:tav tm="100000">
                                              <p:val>
                                                <p:strVal val="#ppt_x"/>
                                              </p:val>
                                            </p:tav>
                                          </p:tavLst>
                                        </p:anim>
                                        <p:anim calcmode="lin" valueType="num">
                                          <p:cBhvr additive="base">
                                            <p:cTn id="30" dur="8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800" fill="hold"/>
                                            <p:tgtEl>
                                              <p:spTgt spid="41"/>
                                            </p:tgtEl>
                                            <p:attrNameLst>
                                              <p:attrName>ppt_x</p:attrName>
                                            </p:attrNameLst>
                                          </p:cBhvr>
                                          <p:tavLst>
                                            <p:tav tm="0">
                                              <p:val>
                                                <p:strVal val="#ppt_x"/>
                                              </p:val>
                                            </p:tav>
                                            <p:tav tm="100000">
                                              <p:val>
                                                <p:strVal val="#ppt_x"/>
                                              </p:val>
                                            </p:tav>
                                          </p:tavLst>
                                        </p:anim>
                                        <p:anim calcmode="lin" valueType="num">
                                          <p:cBhvr additive="base">
                                            <p:cTn id="35" dur="8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2">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3194357" y="910881"/>
            <a:ext cx="7792099" cy="5036235"/>
          </a:xfrm>
          <a:prstGeom prst="rect">
            <a:avLst/>
          </a:prstGeom>
          <a:ln w="31750">
            <a:solidFill>
              <a:schemeClr val="tx1">
                <a:lumMod val="85000"/>
                <a:lumOff val="15000"/>
              </a:schemeClr>
            </a:solidFill>
          </a:ln>
        </p:spPr>
      </p:pic>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18" name="矩形 17"/>
          <p:cNvSpPr/>
          <p:nvPr/>
        </p:nvSpPr>
        <p:spPr>
          <a:xfrm>
            <a:off x="3469437" y="3542769"/>
            <a:ext cx="7141796" cy="1360262"/>
          </a:xfrm>
          <a:prstGeom prst="rect">
            <a:avLst/>
          </a:prstGeom>
          <a:solidFill>
            <a:srgbClr val="DA584B"/>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3737149" y="3542768"/>
            <a:ext cx="6606370" cy="1246495"/>
          </a:xfrm>
          <a:prstGeom prst="rect">
            <a:avLst/>
          </a:prstGeom>
          <a:noFill/>
        </p:spPr>
        <p:txBody>
          <a:bodyPr wrap="square" rtlCol="0">
            <a:spAutoFit/>
          </a:bodyPr>
          <a:lstStyle/>
          <a:p>
            <a:pPr algn="dist"/>
            <a:r>
              <a:rPr lang="zh-CN" altLang="en-US" sz="7500" dirty="0">
                <a:solidFill>
                  <a:schemeClr val="bg1"/>
                </a:solidFill>
                <a:cs typeface="+mn-ea"/>
                <a:sym typeface="+mn-lt"/>
              </a:rPr>
              <a:t>感谢您的观看</a:t>
            </a:r>
            <a:endParaRPr lang="zh-CN" altLang="en-US" sz="7500" dirty="0">
              <a:solidFill>
                <a:schemeClr val="bg1"/>
              </a:solidFill>
              <a:cs typeface="+mn-ea"/>
              <a:sym typeface="+mn-lt"/>
            </a:endParaRPr>
          </a:p>
        </p:txBody>
      </p:sp>
      <p:sp>
        <p:nvSpPr>
          <p:cNvPr id="20" name="文本框 19"/>
          <p:cNvSpPr txBox="1"/>
          <p:nvPr/>
        </p:nvSpPr>
        <p:spPr>
          <a:xfrm>
            <a:off x="3332693" y="2505670"/>
            <a:ext cx="7291472" cy="923330"/>
          </a:xfrm>
          <a:prstGeom prst="rect">
            <a:avLst/>
          </a:prstGeom>
          <a:noFill/>
        </p:spPr>
        <p:txBody>
          <a:bodyPr wrap="square" rtlCol="0">
            <a:spAutoFit/>
          </a:bodyPr>
          <a:lstStyle/>
          <a:p>
            <a:pPr algn="dist"/>
            <a:r>
              <a:rPr lang="en-US" altLang="zh-CN" sz="5400" dirty="0">
                <a:solidFill>
                  <a:srgbClr val="534C79"/>
                </a:solidFill>
                <a:latin typeface="Agency FB" panose="020B0503020202020204" pitchFamily="34" charset="0"/>
                <a:cs typeface="+mn-ea"/>
                <a:sym typeface="+mn-lt"/>
              </a:rPr>
              <a:t>BUSINESS</a:t>
            </a:r>
            <a:endParaRPr lang="zh-CN" altLang="en-US" sz="5400" dirty="0">
              <a:solidFill>
                <a:srgbClr val="534C79"/>
              </a:solidFill>
              <a:latin typeface="Agency FB" panose="020B0503020202020204" pitchFamily="34" charset="0"/>
              <a:cs typeface="+mn-ea"/>
              <a:sym typeface="+mn-lt"/>
            </a:endParaRPr>
          </a:p>
        </p:txBody>
      </p:sp>
      <p:pic>
        <p:nvPicPr>
          <p:cNvPr id="14" name="图片 13"/>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82466" t="53317" r="7384" b="8076"/>
          <a:stretch>
            <a:fillRect/>
          </a:stretch>
        </p:blipFill>
        <p:spPr>
          <a:xfrm flipH="1">
            <a:off x="1067209" y="754286"/>
            <a:ext cx="2023284" cy="5356744"/>
          </a:xfrm>
          <a:prstGeom prst="rect">
            <a:avLst/>
          </a:prstGeom>
        </p:spPr>
      </p:pic>
      <p:sp>
        <p:nvSpPr>
          <p:cNvPr id="9" name="文本框 8"/>
          <p:cNvSpPr txBox="1"/>
          <p:nvPr/>
        </p:nvSpPr>
        <p:spPr>
          <a:xfrm>
            <a:off x="1309409" y="1336146"/>
            <a:ext cx="1538883" cy="4003788"/>
          </a:xfrm>
          <a:prstGeom prst="rect">
            <a:avLst/>
          </a:prstGeom>
          <a:noFill/>
        </p:spPr>
        <p:txBody>
          <a:bodyPr vert="eaVert" wrap="square" rtlCol="0">
            <a:spAutoFit/>
          </a:bodyPr>
          <a:lstStyle/>
          <a:p>
            <a:pPr algn="dist"/>
            <a:r>
              <a:rPr lang="en-US" altLang="zh-CN" sz="8800" dirty="0" smtClean="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rPr>
              <a:t>20XX</a:t>
            </a:r>
            <a:endParaRPr lang="zh-CN" altLang="en-US" sz="8800" dirty="0">
              <a:solidFill>
                <a:schemeClr val="bg1"/>
              </a:solidFill>
              <a:effectLst>
                <a:outerShdw blurRad="101600" sx="103000" sy="103000" algn="ctr" rotWithShape="0">
                  <a:prstClr val="black">
                    <a:alpha val="20000"/>
                  </a:prstClr>
                </a:outerShdw>
              </a:effectLst>
              <a:latin typeface="Agency FB" panose="020B0503020202020204" pitchFamily="34" charset="0"/>
              <a:cs typeface="+mn-ea"/>
              <a:sym typeface="+mn-lt"/>
            </a:endParaRPr>
          </a:p>
        </p:txBody>
      </p:sp>
      <p:sp>
        <p:nvSpPr>
          <p:cNvPr id="10" name="矩形 9"/>
          <p:cNvSpPr/>
          <p:nvPr/>
        </p:nvSpPr>
        <p:spPr>
          <a:xfrm>
            <a:off x="3462092" y="5167484"/>
            <a:ext cx="2299158" cy="512909"/>
          </a:xfrm>
          <a:prstGeom prst="rect">
            <a:avLst/>
          </a:prstGeom>
          <a:solidFill>
            <a:srgbClr val="D0905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1" name="矩形 10"/>
          <p:cNvSpPr/>
          <p:nvPr/>
        </p:nvSpPr>
        <p:spPr>
          <a:xfrm>
            <a:off x="5886324" y="5167483"/>
            <a:ext cx="2299158" cy="512909"/>
          </a:xfrm>
          <a:prstGeom prst="rect">
            <a:avLst/>
          </a:prstGeom>
          <a:solidFill>
            <a:srgbClr val="504975"/>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2" name="矩形 11"/>
          <p:cNvSpPr/>
          <p:nvPr/>
        </p:nvSpPr>
        <p:spPr>
          <a:xfrm>
            <a:off x="8303215" y="5170373"/>
            <a:ext cx="2299158" cy="512909"/>
          </a:xfrm>
          <a:prstGeom prst="rect">
            <a:avLst/>
          </a:prstGeom>
          <a:solidFill>
            <a:srgbClr val="D0905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cs typeface="+mn-ea"/>
              <a:sym typeface="+mn-lt"/>
            </a:endParaRPr>
          </a:p>
        </p:txBody>
      </p:sp>
      <p:sp>
        <p:nvSpPr>
          <p:cNvPr id="13" name="文本框 12"/>
          <p:cNvSpPr txBox="1"/>
          <p:nvPr/>
        </p:nvSpPr>
        <p:spPr>
          <a:xfrm>
            <a:off x="3651884" y="5104253"/>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商务汇报</a:t>
            </a:r>
            <a:endParaRPr lang="zh-CN" altLang="en-US" sz="3200" i="1" dirty="0">
              <a:solidFill>
                <a:schemeClr val="bg1"/>
              </a:solidFill>
              <a:cs typeface="+mn-ea"/>
              <a:sym typeface="+mn-lt"/>
            </a:endParaRPr>
          </a:p>
        </p:txBody>
      </p:sp>
      <p:sp>
        <p:nvSpPr>
          <p:cNvPr id="16" name="文本框 15"/>
          <p:cNvSpPr txBox="1"/>
          <p:nvPr/>
        </p:nvSpPr>
        <p:spPr>
          <a:xfrm>
            <a:off x="6076116" y="5104253"/>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工作计划</a:t>
            </a:r>
            <a:endParaRPr lang="zh-CN" altLang="en-US" sz="3200" i="1" dirty="0">
              <a:solidFill>
                <a:schemeClr val="bg1"/>
              </a:solidFill>
              <a:cs typeface="+mn-ea"/>
              <a:sym typeface="+mn-lt"/>
            </a:endParaRPr>
          </a:p>
        </p:txBody>
      </p:sp>
      <p:sp>
        <p:nvSpPr>
          <p:cNvPr id="17" name="文本框 16"/>
          <p:cNvSpPr txBox="1"/>
          <p:nvPr/>
        </p:nvSpPr>
        <p:spPr>
          <a:xfrm>
            <a:off x="8493007" y="5095618"/>
            <a:ext cx="1919573" cy="584775"/>
          </a:xfrm>
          <a:prstGeom prst="rect">
            <a:avLst/>
          </a:prstGeom>
          <a:noFill/>
        </p:spPr>
        <p:txBody>
          <a:bodyPr wrap="square" rtlCol="0">
            <a:spAutoFit/>
          </a:bodyPr>
          <a:lstStyle/>
          <a:p>
            <a:pPr algn="dist"/>
            <a:r>
              <a:rPr lang="zh-CN" altLang="en-US" sz="3200" i="1" dirty="0">
                <a:solidFill>
                  <a:schemeClr val="bg1"/>
                </a:solidFill>
                <a:cs typeface="+mn-ea"/>
                <a:sym typeface="+mn-lt"/>
              </a:rPr>
              <a:t>工作总结</a:t>
            </a:r>
            <a:endParaRPr lang="zh-CN" altLang="en-US" sz="3200" i="1" dirty="0">
              <a:solidFill>
                <a:schemeClr val="bg1"/>
              </a:solidFill>
              <a:cs typeface="+mn-ea"/>
              <a:sym typeface="+mn-lt"/>
            </a:endParaRPr>
          </a:p>
        </p:txBody>
      </p:sp>
      <p:grpSp>
        <p:nvGrpSpPr>
          <p:cNvPr id="19" name="组合 18"/>
          <p:cNvGrpSpPr/>
          <p:nvPr/>
        </p:nvGrpSpPr>
        <p:grpSpPr>
          <a:xfrm>
            <a:off x="3469437" y="992542"/>
            <a:ext cx="2530974" cy="1622432"/>
            <a:chOff x="4228523" y="1624456"/>
            <a:chExt cx="3826593" cy="2452964"/>
          </a:xfrm>
        </p:grpSpPr>
        <p:sp>
          <p:nvSpPr>
            <p:cNvPr id="21" name="矩形 20"/>
            <p:cNvSpPr/>
            <p:nvPr/>
          </p:nvSpPr>
          <p:spPr>
            <a:xfrm>
              <a:off x="4544704" y="1883391"/>
              <a:ext cx="2511189" cy="186974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l="10999" t="21891" r="11525" b="28445"/>
            <a:stretch>
              <a:fillRect/>
            </a:stretch>
          </p:blipFill>
          <p:spPr>
            <a:xfrm>
              <a:off x="4228523" y="1624456"/>
              <a:ext cx="3826593" cy="2452964"/>
            </a:xfrm>
            <a:prstGeom prst="rect">
              <a:avLst/>
            </a:prstGeom>
          </p:spPr>
        </p:pic>
      </p:grpSp>
      <p:sp>
        <p:nvSpPr>
          <p:cNvPr id="23" name="文本框 22"/>
          <p:cNvSpPr txBox="1"/>
          <p:nvPr/>
        </p:nvSpPr>
        <p:spPr>
          <a:xfrm>
            <a:off x="3888568" y="1407331"/>
            <a:ext cx="1240936" cy="830997"/>
          </a:xfrm>
          <a:prstGeom prst="rect">
            <a:avLst/>
          </a:prstGeom>
          <a:noFill/>
        </p:spPr>
        <p:txBody>
          <a:bodyPr wrap="square" rtlCol="0">
            <a:spAutoFit/>
          </a:bodyPr>
          <a:lstStyle/>
          <a:p>
            <a:pPr algn="ctr"/>
            <a:r>
              <a:rPr lang="en-US" altLang="zh-CN" sz="2400" b="1" dirty="0">
                <a:solidFill>
                  <a:schemeClr val="bg1"/>
                </a:solidFill>
                <a:cs typeface="+mn-ea"/>
                <a:sym typeface="+mn-lt"/>
              </a:rPr>
              <a:t>YOUR</a:t>
            </a:r>
            <a:endParaRPr lang="en-US" altLang="zh-CN" sz="2400" b="1" dirty="0">
              <a:solidFill>
                <a:schemeClr val="bg1"/>
              </a:solidFill>
              <a:cs typeface="+mn-ea"/>
              <a:sym typeface="+mn-lt"/>
            </a:endParaRPr>
          </a:p>
          <a:p>
            <a:pPr algn="ctr"/>
            <a:r>
              <a:rPr lang="en-US" altLang="zh-CN" sz="2400" b="1" dirty="0">
                <a:solidFill>
                  <a:schemeClr val="bg1"/>
                </a:solidFill>
                <a:cs typeface="+mn-ea"/>
                <a:sym typeface="+mn-lt"/>
              </a:rPr>
              <a:t>LOGO</a:t>
            </a:r>
            <a:endParaRPr lang="zh-CN" altLang="en-US" sz="2400" b="1" dirty="0">
              <a:solidFill>
                <a:schemeClr val="bg1"/>
              </a:solidFill>
              <a:cs typeface="+mn-ea"/>
              <a:sym typeface="+mn-lt"/>
            </a:endParaRPr>
          </a:p>
        </p:txBody>
      </p:sp>
      <p:sp>
        <p:nvSpPr>
          <p:cNvPr id="24" name="文本框 23"/>
          <p:cNvSpPr txBox="1"/>
          <p:nvPr/>
        </p:nvSpPr>
        <p:spPr>
          <a:xfrm>
            <a:off x="6078064" y="1091879"/>
            <a:ext cx="4482677" cy="830997"/>
          </a:xfrm>
          <a:prstGeom prst="rect">
            <a:avLst/>
          </a:prstGeom>
          <a:noFill/>
        </p:spPr>
        <p:txBody>
          <a:bodyPr wrap="square" rtlCol="0">
            <a:spAutoFit/>
          </a:bodyPr>
          <a:lstStyle/>
          <a:p>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grpSp>
        <p:nvGrpSpPr>
          <p:cNvPr id="30" name="组合 29"/>
          <p:cNvGrpSpPr/>
          <p:nvPr/>
        </p:nvGrpSpPr>
        <p:grpSpPr>
          <a:xfrm>
            <a:off x="6185125" y="2209969"/>
            <a:ext cx="1810564" cy="240605"/>
            <a:chOff x="6191591" y="2264560"/>
            <a:chExt cx="1810564" cy="240605"/>
          </a:xfrm>
        </p:grpSpPr>
        <p:cxnSp>
          <p:nvCxnSpPr>
            <p:cNvPr id="3" name="直接箭头连接符 2"/>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32" name="平行四边形 31"/>
          <p:cNvSpPr/>
          <p:nvPr/>
        </p:nvSpPr>
        <p:spPr>
          <a:xfrm>
            <a:off x="8215048" y="1977971"/>
            <a:ext cx="2409117" cy="52318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8347690" y="1973456"/>
            <a:ext cx="2064889" cy="461665"/>
          </a:xfrm>
          <a:prstGeom prst="rect">
            <a:avLst/>
          </a:prstGeom>
          <a:noFill/>
        </p:spPr>
        <p:txBody>
          <a:bodyPr wrap="square" rtlCol="0">
            <a:spAutoFit/>
          </a:bodyPr>
          <a:lstStyle/>
          <a:p>
            <a:pPr algn="dist"/>
            <a:r>
              <a:rPr lang="zh-CN" altLang="en-US" sz="2400" i="1" dirty="0">
                <a:solidFill>
                  <a:schemeClr val="bg1"/>
                </a:solidFill>
                <a:cs typeface="+mn-ea"/>
                <a:sym typeface="+mn-lt"/>
              </a:rPr>
              <a:t>大字报风格</a:t>
            </a:r>
            <a:endParaRPr lang="zh-CN" altLang="en-US" sz="2400" i="1" dirty="0">
              <a:solidFill>
                <a:schemeClr val="bg1"/>
              </a:solidFill>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80">
                                          <p:stCondLst>
                                            <p:cond delay="0"/>
                                          </p:stCondLst>
                                        </p:cTn>
                                        <p:tgtEl>
                                          <p:spTgt spid="20"/>
                                        </p:tgtEl>
                                      </p:cBhvr>
                                    </p:animEffect>
                                    <p:anim calcmode="lin" valueType="num">
                                      <p:cBhvr>
                                        <p:cTn id="3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3" dur="26">
                                          <p:stCondLst>
                                            <p:cond delay="650"/>
                                          </p:stCondLst>
                                        </p:cTn>
                                        <p:tgtEl>
                                          <p:spTgt spid="20"/>
                                        </p:tgtEl>
                                      </p:cBhvr>
                                      <p:to x="100000" y="60000"/>
                                    </p:animScale>
                                    <p:animScale>
                                      <p:cBhvr>
                                        <p:cTn id="44" dur="166" decel="50000">
                                          <p:stCondLst>
                                            <p:cond delay="676"/>
                                          </p:stCondLst>
                                        </p:cTn>
                                        <p:tgtEl>
                                          <p:spTgt spid="20"/>
                                        </p:tgtEl>
                                      </p:cBhvr>
                                      <p:to x="100000" y="100000"/>
                                    </p:animScale>
                                    <p:animScale>
                                      <p:cBhvr>
                                        <p:cTn id="45" dur="26">
                                          <p:stCondLst>
                                            <p:cond delay="1312"/>
                                          </p:stCondLst>
                                        </p:cTn>
                                        <p:tgtEl>
                                          <p:spTgt spid="20"/>
                                        </p:tgtEl>
                                      </p:cBhvr>
                                      <p:to x="100000" y="80000"/>
                                    </p:animScale>
                                    <p:animScale>
                                      <p:cBhvr>
                                        <p:cTn id="46" dur="166" decel="50000">
                                          <p:stCondLst>
                                            <p:cond delay="1338"/>
                                          </p:stCondLst>
                                        </p:cTn>
                                        <p:tgtEl>
                                          <p:spTgt spid="20"/>
                                        </p:tgtEl>
                                      </p:cBhvr>
                                      <p:to x="100000" y="100000"/>
                                    </p:animScale>
                                    <p:animScale>
                                      <p:cBhvr>
                                        <p:cTn id="47" dur="26">
                                          <p:stCondLst>
                                            <p:cond delay="1642"/>
                                          </p:stCondLst>
                                        </p:cTn>
                                        <p:tgtEl>
                                          <p:spTgt spid="20"/>
                                        </p:tgtEl>
                                      </p:cBhvr>
                                      <p:to x="100000" y="90000"/>
                                    </p:animScale>
                                    <p:animScale>
                                      <p:cBhvr>
                                        <p:cTn id="48" dur="166" decel="50000">
                                          <p:stCondLst>
                                            <p:cond delay="1668"/>
                                          </p:stCondLst>
                                        </p:cTn>
                                        <p:tgtEl>
                                          <p:spTgt spid="20"/>
                                        </p:tgtEl>
                                      </p:cBhvr>
                                      <p:to x="100000" y="100000"/>
                                    </p:animScale>
                                    <p:animScale>
                                      <p:cBhvr>
                                        <p:cTn id="49" dur="26">
                                          <p:stCondLst>
                                            <p:cond delay="1808"/>
                                          </p:stCondLst>
                                        </p:cTn>
                                        <p:tgtEl>
                                          <p:spTgt spid="20"/>
                                        </p:tgtEl>
                                      </p:cBhvr>
                                      <p:to x="100000" y="95000"/>
                                    </p:animScale>
                                    <p:animScale>
                                      <p:cBhvr>
                                        <p:cTn id="50" dur="166" decel="50000">
                                          <p:stCondLst>
                                            <p:cond delay="1834"/>
                                          </p:stCondLst>
                                        </p:cTn>
                                        <p:tgtEl>
                                          <p:spTgt spid="20"/>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ppt_x"/>
                                          </p:val>
                                        </p:tav>
                                        <p:tav tm="100000">
                                          <p:val>
                                            <p:strVal val="#ppt_x"/>
                                          </p:val>
                                        </p:tav>
                                      </p:tavLst>
                                    </p:anim>
                                    <p:anim calcmode="lin" valueType="num">
                                      <p:cBhvr additive="base">
                                        <p:cTn id="74" dur="500" fill="hold"/>
                                        <p:tgtEl>
                                          <p:spTgt spid="1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ppt_x"/>
                                          </p:val>
                                        </p:tav>
                                        <p:tav tm="100000">
                                          <p:val>
                                            <p:strVal val="#ppt_x"/>
                                          </p:val>
                                        </p:tav>
                                      </p:tavLst>
                                    </p:anim>
                                    <p:anim calcmode="lin" valueType="num">
                                      <p:cBhvr additive="base">
                                        <p:cTn id="84" dur="500" fill="hold"/>
                                        <p:tgtEl>
                                          <p:spTgt spid="1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additive="base">
                                        <p:cTn id="93" dur="500" fill="hold"/>
                                        <p:tgtEl>
                                          <p:spTgt spid="12"/>
                                        </p:tgtEl>
                                        <p:attrNameLst>
                                          <p:attrName>ppt_x</p:attrName>
                                        </p:attrNameLst>
                                      </p:cBhvr>
                                      <p:tavLst>
                                        <p:tav tm="0">
                                          <p:val>
                                            <p:strVal val="#ppt_x"/>
                                          </p:val>
                                        </p:tav>
                                        <p:tav tm="100000">
                                          <p:val>
                                            <p:strVal val="#ppt_x"/>
                                          </p:val>
                                        </p:tav>
                                      </p:tavLst>
                                    </p:anim>
                                    <p:anim calcmode="lin" valueType="num">
                                      <p:cBhvr additive="base">
                                        <p:cTn id="94" dur="500" fill="hold"/>
                                        <p:tgtEl>
                                          <p:spTgt spid="1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p:bldP spid="20" grpId="0"/>
      <p:bldP spid="9" grpId="0"/>
      <p:bldP spid="10" grpId="0" animBg="1"/>
      <p:bldP spid="11" grpId="0" animBg="1"/>
      <p:bldP spid="12" grpId="0" animBg="1"/>
      <p:bldP spid="13" grpId="0"/>
      <p:bldP spid="16" grpId="0"/>
      <p:bldP spid="17" grpId="0"/>
      <p:bldP spid="23" grpId="0"/>
      <p:bldP spid="24" grpId="0"/>
      <p:bldP spid="32"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6" name="文本框 5"/>
          <p:cNvSpPr txBox="1"/>
          <p:nvPr/>
        </p:nvSpPr>
        <p:spPr>
          <a:xfrm>
            <a:off x="917634" y="4061978"/>
            <a:ext cx="10356729" cy="2215991"/>
          </a:xfrm>
          <a:prstGeom prst="rect">
            <a:avLst/>
          </a:prstGeom>
          <a:noFill/>
        </p:spPr>
        <p:txBody>
          <a:bodyPr wrap="square" rtlCol="0">
            <a:spAutoFit/>
          </a:bodyPr>
          <a:lstStyle>
            <a:defPPr>
              <a:defRPr lang="zh-CN"/>
            </a:defPPr>
            <a:lvl1pPr algn="dist">
              <a:defRPr sz="13800">
                <a:solidFill>
                  <a:srgbClr val="F1E0CC"/>
                </a:solidFill>
                <a:latin typeface="Agency FB" panose="020B0503020202020204" pitchFamily="34" charset="0"/>
                <a:cs typeface="+mn-ea"/>
              </a:defRPr>
            </a:lvl1pPr>
          </a:lstStyle>
          <a:p>
            <a:r>
              <a:rPr lang="en-US" altLang="zh-CN" dirty="0">
                <a:sym typeface="+mn-lt"/>
              </a:rPr>
              <a:t>BUSINESS</a:t>
            </a:r>
            <a:endParaRPr lang="zh-CN" altLang="en-US" dirty="0">
              <a:sym typeface="+mn-lt"/>
            </a:endParaRPr>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1149073" y="1073795"/>
            <a:ext cx="5770341" cy="3444454"/>
          </a:xfrm>
          <a:prstGeom prst="rect">
            <a:avLst/>
          </a:prstGeom>
          <a:ln w="31750">
            <a:solidFill>
              <a:schemeClr val="tx1">
                <a:lumMod val="85000"/>
                <a:lumOff val="15000"/>
              </a:schemeClr>
            </a:solidFill>
          </a:ln>
        </p:spPr>
      </p:pic>
      <p:sp>
        <p:nvSpPr>
          <p:cNvPr id="7" name="文本框 6"/>
          <p:cNvSpPr txBox="1"/>
          <p:nvPr/>
        </p:nvSpPr>
        <p:spPr>
          <a:xfrm>
            <a:off x="2976541" y="1350790"/>
            <a:ext cx="2115404" cy="769441"/>
          </a:xfrm>
          <a:prstGeom prst="rect">
            <a:avLst/>
          </a:prstGeom>
          <a:noFill/>
        </p:spPr>
        <p:txBody>
          <a:bodyPr wrap="square" rtlCol="0">
            <a:spAutoFit/>
          </a:bodyPr>
          <a:lstStyle/>
          <a:p>
            <a:pPr algn="dist"/>
            <a:r>
              <a:rPr lang="en-US" altLang="zh-CN" sz="4400" dirty="0">
                <a:solidFill>
                  <a:srgbClr val="534C79"/>
                </a:solidFill>
                <a:latin typeface="Agency FB" panose="020B0503020202020204" pitchFamily="34" charset="0"/>
                <a:cs typeface="+mn-ea"/>
                <a:sym typeface="+mn-lt"/>
              </a:rPr>
              <a:t>Part 01</a:t>
            </a:r>
            <a:endParaRPr lang="zh-CN" altLang="en-US" sz="4400" dirty="0">
              <a:solidFill>
                <a:srgbClr val="534C79"/>
              </a:solidFill>
              <a:latin typeface="Agency FB" panose="020B0503020202020204" pitchFamily="34" charset="0"/>
              <a:cs typeface="+mn-ea"/>
              <a:sym typeface="+mn-lt"/>
            </a:endParaRPr>
          </a:p>
        </p:txBody>
      </p:sp>
      <p:sp>
        <p:nvSpPr>
          <p:cNvPr id="8" name="文本框 7"/>
          <p:cNvSpPr txBox="1"/>
          <p:nvPr/>
        </p:nvSpPr>
        <p:spPr>
          <a:xfrm>
            <a:off x="1817811" y="2302258"/>
            <a:ext cx="4432864" cy="830997"/>
          </a:xfrm>
          <a:prstGeom prst="rect">
            <a:avLst/>
          </a:prstGeom>
          <a:solidFill>
            <a:srgbClr val="DA584B"/>
          </a:solidFill>
        </p:spPr>
        <p:txBody>
          <a:bodyPr wrap="square" rtlCol="0">
            <a:spAutoFit/>
          </a:bodyPr>
          <a:lstStyle/>
          <a:p>
            <a:pPr algn="dist"/>
            <a:r>
              <a:rPr lang="zh-CN" altLang="en-US" sz="4800" dirty="0">
                <a:solidFill>
                  <a:schemeClr val="bg1"/>
                </a:solidFill>
                <a:cs typeface="+mn-ea"/>
                <a:sym typeface="+mn-lt"/>
              </a:rPr>
              <a:t>请输入标题</a:t>
            </a:r>
            <a:endParaRPr lang="zh-CN" altLang="en-US" sz="4800" dirty="0">
              <a:solidFill>
                <a:schemeClr val="bg1"/>
              </a:solidFill>
              <a:cs typeface="+mn-ea"/>
              <a:sym typeface="+mn-lt"/>
            </a:endParaRPr>
          </a:p>
        </p:txBody>
      </p:sp>
      <p:sp>
        <p:nvSpPr>
          <p:cNvPr id="9" name="文本框 8"/>
          <p:cNvSpPr txBox="1"/>
          <p:nvPr/>
        </p:nvSpPr>
        <p:spPr>
          <a:xfrm>
            <a:off x="1767998" y="3276528"/>
            <a:ext cx="4482677" cy="830997"/>
          </a:xfrm>
          <a:prstGeom prst="rect">
            <a:avLst/>
          </a:prstGeom>
          <a:noFill/>
        </p:spPr>
        <p:txBody>
          <a:bodyPr wrap="square" rtlCol="0">
            <a:spAutoFit/>
          </a:bodyPr>
          <a:lstStyle/>
          <a:p>
            <a:pPr algn="ctr"/>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sp>
        <p:nvSpPr>
          <p:cNvPr id="10" name="文本框 9"/>
          <p:cNvSpPr txBox="1"/>
          <p:nvPr/>
        </p:nvSpPr>
        <p:spPr>
          <a:xfrm>
            <a:off x="7319666" y="2316726"/>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1" name="文本框 10"/>
          <p:cNvSpPr txBox="1"/>
          <p:nvPr/>
        </p:nvSpPr>
        <p:spPr>
          <a:xfrm>
            <a:off x="7319666" y="2740774"/>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2" name="文本框 11"/>
          <p:cNvSpPr txBox="1"/>
          <p:nvPr/>
        </p:nvSpPr>
        <p:spPr>
          <a:xfrm>
            <a:off x="7319664" y="3216410"/>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3" name="文本框 12"/>
          <p:cNvSpPr txBox="1"/>
          <p:nvPr/>
        </p:nvSpPr>
        <p:spPr>
          <a:xfrm>
            <a:off x="7319664" y="3660433"/>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6" name="文本框 15"/>
          <p:cNvSpPr txBox="1"/>
          <p:nvPr/>
        </p:nvSpPr>
        <p:spPr>
          <a:xfrm>
            <a:off x="9178371" y="-283131"/>
            <a:ext cx="1976940" cy="6447919"/>
          </a:xfrm>
          <a:prstGeom prst="rect">
            <a:avLst/>
          </a:prstGeom>
          <a:noFill/>
        </p:spPr>
        <p:txBody>
          <a:bodyPr wrap="square" rtlCol="0">
            <a:spAutoFit/>
          </a:bodyPr>
          <a:lstStyle/>
          <a:p>
            <a:pPr algn="dist"/>
            <a:r>
              <a:rPr lang="zh-CN" altLang="en-US" sz="41300" dirty="0">
                <a:solidFill>
                  <a:srgbClr val="DA584B"/>
                </a:solidFill>
                <a:cs typeface="+mn-ea"/>
                <a:sym typeface="+mn-lt"/>
              </a:rPr>
              <a:t>”</a:t>
            </a:r>
            <a:endParaRPr lang="zh-CN" altLang="en-US" sz="41300" dirty="0">
              <a:solidFill>
                <a:srgbClr val="DA584B"/>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80">
                                          <p:stCondLst>
                                            <p:cond delay="0"/>
                                          </p:stCondLst>
                                        </p:cTn>
                                        <p:tgtEl>
                                          <p:spTgt spid="16"/>
                                        </p:tgtEl>
                                      </p:cBhvr>
                                    </p:animEffect>
                                    <p:anim calcmode="lin" valueType="num">
                                      <p:cBhvr>
                                        <p:cTn id="7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8" dur="26">
                                          <p:stCondLst>
                                            <p:cond delay="650"/>
                                          </p:stCondLst>
                                        </p:cTn>
                                        <p:tgtEl>
                                          <p:spTgt spid="16"/>
                                        </p:tgtEl>
                                      </p:cBhvr>
                                      <p:to x="100000" y="60000"/>
                                    </p:animScale>
                                    <p:animScale>
                                      <p:cBhvr>
                                        <p:cTn id="79" dur="166" decel="50000">
                                          <p:stCondLst>
                                            <p:cond delay="676"/>
                                          </p:stCondLst>
                                        </p:cTn>
                                        <p:tgtEl>
                                          <p:spTgt spid="16"/>
                                        </p:tgtEl>
                                      </p:cBhvr>
                                      <p:to x="100000" y="100000"/>
                                    </p:animScale>
                                    <p:animScale>
                                      <p:cBhvr>
                                        <p:cTn id="80" dur="26">
                                          <p:stCondLst>
                                            <p:cond delay="1312"/>
                                          </p:stCondLst>
                                        </p:cTn>
                                        <p:tgtEl>
                                          <p:spTgt spid="16"/>
                                        </p:tgtEl>
                                      </p:cBhvr>
                                      <p:to x="100000" y="80000"/>
                                    </p:animScale>
                                    <p:animScale>
                                      <p:cBhvr>
                                        <p:cTn id="81" dur="166" decel="50000">
                                          <p:stCondLst>
                                            <p:cond delay="1338"/>
                                          </p:stCondLst>
                                        </p:cTn>
                                        <p:tgtEl>
                                          <p:spTgt spid="16"/>
                                        </p:tgtEl>
                                      </p:cBhvr>
                                      <p:to x="100000" y="100000"/>
                                    </p:animScale>
                                    <p:animScale>
                                      <p:cBhvr>
                                        <p:cTn id="82" dur="26">
                                          <p:stCondLst>
                                            <p:cond delay="1642"/>
                                          </p:stCondLst>
                                        </p:cTn>
                                        <p:tgtEl>
                                          <p:spTgt spid="16"/>
                                        </p:tgtEl>
                                      </p:cBhvr>
                                      <p:to x="100000" y="90000"/>
                                    </p:animScale>
                                    <p:animScale>
                                      <p:cBhvr>
                                        <p:cTn id="83" dur="166" decel="50000">
                                          <p:stCondLst>
                                            <p:cond delay="1668"/>
                                          </p:stCondLst>
                                        </p:cTn>
                                        <p:tgtEl>
                                          <p:spTgt spid="16"/>
                                        </p:tgtEl>
                                      </p:cBhvr>
                                      <p:to x="100000" y="100000"/>
                                    </p:animScale>
                                    <p:animScale>
                                      <p:cBhvr>
                                        <p:cTn id="84" dur="26">
                                          <p:stCondLst>
                                            <p:cond delay="1808"/>
                                          </p:stCondLst>
                                        </p:cTn>
                                        <p:tgtEl>
                                          <p:spTgt spid="16"/>
                                        </p:tgtEl>
                                      </p:cBhvr>
                                      <p:to x="100000" y="95000"/>
                                    </p:animScale>
                                    <p:animScale>
                                      <p:cBhvr>
                                        <p:cTn id="8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p:bldP spid="12"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矩形 11"/>
          <p:cNvSpPr/>
          <p:nvPr/>
        </p:nvSpPr>
        <p:spPr>
          <a:xfrm>
            <a:off x="1485226" y="4616214"/>
            <a:ext cx="6552615" cy="1027830"/>
          </a:xfrm>
          <a:prstGeom prst="rect">
            <a:avLst/>
          </a:prstGeom>
          <a:solidFill>
            <a:srgbClr val="DA5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3" name="TextBox 7"/>
          <p:cNvSpPr txBox="1"/>
          <p:nvPr/>
        </p:nvSpPr>
        <p:spPr>
          <a:xfrm>
            <a:off x="1462188" y="2395656"/>
            <a:ext cx="3467616" cy="584775"/>
          </a:xfrm>
          <a:prstGeom prst="rect">
            <a:avLst/>
          </a:prstGeom>
          <a:noFill/>
        </p:spPr>
        <p:txBody>
          <a:bodyPr wrap="none" rtlCol="0">
            <a:spAutoFit/>
          </a:bodyPr>
          <a:lstStyle/>
          <a:p>
            <a:r>
              <a:rPr lang="zh-CN" altLang="en-US" sz="3200" dirty="0">
                <a:solidFill>
                  <a:schemeClr val="tx1">
                    <a:lumMod val="75000"/>
                    <a:lumOff val="25000"/>
                  </a:schemeClr>
                </a:solidFill>
                <a:cs typeface="+mn-ea"/>
                <a:sym typeface="+mn-lt"/>
              </a:rPr>
              <a:t>添加页面标题内容</a:t>
            </a:r>
            <a:endParaRPr lang="zh-CN" altLang="en-US" sz="3200" dirty="0">
              <a:solidFill>
                <a:schemeClr val="tx1">
                  <a:lumMod val="75000"/>
                  <a:lumOff val="25000"/>
                </a:schemeClr>
              </a:solidFill>
              <a:cs typeface="+mn-ea"/>
              <a:sym typeface="+mn-lt"/>
            </a:endParaRPr>
          </a:p>
        </p:txBody>
      </p:sp>
      <p:sp>
        <p:nvSpPr>
          <p:cNvPr id="14" name="Google Shape;86;p19"/>
          <p:cNvSpPr txBox="1"/>
          <p:nvPr/>
        </p:nvSpPr>
        <p:spPr>
          <a:xfrm>
            <a:off x="1455887" y="2038776"/>
            <a:ext cx="2762200"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tx1">
                    <a:lumMod val="75000"/>
                    <a:lumOff val="25000"/>
                  </a:schemeClr>
                </a:solidFill>
                <a:cs typeface="+mn-ea"/>
                <a:sym typeface="+mn-lt"/>
              </a:rPr>
              <a:t>YOUR TITLE HERE</a:t>
            </a:r>
            <a:endParaRPr sz="2400" b="0" i="0" u="none" strike="noStrike" cap="none" dirty="0">
              <a:solidFill>
                <a:schemeClr val="tx1">
                  <a:lumMod val="75000"/>
                  <a:lumOff val="25000"/>
                </a:schemeClr>
              </a:solidFill>
              <a:cs typeface="+mn-ea"/>
              <a:sym typeface="+mn-lt"/>
            </a:endParaRPr>
          </a:p>
        </p:txBody>
      </p:sp>
      <p:sp>
        <p:nvSpPr>
          <p:cNvPr id="15" name="TextBox 24"/>
          <p:cNvSpPr txBox="1"/>
          <p:nvPr/>
        </p:nvSpPr>
        <p:spPr>
          <a:xfrm>
            <a:off x="1462187" y="3193663"/>
            <a:ext cx="4714665" cy="1061813"/>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tx1">
                    <a:lumMod val="75000"/>
                    <a:lumOff val="25000"/>
                  </a:schemeClr>
                </a:solidFill>
                <a:cs typeface="+mn-ea"/>
                <a:sym typeface="+mn-lt"/>
              </a:rPr>
              <a:t>请在此处添加具体内容，文字尽量言简意赅，简单说明即可，不必过于繁琐，注意板面美观度。请在此处添加具体内容，文字尽量言简意赅</a:t>
            </a:r>
            <a:endParaRPr kumimoji="0" lang="zh-CN" altLang="en-US" sz="14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6" name="TextBox 8"/>
          <p:cNvSpPr txBox="1"/>
          <p:nvPr/>
        </p:nvSpPr>
        <p:spPr>
          <a:xfrm>
            <a:off x="2117074" y="4693607"/>
            <a:ext cx="2268667" cy="646331"/>
          </a:xfrm>
          <a:prstGeom prst="rect">
            <a:avLst/>
          </a:prstGeom>
          <a:noFill/>
        </p:spPr>
        <p:txBody>
          <a:bodyPr wrap="square" rtlCol="0">
            <a:spAutoFit/>
          </a:bodyPr>
          <a:lstStyle/>
          <a:p>
            <a:r>
              <a:rPr lang="en-US" sz="3600" b="1" dirty="0">
                <a:solidFill>
                  <a:schemeClr val="bg1"/>
                </a:solidFill>
                <a:cs typeface="+mn-ea"/>
                <a:sym typeface="+mn-lt"/>
              </a:rPr>
              <a:t>23</a:t>
            </a:r>
            <a:r>
              <a:rPr lang="en-US" altLang="zh-CN" sz="3600" b="1" dirty="0">
                <a:solidFill>
                  <a:schemeClr val="bg1"/>
                </a:solidFill>
                <a:cs typeface="+mn-ea"/>
                <a:sym typeface="+mn-lt"/>
              </a:rPr>
              <a:t>6</a:t>
            </a:r>
            <a:r>
              <a:rPr lang="en-US" sz="2000" b="1" dirty="0">
                <a:solidFill>
                  <a:schemeClr val="bg1"/>
                </a:solidFill>
                <a:cs typeface="+mn-ea"/>
                <a:sym typeface="+mn-lt"/>
              </a:rPr>
              <a:t>.</a:t>
            </a:r>
            <a:endParaRPr lang="en-US" sz="3600" b="1" dirty="0">
              <a:solidFill>
                <a:schemeClr val="bg1"/>
              </a:solidFill>
              <a:cs typeface="+mn-ea"/>
              <a:sym typeface="+mn-lt"/>
            </a:endParaRPr>
          </a:p>
        </p:txBody>
      </p:sp>
      <p:sp>
        <p:nvSpPr>
          <p:cNvPr id="17" name="文本框 16"/>
          <p:cNvSpPr txBox="1"/>
          <p:nvPr/>
        </p:nvSpPr>
        <p:spPr>
          <a:xfrm>
            <a:off x="2117074" y="5148649"/>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cs typeface="+mn-ea"/>
                <a:sym typeface="+mn-lt"/>
              </a:rPr>
              <a:t>您的文字内容</a:t>
            </a:r>
            <a:endParaRPr lang="zh-CN" altLang="en-US" dirty="0">
              <a:solidFill>
                <a:schemeClr val="bg1"/>
              </a:solidFill>
              <a:cs typeface="+mn-ea"/>
              <a:sym typeface="+mn-lt"/>
            </a:endParaRPr>
          </a:p>
        </p:txBody>
      </p:sp>
      <p:sp>
        <p:nvSpPr>
          <p:cNvPr id="18" name="TextBox 8"/>
          <p:cNvSpPr txBox="1"/>
          <p:nvPr/>
        </p:nvSpPr>
        <p:spPr>
          <a:xfrm>
            <a:off x="4026591" y="4702244"/>
            <a:ext cx="2268667" cy="646331"/>
          </a:xfrm>
          <a:prstGeom prst="rect">
            <a:avLst/>
          </a:prstGeom>
          <a:noFill/>
        </p:spPr>
        <p:txBody>
          <a:bodyPr wrap="square" rtlCol="0">
            <a:spAutoFit/>
          </a:bodyPr>
          <a:lstStyle/>
          <a:p>
            <a:r>
              <a:rPr lang="en-US" sz="3600" b="1" dirty="0">
                <a:solidFill>
                  <a:schemeClr val="bg1"/>
                </a:solidFill>
                <a:cs typeface="+mn-ea"/>
                <a:sym typeface="+mn-lt"/>
              </a:rPr>
              <a:t>23</a:t>
            </a:r>
            <a:r>
              <a:rPr lang="en-US" altLang="zh-CN" sz="3600" b="1" dirty="0">
                <a:solidFill>
                  <a:schemeClr val="bg1"/>
                </a:solidFill>
                <a:cs typeface="+mn-ea"/>
                <a:sym typeface="+mn-lt"/>
              </a:rPr>
              <a:t>6</a:t>
            </a:r>
            <a:r>
              <a:rPr lang="en-US" sz="2000" b="1" dirty="0">
                <a:solidFill>
                  <a:schemeClr val="bg1"/>
                </a:solidFill>
                <a:cs typeface="+mn-ea"/>
                <a:sym typeface="+mn-lt"/>
              </a:rPr>
              <a:t>.</a:t>
            </a:r>
            <a:endParaRPr lang="en-US" sz="3600" b="1" dirty="0">
              <a:solidFill>
                <a:schemeClr val="bg1"/>
              </a:solidFill>
              <a:cs typeface="+mn-ea"/>
              <a:sym typeface="+mn-lt"/>
            </a:endParaRPr>
          </a:p>
        </p:txBody>
      </p:sp>
      <p:sp>
        <p:nvSpPr>
          <p:cNvPr id="19" name="文本框 18"/>
          <p:cNvSpPr txBox="1"/>
          <p:nvPr/>
        </p:nvSpPr>
        <p:spPr>
          <a:xfrm>
            <a:off x="4026591" y="515728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cs typeface="+mn-ea"/>
                <a:sym typeface="+mn-lt"/>
              </a:rPr>
              <a:t>您的文字内容</a:t>
            </a:r>
            <a:endParaRPr lang="zh-CN" altLang="en-US" dirty="0">
              <a:solidFill>
                <a:schemeClr val="bg1"/>
              </a:solidFill>
              <a:cs typeface="+mn-ea"/>
              <a:sym typeface="+mn-lt"/>
            </a:endParaRPr>
          </a:p>
        </p:txBody>
      </p:sp>
      <p:sp>
        <p:nvSpPr>
          <p:cNvPr id="20" name="TextBox 8"/>
          <p:cNvSpPr txBox="1"/>
          <p:nvPr/>
        </p:nvSpPr>
        <p:spPr>
          <a:xfrm>
            <a:off x="5985356" y="4676844"/>
            <a:ext cx="2268667" cy="646331"/>
          </a:xfrm>
          <a:prstGeom prst="rect">
            <a:avLst/>
          </a:prstGeom>
          <a:noFill/>
        </p:spPr>
        <p:txBody>
          <a:bodyPr wrap="square" rtlCol="0">
            <a:spAutoFit/>
          </a:bodyPr>
          <a:lstStyle/>
          <a:p>
            <a:r>
              <a:rPr lang="en-US" sz="3600" b="1" dirty="0">
                <a:solidFill>
                  <a:schemeClr val="bg1"/>
                </a:solidFill>
                <a:cs typeface="+mn-ea"/>
                <a:sym typeface="+mn-lt"/>
              </a:rPr>
              <a:t>23</a:t>
            </a:r>
            <a:r>
              <a:rPr lang="en-US" altLang="zh-CN" sz="3600" b="1" dirty="0">
                <a:solidFill>
                  <a:schemeClr val="bg1"/>
                </a:solidFill>
                <a:cs typeface="+mn-ea"/>
                <a:sym typeface="+mn-lt"/>
              </a:rPr>
              <a:t>6</a:t>
            </a:r>
            <a:r>
              <a:rPr lang="en-US" sz="2000" b="1" dirty="0">
                <a:solidFill>
                  <a:schemeClr val="bg1"/>
                </a:solidFill>
                <a:cs typeface="+mn-ea"/>
                <a:sym typeface="+mn-lt"/>
              </a:rPr>
              <a:t>.</a:t>
            </a:r>
            <a:endParaRPr lang="en-US" sz="3600" b="1" dirty="0">
              <a:solidFill>
                <a:schemeClr val="bg1"/>
              </a:solidFill>
              <a:cs typeface="+mn-ea"/>
              <a:sym typeface="+mn-lt"/>
            </a:endParaRPr>
          </a:p>
        </p:txBody>
      </p:sp>
      <p:sp>
        <p:nvSpPr>
          <p:cNvPr id="21" name="文本框 20"/>
          <p:cNvSpPr txBox="1"/>
          <p:nvPr/>
        </p:nvSpPr>
        <p:spPr>
          <a:xfrm>
            <a:off x="5985356" y="515728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cs typeface="+mn-ea"/>
                <a:sym typeface="+mn-lt"/>
              </a:rPr>
              <a:t>您的文字内容</a:t>
            </a:r>
            <a:endParaRPr lang="zh-CN" altLang="en-US" dirty="0">
              <a:solidFill>
                <a:schemeClr val="bg1"/>
              </a:solidFill>
              <a:cs typeface="+mn-ea"/>
              <a:sym typeface="+mn-lt"/>
            </a:endParaRPr>
          </a:p>
        </p:txBody>
      </p:sp>
      <p:sp>
        <p:nvSpPr>
          <p:cNvPr id="22" name="文本框 21"/>
          <p:cNvSpPr txBox="1"/>
          <p:nvPr/>
        </p:nvSpPr>
        <p:spPr>
          <a:xfrm>
            <a:off x="6682976" y="3459953"/>
            <a:ext cx="4343258" cy="923330"/>
          </a:xfrm>
          <a:prstGeom prst="rect">
            <a:avLst/>
          </a:prstGeom>
          <a:noFill/>
        </p:spPr>
        <p:txBody>
          <a:bodyPr wrap="square" rtlCol="0">
            <a:spAutoFit/>
          </a:bodyPr>
          <a:lstStyle/>
          <a:p>
            <a:pPr algn="dist"/>
            <a:r>
              <a:rPr lang="en-US" altLang="zh-CN" sz="5400" dirty="0">
                <a:solidFill>
                  <a:srgbClr val="534C79"/>
                </a:solidFill>
                <a:cs typeface="+mn-ea"/>
                <a:sym typeface="+mn-lt"/>
              </a:rPr>
              <a:t>BUSINESS</a:t>
            </a:r>
            <a:endParaRPr lang="zh-CN" altLang="en-US" sz="5400" dirty="0">
              <a:solidFill>
                <a:srgbClr val="534C79"/>
              </a:solidFill>
              <a:cs typeface="+mn-ea"/>
              <a:sym typeface="+mn-lt"/>
            </a:endParaRPr>
          </a:p>
        </p:txBody>
      </p:sp>
      <p:sp>
        <p:nvSpPr>
          <p:cNvPr id="27" name="Google Shape;86;p19"/>
          <p:cNvSpPr txBox="1"/>
          <p:nvPr/>
        </p:nvSpPr>
        <p:spPr>
          <a:xfrm>
            <a:off x="7983402" y="2933461"/>
            <a:ext cx="3042832"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3600" dirty="0">
                <a:solidFill>
                  <a:srgbClr val="534C79"/>
                </a:solidFill>
                <a:cs typeface="+mn-ea"/>
                <a:sym typeface="+mn-lt"/>
              </a:rPr>
              <a:t>YOUR TITLE</a:t>
            </a:r>
            <a:endParaRPr sz="3600" dirty="0">
              <a:solidFill>
                <a:srgbClr val="534C79"/>
              </a:solidFill>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up)">
                                      <p:cBhvr>
                                        <p:cTn id="33" dur="500"/>
                                        <p:tgtEl>
                                          <p:spTgt spid="17"/>
                                        </p:tgtEl>
                                      </p:cBhvr>
                                    </p:animEffect>
                                  </p:childTnLst>
                                </p:cTn>
                              </p:par>
                            </p:childTnLst>
                          </p:cTn>
                        </p:par>
                        <p:par>
                          <p:cTn id="34" fill="hold">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par>
                          <p:cTn id="39" fill="hold">
                            <p:stCondLst>
                              <p:cond delay="1500"/>
                            </p:stCondLst>
                            <p:childTnLst>
                              <p:par>
                                <p:cTn id="40" presetID="1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5" grpId="0"/>
      <p:bldP spid="17" grpId="0" bldLvl="0"/>
      <p:bldP spid="19" grpId="0" bldLvl="0"/>
      <p:bldP spid="21" grpId="0" bldLvl="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grpSp>
        <p:nvGrpSpPr>
          <p:cNvPr id="12" name="组合 11"/>
          <p:cNvGrpSpPr/>
          <p:nvPr/>
        </p:nvGrpSpPr>
        <p:grpSpPr>
          <a:xfrm>
            <a:off x="5338977" y="2052713"/>
            <a:ext cx="5520037" cy="3538513"/>
            <a:chOff x="4228523" y="1624456"/>
            <a:chExt cx="3826593" cy="2452964"/>
          </a:xfrm>
        </p:grpSpPr>
        <p:sp>
          <p:nvSpPr>
            <p:cNvPr id="13" name="矩形 12"/>
            <p:cNvSpPr/>
            <p:nvPr/>
          </p:nvSpPr>
          <p:spPr>
            <a:xfrm>
              <a:off x="4544704" y="1883391"/>
              <a:ext cx="2511189" cy="186974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10999" t="21891" r="11525" b="28445"/>
            <a:stretch>
              <a:fillRect/>
            </a:stretch>
          </p:blipFill>
          <p:spPr>
            <a:xfrm>
              <a:off x="4228523" y="1624456"/>
              <a:ext cx="3826593" cy="2452964"/>
            </a:xfrm>
            <a:prstGeom prst="rect">
              <a:avLst/>
            </a:prstGeom>
          </p:spPr>
        </p:pic>
      </p:grpSp>
      <p:sp>
        <p:nvSpPr>
          <p:cNvPr id="2" name="Google Shape;86;p19"/>
          <p:cNvSpPr txBox="1"/>
          <p:nvPr/>
        </p:nvSpPr>
        <p:spPr>
          <a:xfrm>
            <a:off x="6737412" y="3147201"/>
            <a:ext cx="1737848" cy="134953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4000" b="1" i="0" u="none" strike="noStrike" cap="none" dirty="0">
                <a:solidFill>
                  <a:schemeClr val="bg1"/>
                </a:solidFill>
                <a:cs typeface="+mn-ea"/>
                <a:sym typeface="+mn-lt"/>
              </a:rPr>
              <a:t>YOUR </a:t>
            </a:r>
            <a:endParaRPr lang="en-US" sz="4000" b="1" i="0" u="none" strike="noStrike" cap="none" dirty="0">
              <a:solidFill>
                <a:schemeClr val="bg1"/>
              </a:solidFill>
              <a:cs typeface="+mn-ea"/>
              <a:sym typeface="+mn-lt"/>
            </a:endParaRPr>
          </a:p>
          <a:p>
            <a:pPr marL="0" marR="0" lvl="0" indent="0" algn="dist" rtl="0">
              <a:spcBef>
                <a:spcPts val="0"/>
              </a:spcBef>
              <a:spcAft>
                <a:spcPts val="0"/>
              </a:spcAft>
              <a:buNone/>
            </a:pPr>
            <a:r>
              <a:rPr lang="en-US" sz="4000" b="1" i="0" u="none" strike="noStrike" cap="none" dirty="0">
                <a:solidFill>
                  <a:schemeClr val="bg1"/>
                </a:solidFill>
                <a:cs typeface="+mn-ea"/>
                <a:sym typeface="+mn-lt"/>
              </a:rPr>
              <a:t>TITLE</a:t>
            </a:r>
            <a:endParaRPr lang="en-US" sz="4000" b="1" i="0" u="none" strike="noStrike" cap="none" dirty="0">
              <a:solidFill>
                <a:schemeClr val="bg1"/>
              </a:solidFill>
              <a:cs typeface="+mn-ea"/>
              <a:sym typeface="+mn-lt"/>
            </a:endParaRPr>
          </a:p>
        </p:txBody>
      </p:sp>
      <p:sp>
        <p:nvSpPr>
          <p:cNvPr id="20" name="TextBox 75"/>
          <p:cNvSpPr txBox="1"/>
          <p:nvPr/>
        </p:nvSpPr>
        <p:spPr>
          <a:xfrm>
            <a:off x="1207788" y="2485101"/>
            <a:ext cx="2675619"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solidFill>
                  <a:schemeClr val="tx1">
                    <a:lumMod val="75000"/>
                    <a:lumOff val="25000"/>
                  </a:schemeClr>
                </a:solidFill>
                <a:cs typeface="+mn-ea"/>
                <a:sym typeface="+mn-lt"/>
              </a:rPr>
              <a:t>添加标题</a:t>
            </a:r>
            <a:endParaRPr lang="zh-CN" altLang="en-US" sz="2400" b="1" dirty="0">
              <a:solidFill>
                <a:schemeClr val="tx1">
                  <a:lumMod val="75000"/>
                  <a:lumOff val="25000"/>
                </a:schemeClr>
              </a:solidFill>
              <a:cs typeface="+mn-ea"/>
              <a:sym typeface="+mn-lt"/>
            </a:endParaRPr>
          </a:p>
        </p:txBody>
      </p:sp>
      <p:sp>
        <p:nvSpPr>
          <p:cNvPr id="21" name="TextBox 76"/>
          <p:cNvSpPr txBox="1"/>
          <p:nvPr/>
        </p:nvSpPr>
        <p:spPr>
          <a:xfrm>
            <a:off x="1212889" y="2877199"/>
            <a:ext cx="3841993" cy="700576"/>
          </a:xfrm>
          <a:prstGeom prst="rect">
            <a:avLst/>
          </a:prstGeom>
          <a:noFill/>
        </p:spPr>
        <p:txBody>
          <a:bodyPr wrap="square" rtlCol="0">
            <a:spAutoFit/>
          </a:bodyPr>
          <a:lstStyle/>
          <a:p>
            <a:pPr>
              <a:lnSpc>
                <a:spcPct val="150000"/>
              </a:lnSpc>
              <a:defRPr/>
            </a:pPr>
            <a:r>
              <a:rPr lang="zh-CN" altLang="en-US" sz="1400" dirty="0">
                <a:solidFill>
                  <a:schemeClr val="tx1">
                    <a:lumMod val="75000"/>
                    <a:lumOff val="25000"/>
                  </a:schemeClr>
                </a:solidFill>
                <a:cs typeface="+mn-ea"/>
                <a:sym typeface="+mn-lt"/>
              </a:rPr>
              <a:t>请在此处添加详细描述文本，尽量与标题文本语言风格相符合，语言描述尽量简洁生动。</a:t>
            </a:r>
            <a:endParaRPr lang="en-US" altLang="zh-CN" sz="1400" b="1" dirty="0">
              <a:solidFill>
                <a:schemeClr val="tx1">
                  <a:lumMod val="75000"/>
                  <a:lumOff val="25000"/>
                </a:schemeClr>
              </a:solidFill>
              <a:cs typeface="+mn-ea"/>
              <a:sym typeface="+mn-lt"/>
            </a:endParaRPr>
          </a:p>
        </p:txBody>
      </p:sp>
      <p:sp>
        <p:nvSpPr>
          <p:cNvPr id="22" name="TextBox 75"/>
          <p:cNvSpPr txBox="1"/>
          <p:nvPr/>
        </p:nvSpPr>
        <p:spPr>
          <a:xfrm>
            <a:off x="1207788" y="4069535"/>
            <a:ext cx="2675619" cy="461665"/>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solidFill>
                  <a:schemeClr val="tx1">
                    <a:lumMod val="75000"/>
                    <a:lumOff val="25000"/>
                  </a:schemeClr>
                </a:solidFill>
                <a:cs typeface="+mn-ea"/>
                <a:sym typeface="+mn-lt"/>
              </a:rPr>
              <a:t>添加标题</a:t>
            </a:r>
            <a:endParaRPr lang="zh-CN" altLang="en-US" sz="2400" b="1" dirty="0">
              <a:solidFill>
                <a:schemeClr val="tx1">
                  <a:lumMod val="75000"/>
                  <a:lumOff val="25000"/>
                </a:schemeClr>
              </a:solidFill>
              <a:cs typeface="+mn-ea"/>
              <a:sym typeface="+mn-lt"/>
            </a:endParaRPr>
          </a:p>
        </p:txBody>
      </p:sp>
      <p:sp>
        <p:nvSpPr>
          <p:cNvPr id="23" name="TextBox 76"/>
          <p:cNvSpPr txBox="1"/>
          <p:nvPr/>
        </p:nvSpPr>
        <p:spPr>
          <a:xfrm>
            <a:off x="1212889" y="4461633"/>
            <a:ext cx="3841993" cy="700576"/>
          </a:xfrm>
          <a:prstGeom prst="rect">
            <a:avLst/>
          </a:prstGeom>
          <a:noFill/>
        </p:spPr>
        <p:txBody>
          <a:bodyPr wrap="square" rtlCol="0">
            <a:spAutoFit/>
          </a:bodyPr>
          <a:lstStyle/>
          <a:p>
            <a:pPr>
              <a:lnSpc>
                <a:spcPct val="150000"/>
              </a:lnSpc>
              <a:defRPr/>
            </a:pPr>
            <a:r>
              <a:rPr lang="zh-CN" altLang="en-US" sz="1400" dirty="0">
                <a:solidFill>
                  <a:schemeClr val="tx1">
                    <a:lumMod val="75000"/>
                    <a:lumOff val="25000"/>
                  </a:schemeClr>
                </a:solidFill>
                <a:cs typeface="+mn-ea"/>
                <a:sym typeface="+mn-lt"/>
              </a:rPr>
              <a:t>请在此处添加详细描述文本，尽量与标题文本语言风格相符合，语言描述尽量简洁生动。</a:t>
            </a:r>
            <a:endParaRPr lang="en-US" altLang="zh-CN" sz="1400" b="1" dirty="0">
              <a:solidFill>
                <a:schemeClr val="tx1">
                  <a:lumMod val="75000"/>
                  <a:lumOff val="25000"/>
                </a:schemeClr>
              </a:solidFill>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箭头: V 形 11"/>
          <p:cNvSpPr/>
          <p:nvPr/>
        </p:nvSpPr>
        <p:spPr>
          <a:xfrm>
            <a:off x="2064329" y="2080842"/>
            <a:ext cx="2036598" cy="433389"/>
          </a:xfrm>
          <a:prstGeom prst="chevron">
            <a:avLst>
              <a:gd name="adj" fmla="val 44719"/>
            </a:avLst>
          </a:prstGeom>
          <a:solidFill>
            <a:srgbClr val="50497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1"/>
              </a:solidFill>
              <a:cs typeface="+mn-ea"/>
              <a:sym typeface="+mn-lt"/>
            </a:endParaRPr>
          </a:p>
        </p:txBody>
      </p:sp>
      <p:sp>
        <p:nvSpPr>
          <p:cNvPr id="13" name="箭头: V 形 12"/>
          <p:cNvSpPr/>
          <p:nvPr/>
        </p:nvSpPr>
        <p:spPr>
          <a:xfrm>
            <a:off x="5806647" y="2082723"/>
            <a:ext cx="2036598" cy="433389"/>
          </a:xfrm>
          <a:prstGeom prst="chevron">
            <a:avLst>
              <a:gd name="adj" fmla="val 44719"/>
            </a:avLst>
          </a:prstGeom>
          <a:solidFill>
            <a:srgbClr val="50497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1"/>
              </a:solidFill>
              <a:cs typeface="+mn-ea"/>
              <a:sym typeface="+mn-lt"/>
            </a:endParaRPr>
          </a:p>
        </p:txBody>
      </p:sp>
      <p:sp>
        <p:nvSpPr>
          <p:cNvPr id="14" name="箭头: V 形 13"/>
          <p:cNvSpPr/>
          <p:nvPr/>
        </p:nvSpPr>
        <p:spPr>
          <a:xfrm>
            <a:off x="3215964" y="4391998"/>
            <a:ext cx="2036598" cy="433389"/>
          </a:xfrm>
          <a:prstGeom prst="chevron">
            <a:avLst>
              <a:gd name="adj" fmla="val 44719"/>
            </a:avLst>
          </a:prstGeom>
          <a:solidFill>
            <a:srgbClr val="50497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1"/>
              </a:solidFill>
              <a:cs typeface="+mn-ea"/>
              <a:sym typeface="+mn-lt"/>
            </a:endParaRPr>
          </a:p>
        </p:txBody>
      </p:sp>
      <p:sp>
        <p:nvSpPr>
          <p:cNvPr id="15" name="箭头: V 形 14"/>
          <p:cNvSpPr/>
          <p:nvPr/>
        </p:nvSpPr>
        <p:spPr>
          <a:xfrm>
            <a:off x="8208870" y="4381365"/>
            <a:ext cx="2036598" cy="433389"/>
          </a:xfrm>
          <a:prstGeom prst="chevron">
            <a:avLst>
              <a:gd name="adj" fmla="val 44719"/>
            </a:avLst>
          </a:prstGeom>
          <a:solidFill>
            <a:srgbClr val="504975">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1"/>
              </a:solidFill>
              <a:cs typeface="+mn-ea"/>
              <a:sym typeface="+mn-lt"/>
            </a:endParaRPr>
          </a:p>
        </p:txBody>
      </p:sp>
      <p:cxnSp>
        <p:nvCxnSpPr>
          <p:cNvPr id="16" name="直接箭头连接符 15"/>
          <p:cNvCxnSpPr/>
          <p:nvPr/>
        </p:nvCxnSpPr>
        <p:spPr>
          <a:xfrm>
            <a:off x="986916" y="3698300"/>
            <a:ext cx="10284513" cy="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1785938" y="2155250"/>
            <a:ext cx="0" cy="1543050"/>
          </a:xfrm>
          <a:prstGeom prst="straightConnector1">
            <a:avLst/>
          </a:prstGeom>
          <a:ln>
            <a:solidFill>
              <a:schemeClr val="bg2">
                <a:lumMod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353681" y="2027900"/>
            <a:ext cx="2144537" cy="461657"/>
          </a:xfrm>
          <a:prstGeom prst="rect">
            <a:avLst/>
          </a:prstGeom>
          <a:noFill/>
        </p:spPr>
        <p:txBody>
          <a:bodyPr wrap="square" lIns="91435" tIns="45716" rIns="91435" bIns="45716" rtlCol="0">
            <a:spAutoFit/>
          </a:bodyPr>
          <a:lstStyle/>
          <a:p>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19" name="文本框 18"/>
          <p:cNvSpPr txBox="1"/>
          <p:nvPr/>
        </p:nvSpPr>
        <p:spPr>
          <a:xfrm>
            <a:off x="2353681" y="2593790"/>
            <a:ext cx="2729180" cy="867922"/>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75000"/>
                    <a:lumOff val="25000"/>
                  </a:schemeClr>
                </a:solidFill>
                <a:cs typeface="+mn-ea"/>
                <a:sym typeface="+mn-lt"/>
              </a:rPr>
              <a:t>单击添加详细文字说明，或复制文本黏贴自此右键只保留文字单击添加详细文字说明</a:t>
            </a:r>
            <a:r>
              <a:rPr lang="en-US" altLang="zh-CN" sz="1400" dirty="0">
                <a:solidFill>
                  <a:schemeClr val="tx1">
                    <a:lumMod val="75000"/>
                    <a:lumOff val="25000"/>
                  </a:schemeClr>
                </a:solidFill>
                <a:cs typeface="+mn-ea"/>
                <a:sym typeface="+mn-lt"/>
              </a:rPr>
              <a:t>. </a:t>
            </a:r>
            <a:endParaRPr lang="en-US" altLang="zh-CN" sz="1400" dirty="0">
              <a:solidFill>
                <a:schemeClr val="tx1">
                  <a:lumMod val="75000"/>
                  <a:lumOff val="25000"/>
                </a:schemeClr>
              </a:solidFill>
              <a:cs typeface="+mn-ea"/>
              <a:sym typeface="+mn-lt"/>
            </a:endParaRPr>
          </a:p>
        </p:txBody>
      </p:sp>
      <p:cxnSp>
        <p:nvCxnSpPr>
          <p:cNvPr id="20" name="直接箭头连接符 19"/>
          <p:cNvCxnSpPr/>
          <p:nvPr/>
        </p:nvCxnSpPr>
        <p:spPr>
          <a:xfrm flipV="1">
            <a:off x="5528257" y="2155250"/>
            <a:ext cx="0" cy="1543050"/>
          </a:xfrm>
          <a:prstGeom prst="straightConnector1">
            <a:avLst/>
          </a:prstGeom>
          <a:ln>
            <a:solidFill>
              <a:schemeClr val="bg2">
                <a:lumMod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096000" y="2027900"/>
            <a:ext cx="2144537" cy="461657"/>
          </a:xfrm>
          <a:prstGeom prst="rect">
            <a:avLst/>
          </a:prstGeom>
          <a:noFill/>
        </p:spPr>
        <p:txBody>
          <a:bodyPr wrap="square" lIns="91435" tIns="45716" rIns="91435" bIns="45716" rtlCol="0">
            <a:spAutoFit/>
          </a:bodyPr>
          <a:lstStyle/>
          <a:p>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22" name="文本框 21"/>
          <p:cNvSpPr txBox="1"/>
          <p:nvPr/>
        </p:nvSpPr>
        <p:spPr>
          <a:xfrm>
            <a:off x="6096000" y="2593790"/>
            <a:ext cx="2729180" cy="867922"/>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85000"/>
                    <a:lumOff val="15000"/>
                  </a:schemeClr>
                </a:solidFill>
                <a:cs typeface="+mn-ea"/>
                <a:sym typeface="+mn-lt"/>
              </a:rPr>
              <a:t>单击添加详细文字说明，或复制文本黏贴自此右键只保留文字单击添加详细文字说明</a:t>
            </a:r>
            <a:endParaRPr lang="en-US" altLang="zh-CN" sz="1400" dirty="0">
              <a:solidFill>
                <a:schemeClr val="tx1">
                  <a:lumMod val="75000"/>
                  <a:lumOff val="25000"/>
                </a:schemeClr>
              </a:solidFill>
              <a:cs typeface="+mn-ea"/>
              <a:sym typeface="+mn-lt"/>
            </a:endParaRPr>
          </a:p>
        </p:txBody>
      </p:sp>
      <p:cxnSp>
        <p:nvCxnSpPr>
          <p:cNvPr id="23" name="直接箭头连接符 22"/>
          <p:cNvCxnSpPr/>
          <p:nvPr/>
        </p:nvCxnSpPr>
        <p:spPr>
          <a:xfrm>
            <a:off x="2866213" y="3698300"/>
            <a:ext cx="0" cy="1632148"/>
          </a:xfrm>
          <a:prstGeom prst="straightConnector1">
            <a:avLst/>
          </a:prstGeom>
          <a:ln>
            <a:solidFill>
              <a:schemeClr val="bg2">
                <a:lumMod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546813" y="4342296"/>
            <a:ext cx="2144537" cy="461657"/>
          </a:xfrm>
          <a:prstGeom prst="rect">
            <a:avLst/>
          </a:prstGeom>
          <a:noFill/>
        </p:spPr>
        <p:txBody>
          <a:bodyPr wrap="square" lIns="91435" tIns="45716" rIns="91435" bIns="45716" rtlCol="0">
            <a:spAutoFit/>
          </a:bodyPr>
          <a:lstStyle/>
          <a:p>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25" name="文本框 24"/>
          <p:cNvSpPr txBox="1"/>
          <p:nvPr/>
        </p:nvSpPr>
        <p:spPr>
          <a:xfrm>
            <a:off x="3309391" y="4922373"/>
            <a:ext cx="2729180" cy="867922"/>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85000"/>
                    <a:lumOff val="15000"/>
                  </a:schemeClr>
                </a:solidFill>
                <a:cs typeface="+mn-ea"/>
                <a:sym typeface="+mn-lt"/>
              </a:rPr>
              <a:t>单击添加详细文字说明，或复制文本黏贴自此右键只保留文字单击添加详细文字说明</a:t>
            </a:r>
            <a:endParaRPr lang="en-US" altLang="zh-CN" sz="1400" dirty="0">
              <a:solidFill>
                <a:schemeClr val="tx1">
                  <a:lumMod val="75000"/>
                  <a:lumOff val="25000"/>
                </a:schemeClr>
              </a:solidFill>
              <a:cs typeface="+mn-ea"/>
              <a:sym typeface="+mn-lt"/>
            </a:endParaRPr>
          </a:p>
        </p:txBody>
      </p:sp>
      <p:cxnSp>
        <p:nvCxnSpPr>
          <p:cNvPr id="26" name="直接箭头连接符 25"/>
          <p:cNvCxnSpPr/>
          <p:nvPr/>
        </p:nvCxnSpPr>
        <p:spPr>
          <a:xfrm>
            <a:off x="7765692" y="3698300"/>
            <a:ext cx="0" cy="1632148"/>
          </a:xfrm>
          <a:prstGeom prst="straightConnector1">
            <a:avLst/>
          </a:prstGeom>
          <a:ln>
            <a:solidFill>
              <a:schemeClr val="bg2">
                <a:lumMod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8448742" y="4356483"/>
            <a:ext cx="2144537" cy="461657"/>
          </a:xfrm>
          <a:prstGeom prst="rect">
            <a:avLst/>
          </a:prstGeom>
          <a:noFill/>
        </p:spPr>
        <p:txBody>
          <a:bodyPr wrap="square" lIns="91435" tIns="45716" rIns="91435" bIns="45716" rtlCol="0">
            <a:spAutoFit/>
          </a:bodyPr>
          <a:lstStyle/>
          <a:p>
            <a:r>
              <a:rPr lang="zh-CN" altLang="en-US" sz="2400" b="1" dirty="0">
                <a:solidFill>
                  <a:schemeClr val="bg1"/>
                </a:solidFill>
                <a:cs typeface="+mn-ea"/>
                <a:sym typeface="+mn-lt"/>
              </a:rPr>
              <a:t>添加标题</a:t>
            </a:r>
            <a:endParaRPr lang="zh-CN" altLang="en-US" sz="2400" b="1" baseline="-3000" dirty="0">
              <a:solidFill>
                <a:schemeClr val="bg1"/>
              </a:solidFill>
              <a:cs typeface="+mn-ea"/>
              <a:sym typeface="+mn-lt"/>
            </a:endParaRPr>
          </a:p>
        </p:txBody>
      </p:sp>
      <p:sp>
        <p:nvSpPr>
          <p:cNvPr id="28" name="文本框 27"/>
          <p:cNvSpPr txBox="1"/>
          <p:nvPr/>
        </p:nvSpPr>
        <p:spPr>
          <a:xfrm>
            <a:off x="8208870" y="4922373"/>
            <a:ext cx="2729180" cy="867922"/>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85000"/>
                    <a:lumOff val="15000"/>
                  </a:schemeClr>
                </a:solidFill>
                <a:cs typeface="+mn-ea"/>
                <a:sym typeface="+mn-lt"/>
              </a:rPr>
              <a:t>单击添加详细文字说明，或复制文本黏贴自此右键只保留文字单击添加详细文字说明</a:t>
            </a:r>
            <a:endParaRPr lang="en-US" altLang="zh-CN" sz="1400" dirty="0">
              <a:solidFill>
                <a:schemeClr val="tx1">
                  <a:lumMod val="75000"/>
                  <a:lumOff val="25000"/>
                </a:schemeClr>
              </a:solidFill>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750"/>
                                        <p:tgtEl>
                                          <p:spTgt spid="19"/>
                                        </p:tgtEl>
                                      </p:cBhvr>
                                    </p:animEffect>
                                  </p:childTnLst>
                                </p:cTn>
                              </p:par>
                              <p:par>
                                <p:cTn id="24" presetID="22" presetClass="entr" presetSubtype="8" fill="hold" grpId="0" nodeType="withEffect">
                                  <p:stCondLst>
                                    <p:cond delay="55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350"/>
                                        <p:tgtEl>
                                          <p:spTgt spid="18"/>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750"/>
                                        <p:tgtEl>
                                          <p:spTgt spid="22"/>
                                        </p:tgtEl>
                                      </p:cBhvr>
                                    </p:animEffect>
                                  </p:childTnLst>
                                </p:cTn>
                              </p:par>
                              <p:par>
                                <p:cTn id="30" presetID="22" presetClass="entr" presetSubtype="8" fill="hold" grpId="0" nodeType="withEffect">
                                  <p:stCondLst>
                                    <p:cond delay="55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350"/>
                                        <p:tgtEl>
                                          <p:spTgt spid="21"/>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750"/>
                                        <p:tgtEl>
                                          <p:spTgt spid="25"/>
                                        </p:tgtEl>
                                      </p:cBhvr>
                                    </p:animEffect>
                                  </p:childTnLst>
                                </p:cTn>
                              </p:par>
                              <p:par>
                                <p:cTn id="36" presetID="22" presetClass="entr" presetSubtype="8" fill="hold" grpId="0" nodeType="withEffect">
                                  <p:stCondLst>
                                    <p:cond delay="55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350"/>
                                        <p:tgtEl>
                                          <p:spTgt spid="24"/>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750"/>
                                        <p:tgtEl>
                                          <p:spTgt spid="28"/>
                                        </p:tgtEl>
                                      </p:cBhvr>
                                    </p:animEffect>
                                  </p:childTnLst>
                                </p:cTn>
                              </p:par>
                              <p:par>
                                <p:cTn id="42" presetID="22" presetClass="entr" presetSubtype="8" fill="hold" grpId="0" nodeType="withEffect">
                                  <p:stCondLst>
                                    <p:cond delay="55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3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P spid="19" grpId="0"/>
      <p:bldP spid="21" grpId="0"/>
      <p:bldP spid="22" grpId="0"/>
      <p:bldP spid="24" grpId="0"/>
      <p:bldP spid="25"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7" name="Freeform 45"/>
          <p:cNvSpPr>
            <a:spLocks noEditPoints="1"/>
          </p:cNvSpPr>
          <p:nvPr/>
        </p:nvSpPr>
        <p:spPr bwMode="auto">
          <a:xfrm>
            <a:off x="6908224" y="244606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504975"/>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cs typeface="+mn-ea"/>
              <a:sym typeface="+mn-lt"/>
            </a:endParaRPr>
          </a:p>
        </p:txBody>
      </p:sp>
      <p:sp>
        <p:nvSpPr>
          <p:cNvPr id="18" name="Freeform 45"/>
          <p:cNvSpPr>
            <a:spLocks noEditPoints="1"/>
          </p:cNvSpPr>
          <p:nvPr/>
        </p:nvSpPr>
        <p:spPr bwMode="auto">
          <a:xfrm>
            <a:off x="6908224" y="3608670"/>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504975"/>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cs typeface="+mn-ea"/>
              <a:sym typeface="+mn-lt"/>
            </a:endParaRPr>
          </a:p>
        </p:txBody>
      </p:sp>
      <p:sp>
        <p:nvSpPr>
          <p:cNvPr id="19" name="Freeform 45"/>
          <p:cNvSpPr>
            <a:spLocks noEditPoints="1"/>
          </p:cNvSpPr>
          <p:nvPr/>
        </p:nvSpPr>
        <p:spPr bwMode="auto">
          <a:xfrm>
            <a:off x="6908224" y="478784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504975"/>
          </a:solidFill>
          <a:ln w="9525">
            <a:noFill/>
            <a:round/>
          </a:ln>
        </p:spPr>
        <p:txBody>
          <a:bodyPr vert="horz" wrap="square" lIns="121920" tIns="60960" rIns="121920" bIns="60960" numCol="1" anchor="t" anchorCtr="0" compatLnSpc="1"/>
          <a:lstStyle/>
          <a:p>
            <a:endParaRPr lang="en-US" sz="2400" dirty="0">
              <a:solidFill>
                <a:schemeClr val="tx1">
                  <a:lumMod val="75000"/>
                  <a:lumOff val="25000"/>
                </a:schemeClr>
              </a:solidFill>
              <a:cs typeface="+mn-ea"/>
              <a:sym typeface="+mn-lt"/>
            </a:endParaRPr>
          </a:p>
        </p:txBody>
      </p:sp>
      <p:sp>
        <p:nvSpPr>
          <p:cNvPr id="20" name="TextBox 19"/>
          <p:cNvSpPr txBox="1"/>
          <p:nvPr/>
        </p:nvSpPr>
        <p:spPr>
          <a:xfrm>
            <a:off x="7540001" y="2568297"/>
            <a:ext cx="3113724"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sz="1600" kern="1200" dirty="0">
              <a:solidFill>
                <a:schemeClr val="tx1">
                  <a:lumMod val="65000"/>
                  <a:lumOff val="35000"/>
                </a:schemeClr>
              </a:solidFill>
              <a:cs typeface="+mn-ea"/>
              <a:sym typeface="+mn-lt"/>
            </a:endParaRPr>
          </a:p>
        </p:txBody>
      </p:sp>
      <p:sp>
        <p:nvSpPr>
          <p:cNvPr id="21" name="Rectangle 20"/>
          <p:cNvSpPr/>
          <p:nvPr/>
        </p:nvSpPr>
        <p:spPr>
          <a:xfrm>
            <a:off x="7540001" y="2261395"/>
            <a:ext cx="1781336" cy="400110"/>
          </a:xfrm>
          <a:prstGeom prst="rect">
            <a:avLst/>
          </a:prstGeom>
        </p:spPr>
        <p:txBody>
          <a:bodyPr wrap="square">
            <a:spAutoFit/>
          </a:bodyPr>
          <a:lstStyle/>
          <a:p>
            <a:pPr algn="l" defTabSz="1828800" rtl="0"/>
            <a:r>
              <a:rPr lang="zh-CN" altLang="en-US" sz="2000" b="1" dirty="0">
                <a:solidFill>
                  <a:schemeClr val="tx1">
                    <a:lumMod val="65000"/>
                    <a:lumOff val="35000"/>
                  </a:schemeClr>
                </a:solidFill>
                <a:cs typeface="+mn-ea"/>
                <a:sym typeface="+mn-lt"/>
              </a:rPr>
              <a:t>输入标题</a:t>
            </a:r>
            <a:endParaRPr lang="en-US" sz="2000" b="1" kern="1200" dirty="0">
              <a:solidFill>
                <a:schemeClr val="tx1">
                  <a:lumMod val="65000"/>
                  <a:lumOff val="35000"/>
                </a:schemeClr>
              </a:solidFill>
              <a:cs typeface="+mn-ea"/>
              <a:sym typeface="+mn-lt"/>
            </a:endParaRPr>
          </a:p>
        </p:txBody>
      </p:sp>
      <p:sp>
        <p:nvSpPr>
          <p:cNvPr id="22" name="TextBox 19"/>
          <p:cNvSpPr txBox="1"/>
          <p:nvPr/>
        </p:nvSpPr>
        <p:spPr>
          <a:xfrm>
            <a:off x="7548574" y="3766876"/>
            <a:ext cx="3113724"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sz="1600" kern="1200" dirty="0">
              <a:solidFill>
                <a:schemeClr val="tx1">
                  <a:lumMod val="65000"/>
                  <a:lumOff val="35000"/>
                </a:schemeClr>
              </a:solidFill>
              <a:cs typeface="+mn-ea"/>
              <a:sym typeface="+mn-lt"/>
            </a:endParaRPr>
          </a:p>
        </p:txBody>
      </p:sp>
      <p:sp>
        <p:nvSpPr>
          <p:cNvPr id="23" name="Rectangle 20"/>
          <p:cNvSpPr/>
          <p:nvPr/>
        </p:nvSpPr>
        <p:spPr>
          <a:xfrm>
            <a:off x="7548574" y="3459974"/>
            <a:ext cx="1781336" cy="400110"/>
          </a:xfrm>
          <a:prstGeom prst="rect">
            <a:avLst/>
          </a:prstGeom>
        </p:spPr>
        <p:txBody>
          <a:bodyPr wrap="square">
            <a:spAutoFit/>
          </a:bodyPr>
          <a:lstStyle/>
          <a:p>
            <a:pPr algn="l" defTabSz="1828800" rtl="0"/>
            <a:r>
              <a:rPr lang="zh-CN" altLang="en-US" sz="2000" b="1" dirty="0">
                <a:solidFill>
                  <a:schemeClr val="tx1">
                    <a:lumMod val="65000"/>
                    <a:lumOff val="35000"/>
                  </a:schemeClr>
                </a:solidFill>
                <a:cs typeface="+mn-ea"/>
                <a:sym typeface="+mn-lt"/>
              </a:rPr>
              <a:t>输入标题</a:t>
            </a:r>
            <a:endParaRPr lang="en-US" sz="2000" b="1" kern="1200" dirty="0">
              <a:solidFill>
                <a:schemeClr val="tx1">
                  <a:lumMod val="65000"/>
                  <a:lumOff val="35000"/>
                </a:schemeClr>
              </a:solidFill>
              <a:cs typeface="+mn-ea"/>
              <a:sym typeface="+mn-lt"/>
            </a:endParaRPr>
          </a:p>
        </p:txBody>
      </p:sp>
      <p:sp>
        <p:nvSpPr>
          <p:cNvPr id="24" name="TextBox 19"/>
          <p:cNvSpPr txBox="1"/>
          <p:nvPr/>
        </p:nvSpPr>
        <p:spPr>
          <a:xfrm>
            <a:off x="7548574" y="4968673"/>
            <a:ext cx="3113724" cy="584775"/>
          </a:xfrm>
          <a:prstGeom prst="rect">
            <a:avLst/>
          </a:prstGeom>
          <a:noFill/>
        </p:spPr>
        <p:txBody>
          <a:bodyPr wrap="square" rtlCol="0">
            <a:spAutoFit/>
          </a:bodyPr>
          <a:lstStyle/>
          <a:p>
            <a:pPr algn="l" defTabSz="1828800" rtl="0"/>
            <a:r>
              <a:rPr lang="zh-CN" altLang="en-US" sz="1600" dirty="0">
                <a:solidFill>
                  <a:schemeClr val="tx1">
                    <a:lumMod val="75000"/>
                    <a:lumOff val="25000"/>
                  </a:schemeClr>
                </a:solidFill>
                <a:cs typeface="+mn-ea"/>
                <a:sym typeface="+mn-lt"/>
              </a:rPr>
              <a:t>您的内容打在这里，或者通过复制您的文本后</a:t>
            </a:r>
            <a:endParaRPr lang="en-US" sz="1600" kern="1200" dirty="0">
              <a:solidFill>
                <a:schemeClr val="tx1">
                  <a:lumMod val="65000"/>
                  <a:lumOff val="35000"/>
                </a:schemeClr>
              </a:solidFill>
              <a:cs typeface="+mn-ea"/>
              <a:sym typeface="+mn-lt"/>
            </a:endParaRPr>
          </a:p>
        </p:txBody>
      </p:sp>
      <p:sp>
        <p:nvSpPr>
          <p:cNvPr id="25" name="Rectangle 20"/>
          <p:cNvSpPr/>
          <p:nvPr/>
        </p:nvSpPr>
        <p:spPr>
          <a:xfrm>
            <a:off x="7548574" y="4661771"/>
            <a:ext cx="1781336" cy="400110"/>
          </a:xfrm>
          <a:prstGeom prst="rect">
            <a:avLst/>
          </a:prstGeom>
        </p:spPr>
        <p:txBody>
          <a:bodyPr wrap="square">
            <a:spAutoFit/>
          </a:bodyPr>
          <a:lstStyle/>
          <a:p>
            <a:pPr algn="l" defTabSz="1828800" rtl="0"/>
            <a:r>
              <a:rPr lang="zh-CN" altLang="en-US" sz="2000" b="1" dirty="0">
                <a:solidFill>
                  <a:schemeClr val="tx1">
                    <a:lumMod val="65000"/>
                    <a:lumOff val="35000"/>
                  </a:schemeClr>
                </a:solidFill>
                <a:cs typeface="+mn-ea"/>
                <a:sym typeface="+mn-lt"/>
              </a:rPr>
              <a:t>输入标题</a:t>
            </a:r>
            <a:endParaRPr lang="en-US" sz="2000" b="1" kern="1200" dirty="0">
              <a:solidFill>
                <a:schemeClr val="tx1">
                  <a:lumMod val="65000"/>
                  <a:lumOff val="35000"/>
                </a:schemeClr>
              </a:solidFill>
              <a:cs typeface="+mn-ea"/>
              <a:sym typeface="+mn-lt"/>
            </a:endParaRPr>
          </a:p>
        </p:txBody>
      </p:sp>
      <p:sp>
        <p:nvSpPr>
          <p:cNvPr id="26" name="文本框 25"/>
          <p:cNvSpPr txBox="1"/>
          <p:nvPr/>
        </p:nvSpPr>
        <p:spPr>
          <a:xfrm>
            <a:off x="1498825" y="2734554"/>
            <a:ext cx="4030925" cy="923330"/>
          </a:xfrm>
          <a:prstGeom prst="rect">
            <a:avLst/>
          </a:prstGeom>
          <a:noFill/>
        </p:spPr>
        <p:txBody>
          <a:bodyPr wrap="square" rtlCol="0">
            <a:spAutoFit/>
          </a:bodyPr>
          <a:lstStyle/>
          <a:p>
            <a:pPr algn="dist"/>
            <a:r>
              <a:rPr lang="en-US" altLang="zh-CN" sz="5400" dirty="0">
                <a:solidFill>
                  <a:srgbClr val="534C79"/>
                </a:solidFill>
                <a:cs typeface="+mn-ea"/>
                <a:sym typeface="+mn-lt"/>
              </a:rPr>
              <a:t>BUSINESS</a:t>
            </a:r>
            <a:endParaRPr lang="zh-CN" altLang="en-US" sz="5400" dirty="0">
              <a:solidFill>
                <a:srgbClr val="534C79"/>
              </a:solidFill>
              <a:cs typeface="+mn-ea"/>
              <a:sym typeface="+mn-lt"/>
            </a:endParaRPr>
          </a:p>
        </p:txBody>
      </p:sp>
      <p:pic>
        <p:nvPicPr>
          <p:cNvPr id="27" name="图片 26"/>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l="82466" t="53317" r="7384" b="8076"/>
          <a:stretch>
            <a:fillRect/>
          </a:stretch>
        </p:blipFill>
        <p:spPr>
          <a:xfrm rot="16200000" flipH="1">
            <a:off x="2778076" y="2299604"/>
            <a:ext cx="1872462" cy="4647714"/>
          </a:xfrm>
          <a:prstGeom prst="rect">
            <a:avLst/>
          </a:prstGeom>
        </p:spPr>
      </p:pic>
      <p:sp>
        <p:nvSpPr>
          <p:cNvPr id="28" name="文本框 27"/>
          <p:cNvSpPr txBox="1"/>
          <p:nvPr/>
        </p:nvSpPr>
        <p:spPr>
          <a:xfrm>
            <a:off x="1204932" y="1027149"/>
            <a:ext cx="1976940" cy="3770263"/>
          </a:xfrm>
          <a:prstGeom prst="rect">
            <a:avLst/>
          </a:prstGeom>
          <a:noFill/>
        </p:spPr>
        <p:txBody>
          <a:bodyPr wrap="square" rtlCol="0">
            <a:spAutoFit/>
          </a:bodyPr>
          <a:lstStyle/>
          <a:p>
            <a:pPr algn="dist"/>
            <a:r>
              <a:rPr lang="zh-CN" altLang="en-US" sz="23900" dirty="0">
                <a:solidFill>
                  <a:srgbClr val="DA584B"/>
                </a:solidFill>
                <a:cs typeface="+mn-ea"/>
                <a:sym typeface="+mn-lt"/>
              </a:rPr>
              <a:t>“</a:t>
            </a:r>
            <a:endParaRPr lang="zh-CN" altLang="en-US" sz="23900" dirty="0">
              <a:solidFill>
                <a:srgbClr val="DA584B"/>
              </a:solidFill>
              <a:cs typeface="+mn-ea"/>
              <a:sym typeface="+mn-lt"/>
            </a:endParaRPr>
          </a:p>
        </p:txBody>
      </p:sp>
      <p:sp>
        <p:nvSpPr>
          <p:cNvPr id="29" name="文本框 28"/>
          <p:cNvSpPr txBox="1"/>
          <p:nvPr/>
        </p:nvSpPr>
        <p:spPr>
          <a:xfrm>
            <a:off x="1807020" y="4246272"/>
            <a:ext cx="3674965" cy="1077218"/>
          </a:xfrm>
          <a:prstGeom prst="rect">
            <a:avLst/>
          </a:prstGeom>
          <a:noFill/>
        </p:spPr>
        <p:txBody>
          <a:bodyPr wrap="square" rtlCol="0">
            <a:spAutoFit/>
          </a:bodyPr>
          <a:lstStyle/>
          <a:p>
            <a:pPr algn="ctr"/>
            <a:r>
              <a:rPr lang="en-US" altLang="zh-CN" sz="1600" dirty="0">
                <a:solidFill>
                  <a:schemeClr val="bg1"/>
                </a:solidFill>
                <a:cs typeface="+mn-ea"/>
                <a:sym typeface="+mn-lt"/>
              </a:rPr>
              <a:t> Life isn't about waiting for the storm to pass. it's about learning to dance Life isn't it's about learning to dance in the rain. </a:t>
            </a:r>
            <a:endParaRPr lang="zh-CN" altLang="en-US" sz="1600" dirty="0">
              <a:solidFill>
                <a:schemeClr val="bg1"/>
              </a:solidFill>
              <a:cs typeface="+mn-ea"/>
              <a:sym typeface="+mn-lt"/>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7" grpId="0" animBg="1"/>
      <p:bldP spid="18" grpId="0" animBg="1"/>
      <p:bldP spid="19" grpId="0" animBg="1"/>
      <p:bldP spid="26"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sp>
        <p:nvSpPr>
          <p:cNvPr id="6" name="文本框 5"/>
          <p:cNvSpPr txBox="1"/>
          <p:nvPr/>
        </p:nvSpPr>
        <p:spPr>
          <a:xfrm>
            <a:off x="917634" y="4061978"/>
            <a:ext cx="10356729" cy="2215991"/>
          </a:xfrm>
          <a:prstGeom prst="rect">
            <a:avLst/>
          </a:prstGeom>
          <a:noFill/>
        </p:spPr>
        <p:txBody>
          <a:bodyPr wrap="square" rtlCol="0">
            <a:spAutoFit/>
          </a:bodyPr>
          <a:lstStyle>
            <a:defPPr>
              <a:defRPr lang="zh-CN"/>
            </a:defPPr>
            <a:lvl1pPr algn="dist">
              <a:defRPr sz="13800">
                <a:solidFill>
                  <a:srgbClr val="F1E0CC"/>
                </a:solidFill>
                <a:latin typeface="Agency FB" panose="020B0503020202020204" pitchFamily="34" charset="0"/>
                <a:cs typeface="+mn-ea"/>
              </a:defRPr>
            </a:lvl1pPr>
          </a:lstStyle>
          <a:p>
            <a:r>
              <a:rPr lang="en-US" altLang="zh-CN" dirty="0">
                <a:sym typeface="+mn-lt"/>
              </a:rPr>
              <a:t>BUSINESS</a:t>
            </a:r>
            <a:endParaRPr lang="zh-CN" altLang="en-US" dirty="0">
              <a:sym typeface="+mn-lt"/>
            </a:endParaRPr>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2603" b="2603"/>
          <a:stretch>
            <a:fillRect/>
          </a:stretch>
        </p:blipFill>
        <p:spPr>
          <a:xfrm>
            <a:off x="1149073" y="1073795"/>
            <a:ext cx="5770341" cy="3444454"/>
          </a:xfrm>
          <a:prstGeom prst="rect">
            <a:avLst/>
          </a:prstGeom>
          <a:ln w="31750">
            <a:solidFill>
              <a:schemeClr val="tx1">
                <a:lumMod val="85000"/>
                <a:lumOff val="15000"/>
              </a:schemeClr>
            </a:solidFill>
          </a:ln>
        </p:spPr>
      </p:pic>
      <p:sp>
        <p:nvSpPr>
          <p:cNvPr id="7" name="文本框 6"/>
          <p:cNvSpPr txBox="1"/>
          <p:nvPr/>
        </p:nvSpPr>
        <p:spPr>
          <a:xfrm>
            <a:off x="2976541" y="1350790"/>
            <a:ext cx="2115404" cy="769441"/>
          </a:xfrm>
          <a:prstGeom prst="rect">
            <a:avLst/>
          </a:prstGeom>
          <a:noFill/>
        </p:spPr>
        <p:txBody>
          <a:bodyPr wrap="square" rtlCol="0">
            <a:spAutoFit/>
          </a:bodyPr>
          <a:lstStyle>
            <a:defPPr>
              <a:defRPr lang="zh-CN"/>
            </a:defPPr>
            <a:lvl1pPr algn="dist">
              <a:defRPr sz="4400">
                <a:solidFill>
                  <a:srgbClr val="534C79"/>
                </a:solidFill>
                <a:latin typeface="Agency FB" panose="020B0503020202020204" pitchFamily="34" charset="0"/>
                <a:cs typeface="+mn-ea"/>
              </a:defRPr>
            </a:lvl1pPr>
          </a:lstStyle>
          <a:p>
            <a:r>
              <a:rPr lang="en-US" altLang="zh-CN" dirty="0">
                <a:sym typeface="+mn-lt"/>
              </a:rPr>
              <a:t>Part 02</a:t>
            </a:r>
            <a:endParaRPr lang="zh-CN" altLang="en-US" dirty="0">
              <a:sym typeface="+mn-lt"/>
            </a:endParaRPr>
          </a:p>
        </p:txBody>
      </p:sp>
      <p:sp>
        <p:nvSpPr>
          <p:cNvPr id="8" name="文本框 7"/>
          <p:cNvSpPr txBox="1"/>
          <p:nvPr/>
        </p:nvSpPr>
        <p:spPr>
          <a:xfrm>
            <a:off x="1817811" y="2302258"/>
            <a:ext cx="4432864" cy="830997"/>
          </a:xfrm>
          <a:prstGeom prst="rect">
            <a:avLst/>
          </a:prstGeom>
          <a:solidFill>
            <a:srgbClr val="DA584B"/>
          </a:solidFill>
        </p:spPr>
        <p:txBody>
          <a:bodyPr wrap="square" rtlCol="0">
            <a:spAutoFit/>
          </a:bodyPr>
          <a:lstStyle/>
          <a:p>
            <a:pPr algn="dist"/>
            <a:r>
              <a:rPr lang="zh-CN" altLang="en-US" sz="4800" dirty="0">
                <a:solidFill>
                  <a:schemeClr val="bg1"/>
                </a:solidFill>
                <a:cs typeface="+mn-ea"/>
                <a:sym typeface="+mn-lt"/>
              </a:rPr>
              <a:t>请输入标题</a:t>
            </a:r>
            <a:endParaRPr lang="zh-CN" altLang="en-US" sz="4800" dirty="0">
              <a:solidFill>
                <a:schemeClr val="bg1"/>
              </a:solidFill>
              <a:cs typeface="+mn-ea"/>
              <a:sym typeface="+mn-lt"/>
            </a:endParaRPr>
          </a:p>
        </p:txBody>
      </p:sp>
      <p:sp>
        <p:nvSpPr>
          <p:cNvPr id="9" name="文本框 8"/>
          <p:cNvSpPr txBox="1"/>
          <p:nvPr/>
        </p:nvSpPr>
        <p:spPr>
          <a:xfrm>
            <a:off x="1767998" y="3276528"/>
            <a:ext cx="4482677" cy="830997"/>
          </a:xfrm>
          <a:prstGeom prst="rect">
            <a:avLst/>
          </a:prstGeom>
          <a:noFill/>
        </p:spPr>
        <p:txBody>
          <a:bodyPr wrap="square" rtlCol="0">
            <a:spAutoFit/>
          </a:bodyPr>
          <a:lstStyle/>
          <a:p>
            <a:pPr algn="ctr"/>
            <a:r>
              <a:rPr lang="en-US" altLang="zh-CN" sz="1600" dirty="0">
                <a:solidFill>
                  <a:schemeClr val="tx1">
                    <a:lumMod val="75000"/>
                    <a:lumOff val="25000"/>
                  </a:schemeClr>
                </a:solidFill>
                <a:cs typeface="+mn-ea"/>
                <a:sym typeface="+mn-lt"/>
              </a:rPr>
              <a:t> Life isn't about waiting for the storm to pass. it's about learning to dance Life isn't it's about learning to dance in the rain. </a:t>
            </a:r>
            <a:endParaRPr lang="zh-CN" altLang="en-US" sz="1600" dirty="0">
              <a:solidFill>
                <a:schemeClr val="tx1">
                  <a:lumMod val="75000"/>
                  <a:lumOff val="25000"/>
                </a:schemeClr>
              </a:solidFill>
              <a:cs typeface="+mn-ea"/>
              <a:sym typeface="+mn-lt"/>
            </a:endParaRPr>
          </a:p>
        </p:txBody>
      </p:sp>
      <p:sp>
        <p:nvSpPr>
          <p:cNvPr id="10" name="文本框 9"/>
          <p:cNvSpPr txBox="1"/>
          <p:nvPr/>
        </p:nvSpPr>
        <p:spPr>
          <a:xfrm>
            <a:off x="7319666" y="2316726"/>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1" name="文本框 10"/>
          <p:cNvSpPr txBox="1"/>
          <p:nvPr/>
        </p:nvSpPr>
        <p:spPr>
          <a:xfrm>
            <a:off x="7319666" y="2740774"/>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2" name="文本框 11"/>
          <p:cNvSpPr txBox="1"/>
          <p:nvPr/>
        </p:nvSpPr>
        <p:spPr>
          <a:xfrm>
            <a:off x="7319664" y="3216410"/>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3" name="文本框 12"/>
          <p:cNvSpPr txBox="1"/>
          <p:nvPr/>
        </p:nvSpPr>
        <p:spPr>
          <a:xfrm>
            <a:off x="7319664" y="3660433"/>
            <a:ext cx="2197863" cy="400110"/>
          </a:xfrm>
          <a:prstGeom prst="rect">
            <a:avLst/>
          </a:prstGeom>
          <a:noFill/>
        </p:spPr>
        <p:txBody>
          <a:bodyPr wrap="square" rtlCol="0">
            <a:spAutoFit/>
          </a:bodyPr>
          <a:lstStyle/>
          <a:p>
            <a:pPr marL="285750" indent="-285750">
              <a:buFont typeface="Arial" panose="020B0604020202020204" pitchFamily="34" charset="0"/>
              <a:buChar char="•"/>
            </a:pPr>
            <a:r>
              <a:rPr lang="zh-CN" altLang="en-US" sz="2000" b="1" dirty="0">
                <a:solidFill>
                  <a:schemeClr val="tx1">
                    <a:lumMod val="75000"/>
                    <a:lumOff val="25000"/>
                  </a:schemeClr>
                </a:solidFill>
                <a:cs typeface="+mn-ea"/>
                <a:sym typeface="+mn-lt"/>
              </a:rPr>
              <a:t>请输入小标题</a:t>
            </a:r>
            <a:endParaRPr lang="zh-CN" altLang="en-US" sz="2000" b="1" dirty="0">
              <a:solidFill>
                <a:schemeClr val="tx1">
                  <a:lumMod val="75000"/>
                  <a:lumOff val="25000"/>
                </a:schemeClr>
              </a:solidFill>
              <a:cs typeface="+mn-ea"/>
              <a:sym typeface="+mn-lt"/>
            </a:endParaRPr>
          </a:p>
        </p:txBody>
      </p:sp>
      <p:sp>
        <p:nvSpPr>
          <p:cNvPr id="16" name="文本框 15"/>
          <p:cNvSpPr txBox="1"/>
          <p:nvPr/>
        </p:nvSpPr>
        <p:spPr>
          <a:xfrm>
            <a:off x="9178371" y="-283131"/>
            <a:ext cx="1976940" cy="6447919"/>
          </a:xfrm>
          <a:prstGeom prst="rect">
            <a:avLst/>
          </a:prstGeom>
          <a:noFill/>
        </p:spPr>
        <p:txBody>
          <a:bodyPr wrap="square" rtlCol="0">
            <a:spAutoFit/>
          </a:bodyPr>
          <a:lstStyle/>
          <a:p>
            <a:pPr algn="dist"/>
            <a:r>
              <a:rPr lang="zh-CN" altLang="en-US" sz="41300" dirty="0">
                <a:solidFill>
                  <a:srgbClr val="DA584B"/>
                </a:solidFill>
                <a:cs typeface="+mn-ea"/>
                <a:sym typeface="+mn-lt"/>
              </a:rPr>
              <a:t>”</a:t>
            </a:r>
            <a:endParaRPr lang="zh-CN" altLang="en-US" sz="41300" dirty="0">
              <a:solidFill>
                <a:srgbClr val="DA584B"/>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80">
                                          <p:stCondLst>
                                            <p:cond delay="0"/>
                                          </p:stCondLst>
                                        </p:cTn>
                                        <p:tgtEl>
                                          <p:spTgt spid="16"/>
                                        </p:tgtEl>
                                      </p:cBhvr>
                                    </p:animEffect>
                                    <p:anim calcmode="lin" valueType="num">
                                      <p:cBhvr>
                                        <p:cTn id="73"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8" dur="26">
                                          <p:stCondLst>
                                            <p:cond delay="650"/>
                                          </p:stCondLst>
                                        </p:cTn>
                                        <p:tgtEl>
                                          <p:spTgt spid="16"/>
                                        </p:tgtEl>
                                      </p:cBhvr>
                                      <p:to x="100000" y="60000"/>
                                    </p:animScale>
                                    <p:animScale>
                                      <p:cBhvr>
                                        <p:cTn id="79" dur="166" decel="50000">
                                          <p:stCondLst>
                                            <p:cond delay="676"/>
                                          </p:stCondLst>
                                        </p:cTn>
                                        <p:tgtEl>
                                          <p:spTgt spid="16"/>
                                        </p:tgtEl>
                                      </p:cBhvr>
                                      <p:to x="100000" y="100000"/>
                                    </p:animScale>
                                    <p:animScale>
                                      <p:cBhvr>
                                        <p:cTn id="80" dur="26">
                                          <p:stCondLst>
                                            <p:cond delay="1312"/>
                                          </p:stCondLst>
                                        </p:cTn>
                                        <p:tgtEl>
                                          <p:spTgt spid="16"/>
                                        </p:tgtEl>
                                      </p:cBhvr>
                                      <p:to x="100000" y="80000"/>
                                    </p:animScale>
                                    <p:animScale>
                                      <p:cBhvr>
                                        <p:cTn id="81" dur="166" decel="50000">
                                          <p:stCondLst>
                                            <p:cond delay="1338"/>
                                          </p:stCondLst>
                                        </p:cTn>
                                        <p:tgtEl>
                                          <p:spTgt spid="16"/>
                                        </p:tgtEl>
                                      </p:cBhvr>
                                      <p:to x="100000" y="100000"/>
                                    </p:animScale>
                                    <p:animScale>
                                      <p:cBhvr>
                                        <p:cTn id="82" dur="26">
                                          <p:stCondLst>
                                            <p:cond delay="1642"/>
                                          </p:stCondLst>
                                        </p:cTn>
                                        <p:tgtEl>
                                          <p:spTgt spid="16"/>
                                        </p:tgtEl>
                                      </p:cBhvr>
                                      <p:to x="100000" y="90000"/>
                                    </p:animScale>
                                    <p:animScale>
                                      <p:cBhvr>
                                        <p:cTn id="83" dur="166" decel="50000">
                                          <p:stCondLst>
                                            <p:cond delay="1668"/>
                                          </p:stCondLst>
                                        </p:cTn>
                                        <p:tgtEl>
                                          <p:spTgt spid="16"/>
                                        </p:tgtEl>
                                      </p:cBhvr>
                                      <p:to x="100000" y="100000"/>
                                    </p:animScale>
                                    <p:animScale>
                                      <p:cBhvr>
                                        <p:cTn id="84" dur="26">
                                          <p:stCondLst>
                                            <p:cond delay="1808"/>
                                          </p:stCondLst>
                                        </p:cTn>
                                        <p:tgtEl>
                                          <p:spTgt spid="16"/>
                                        </p:tgtEl>
                                      </p:cBhvr>
                                      <p:to x="100000" y="95000"/>
                                    </p:animScale>
                                    <p:animScale>
                                      <p:cBhvr>
                                        <p:cTn id="85"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p:bldP spid="12" grpId="0"/>
      <p:bldP spid="13"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9684" y="573206"/>
            <a:ext cx="10822674" cy="5732060"/>
          </a:xfrm>
          <a:prstGeom prst="rect">
            <a:avLst/>
          </a:prstGeom>
          <a:solidFill>
            <a:srgbClr val="F9F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a:xfrm rot="5400000" flipH="1" flipV="1">
            <a:off x="2845486" y="-2416225"/>
            <a:ext cx="6501030" cy="11690448"/>
          </a:xfrm>
          <a:custGeom>
            <a:avLst/>
            <a:gdLst>
              <a:gd name="connsiteX0" fmla="*/ 6092660 w 6501030"/>
              <a:gd name="connsiteY0" fmla="*/ 991170 h 11690448"/>
              <a:gd name="connsiteX1" fmla="*/ 428840 w 6501030"/>
              <a:gd name="connsiteY1" fmla="*/ 991170 h 11690448"/>
              <a:gd name="connsiteX2" fmla="*/ 428839 w 6501030"/>
              <a:gd name="connsiteY2" fmla="*/ 10762967 h 11690448"/>
              <a:gd name="connsiteX3" fmla="*/ 6092660 w 6501030"/>
              <a:gd name="connsiteY3" fmla="*/ 10762967 h 11690448"/>
              <a:gd name="connsiteX4" fmla="*/ 6501030 w 6501030"/>
              <a:gd name="connsiteY4" fmla="*/ 0 h 11690448"/>
              <a:gd name="connsiteX5" fmla="*/ 6501030 w 6501030"/>
              <a:gd name="connsiteY5" fmla="*/ 11690448 h 11690448"/>
              <a:gd name="connsiteX6" fmla="*/ 0 w 6501030"/>
              <a:gd name="connsiteY6" fmla="*/ 11690448 h 11690448"/>
              <a:gd name="connsiteX7" fmla="*/ 0 w 6501030"/>
              <a:gd name="connsiteY7" fmla="*/ 0 h 1169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01030" h="11690448">
                <a:moveTo>
                  <a:pt x="6092660" y="991170"/>
                </a:moveTo>
                <a:lnTo>
                  <a:pt x="428840" y="991170"/>
                </a:lnTo>
                <a:lnTo>
                  <a:pt x="428839" y="10762967"/>
                </a:lnTo>
                <a:lnTo>
                  <a:pt x="6092660" y="10762967"/>
                </a:lnTo>
                <a:close/>
                <a:moveTo>
                  <a:pt x="6501030" y="0"/>
                </a:moveTo>
                <a:lnTo>
                  <a:pt x="6501030" y="11690448"/>
                </a:lnTo>
                <a:lnTo>
                  <a:pt x="0" y="11690448"/>
                </a:lnTo>
                <a:lnTo>
                  <a:pt x="0" y="0"/>
                </a:lnTo>
                <a:close/>
              </a:path>
            </a:pathLst>
          </a:custGeom>
        </p:spPr>
      </p:pic>
      <p:grpSp>
        <p:nvGrpSpPr>
          <p:cNvPr id="6" name="组合 5"/>
          <p:cNvGrpSpPr/>
          <p:nvPr/>
        </p:nvGrpSpPr>
        <p:grpSpPr>
          <a:xfrm flipH="1">
            <a:off x="4036317" y="873457"/>
            <a:ext cx="7036834" cy="431095"/>
            <a:chOff x="6191591" y="2264560"/>
            <a:chExt cx="1810564" cy="240605"/>
          </a:xfrm>
        </p:grpSpPr>
        <p:cxnSp>
          <p:nvCxnSpPr>
            <p:cNvPr id="7" name="直接箭头连接符 6"/>
            <p:cNvCxnSpPr/>
            <p:nvPr/>
          </p:nvCxnSpPr>
          <p:spPr>
            <a:xfrm>
              <a:off x="6191591" y="2505165"/>
              <a:ext cx="1810564"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91591" y="2386838"/>
              <a:ext cx="1341973"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191591" y="2264560"/>
              <a:ext cx="844311" cy="0"/>
            </a:xfrm>
            <a:prstGeom prst="straightConnector1">
              <a:avLst/>
            </a:prstGeom>
            <a:ln w="28575">
              <a:solidFill>
                <a:srgbClr val="DA584B"/>
              </a:solidFill>
              <a:prstDash val="dashDot"/>
              <a:tailEnd type="triangle"/>
            </a:ln>
          </p:spPr>
          <p:style>
            <a:lnRef idx="1">
              <a:schemeClr val="accent1"/>
            </a:lnRef>
            <a:fillRef idx="0">
              <a:schemeClr val="accent1"/>
            </a:fillRef>
            <a:effectRef idx="0">
              <a:schemeClr val="accent1"/>
            </a:effectRef>
            <a:fontRef idx="minor">
              <a:schemeClr val="tx1"/>
            </a:fontRef>
          </p:style>
        </p:cxnSp>
      </p:grpSp>
      <p:sp>
        <p:nvSpPr>
          <p:cNvPr id="10" name="平行四边形 9"/>
          <p:cNvSpPr/>
          <p:nvPr/>
        </p:nvSpPr>
        <p:spPr>
          <a:xfrm>
            <a:off x="1169800" y="772210"/>
            <a:ext cx="2637064" cy="518694"/>
          </a:xfrm>
          <a:prstGeom prst="parallelogram">
            <a:avLst>
              <a:gd name="adj" fmla="val 49926"/>
            </a:avLst>
          </a:prstGeom>
          <a:solidFill>
            <a:srgbClr val="DA584B"/>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455887" y="781332"/>
            <a:ext cx="2064889" cy="523220"/>
          </a:xfrm>
          <a:prstGeom prst="rect">
            <a:avLst/>
          </a:prstGeom>
          <a:noFill/>
        </p:spPr>
        <p:txBody>
          <a:bodyPr wrap="square" rtlCol="0">
            <a:spAutoFit/>
          </a:bodyPr>
          <a:lstStyle/>
          <a:p>
            <a:pPr algn="dist"/>
            <a:r>
              <a:rPr lang="zh-CN" altLang="en-US" sz="2800" i="1" dirty="0">
                <a:solidFill>
                  <a:schemeClr val="bg1"/>
                </a:solidFill>
                <a:cs typeface="+mn-ea"/>
                <a:sym typeface="+mn-lt"/>
              </a:rPr>
              <a:t>输入标题</a:t>
            </a:r>
            <a:endParaRPr lang="zh-CN" altLang="en-US" sz="2800" i="1" dirty="0">
              <a:solidFill>
                <a:schemeClr val="bg1"/>
              </a:solidFill>
              <a:cs typeface="+mn-ea"/>
              <a:sym typeface="+mn-lt"/>
            </a:endParaRPr>
          </a:p>
        </p:txBody>
      </p:sp>
      <p:sp>
        <p:nvSpPr>
          <p:cNvPr id="12" name="文本框 11"/>
          <p:cNvSpPr txBox="1"/>
          <p:nvPr/>
        </p:nvSpPr>
        <p:spPr>
          <a:xfrm>
            <a:off x="3703752" y="2061393"/>
            <a:ext cx="2015488" cy="523220"/>
          </a:xfrm>
          <a:prstGeom prst="rect">
            <a:avLst/>
          </a:prstGeom>
          <a:noFill/>
        </p:spPr>
        <p:txBody>
          <a:bodyPr wrap="none" rtlCol="0">
            <a:spAutoFit/>
          </a:bodyPr>
          <a:lstStyle>
            <a:defPPr>
              <a:defRPr lang="zh-CN"/>
            </a:defPPr>
            <a:lvl1pPr>
              <a:defRPr sz="2800">
                <a:latin typeface="+mj-ea"/>
                <a:ea typeface="+mj-ea"/>
              </a:defRPr>
            </a:lvl1pPr>
          </a:lstStyle>
          <a:p>
            <a:r>
              <a:rPr lang="en-US" altLang="zh-CN" dirty="0">
                <a:solidFill>
                  <a:schemeClr val="tx1">
                    <a:lumMod val="85000"/>
                    <a:lumOff val="15000"/>
                  </a:schemeClr>
                </a:solidFill>
                <a:latin typeface="+mn-lt"/>
                <a:ea typeface="+mn-ea"/>
                <a:cs typeface="+mn-ea"/>
                <a:sym typeface="+mn-lt"/>
              </a:rPr>
              <a:t>COMPANY</a:t>
            </a:r>
            <a:endParaRPr lang="zh-CN" altLang="en-US" dirty="0">
              <a:solidFill>
                <a:schemeClr val="tx1">
                  <a:lumMod val="85000"/>
                  <a:lumOff val="15000"/>
                </a:schemeClr>
              </a:solidFill>
              <a:latin typeface="+mn-lt"/>
              <a:ea typeface="+mn-ea"/>
              <a:cs typeface="+mn-ea"/>
              <a:sym typeface="+mn-lt"/>
            </a:endParaRPr>
          </a:p>
        </p:txBody>
      </p:sp>
      <p:sp>
        <p:nvSpPr>
          <p:cNvPr id="13" name="文本框 12"/>
          <p:cNvSpPr txBox="1"/>
          <p:nvPr/>
        </p:nvSpPr>
        <p:spPr>
          <a:xfrm>
            <a:off x="3703752" y="2644064"/>
            <a:ext cx="2772875" cy="523220"/>
          </a:xfrm>
          <a:prstGeom prst="rect">
            <a:avLst/>
          </a:prstGeom>
          <a:noFill/>
        </p:spPr>
        <p:txBody>
          <a:bodyPr wrap="none" rtlCol="0">
            <a:spAutoFit/>
          </a:bodyPr>
          <a:lstStyle/>
          <a:p>
            <a:r>
              <a:rPr lang="en-US" altLang="zh-CN" sz="2800" dirty="0">
                <a:solidFill>
                  <a:schemeClr val="tx1">
                    <a:lumMod val="85000"/>
                    <a:lumOff val="15000"/>
                  </a:schemeClr>
                </a:solidFill>
                <a:cs typeface="+mn-ea"/>
                <a:sym typeface="+mn-lt"/>
              </a:rPr>
              <a:t>INFORMATION</a:t>
            </a:r>
            <a:endParaRPr lang="en-US" altLang="zh-CN" sz="2800" dirty="0">
              <a:solidFill>
                <a:schemeClr val="tx1">
                  <a:lumMod val="85000"/>
                  <a:lumOff val="15000"/>
                </a:schemeClr>
              </a:solidFill>
              <a:cs typeface="+mn-ea"/>
              <a:sym typeface="+mn-lt"/>
            </a:endParaRPr>
          </a:p>
        </p:txBody>
      </p:sp>
      <p:sp>
        <p:nvSpPr>
          <p:cNvPr id="14" name="Rectangle 39"/>
          <p:cNvSpPr/>
          <p:nvPr/>
        </p:nvSpPr>
        <p:spPr>
          <a:xfrm>
            <a:off x="3806863" y="3287252"/>
            <a:ext cx="7152631" cy="2215991"/>
          </a:xfrm>
          <a:prstGeom prst="rect">
            <a:avLst/>
          </a:prstGeom>
        </p:spPr>
        <p:txBody>
          <a:bodyPr wrap="square" lIns="0" tIns="0" rIns="0" bIns="0">
            <a:spAutoFit/>
          </a:bodyPr>
          <a:lstStyle/>
          <a:p>
            <a:pPr defTabSz="866775" fontAlgn="base">
              <a:lnSpc>
                <a:spcPct val="200000"/>
              </a:lnSpc>
              <a:spcBef>
                <a:spcPct val="0"/>
              </a:spcBef>
              <a:spcAft>
                <a:spcPct val="0"/>
              </a:spcAft>
            </a:pPr>
            <a:r>
              <a:rPr lang="zh-CN" altLang="en-US" dirty="0">
                <a:solidFill>
                  <a:schemeClr val="tx1">
                    <a:lumMod val="85000"/>
                    <a:lumOff val="15000"/>
                  </a:schemeClr>
                </a:solidFill>
                <a:cs typeface="+mn-ea"/>
                <a:sym typeface="+mn-lt"/>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单击添加详细文字说明</a:t>
            </a:r>
            <a:endParaRPr lang="zh-CN" altLang="en-US" dirty="0">
              <a:solidFill>
                <a:schemeClr val="tx1">
                  <a:lumMod val="85000"/>
                  <a:lumOff val="15000"/>
                </a:schemeClr>
              </a:solidFill>
              <a:cs typeface="+mn-ea"/>
              <a:sym typeface="+mn-lt"/>
            </a:endParaRPr>
          </a:p>
        </p:txBody>
      </p:sp>
      <p:sp>
        <p:nvSpPr>
          <p:cNvPr id="16" name="文本框 15"/>
          <p:cNvSpPr txBox="1"/>
          <p:nvPr/>
        </p:nvSpPr>
        <p:spPr>
          <a:xfrm>
            <a:off x="1120119" y="3049865"/>
            <a:ext cx="2400657" cy="2525331"/>
          </a:xfrm>
          <a:prstGeom prst="rect">
            <a:avLst/>
          </a:prstGeom>
          <a:noFill/>
        </p:spPr>
        <p:txBody>
          <a:bodyPr vert="eaVert" wrap="square" rtlCol="0">
            <a:spAutoFit/>
          </a:bodyPr>
          <a:lstStyle/>
          <a:p>
            <a:pPr algn="dist"/>
            <a:r>
              <a:rPr lang="en-US" altLang="zh-CN" sz="7200" dirty="0">
                <a:solidFill>
                  <a:srgbClr val="504975"/>
                </a:solidFill>
                <a:effectLst>
                  <a:outerShdw blurRad="101600" sx="103000" sy="103000" algn="ctr" rotWithShape="0">
                    <a:prstClr val="black">
                      <a:alpha val="20000"/>
                    </a:prstClr>
                  </a:outerShdw>
                </a:effectLst>
                <a:cs typeface="+mn-ea"/>
                <a:sym typeface="+mn-lt"/>
              </a:rPr>
              <a:t>BUSINESS</a:t>
            </a:r>
            <a:endParaRPr lang="zh-CN" altLang="en-US" sz="7200" dirty="0">
              <a:solidFill>
                <a:srgbClr val="504975"/>
              </a:solidFill>
              <a:effectLst>
                <a:outerShdw blurRad="101600" sx="103000" sy="103000" algn="ctr" rotWithShape="0">
                  <a:prstClr val="black">
                    <a:alpha val="20000"/>
                  </a:prstClr>
                </a:outerShdw>
              </a:effectLst>
              <a:cs typeface="+mn-ea"/>
              <a:sym typeface="+mn-lt"/>
            </a:endParaRPr>
          </a:p>
        </p:txBody>
      </p:sp>
    </p:spTree>
  </p:cSld>
  <p:clrMapOvr>
    <a:masterClrMapping/>
  </p:clrMapOvr>
  <p:transition spd="med" advTm="0">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750"/>
                                        <p:tgtEl>
                                          <p:spTgt spid="12"/>
                                        </p:tgtEl>
                                      </p:cBhvr>
                                    </p:animEffect>
                                  </p:childTnLst>
                                </p:cTn>
                              </p:par>
                              <p:par>
                                <p:cTn id="25" presetID="35" presetClass="path" presetSubtype="0" decel="100000" fill="hold" grpId="1" nodeType="withEffect">
                                  <p:stCondLst>
                                    <p:cond delay="0"/>
                                  </p:stCondLst>
                                  <p:childTnLst>
                                    <p:animMotion origin="layout" path="M -3.125E-6 3.7037E-6 L -0.04557 3.7037E-6 " pathEditMode="relative" rAng="0" ptsTypes="AA">
                                      <p:cBhvr>
                                        <p:cTn id="26" dur="1500" spd="-100000" fill="hold"/>
                                        <p:tgtEl>
                                          <p:spTgt spid="12"/>
                                        </p:tgtEl>
                                        <p:attrNameLst>
                                          <p:attrName>ppt_x</p:attrName>
                                          <p:attrName>ppt_y</p:attrName>
                                        </p:attrNameLst>
                                      </p:cBhvr>
                                      <p:rCtr x="-2279" y="0"/>
                                    </p:animMotion>
                                  </p:childTnLst>
                                </p:cTn>
                              </p:par>
                              <p:par>
                                <p:cTn id="27" presetID="10" presetClass="entr" presetSubtype="0" fill="hold" grpId="0" nodeType="withEffect">
                                  <p:stCondLst>
                                    <p:cond delay="25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750"/>
                                        <p:tgtEl>
                                          <p:spTgt spid="13"/>
                                        </p:tgtEl>
                                      </p:cBhvr>
                                    </p:animEffect>
                                  </p:childTnLst>
                                </p:cTn>
                              </p:par>
                              <p:par>
                                <p:cTn id="30" presetID="35" presetClass="path" presetSubtype="0" decel="100000" fill="hold" grpId="1" nodeType="withEffect">
                                  <p:stCondLst>
                                    <p:cond delay="250"/>
                                  </p:stCondLst>
                                  <p:childTnLst>
                                    <p:animMotion origin="layout" path="M -2.08333E-7 -4.07407E-6 L -0.04557 -4.07407E-6 " pathEditMode="relative" rAng="0" ptsTypes="AA">
                                      <p:cBhvr>
                                        <p:cTn id="31" dur="1500" spd="-100000" fill="hold"/>
                                        <p:tgtEl>
                                          <p:spTgt spid="13"/>
                                        </p:tgtEl>
                                        <p:attrNameLst>
                                          <p:attrName>ppt_x</p:attrName>
                                          <p:attrName>ppt_y</p:attrName>
                                        </p:attrNameLst>
                                      </p:cBhvr>
                                      <p:rCtr x="-2279" y="0"/>
                                    </p:animMotion>
                                  </p:childTnLst>
                                </p:cTn>
                              </p:par>
                            </p:childTnLst>
                          </p:cTn>
                        </p:par>
                        <p:par>
                          <p:cTn id="32" fill="hold">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500"/>
                                        <p:tgtEl>
                                          <p:spTgt spid="14"/>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2" grpId="1"/>
      <p:bldP spid="13" grpId="0"/>
      <p:bldP spid="13" grpId="1"/>
      <p:bldP spid="14" grpId="0"/>
      <p:bldP spid="16" grpId="0"/>
    </p:bldLst>
  </p:timing>
</p:sld>
</file>

<file path=ppt/tags/tag1.xml><?xml version="1.0" encoding="utf-8"?>
<p:tagLst xmlns:p="http://schemas.openxmlformats.org/presentationml/2006/main">
  <p:tag name="MH" val="20160202082519"/>
  <p:tag name="MH_LIBRARY" val="GRAPHIC"/>
  <p:tag name="MH_TYPE" val="Text"/>
  <p:tag name="MH_ORDER" val="1"/>
</p:tagLst>
</file>

<file path=ppt/tags/tag2.xml><?xml version="1.0" encoding="utf-8"?>
<p:tagLst xmlns:p="http://schemas.openxmlformats.org/presentationml/2006/main">
  <p:tag name="MH" val="20160202082519"/>
  <p:tag name="MH_LIBRARY" val="GRAPHIC"/>
  <p:tag name="MH_TYPE" val="SubTitle"/>
  <p:tag name="MH_ORDER" val="1"/>
</p:tagLst>
</file>

<file path=ppt/tags/tag3.xml><?xml version="1.0" encoding="utf-8"?>
<p:tagLst xmlns:p="http://schemas.openxmlformats.org/presentationml/2006/main">
  <p:tag name="MH" val="20160202082519"/>
  <p:tag name="MH_LIBRARY" val="GRAPHIC"/>
  <p:tag name="MH_TYPE" val="Text"/>
  <p:tag name="MH_ORDER" val="1"/>
</p:tagLst>
</file>

<file path=ppt/tags/tag4.xml><?xml version="1.0" encoding="utf-8"?>
<p:tagLst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大字报风格">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az0sqkq">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4341</Words>
  <Application>WPS 演示</Application>
  <PresentationFormat>自定义</PresentationFormat>
  <Paragraphs>475</Paragraphs>
  <Slides>25</Slides>
  <Notes>4</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25</vt:i4>
      </vt:variant>
    </vt:vector>
  </HeadingPairs>
  <TitlesOfParts>
    <vt:vector size="46" baseType="lpstr">
      <vt:lpstr>Arial</vt:lpstr>
      <vt:lpstr>宋体</vt:lpstr>
      <vt:lpstr>Wingdings</vt:lpstr>
      <vt:lpstr>Agency FB</vt:lpstr>
      <vt:lpstr>Trebuchet MS</vt:lpstr>
      <vt:lpstr>微软雅黑</vt:lpstr>
      <vt:lpstr>Arial Unicode MS</vt:lpstr>
      <vt:lpstr>等线</vt:lpstr>
      <vt:lpstr>Bebas Neue</vt:lpstr>
      <vt:lpstr>Segoe Print</vt:lpstr>
      <vt:lpstr>Roboto Light</vt:lpstr>
      <vt:lpstr>Vrinda</vt:lpstr>
      <vt:lpstr>Lato Light</vt:lpstr>
      <vt:lpstr>Calibri Light</vt:lpstr>
      <vt:lpstr>Calibri</vt:lpstr>
      <vt:lpstr>Source Han Sans CN Normal</vt:lpstr>
      <vt:lpstr>MS UI Gothic</vt:lpstr>
      <vt:lpstr>汉仪中圆简</vt:lpstr>
      <vt:lpstr>Arial</vt:lpstr>
      <vt:lpstr>大字报风格</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复古风</dc:title>
  <dc:creator>第一PPT</dc:creator>
  <cp:keywords>www.1ppt.com</cp:keywords>
  <dc:description>www.1ppt.com</dc:description>
  <cp:lastModifiedBy>铭</cp:lastModifiedBy>
  <cp:revision>460</cp:revision>
  <dcterms:created xsi:type="dcterms:W3CDTF">2019-07-04T08:14:00Z</dcterms:created>
  <dcterms:modified xsi:type="dcterms:W3CDTF">2022-01-21T03:22:38Z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48B8CE7EEACD4C3BB991A375597EB73E</vt:lpwstr>
  </property>
  <property fmtid="{D5CDD505-2E9C-101B-9397-08002B2CF9AE}" pid="3" name="KSOProductBuildVer">
    <vt:lpwstr>2052-11.1.0.11045</vt:lpwstr>
  </property>
</Properties>
</file>