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5"/>
  </p:notesMasterIdLst>
  <p:sldIdLst>
    <p:sldId id="259" r:id="rId4"/>
    <p:sldId id="261" r:id="rId6"/>
    <p:sldId id="284" r:id="rId7"/>
    <p:sldId id="262" r:id="rId8"/>
    <p:sldId id="265" r:id="rId9"/>
    <p:sldId id="266" r:id="rId10"/>
    <p:sldId id="263" r:id="rId11"/>
    <p:sldId id="267" r:id="rId12"/>
    <p:sldId id="270" r:id="rId13"/>
    <p:sldId id="268" r:id="rId14"/>
    <p:sldId id="271" r:id="rId15"/>
    <p:sldId id="269" r:id="rId16"/>
    <p:sldId id="272" r:id="rId17"/>
    <p:sldId id="273" r:id="rId18"/>
    <p:sldId id="274" r:id="rId19"/>
    <p:sldId id="275" r:id="rId20"/>
    <p:sldId id="276" r:id="rId21"/>
    <p:sldId id="285" r:id="rId22"/>
    <p:sldId id="278" r:id="rId23"/>
    <p:sldId id="277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2D2B"/>
    <a:srgbClr val="E3D2AE"/>
    <a:srgbClr val="C2191F"/>
    <a:srgbClr val="FF9409"/>
    <a:srgbClr val="9E211B"/>
    <a:srgbClr val="DAECF7"/>
    <a:srgbClr val="C7020C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>
        <p:scale>
          <a:sx n="66" d="100"/>
          <a:sy n="66" d="100"/>
        </p:scale>
        <p:origin x="-2310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623F3-C229-46DA-8CB4-EAC4A51DB6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E0E0F-FBFB-4551-B34B-C17C99D30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726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6" y="176814"/>
            <a:ext cx="11692128" cy="6489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726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3D2A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6" y="176814"/>
            <a:ext cx="11692128" cy="648903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44961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726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3D2A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6" y="176814"/>
            <a:ext cx="11692128" cy="648903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404" y="2432120"/>
            <a:ext cx="4879100" cy="19599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65763" y="4724616"/>
            <a:ext cx="5516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9E2D2B"/>
                </a:solidFill>
                <a:cs typeface="+mn-ea"/>
                <a:sym typeface="+mn-lt"/>
              </a:rPr>
              <a:t>劳动节主题班会模板</a:t>
            </a:r>
            <a:endParaRPr kumimoji="1" lang="zh-CN" altLang="en-US" sz="44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015430"/>
            <a:ext cx="4557485" cy="4468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889118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清晨，当你还在梦中的时候，清洁工人们就把每条大街小巷打扫了一遍。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261" y="2121107"/>
            <a:ext cx="4400240" cy="440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273805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如果没有开车的司机伯伯，人们哪儿也不能去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287" y="2630377"/>
            <a:ext cx="5250063" cy="4335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5295510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医院里，医生和护士匆忙的工作着，全靠他们的帮助，病人们才恢复健康。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9707" y="2157727"/>
            <a:ext cx="4866011" cy="4130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273805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田野里的农民伯伯顶着火辣的太阳，流着汗辛勤的播种粮食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0131" y="1783987"/>
            <a:ext cx="3190387" cy="4706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5295510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听，工地上传来机器的声音，那是建筑工人在为我们建造美丽的家园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35" y="2246293"/>
            <a:ext cx="2544162" cy="4466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483" y="3296451"/>
            <a:ext cx="2872366" cy="28017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273805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商店里整理货物，售货货品的售货员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651" y="2289433"/>
            <a:ext cx="4750194" cy="4032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5295510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正因为有了叔叔阿姨们的辛勤的劳动，我们才会过着幸福的生活。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66" y="1955636"/>
            <a:ext cx="3577244" cy="46999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pic>
        <p:nvPicPr>
          <p:cNvPr id="3" name="图片 2" descr="D:\办公资源网录入\PPT录入素材\photo-1491841550275-ad7854e35ca6.jpgphoto-1491841550275-ad7854e35ca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59774" y="2609944"/>
            <a:ext cx="4268470" cy="3200400"/>
          </a:xfrm>
          <a:prstGeom prst="rect">
            <a:avLst/>
          </a:prstGeom>
        </p:spPr>
      </p:pic>
      <p:pic>
        <p:nvPicPr>
          <p:cNvPr id="4" name="图片 3" descr="D:\办公资源网录入\PPT录入素材\photo-1459356979461-dae1b8dcb702.jpgphoto-1459356979461-dae1b8dcb702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6796183" y="2632169"/>
            <a:ext cx="4760595" cy="31738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05287" y="3384030"/>
            <a:ext cx="2788170" cy="1678898"/>
          </a:xfrm>
          <a:prstGeom prst="rect">
            <a:avLst/>
          </a:prstGeom>
          <a:solidFill>
            <a:srgbClr val="9E2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6000" b="1" dirty="0">
                <a:cs typeface="+mn-ea"/>
                <a:sym typeface="+mn-lt"/>
              </a:rPr>
              <a:t>园丁</a:t>
            </a:r>
            <a:endParaRPr kumimoji="1" lang="zh-CN" altLang="en-US" sz="6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1048" y="2535890"/>
            <a:ext cx="5516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solidFill>
                  <a:srgbClr val="9E2D2B"/>
                </a:solidFill>
                <a:cs typeface="+mn-ea"/>
                <a:sym typeface="+mn-lt"/>
              </a:rPr>
              <a:t>第三章</a:t>
            </a:r>
            <a:endParaRPr kumimoji="1" lang="zh-CN" altLang="en-US" sz="44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1048" y="4152903"/>
            <a:ext cx="6811182" cy="599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我是小小劳动者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015430"/>
            <a:ext cx="4557485" cy="4468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3604" y="2724147"/>
            <a:ext cx="6811182" cy="2627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我是小小劳动者</a:t>
            </a:r>
            <a:endParaRPr kumimoji="1" lang="en-US" altLang="zh-CN" sz="4000" b="1" dirty="0">
              <a:solidFill>
                <a:srgbClr val="9E2D2B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我会做很多劳动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94" y="2061029"/>
            <a:ext cx="3870610" cy="44258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1048" y="2457760"/>
            <a:ext cx="5516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solidFill>
                  <a:srgbClr val="9E2D2B"/>
                </a:solidFill>
                <a:cs typeface="+mn-ea"/>
                <a:sym typeface="+mn-lt"/>
              </a:rPr>
              <a:t>教学目标</a:t>
            </a:r>
            <a:endParaRPr kumimoji="1" lang="zh-CN" altLang="en-US" sz="44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5171607" y="3507698"/>
            <a:ext cx="6340839" cy="599607"/>
            <a:chOff x="5171607" y="3507698"/>
            <a:chExt cx="6340839" cy="599607"/>
          </a:xfrm>
        </p:grpSpPr>
        <p:sp>
          <p:nvSpPr>
            <p:cNvPr id="5" name="矩形 4"/>
            <p:cNvSpPr/>
            <p:nvPr/>
          </p:nvSpPr>
          <p:spPr>
            <a:xfrm>
              <a:off x="5171607" y="3507698"/>
              <a:ext cx="599607" cy="599607"/>
            </a:xfrm>
            <a:prstGeom prst="rect">
              <a:avLst/>
            </a:prstGeom>
            <a:solidFill>
              <a:srgbClr val="9E2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1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71214" y="3507698"/>
              <a:ext cx="5741232" cy="599607"/>
            </a:xfrm>
            <a:prstGeom prst="rect">
              <a:avLst/>
            </a:prstGeom>
            <a:noFill/>
            <a:ln>
              <a:solidFill>
                <a:srgbClr val="9E2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>
                  <a:solidFill>
                    <a:srgbClr val="9E2D2B"/>
                  </a:solidFill>
                  <a:cs typeface="+mn-ea"/>
                  <a:sym typeface="+mn-lt"/>
                </a:rPr>
                <a:t>知道</a:t>
              </a:r>
              <a:r>
                <a:rPr kumimoji="1" lang="en-US" altLang="zh-CN" dirty="0">
                  <a:solidFill>
                    <a:srgbClr val="9E2D2B"/>
                  </a:solidFill>
                  <a:cs typeface="+mn-ea"/>
                  <a:sym typeface="+mn-lt"/>
                </a:rPr>
                <a:t>5</a:t>
              </a:r>
              <a:r>
                <a:rPr kumimoji="1" lang="zh-CN" altLang="en-US" dirty="0">
                  <a:solidFill>
                    <a:srgbClr val="9E2D2B"/>
                  </a:solidFill>
                  <a:cs typeface="+mn-ea"/>
                  <a:sym typeface="+mn-lt"/>
                </a:rPr>
                <a:t>月</a:t>
              </a:r>
              <a:r>
                <a:rPr kumimoji="1" lang="en-US" altLang="zh-CN" dirty="0">
                  <a:solidFill>
                    <a:srgbClr val="9E2D2B"/>
                  </a:solidFill>
                  <a:cs typeface="+mn-ea"/>
                  <a:sym typeface="+mn-lt"/>
                </a:rPr>
                <a:t>1</a:t>
              </a:r>
              <a:r>
                <a:rPr kumimoji="1" lang="zh-CN" altLang="en-US" dirty="0">
                  <a:solidFill>
                    <a:srgbClr val="9E2D2B"/>
                  </a:solidFill>
                  <a:cs typeface="+mn-ea"/>
                  <a:sym typeface="+mn-lt"/>
                </a:rPr>
                <a:t>日是国际劳动节，初步了解五一劳动节的由来</a:t>
              </a:r>
              <a:endParaRPr kumimoji="1" lang="zh-CN" altLang="en-US" dirty="0">
                <a:solidFill>
                  <a:srgbClr val="9E2D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5171607" y="4387802"/>
            <a:ext cx="6340839" cy="599607"/>
            <a:chOff x="5171607" y="3507698"/>
            <a:chExt cx="6340839" cy="599607"/>
          </a:xfrm>
        </p:grpSpPr>
        <p:sp>
          <p:nvSpPr>
            <p:cNvPr id="10" name="矩形 9"/>
            <p:cNvSpPr/>
            <p:nvPr/>
          </p:nvSpPr>
          <p:spPr>
            <a:xfrm>
              <a:off x="5171607" y="3507698"/>
              <a:ext cx="599607" cy="599607"/>
            </a:xfrm>
            <a:prstGeom prst="rect">
              <a:avLst/>
            </a:prstGeom>
            <a:solidFill>
              <a:srgbClr val="9E2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2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71214" y="3507698"/>
              <a:ext cx="5741232" cy="599607"/>
            </a:xfrm>
            <a:prstGeom prst="rect">
              <a:avLst/>
            </a:prstGeom>
            <a:noFill/>
            <a:ln>
              <a:solidFill>
                <a:srgbClr val="9E2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zh-CN" altLang="en-US" dirty="0">
                  <a:solidFill>
                    <a:srgbClr val="9E2D2B"/>
                  </a:solidFill>
                  <a:cs typeface="+mn-ea"/>
                  <a:sym typeface="+mn-lt"/>
                </a:rPr>
                <a:t>懂得尊重他人的劳动，关心身边的事</a:t>
              </a:r>
              <a:endParaRPr kumimoji="1" lang="zh-CN" altLang="en-US" dirty="0">
                <a:solidFill>
                  <a:srgbClr val="9E2D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171607" y="5275456"/>
            <a:ext cx="6340839" cy="599607"/>
            <a:chOff x="5171607" y="3507698"/>
            <a:chExt cx="6340839" cy="599607"/>
          </a:xfrm>
        </p:grpSpPr>
        <p:sp>
          <p:nvSpPr>
            <p:cNvPr id="13" name="矩形 12"/>
            <p:cNvSpPr/>
            <p:nvPr/>
          </p:nvSpPr>
          <p:spPr>
            <a:xfrm>
              <a:off x="5171607" y="3507698"/>
              <a:ext cx="599607" cy="599607"/>
            </a:xfrm>
            <a:prstGeom prst="rect">
              <a:avLst/>
            </a:prstGeom>
            <a:solidFill>
              <a:srgbClr val="9E2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3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71214" y="3507698"/>
              <a:ext cx="5741232" cy="599607"/>
            </a:xfrm>
            <a:prstGeom prst="rect">
              <a:avLst/>
            </a:prstGeom>
            <a:noFill/>
            <a:ln>
              <a:solidFill>
                <a:srgbClr val="9E2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zh-CN" altLang="en-US" dirty="0">
                  <a:solidFill>
                    <a:srgbClr val="9E2D2B"/>
                  </a:solidFill>
                  <a:cs typeface="+mn-ea"/>
                  <a:sym typeface="+mn-lt"/>
                </a:rPr>
                <a:t>积极参与活动，体验自我的价值</a:t>
              </a:r>
              <a:endParaRPr kumimoji="1" lang="zh-CN" altLang="en-US" dirty="0">
                <a:solidFill>
                  <a:srgbClr val="9E2D2B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015430"/>
            <a:ext cx="4557485" cy="4468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193" y="2799097"/>
            <a:ext cx="6811182" cy="2627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我是小小劳动者</a:t>
            </a:r>
            <a:endParaRPr kumimoji="1" lang="en-US" altLang="zh-CN" sz="4000" b="1" dirty="0">
              <a:solidFill>
                <a:srgbClr val="9E2D2B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我是一个粉刷匠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514" y="1886199"/>
            <a:ext cx="4344293" cy="46396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9113" y="6720613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90347" y="2724147"/>
            <a:ext cx="6811182" cy="2627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我是小小劳动者</a:t>
            </a:r>
            <a:endParaRPr kumimoji="1" lang="en-US" altLang="zh-CN" sz="4000" b="1" dirty="0">
              <a:solidFill>
                <a:srgbClr val="9E2D2B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我会打扫卫生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51970" y="2487998"/>
            <a:ext cx="4136029" cy="3905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193" y="2799097"/>
            <a:ext cx="6811182" cy="2627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我是小小劳动者</a:t>
            </a:r>
            <a:endParaRPr kumimoji="1" lang="en-US" altLang="zh-CN" sz="4000" b="1" dirty="0">
              <a:solidFill>
                <a:srgbClr val="9E2D2B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我会打扫垃圾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590" y="2639010"/>
            <a:ext cx="5001598" cy="3522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701" y="2432120"/>
            <a:ext cx="4879100" cy="195999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87061" y="4724616"/>
            <a:ext cx="55163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dirty="0">
                <a:solidFill>
                  <a:srgbClr val="9E2D2B"/>
                </a:solidFill>
                <a:cs typeface="+mn-ea"/>
                <a:sym typeface="+mn-lt"/>
              </a:rPr>
              <a:t>劳动最光荣</a:t>
            </a:r>
            <a:endParaRPr kumimoji="1" lang="zh-CN" altLang="en-US" sz="8000" dirty="0">
              <a:solidFill>
                <a:srgbClr val="9E2D2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1048" y="2457760"/>
            <a:ext cx="5516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solidFill>
                  <a:srgbClr val="9E2D2B"/>
                </a:solidFill>
                <a:cs typeface="+mn-ea"/>
                <a:sym typeface="+mn-lt"/>
              </a:rPr>
              <a:t>目录</a:t>
            </a:r>
            <a:endParaRPr kumimoji="1" lang="zh-CN" altLang="en-US" sz="44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5171607" y="3507698"/>
            <a:ext cx="6340839" cy="599607"/>
            <a:chOff x="5171607" y="3507698"/>
            <a:chExt cx="6340839" cy="599607"/>
          </a:xfrm>
        </p:grpSpPr>
        <p:sp>
          <p:nvSpPr>
            <p:cNvPr id="5" name="矩形 4"/>
            <p:cNvSpPr/>
            <p:nvPr/>
          </p:nvSpPr>
          <p:spPr>
            <a:xfrm>
              <a:off x="5171607" y="3507698"/>
              <a:ext cx="599607" cy="599607"/>
            </a:xfrm>
            <a:prstGeom prst="rect">
              <a:avLst/>
            </a:prstGeom>
            <a:solidFill>
              <a:srgbClr val="9E2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1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71214" y="3507698"/>
              <a:ext cx="5741232" cy="599607"/>
            </a:xfrm>
            <a:prstGeom prst="rect">
              <a:avLst/>
            </a:prstGeom>
            <a:noFill/>
            <a:ln>
              <a:solidFill>
                <a:srgbClr val="9E2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zh-CN" altLang="en-US" sz="3200" b="1" dirty="0">
                  <a:solidFill>
                    <a:srgbClr val="9E2D2B"/>
                  </a:solidFill>
                  <a:cs typeface="+mn-ea"/>
                  <a:sym typeface="+mn-lt"/>
                </a:rPr>
                <a:t>劳动节的由来</a:t>
              </a:r>
              <a:endParaRPr kumimoji="1" lang="zh-CN" altLang="en-US" sz="3200" b="1" dirty="0">
                <a:solidFill>
                  <a:srgbClr val="9E2D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5171607" y="4387802"/>
            <a:ext cx="6340839" cy="599607"/>
            <a:chOff x="5171607" y="3507698"/>
            <a:chExt cx="6340839" cy="599607"/>
          </a:xfrm>
        </p:grpSpPr>
        <p:sp>
          <p:nvSpPr>
            <p:cNvPr id="10" name="矩形 9"/>
            <p:cNvSpPr/>
            <p:nvPr/>
          </p:nvSpPr>
          <p:spPr>
            <a:xfrm>
              <a:off x="5171607" y="3507698"/>
              <a:ext cx="599607" cy="599607"/>
            </a:xfrm>
            <a:prstGeom prst="rect">
              <a:avLst/>
            </a:prstGeom>
            <a:solidFill>
              <a:srgbClr val="9E2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2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71214" y="3507698"/>
              <a:ext cx="5741232" cy="599607"/>
            </a:xfrm>
            <a:prstGeom prst="rect">
              <a:avLst/>
            </a:prstGeom>
            <a:noFill/>
            <a:ln>
              <a:solidFill>
                <a:srgbClr val="9E2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zh-CN" altLang="en-US" sz="3200" b="1" dirty="0">
                  <a:solidFill>
                    <a:srgbClr val="9E2D2B"/>
                  </a:solidFill>
                  <a:cs typeface="+mn-ea"/>
                  <a:sym typeface="+mn-lt"/>
                </a:rPr>
                <a:t>辛勤的劳动者</a:t>
              </a:r>
              <a:endParaRPr kumimoji="1" lang="zh-CN" altLang="en-US" sz="3200" b="1" dirty="0">
                <a:solidFill>
                  <a:srgbClr val="9E2D2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171607" y="5275456"/>
            <a:ext cx="6340839" cy="599607"/>
            <a:chOff x="5171607" y="3507698"/>
            <a:chExt cx="6340839" cy="599607"/>
          </a:xfrm>
        </p:grpSpPr>
        <p:sp>
          <p:nvSpPr>
            <p:cNvPr id="13" name="矩形 12"/>
            <p:cNvSpPr/>
            <p:nvPr/>
          </p:nvSpPr>
          <p:spPr>
            <a:xfrm>
              <a:off x="5171607" y="3507698"/>
              <a:ext cx="599607" cy="599607"/>
            </a:xfrm>
            <a:prstGeom prst="rect">
              <a:avLst/>
            </a:prstGeom>
            <a:solidFill>
              <a:srgbClr val="9E2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3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71214" y="3507698"/>
              <a:ext cx="5741232" cy="599607"/>
            </a:xfrm>
            <a:prstGeom prst="rect">
              <a:avLst/>
            </a:prstGeom>
            <a:noFill/>
            <a:ln>
              <a:solidFill>
                <a:srgbClr val="9E2D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zh-CN" altLang="en-US" sz="3200" b="1" dirty="0">
                  <a:solidFill>
                    <a:srgbClr val="9E2D2B"/>
                  </a:solidFill>
                  <a:cs typeface="+mn-ea"/>
                  <a:sym typeface="+mn-lt"/>
                </a:rPr>
                <a:t>我是小小劳动者</a:t>
              </a:r>
              <a:endParaRPr kumimoji="1" lang="zh-CN" altLang="en-US" sz="3200" b="1" dirty="0">
                <a:solidFill>
                  <a:srgbClr val="9E2D2B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015430"/>
            <a:ext cx="4557485" cy="4468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1048" y="2535890"/>
            <a:ext cx="5516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>
                <a:solidFill>
                  <a:srgbClr val="9E2D2B"/>
                </a:solidFill>
                <a:cs typeface="+mn-ea"/>
                <a:sym typeface="+mn-lt"/>
              </a:rPr>
              <a:t>第一章</a:t>
            </a:r>
            <a:endParaRPr kumimoji="1" lang="zh-CN" altLang="en-US" sz="44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1048" y="4152903"/>
            <a:ext cx="6811182" cy="599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劳动节的由来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015430"/>
            <a:ext cx="4557485" cy="4468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6363" y="2257927"/>
            <a:ext cx="3023579" cy="3952390"/>
          </a:xfrm>
          <a:prstGeom prst="rect">
            <a:avLst/>
          </a:prstGeom>
          <a:noFill/>
        </p:spPr>
      </p:pic>
      <p:grpSp>
        <p:nvGrpSpPr>
          <p:cNvPr id="9" name="组 8"/>
          <p:cNvGrpSpPr/>
          <p:nvPr/>
        </p:nvGrpSpPr>
        <p:grpSpPr>
          <a:xfrm>
            <a:off x="243824" y="2216063"/>
            <a:ext cx="7146326" cy="4369008"/>
            <a:chOff x="243824" y="2216063"/>
            <a:chExt cx="7146326" cy="436900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583310" y="3634515"/>
              <a:ext cx="4592638" cy="5996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五一劳动节，它是全世界劳动人民的共同节日</a:t>
              </a:r>
              <a:endParaRPr kumimoji="1"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5295510" y="2121107"/>
            <a:ext cx="7146326" cy="4369008"/>
            <a:chOff x="243824" y="2216063"/>
            <a:chExt cx="7146326" cy="436900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新中国成立以后，中央人民政府政务院于</a:t>
              </a:r>
              <a:r>
                <a:rPr kumimoji="1"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1949</a:t>
              </a: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r>
                <a:rPr kumimoji="1"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月将</a:t>
              </a:r>
              <a:r>
                <a:rPr kumimoji="1"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r>
                <a:rPr kumimoji="1"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日为法定的劳动节，是日全国放假的一天。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33942" y="1922034"/>
            <a:ext cx="3046534" cy="4568081"/>
            <a:chOff x="1027008" y="1026942"/>
            <a:chExt cx="3776252" cy="56622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008" y="1026942"/>
              <a:ext cx="3776252" cy="56622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37254" y="2685520"/>
              <a:ext cx="976617" cy="17147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31048" y="2535890"/>
            <a:ext cx="55163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solidFill>
                  <a:srgbClr val="9E2D2B"/>
                </a:solidFill>
                <a:cs typeface="+mn-ea"/>
                <a:sym typeface="+mn-lt"/>
              </a:rPr>
              <a:t>第二章</a:t>
            </a:r>
            <a:endParaRPr kumimoji="1" lang="zh-CN" altLang="en-US" sz="44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1048" y="4152903"/>
            <a:ext cx="6811182" cy="599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zh-CN" altLang="en-US" sz="4000" b="1" dirty="0">
                <a:solidFill>
                  <a:srgbClr val="9E2D2B"/>
                </a:solidFill>
                <a:cs typeface="+mn-ea"/>
                <a:sym typeface="+mn-lt"/>
              </a:rPr>
              <a:t>辛勤的劳动者</a:t>
            </a:r>
            <a:endParaRPr kumimoji="1" lang="zh-CN" altLang="en-US" sz="4000" b="1" dirty="0">
              <a:solidFill>
                <a:srgbClr val="9E2D2B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015430"/>
            <a:ext cx="4557485" cy="4468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5295510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五月一日，是全世界所有爱劳动的人们，共同庆祝的节日在我们身边，每天都会看到许许多多的勤劳的人。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30" y="2057979"/>
            <a:ext cx="5295510" cy="4495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9456"/>
            <a:ext cx="12192000" cy="2677216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273805" y="2121107"/>
            <a:ext cx="7146326" cy="4369008"/>
            <a:chOff x="243824" y="2216063"/>
            <a:chExt cx="7146326" cy="4369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824" y="2216063"/>
              <a:ext cx="7146326" cy="43690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20668" y="2617065"/>
              <a:ext cx="4592638" cy="2634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交警叔叔不管刮风下雨都会坚守在自己的岗位上。</a:t>
              </a:r>
              <a:endParaRPr kumimoji="1"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417" y="2722313"/>
            <a:ext cx="3953264" cy="335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劳动节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x5gfa2fv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542</Words>
  <Application>WPS 演示</Application>
  <PresentationFormat>自定义</PresentationFormat>
  <Paragraphs>82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义启小魏楷</vt:lpstr>
      <vt:lpstr>Arial Unicode MS</vt:lpstr>
      <vt:lpstr>等线</vt:lpstr>
      <vt:lpstr>Arial</vt:lpstr>
      <vt:lpstr>Calibri</vt:lpstr>
      <vt:lpstr>劳动节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劳动节</dc:title>
  <dc:creator>第一PPT</dc:creator>
  <cp:keywords>www.1ppt.com</cp:keywords>
  <dc:description>www.1ppt.com</dc:description>
  <cp:lastModifiedBy>铭</cp:lastModifiedBy>
  <cp:revision>14</cp:revision>
  <dcterms:created xsi:type="dcterms:W3CDTF">2017-08-18T03:02:00Z</dcterms:created>
  <dcterms:modified xsi:type="dcterms:W3CDTF">2022-03-08T01:41:25Z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EF4333B71F1F44E386037B80C288A3C6</vt:lpwstr>
  </property>
</Properties>
</file>