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0" r:id="rId3"/>
    <p:sldId id="545" r:id="rId5"/>
    <p:sldId id="546" r:id="rId6"/>
    <p:sldId id="378" r:id="rId7"/>
    <p:sldId id="373" r:id="rId8"/>
    <p:sldId id="379" r:id="rId9"/>
    <p:sldId id="388" r:id="rId10"/>
    <p:sldId id="547" r:id="rId11"/>
    <p:sldId id="387" r:id="rId12"/>
    <p:sldId id="368" r:id="rId13"/>
    <p:sldId id="380" r:id="rId14"/>
    <p:sldId id="548" r:id="rId15"/>
    <p:sldId id="390" r:id="rId16"/>
    <p:sldId id="384" r:id="rId17"/>
    <p:sldId id="386" r:id="rId18"/>
    <p:sldId id="385" r:id="rId19"/>
    <p:sldId id="549" r:id="rId20"/>
    <p:sldId id="352" r:id="rId21"/>
    <p:sldId id="381" r:id="rId22"/>
    <p:sldId id="377" r:id="rId23"/>
    <p:sldId id="551" r:id="rId24"/>
    <p:sldId id="389" r:id="rId25"/>
    <p:sldId id="391" r:id="rId26"/>
    <p:sldId id="392" r:id="rId27"/>
    <p:sldId id="550" r:id="rId28"/>
  </p:sldIdLst>
  <p:sldSz cx="9144000" cy="514477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6B68"/>
    <a:srgbClr val="EFBF6A"/>
    <a:srgbClr val="16314F"/>
    <a:srgbClr val="BDA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7" autoAdjust="0"/>
    <p:restoredTop sz="95053" autoAdjust="0"/>
  </p:normalViewPr>
  <p:slideViewPr>
    <p:cSldViewPr snapToGrid="0">
      <p:cViewPr varScale="1">
        <p:scale>
          <a:sx n="114" d="100"/>
          <a:sy n="114" d="100"/>
        </p:scale>
        <p:origin x="114" y="59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B6987-C615-493E-A58C-819B30F31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19102" y="381879"/>
            <a:ext cx="8305796" cy="4330996"/>
          </a:xfrm>
          <a:prstGeom prst="rect">
            <a:avLst/>
          </a:prstGeom>
          <a:solidFill>
            <a:srgbClr val="216B68"/>
          </a:solidFill>
          <a:ln w="38100">
            <a:solidFill>
              <a:srgbClr val="EFBF6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717774" y="207979"/>
            <a:ext cx="5768876" cy="361196"/>
          </a:xfrm>
          <a:prstGeom prst="rect">
            <a:avLst/>
          </a:prstGeom>
          <a:gradFill flip="none" rotWithShape="1">
            <a:gsLst>
              <a:gs pos="90000">
                <a:srgbClr val="216B68"/>
              </a:gs>
              <a:gs pos="9000">
                <a:srgbClr val="216B68"/>
              </a:gs>
              <a:gs pos="0">
                <a:srgbClr val="216B68">
                  <a:alpha val="0"/>
                </a:srgbClr>
              </a:gs>
              <a:gs pos="100000">
                <a:srgbClr val="216B6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2248109" y="176963"/>
            <a:ext cx="580988" cy="4584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63939" y="176963"/>
            <a:ext cx="580988" cy="4584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7456438" y="3820892"/>
            <a:ext cx="1381576" cy="89198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19102" y="381879"/>
            <a:ext cx="8305796" cy="4330996"/>
          </a:xfrm>
          <a:prstGeom prst="rect">
            <a:avLst/>
          </a:prstGeom>
          <a:solidFill>
            <a:srgbClr val="216B68"/>
          </a:solidFill>
          <a:ln w="38100">
            <a:solidFill>
              <a:srgbClr val="EFBF6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717774" y="207979"/>
            <a:ext cx="5768876" cy="361196"/>
          </a:xfrm>
          <a:prstGeom prst="rect">
            <a:avLst/>
          </a:prstGeom>
          <a:gradFill flip="none" rotWithShape="1">
            <a:gsLst>
              <a:gs pos="90000">
                <a:srgbClr val="216B68"/>
              </a:gs>
              <a:gs pos="9000">
                <a:srgbClr val="216B68"/>
              </a:gs>
              <a:gs pos="0">
                <a:srgbClr val="216B68">
                  <a:alpha val="0"/>
                </a:srgbClr>
              </a:gs>
              <a:gs pos="100000">
                <a:srgbClr val="216B6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2248109" y="176963"/>
            <a:ext cx="580988" cy="4584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63939" y="176963"/>
            <a:ext cx="580988" cy="4584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7456438" y="3820892"/>
            <a:ext cx="1381576" cy="89198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19102" y="381879"/>
            <a:ext cx="8305796" cy="4330996"/>
          </a:xfrm>
          <a:prstGeom prst="rect">
            <a:avLst/>
          </a:prstGeom>
          <a:solidFill>
            <a:srgbClr val="216B68"/>
          </a:solidFill>
          <a:ln w="38100">
            <a:solidFill>
              <a:srgbClr val="EFBF6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717774" y="207979"/>
            <a:ext cx="5768876" cy="361196"/>
          </a:xfrm>
          <a:prstGeom prst="rect">
            <a:avLst/>
          </a:prstGeom>
          <a:gradFill flip="none" rotWithShape="1">
            <a:gsLst>
              <a:gs pos="90000">
                <a:srgbClr val="216B68"/>
              </a:gs>
              <a:gs pos="9000">
                <a:srgbClr val="216B68"/>
              </a:gs>
              <a:gs pos="0">
                <a:srgbClr val="216B68">
                  <a:alpha val="0"/>
                </a:srgbClr>
              </a:gs>
              <a:gs pos="100000">
                <a:srgbClr val="216B6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2248109" y="176963"/>
            <a:ext cx="580988" cy="4584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63939" y="176963"/>
            <a:ext cx="580988" cy="4584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7456438" y="3820892"/>
            <a:ext cx="1381576" cy="89198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19102" y="381879"/>
            <a:ext cx="8305796" cy="4330996"/>
          </a:xfrm>
          <a:prstGeom prst="rect">
            <a:avLst/>
          </a:prstGeom>
          <a:solidFill>
            <a:srgbClr val="216B68"/>
          </a:solidFill>
          <a:ln w="38100">
            <a:solidFill>
              <a:srgbClr val="EFBF6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717774" y="207979"/>
            <a:ext cx="5768876" cy="361196"/>
          </a:xfrm>
          <a:prstGeom prst="rect">
            <a:avLst/>
          </a:prstGeom>
          <a:gradFill flip="none" rotWithShape="1">
            <a:gsLst>
              <a:gs pos="90000">
                <a:srgbClr val="216B68"/>
              </a:gs>
              <a:gs pos="9000">
                <a:srgbClr val="216B68"/>
              </a:gs>
              <a:gs pos="0">
                <a:srgbClr val="216B68">
                  <a:alpha val="0"/>
                </a:srgbClr>
              </a:gs>
              <a:gs pos="100000">
                <a:srgbClr val="216B6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2248109" y="176963"/>
            <a:ext cx="580988" cy="4584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63939" y="176963"/>
            <a:ext cx="580988" cy="4584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7456438" y="3820892"/>
            <a:ext cx="1381576" cy="89198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843A5-E55D-4A40-B5C2-476537EC4A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845EF-EAA8-4820-87FA-4DECC3938A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ransition spd="slow" advClick="0" advTm="0">
    <p:random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microsoft.com/office/2007/relationships/hdphoto" Target="../media/image3.wdp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microsoft.com/office/2007/relationships/hdphoto" Target="../media/image3.wdp"/><Relationship Id="rId5" Type="http://schemas.openxmlformats.org/officeDocument/2006/relationships/image" Target="../media/image12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2.xml"/><Relationship Id="rId7" Type="http://schemas.microsoft.com/office/2007/relationships/hdphoto" Target="../media/image3.wdp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19102" y="381879"/>
            <a:ext cx="8305796" cy="4330996"/>
          </a:xfrm>
          <a:prstGeom prst="rect">
            <a:avLst/>
          </a:prstGeom>
          <a:noFill/>
          <a:ln w="38100">
            <a:gradFill>
              <a:gsLst>
                <a:gs pos="0">
                  <a:srgbClr val="EFBF6A"/>
                </a:gs>
                <a:gs pos="100000">
                  <a:srgbClr val="EFBF6A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8746">
            <a:off x="2511743" y="312834"/>
            <a:ext cx="4120511" cy="41187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78537" y="1287266"/>
            <a:ext cx="800219" cy="21505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gradFill flip="none" rotWithShape="1">
                  <a:gsLst>
                    <a:gs pos="0">
                      <a:srgbClr val="BDA582"/>
                    </a:gs>
                    <a:gs pos="100000">
                      <a:srgbClr val="FFC000"/>
                    </a:gs>
                  </a:gsLst>
                  <a:lin ang="10200000" scaled="0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工作汇报</a:t>
            </a:r>
            <a:endParaRPr lang="zh-CN" altLang="en-US" sz="4000" dirty="0">
              <a:gradFill flip="none" rotWithShape="1">
                <a:gsLst>
                  <a:gs pos="0">
                    <a:srgbClr val="BDA582"/>
                  </a:gs>
                  <a:gs pos="100000">
                    <a:srgbClr val="FFC000"/>
                  </a:gs>
                </a:gsLst>
                <a:lin ang="10200000" scaled="0"/>
                <a:tileRect/>
              </a:gra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"/>
          <a:stretch>
            <a:fillRect/>
          </a:stretch>
        </p:blipFill>
        <p:spPr>
          <a:xfrm>
            <a:off x="419102" y="1087477"/>
            <a:ext cx="2147929" cy="362539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39193" y="2492144"/>
            <a:ext cx="313161" cy="886487"/>
            <a:chOff x="3751005" y="2129300"/>
            <a:chExt cx="313161" cy="88648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1005" y="2129300"/>
              <a:ext cx="313161" cy="88648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753347" y="2195691"/>
              <a:ext cx="305435" cy="2952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014612" y="2068070"/>
            <a:ext cx="492443" cy="6085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rgbClr val="BDA582"/>
                    </a:gs>
                    <a:gs pos="100000">
                      <a:srgbClr val="FFC000"/>
                    </a:gs>
                  </a:gsLst>
                  <a:lin ang="10200000" scaled="0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个人</a:t>
            </a:r>
            <a:endParaRPr lang="zh-CN" altLang="en-US" sz="2000" dirty="0">
              <a:gradFill flip="none" rotWithShape="1">
                <a:gsLst>
                  <a:gs pos="0">
                    <a:srgbClr val="BDA582"/>
                  </a:gs>
                  <a:gs pos="100000">
                    <a:srgbClr val="FFC000"/>
                  </a:gs>
                </a:gsLst>
                <a:lin ang="10200000" scaled="0"/>
                <a:tileRect/>
              </a:gra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519" y="1388815"/>
            <a:ext cx="1286479" cy="12877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67" y="31561"/>
            <a:ext cx="2187583" cy="21875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54" y="2586240"/>
            <a:ext cx="3265906" cy="2512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26" y="1537493"/>
            <a:ext cx="3304647" cy="198278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487418" y="1457325"/>
            <a:ext cx="2954655" cy="2333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EFBF6A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  <a:endParaRPr lang="zh-CN" altLang="en-US" sz="1200" dirty="0">
              <a:solidFill>
                <a:srgbClr val="EFBF6A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7478649" y="904875"/>
            <a:ext cx="461665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EFBF6A"/>
                </a:solidFill>
              </a:rPr>
              <a:t>单击此处添加标题文本</a:t>
            </a:r>
            <a:endParaRPr lang="zh-CN" altLang="en-US" dirty="0">
              <a:solidFill>
                <a:srgbClr val="EFBF6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3680222" y="1092141"/>
            <a:ext cx="2076450" cy="3424103"/>
            <a:chOff x="3722688" y="-477838"/>
            <a:chExt cx="4743451" cy="7820026"/>
          </a:xfrm>
          <a:solidFill>
            <a:srgbClr val="EFBF6A"/>
          </a:solidFill>
        </p:grpSpPr>
        <p:sp>
          <p:nvSpPr>
            <p:cNvPr id="14384" name="Freeform 5"/>
            <p:cNvSpPr/>
            <p:nvPr/>
          </p:nvSpPr>
          <p:spPr bwMode="auto">
            <a:xfrm>
              <a:off x="5437188" y="7008813"/>
              <a:ext cx="1273175" cy="333375"/>
            </a:xfrm>
            <a:custGeom>
              <a:avLst/>
              <a:gdLst>
                <a:gd name="T0" fmla="*/ 2147483647 w 339"/>
                <a:gd name="T1" fmla="*/ 2147483647 h 89"/>
                <a:gd name="T2" fmla="*/ 2147483647 w 339"/>
                <a:gd name="T3" fmla="*/ 2147483647 h 89"/>
                <a:gd name="T4" fmla="*/ 2147483647 w 339"/>
                <a:gd name="T5" fmla="*/ 2147483647 h 89"/>
                <a:gd name="T6" fmla="*/ 0 w 339"/>
                <a:gd name="T7" fmla="*/ 2147483647 h 89"/>
                <a:gd name="T8" fmla="*/ 0 w 339"/>
                <a:gd name="T9" fmla="*/ 2147483647 h 89"/>
                <a:gd name="T10" fmla="*/ 2147483647 w 339"/>
                <a:gd name="T11" fmla="*/ 0 h 89"/>
                <a:gd name="T12" fmla="*/ 2147483647 w 339"/>
                <a:gd name="T13" fmla="*/ 0 h 89"/>
                <a:gd name="T14" fmla="*/ 2147483647 w 339"/>
                <a:gd name="T15" fmla="*/ 2147483647 h 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39" h="89">
                  <a:moveTo>
                    <a:pt x="339" y="45"/>
                  </a:moveTo>
                  <a:cubicBezTo>
                    <a:pt x="339" y="69"/>
                    <a:pt x="318" y="89"/>
                    <a:pt x="291" y="89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21" y="89"/>
                    <a:pt x="0" y="69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1" y="0"/>
                    <a:pt x="48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8" y="0"/>
                    <a:pt x="339" y="20"/>
                    <a:pt x="339" y="45"/>
                  </a:cubicBezTo>
                  <a:close/>
                </a:path>
              </a:pathLst>
            </a:custGeom>
            <a:solidFill>
              <a:srgbClr val="163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85" name="Freeform 6"/>
            <p:cNvSpPr/>
            <p:nvPr/>
          </p:nvSpPr>
          <p:spPr bwMode="auto">
            <a:xfrm>
              <a:off x="5127626" y="6880225"/>
              <a:ext cx="1890713" cy="282575"/>
            </a:xfrm>
            <a:custGeom>
              <a:avLst/>
              <a:gdLst>
                <a:gd name="T0" fmla="*/ 2147483647 w 503"/>
                <a:gd name="T1" fmla="*/ 2147483647 h 75"/>
                <a:gd name="T2" fmla="*/ 2147483647 w 503"/>
                <a:gd name="T3" fmla="*/ 2147483647 h 75"/>
                <a:gd name="T4" fmla="*/ 2147483647 w 503"/>
                <a:gd name="T5" fmla="*/ 2147483647 h 75"/>
                <a:gd name="T6" fmla="*/ 2147483647 w 503"/>
                <a:gd name="T7" fmla="*/ 0 h 75"/>
                <a:gd name="T8" fmla="*/ 0 w 503"/>
                <a:gd name="T9" fmla="*/ 0 h 75"/>
                <a:gd name="T10" fmla="*/ 2147483647 w 503"/>
                <a:gd name="T11" fmla="*/ 2147483647 h 75"/>
                <a:gd name="T12" fmla="*/ 2147483647 w 503"/>
                <a:gd name="T13" fmla="*/ 2147483647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3" h="75">
                  <a:moveTo>
                    <a:pt x="68" y="75"/>
                  </a:moveTo>
                  <a:cubicBezTo>
                    <a:pt x="434" y="75"/>
                    <a:pt x="434" y="75"/>
                    <a:pt x="434" y="75"/>
                  </a:cubicBezTo>
                  <a:cubicBezTo>
                    <a:pt x="440" y="70"/>
                    <a:pt x="449" y="60"/>
                    <a:pt x="464" y="45"/>
                  </a:cubicBezTo>
                  <a:cubicBezTo>
                    <a:pt x="485" y="24"/>
                    <a:pt x="497" y="10"/>
                    <a:pt x="5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3" y="6"/>
                  </a:cubicBezTo>
                  <a:cubicBezTo>
                    <a:pt x="8" y="13"/>
                    <a:pt x="56" y="62"/>
                    <a:pt x="68" y="75"/>
                  </a:cubicBezTo>
                  <a:close/>
                </a:path>
              </a:pathLst>
            </a:custGeom>
            <a:solidFill>
              <a:srgbClr val="163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86" name="Freeform 7"/>
            <p:cNvSpPr/>
            <p:nvPr/>
          </p:nvSpPr>
          <p:spPr bwMode="auto">
            <a:xfrm>
              <a:off x="5064126" y="5953125"/>
              <a:ext cx="2030413" cy="192088"/>
            </a:xfrm>
            <a:custGeom>
              <a:avLst/>
              <a:gdLst>
                <a:gd name="T0" fmla="*/ 2147483647 w 540"/>
                <a:gd name="T1" fmla="*/ 2147483647 h 51"/>
                <a:gd name="T2" fmla="*/ 2147483647 w 540"/>
                <a:gd name="T3" fmla="*/ 2147483647 h 51"/>
                <a:gd name="T4" fmla="*/ 2147483647 w 540"/>
                <a:gd name="T5" fmla="*/ 2147483647 h 51"/>
                <a:gd name="T6" fmla="*/ 0 w 540"/>
                <a:gd name="T7" fmla="*/ 2147483647 h 51"/>
                <a:gd name="T8" fmla="*/ 0 w 540"/>
                <a:gd name="T9" fmla="*/ 2147483647 h 51"/>
                <a:gd name="T10" fmla="*/ 2147483647 w 540"/>
                <a:gd name="T11" fmla="*/ 0 h 51"/>
                <a:gd name="T12" fmla="*/ 2147483647 w 540"/>
                <a:gd name="T13" fmla="*/ 0 h 51"/>
                <a:gd name="T14" fmla="*/ 2147483647 w 540"/>
                <a:gd name="T15" fmla="*/ 2147483647 h 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0" h="51">
                  <a:moveTo>
                    <a:pt x="540" y="25"/>
                  </a:moveTo>
                  <a:cubicBezTo>
                    <a:pt x="540" y="40"/>
                    <a:pt x="529" y="51"/>
                    <a:pt x="517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10" y="51"/>
                    <a:pt x="0" y="40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9" y="0"/>
                    <a:pt x="540" y="11"/>
                    <a:pt x="540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87" name="Freeform 8"/>
            <p:cNvSpPr/>
            <p:nvPr/>
          </p:nvSpPr>
          <p:spPr bwMode="auto">
            <a:xfrm>
              <a:off x="5064126" y="6234113"/>
              <a:ext cx="2030413" cy="195263"/>
            </a:xfrm>
            <a:custGeom>
              <a:avLst/>
              <a:gdLst>
                <a:gd name="T0" fmla="*/ 2147483647 w 540"/>
                <a:gd name="T1" fmla="*/ 2147483647 h 52"/>
                <a:gd name="T2" fmla="*/ 2147483647 w 540"/>
                <a:gd name="T3" fmla="*/ 2147483647 h 52"/>
                <a:gd name="T4" fmla="*/ 2147483647 w 540"/>
                <a:gd name="T5" fmla="*/ 2147483647 h 52"/>
                <a:gd name="T6" fmla="*/ 0 w 540"/>
                <a:gd name="T7" fmla="*/ 2147483647 h 52"/>
                <a:gd name="T8" fmla="*/ 0 w 540"/>
                <a:gd name="T9" fmla="*/ 2147483647 h 52"/>
                <a:gd name="T10" fmla="*/ 2147483647 w 540"/>
                <a:gd name="T11" fmla="*/ 0 h 52"/>
                <a:gd name="T12" fmla="*/ 2147483647 w 540"/>
                <a:gd name="T13" fmla="*/ 0 h 52"/>
                <a:gd name="T14" fmla="*/ 2147483647 w 540"/>
                <a:gd name="T15" fmla="*/ 2147483647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0" h="52">
                  <a:moveTo>
                    <a:pt x="540" y="26"/>
                  </a:moveTo>
                  <a:cubicBezTo>
                    <a:pt x="540" y="40"/>
                    <a:pt x="529" y="52"/>
                    <a:pt x="517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0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9" y="0"/>
                    <a:pt x="540" y="12"/>
                    <a:pt x="540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88" name="Freeform 9"/>
            <p:cNvSpPr/>
            <p:nvPr/>
          </p:nvSpPr>
          <p:spPr bwMode="auto">
            <a:xfrm>
              <a:off x="5064126" y="6519863"/>
              <a:ext cx="2030413" cy="195263"/>
            </a:xfrm>
            <a:custGeom>
              <a:avLst/>
              <a:gdLst>
                <a:gd name="T0" fmla="*/ 2147483647 w 540"/>
                <a:gd name="T1" fmla="*/ 2147483647 h 52"/>
                <a:gd name="T2" fmla="*/ 2147483647 w 540"/>
                <a:gd name="T3" fmla="*/ 2147483647 h 52"/>
                <a:gd name="T4" fmla="*/ 2147483647 w 540"/>
                <a:gd name="T5" fmla="*/ 2147483647 h 52"/>
                <a:gd name="T6" fmla="*/ 0 w 540"/>
                <a:gd name="T7" fmla="*/ 2147483647 h 52"/>
                <a:gd name="T8" fmla="*/ 0 w 540"/>
                <a:gd name="T9" fmla="*/ 2147483647 h 52"/>
                <a:gd name="T10" fmla="*/ 2147483647 w 540"/>
                <a:gd name="T11" fmla="*/ 0 h 52"/>
                <a:gd name="T12" fmla="*/ 2147483647 w 540"/>
                <a:gd name="T13" fmla="*/ 0 h 52"/>
                <a:gd name="T14" fmla="*/ 2147483647 w 540"/>
                <a:gd name="T15" fmla="*/ 2147483647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0" h="52">
                  <a:moveTo>
                    <a:pt x="540" y="26"/>
                  </a:moveTo>
                  <a:cubicBezTo>
                    <a:pt x="540" y="40"/>
                    <a:pt x="529" y="52"/>
                    <a:pt x="517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0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9" y="0"/>
                    <a:pt x="540" y="12"/>
                    <a:pt x="540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89" name="Freeform 10"/>
            <p:cNvSpPr/>
            <p:nvPr/>
          </p:nvSpPr>
          <p:spPr bwMode="auto">
            <a:xfrm>
              <a:off x="5064126" y="6775450"/>
              <a:ext cx="2011363" cy="120650"/>
            </a:xfrm>
            <a:custGeom>
              <a:avLst/>
              <a:gdLst>
                <a:gd name="T0" fmla="*/ 2147483647 w 535"/>
                <a:gd name="T1" fmla="*/ 2147483647 h 32"/>
                <a:gd name="T2" fmla="*/ 2147483647 w 535"/>
                <a:gd name="T3" fmla="*/ 2147483647 h 32"/>
                <a:gd name="T4" fmla="*/ 2147483647 w 535"/>
                <a:gd name="T5" fmla="*/ 2147483647 h 32"/>
                <a:gd name="T6" fmla="*/ 0 w 535"/>
                <a:gd name="T7" fmla="*/ 2147483647 h 32"/>
                <a:gd name="T8" fmla="*/ 0 w 535"/>
                <a:gd name="T9" fmla="*/ 2147483647 h 32"/>
                <a:gd name="T10" fmla="*/ 2147483647 w 535"/>
                <a:gd name="T11" fmla="*/ 0 h 32"/>
                <a:gd name="T12" fmla="*/ 2147483647 w 535"/>
                <a:gd name="T13" fmla="*/ 0 h 32"/>
                <a:gd name="T14" fmla="*/ 2147483647 w 535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5" h="32">
                  <a:moveTo>
                    <a:pt x="535" y="16"/>
                  </a:moveTo>
                  <a:cubicBezTo>
                    <a:pt x="535" y="25"/>
                    <a:pt x="525" y="32"/>
                    <a:pt x="51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0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10" y="0"/>
                    <a:pt x="23" y="0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525" y="0"/>
                    <a:pt x="535" y="7"/>
                    <a:pt x="535" y="16"/>
                  </a:cubicBezTo>
                  <a:close/>
                </a:path>
              </a:pathLst>
            </a:custGeom>
            <a:solidFill>
              <a:srgbClr val="163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0" name="Freeform 11"/>
            <p:cNvSpPr/>
            <p:nvPr/>
          </p:nvSpPr>
          <p:spPr bwMode="auto">
            <a:xfrm>
              <a:off x="5049838" y="5667375"/>
              <a:ext cx="2058988" cy="195263"/>
            </a:xfrm>
            <a:custGeom>
              <a:avLst/>
              <a:gdLst>
                <a:gd name="T0" fmla="*/ 2147483647 w 548"/>
                <a:gd name="T1" fmla="*/ 2147483647 h 52"/>
                <a:gd name="T2" fmla="*/ 2147483647 w 548"/>
                <a:gd name="T3" fmla="*/ 2147483647 h 52"/>
                <a:gd name="T4" fmla="*/ 2147483647 w 548"/>
                <a:gd name="T5" fmla="*/ 2147483647 h 52"/>
                <a:gd name="T6" fmla="*/ 0 w 548"/>
                <a:gd name="T7" fmla="*/ 2147483647 h 52"/>
                <a:gd name="T8" fmla="*/ 0 w 548"/>
                <a:gd name="T9" fmla="*/ 2147483647 h 52"/>
                <a:gd name="T10" fmla="*/ 2147483647 w 548"/>
                <a:gd name="T11" fmla="*/ 0 h 52"/>
                <a:gd name="T12" fmla="*/ 2147483647 w 548"/>
                <a:gd name="T13" fmla="*/ 0 h 52"/>
                <a:gd name="T14" fmla="*/ 2147483647 w 548"/>
                <a:gd name="T15" fmla="*/ 2147483647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8" h="52">
                  <a:moveTo>
                    <a:pt x="548" y="26"/>
                  </a:moveTo>
                  <a:cubicBezTo>
                    <a:pt x="548" y="40"/>
                    <a:pt x="537" y="52"/>
                    <a:pt x="524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0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37" y="0"/>
                    <a:pt x="548" y="12"/>
                    <a:pt x="548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1" name="Freeform 12"/>
            <p:cNvSpPr/>
            <p:nvPr/>
          </p:nvSpPr>
          <p:spPr bwMode="auto">
            <a:xfrm>
              <a:off x="5335588" y="-477838"/>
              <a:ext cx="3130550" cy="1979613"/>
            </a:xfrm>
            <a:custGeom>
              <a:avLst/>
              <a:gdLst>
                <a:gd name="T0" fmla="*/ 0 w 1972"/>
                <a:gd name="T1" fmla="*/ 0 h 1247"/>
                <a:gd name="T2" fmla="*/ 2147483647 w 1972"/>
                <a:gd name="T3" fmla="*/ 2147483647 h 1247"/>
                <a:gd name="T4" fmla="*/ 2147483647 w 1972"/>
                <a:gd name="T5" fmla="*/ 2147483647 h 1247"/>
                <a:gd name="T6" fmla="*/ 2147483647 w 1972"/>
                <a:gd name="T7" fmla="*/ 0 h 1247"/>
                <a:gd name="T8" fmla="*/ 0 w 1972"/>
                <a:gd name="T9" fmla="*/ 0 h 1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72" h="1247">
                  <a:moveTo>
                    <a:pt x="0" y="0"/>
                  </a:moveTo>
                  <a:lnTo>
                    <a:pt x="1972" y="1247"/>
                  </a:lnTo>
                  <a:lnTo>
                    <a:pt x="1595" y="438"/>
                  </a:lnTo>
                  <a:lnTo>
                    <a:pt x="7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2" name="Freeform 13"/>
            <p:cNvSpPr/>
            <p:nvPr/>
          </p:nvSpPr>
          <p:spPr bwMode="auto">
            <a:xfrm>
              <a:off x="5335588" y="-477838"/>
              <a:ext cx="3130550" cy="1979613"/>
            </a:xfrm>
            <a:custGeom>
              <a:avLst/>
              <a:gdLst>
                <a:gd name="T0" fmla="*/ 0 w 1972"/>
                <a:gd name="T1" fmla="*/ 0 h 1247"/>
                <a:gd name="T2" fmla="*/ 2147483647 w 1972"/>
                <a:gd name="T3" fmla="*/ 2147483647 h 1247"/>
                <a:gd name="T4" fmla="*/ 2147483647 w 1972"/>
                <a:gd name="T5" fmla="*/ 2147483647 h 1247"/>
                <a:gd name="T6" fmla="*/ 2147483647 w 1972"/>
                <a:gd name="T7" fmla="*/ 0 h 12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2" h="1247">
                  <a:moveTo>
                    <a:pt x="0" y="0"/>
                  </a:moveTo>
                  <a:lnTo>
                    <a:pt x="1972" y="1247"/>
                  </a:lnTo>
                  <a:lnTo>
                    <a:pt x="1595" y="438"/>
                  </a:lnTo>
                  <a:lnTo>
                    <a:pt x="73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3" name="Freeform 14"/>
            <p:cNvSpPr/>
            <p:nvPr/>
          </p:nvSpPr>
          <p:spPr bwMode="auto">
            <a:xfrm>
              <a:off x="3722688" y="1138237"/>
              <a:ext cx="4743450" cy="1397000"/>
            </a:xfrm>
            <a:custGeom>
              <a:avLst/>
              <a:gdLst>
                <a:gd name="T0" fmla="*/ 0 w 2988"/>
                <a:gd name="T1" fmla="*/ 0 h 880"/>
                <a:gd name="T2" fmla="*/ 2147483647 w 2988"/>
                <a:gd name="T3" fmla="*/ 2147483647 h 880"/>
                <a:gd name="T4" fmla="*/ 2147483647 w 2988"/>
                <a:gd name="T5" fmla="*/ 2147483647 h 880"/>
                <a:gd name="T6" fmla="*/ 0 w 2988"/>
                <a:gd name="T7" fmla="*/ 2147483647 h 880"/>
                <a:gd name="T8" fmla="*/ 0 w 2988"/>
                <a:gd name="T9" fmla="*/ 0 h 8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8" h="880">
                  <a:moveTo>
                    <a:pt x="0" y="0"/>
                  </a:moveTo>
                  <a:lnTo>
                    <a:pt x="2988" y="376"/>
                  </a:lnTo>
                  <a:lnTo>
                    <a:pt x="2957" y="783"/>
                  </a:lnTo>
                  <a:lnTo>
                    <a:pt x="0" y="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4" name="Freeform 15"/>
            <p:cNvSpPr/>
            <p:nvPr/>
          </p:nvSpPr>
          <p:spPr bwMode="auto">
            <a:xfrm>
              <a:off x="4087813" y="217487"/>
              <a:ext cx="4378325" cy="3444875"/>
            </a:xfrm>
            <a:custGeom>
              <a:avLst/>
              <a:gdLst>
                <a:gd name="T0" fmla="*/ 2147483647 w 2758"/>
                <a:gd name="T1" fmla="*/ 0 h 2170"/>
                <a:gd name="T2" fmla="*/ 0 w 2758"/>
                <a:gd name="T3" fmla="*/ 2147483647 h 2170"/>
                <a:gd name="T4" fmla="*/ 2147483647 w 2758"/>
                <a:gd name="T5" fmla="*/ 2147483647 h 2170"/>
                <a:gd name="T6" fmla="*/ 2147483647 w 2758"/>
                <a:gd name="T7" fmla="*/ 2147483647 h 2170"/>
                <a:gd name="T8" fmla="*/ 2147483647 w 2758"/>
                <a:gd name="T9" fmla="*/ 0 h 2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58" h="2170">
                  <a:moveTo>
                    <a:pt x="2381" y="0"/>
                  </a:moveTo>
                  <a:lnTo>
                    <a:pt x="0" y="1980"/>
                  </a:lnTo>
                  <a:lnTo>
                    <a:pt x="104" y="2170"/>
                  </a:lnTo>
                  <a:lnTo>
                    <a:pt x="2758" y="809"/>
                  </a:lnTo>
                  <a:lnTo>
                    <a:pt x="23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5" name="Freeform 16"/>
            <p:cNvSpPr/>
            <p:nvPr/>
          </p:nvSpPr>
          <p:spPr bwMode="auto">
            <a:xfrm>
              <a:off x="4087813" y="217487"/>
              <a:ext cx="4378325" cy="3444875"/>
            </a:xfrm>
            <a:custGeom>
              <a:avLst/>
              <a:gdLst>
                <a:gd name="T0" fmla="*/ 2147483647 w 2758"/>
                <a:gd name="T1" fmla="*/ 0 h 2170"/>
                <a:gd name="T2" fmla="*/ 0 w 2758"/>
                <a:gd name="T3" fmla="*/ 2147483647 h 2170"/>
                <a:gd name="T4" fmla="*/ 2147483647 w 2758"/>
                <a:gd name="T5" fmla="*/ 2147483647 h 2170"/>
                <a:gd name="T6" fmla="*/ 2147483647 w 2758"/>
                <a:gd name="T7" fmla="*/ 2147483647 h 21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58" h="2170">
                  <a:moveTo>
                    <a:pt x="2381" y="0"/>
                  </a:moveTo>
                  <a:lnTo>
                    <a:pt x="0" y="1980"/>
                  </a:lnTo>
                  <a:lnTo>
                    <a:pt x="104" y="2170"/>
                  </a:lnTo>
                  <a:lnTo>
                    <a:pt x="2758" y="80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6" name="Freeform 17"/>
            <p:cNvSpPr/>
            <p:nvPr/>
          </p:nvSpPr>
          <p:spPr bwMode="auto">
            <a:xfrm>
              <a:off x="4087813" y="3360737"/>
              <a:ext cx="3524250" cy="1409700"/>
            </a:xfrm>
            <a:custGeom>
              <a:avLst/>
              <a:gdLst>
                <a:gd name="T0" fmla="*/ 0 w 2220"/>
                <a:gd name="T1" fmla="*/ 0 h 888"/>
                <a:gd name="T2" fmla="*/ 2147483647 w 2220"/>
                <a:gd name="T3" fmla="*/ 2147483647 h 888"/>
                <a:gd name="T4" fmla="*/ 2147483647 w 2220"/>
                <a:gd name="T5" fmla="*/ 2147483647 h 888"/>
                <a:gd name="T6" fmla="*/ 2147483647 w 2220"/>
                <a:gd name="T7" fmla="*/ 2147483647 h 888"/>
                <a:gd name="T8" fmla="*/ 0 w 2220"/>
                <a:gd name="T9" fmla="*/ 0 h 8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20" h="888">
                  <a:moveTo>
                    <a:pt x="0" y="0"/>
                  </a:moveTo>
                  <a:lnTo>
                    <a:pt x="2220" y="474"/>
                  </a:lnTo>
                  <a:lnTo>
                    <a:pt x="2092" y="888"/>
                  </a:lnTo>
                  <a:lnTo>
                    <a:pt x="104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7" name="Freeform 18"/>
            <p:cNvSpPr/>
            <p:nvPr/>
          </p:nvSpPr>
          <p:spPr bwMode="auto">
            <a:xfrm>
              <a:off x="4572001" y="1735137"/>
              <a:ext cx="3894138" cy="2835275"/>
            </a:xfrm>
            <a:custGeom>
              <a:avLst/>
              <a:gdLst>
                <a:gd name="T0" fmla="*/ 2147483647 w 2453"/>
                <a:gd name="T1" fmla="*/ 0 h 1786"/>
                <a:gd name="T2" fmla="*/ 0 w 2453"/>
                <a:gd name="T3" fmla="*/ 2147483647 h 1786"/>
                <a:gd name="T4" fmla="*/ 2147483647 w 2453"/>
                <a:gd name="T5" fmla="*/ 2147483647 h 1786"/>
                <a:gd name="T6" fmla="*/ 2147483647 w 2453"/>
                <a:gd name="T7" fmla="*/ 2147483647 h 1786"/>
                <a:gd name="T8" fmla="*/ 2147483647 w 2453"/>
                <a:gd name="T9" fmla="*/ 0 h 17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53" h="1786">
                  <a:moveTo>
                    <a:pt x="2453" y="0"/>
                  </a:moveTo>
                  <a:lnTo>
                    <a:pt x="0" y="1580"/>
                  </a:lnTo>
                  <a:lnTo>
                    <a:pt x="57" y="1786"/>
                  </a:lnTo>
                  <a:lnTo>
                    <a:pt x="2422" y="407"/>
                  </a:lnTo>
                  <a:lnTo>
                    <a:pt x="24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8" name="Freeform 19"/>
            <p:cNvSpPr/>
            <p:nvPr/>
          </p:nvSpPr>
          <p:spPr bwMode="auto">
            <a:xfrm>
              <a:off x="4572001" y="1735137"/>
              <a:ext cx="3894138" cy="2835275"/>
            </a:xfrm>
            <a:custGeom>
              <a:avLst/>
              <a:gdLst>
                <a:gd name="T0" fmla="*/ 2147483647 w 2453"/>
                <a:gd name="T1" fmla="*/ 0 h 1786"/>
                <a:gd name="T2" fmla="*/ 0 w 2453"/>
                <a:gd name="T3" fmla="*/ 2147483647 h 1786"/>
                <a:gd name="T4" fmla="*/ 2147483647 w 2453"/>
                <a:gd name="T5" fmla="*/ 2147483647 h 1786"/>
                <a:gd name="T6" fmla="*/ 2147483647 w 2453"/>
                <a:gd name="T7" fmla="*/ 2147483647 h 17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53" h="1786">
                  <a:moveTo>
                    <a:pt x="2453" y="0"/>
                  </a:moveTo>
                  <a:lnTo>
                    <a:pt x="0" y="1580"/>
                  </a:lnTo>
                  <a:lnTo>
                    <a:pt x="57" y="1786"/>
                  </a:lnTo>
                  <a:lnTo>
                    <a:pt x="2422" y="40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99" name="Freeform 20"/>
            <p:cNvSpPr/>
            <p:nvPr/>
          </p:nvSpPr>
          <p:spPr bwMode="auto">
            <a:xfrm>
              <a:off x="4572001" y="4243388"/>
              <a:ext cx="2665413" cy="1244600"/>
            </a:xfrm>
            <a:custGeom>
              <a:avLst/>
              <a:gdLst>
                <a:gd name="T0" fmla="*/ 0 w 1679"/>
                <a:gd name="T1" fmla="*/ 0 h 784"/>
                <a:gd name="T2" fmla="*/ 2147483647 w 1679"/>
                <a:gd name="T3" fmla="*/ 2147483647 h 784"/>
                <a:gd name="T4" fmla="*/ 2147483647 w 1679"/>
                <a:gd name="T5" fmla="*/ 2147483647 h 784"/>
                <a:gd name="T6" fmla="*/ 2147483647 w 1679"/>
                <a:gd name="T7" fmla="*/ 2147483647 h 784"/>
                <a:gd name="T8" fmla="*/ 0 w 1679"/>
                <a:gd name="T9" fmla="*/ 0 h 7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9" h="784">
                  <a:moveTo>
                    <a:pt x="0" y="0"/>
                  </a:moveTo>
                  <a:lnTo>
                    <a:pt x="1679" y="665"/>
                  </a:lnTo>
                  <a:lnTo>
                    <a:pt x="1589" y="784"/>
                  </a:lnTo>
                  <a:lnTo>
                    <a:pt x="57" y="2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400" name="Freeform 21"/>
            <p:cNvSpPr/>
            <p:nvPr/>
          </p:nvSpPr>
          <p:spPr bwMode="auto">
            <a:xfrm>
              <a:off x="3722688" y="-477838"/>
              <a:ext cx="2781300" cy="3013075"/>
            </a:xfrm>
            <a:custGeom>
              <a:avLst/>
              <a:gdLst>
                <a:gd name="T0" fmla="*/ 2147483647 w 1752"/>
                <a:gd name="T1" fmla="*/ 0 h 1898"/>
                <a:gd name="T2" fmla="*/ 0 w 1752"/>
                <a:gd name="T3" fmla="*/ 2147483647 h 1898"/>
                <a:gd name="T4" fmla="*/ 0 w 1752"/>
                <a:gd name="T5" fmla="*/ 2147483647 h 1898"/>
                <a:gd name="T6" fmla="*/ 2147483647 w 1752"/>
                <a:gd name="T7" fmla="*/ 0 h 1898"/>
                <a:gd name="T8" fmla="*/ 2147483647 w 1752"/>
                <a:gd name="T9" fmla="*/ 0 h 18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2" h="1898">
                  <a:moveTo>
                    <a:pt x="1016" y="0"/>
                  </a:moveTo>
                  <a:lnTo>
                    <a:pt x="0" y="1018"/>
                  </a:lnTo>
                  <a:lnTo>
                    <a:pt x="0" y="1898"/>
                  </a:lnTo>
                  <a:lnTo>
                    <a:pt x="1752" y="0"/>
                  </a:lnTo>
                  <a:lnTo>
                    <a:pt x="10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401" name="Freeform 22"/>
            <p:cNvSpPr/>
            <p:nvPr/>
          </p:nvSpPr>
          <p:spPr bwMode="auto">
            <a:xfrm>
              <a:off x="4926013" y="4113213"/>
              <a:ext cx="2686050" cy="1374775"/>
            </a:xfrm>
            <a:custGeom>
              <a:avLst/>
              <a:gdLst>
                <a:gd name="T0" fmla="*/ 2147483647 w 1692"/>
                <a:gd name="T1" fmla="*/ 2147483647 h 866"/>
                <a:gd name="T2" fmla="*/ 2147483647 w 1692"/>
                <a:gd name="T3" fmla="*/ 2147483647 h 866"/>
                <a:gd name="T4" fmla="*/ 2147483647 w 1692"/>
                <a:gd name="T5" fmla="*/ 0 h 866"/>
                <a:gd name="T6" fmla="*/ 0 w 1692"/>
                <a:gd name="T7" fmla="*/ 2147483647 h 866"/>
                <a:gd name="T8" fmla="*/ 2147483647 w 1692"/>
                <a:gd name="T9" fmla="*/ 2147483647 h 8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2" h="866">
                  <a:moveTo>
                    <a:pt x="106" y="866"/>
                  </a:moveTo>
                  <a:lnTo>
                    <a:pt x="1564" y="414"/>
                  </a:lnTo>
                  <a:lnTo>
                    <a:pt x="1692" y="0"/>
                  </a:lnTo>
                  <a:lnTo>
                    <a:pt x="0" y="764"/>
                  </a:lnTo>
                  <a:lnTo>
                    <a:pt x="106" y="8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402" name="Freeform 23"/>
            <p:cNvSpPr/>
            <p:nvPr/>
          </p:nvSpPr>
          <p:spPr bwMode="auto">
            <a:xfrm>
              <a:off x="4926013" y="5299075"/>
              <a:ext cx="2311400" cy="188913"/>
            </a:xfrm>
            <a:custGeom>
              <a:avLst/>
              <a:gdLst>
                <a:gd name="T0" fmla="*/ 0 w 1456"/>
                <a:gd name="T1" fmla="*/ 2147483647 h 119"/>
                <a:gd name="T2" fmla="*/ 2147483647 w 1456"/>
                <a:gd name="T3" fmla="*/ 0 h 119"/>
                <a:gd name="T4" fmla="*/ 2147483647 w 1456"/>
                <a:gd name="T5" fmla="*/ 2147483647 h 119"/>
                <a:gd name="T6" fmla="*/ 2147483647 w 1456"/>
                <a:gd name="T7" fmla="*/ 2147483647 h 119"/>
                <a:gd name="T8" fmla="*/ 0 w 1456"/>
                <a:gd name="T9" fmla="*/ 2147483647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6" h="119">
                  <a:moveTo>
                    <a:pt x="0" y="17"/>
                  </a:moveTo>
                  <a:lnTo>
                    <a:pt x="1456" y="0"/>
                  </a:lnTo>
                  <a:lnTo>
                    <a:pt x="1366" y="119"/>
                  </a:lnTo>
                  <a:lnTo>
                    <a:pt x="106" y="11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16"/>
          <p:cNvGrpSpPr/>
          <p:nvPr/>
        </p:nvGrpSpPr>
        <p:grpSpPr bwMode="auto">
          <a:xfrm>
            <a:off x="6222207" y="1061175"/>
            <a:ext cx="2208036" cy="1255852"/>
            <a:chOff x="8264912" y="1110233"/>
            <a:chExt cx="2944697" cy="1672746"/>
          </a:xfrm>
        </p:grpSpPr>
        <p:sp>
          <p:nvSpPr>
            <p:cNvPr id="111" name="文本框 110"/>
            <p:cNvSpPr txBox="1"/>
            <p:nvPr/>
          </p:nvSpPr>
          <p:spPr>
            <a:xfrm>
              <a:off x="8726976" y="1555998"/>
              <a:ext cx="2424646" cy="3996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altLang="zh-CN" sz="12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12" name="文本框 111"/>
            <p:cNvSpPr txBox="1"/>
            <p:nvPr/>
          </p:nvSpPr>
          <p:spPr bwMode="auto">
            <a:xfrm>
              <a:off x="8726977" y="1993832"/>
              <a:ext cx="1821263" cy="7891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275"/>
                </a:lnSpc>
                <a:defRPr/>
              </a:pPr>
              <a:r>
                <a:rPr lang="zh-CN" altLang="en-US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US" altLang="zh-CN" sz="9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82" name="Freeform 74"/>
            <p:cNvSpPr>
              <a:spLocks noEditPoints="1"/>
            </p:cNvSpPr>
            <p:nvPr/>
          </p:nvSpPr>
          <p:spPr bwMode="auto">
            <a:xfrm>
              <a:off x="10671354" y="1628886"/>
              <a:ext cx="538255" cy="351936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8264912" y="1110233"/>
              <a:ext cx="1498930" cy="6149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EFBF6A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128"/>
          <p:cNvGrpSpPr/>
          <p:nvPr/>
        </p:nvGrpSpPr>
        <p:grpSpPr bwMode="auto">
          <a:xfrm>
            <a:off x="5494735" y="1280318"/>
            <a:ext cx="1072753" cy="116717"/>
            <a:chOff x="7294513" y="1402080"/>
            <a:chExt cx="1431679" cy="154675"/>
          </a:xfrm>
          <a:noFill/>
        </p:grpSpPr>
        <p:cxnSp>
          <p:nvCxnSpPr>
            <p:cNvPr id="126" name="直接连接符 125"/>
            <p:cNvCxnSpPr>
              <a:stCxn id="14394" idx="0"/>
            </p:cNvCxnSpPr>
            <p:nvPr/>
          </p:nvCxnSpPr>
          <p:spPr>
            <a:xfrm flipV="1">
              <a:off x="7294513" y="1402080"/>
              <a:ext cx="349578" cy="154675"/>
            </a:xfrm>
            <a:prstGeom prst="line">
              <a:avLst/>
            </a:prstGeom>
            <a:grpFill/>
            <a:ln>
              <a:solidFill>
                <a:srgbClr val="EFBF6A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7644091" y="1402080"/>
              <a:ext cx="1082101" cy="1578"/>
            </a:xfrm>
            <a:prstGeom prst="line">
              <a:avLst/>
            </a:prstGeom>
            <a:grpFill/>
            <a:ln>
              <a:solidFill>
                <a:srgbClr val="EFBF6A"/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129"/>
          <p:cNvGrpSpPr/>
          <p:nvPr/>
        </p:nvGrpSpPr>
        <p:grpSpPr bwMode="auto">
          <a:xfrm flipV="1">
            <a:off x="5737623" y="2346256"/>
            <a:ext cx="829865" cy="383500"/>
            <a:chOff x="7294513" y="1045867"/>
            <a:chExt cx="1107778" cy="510888"/>
          </a:xfrm>
        </p:grpSpPr>
        <p:cxnSp>
          <p:nvCxnSpPr>
            <p:cNvPr id="131" name="直接连接符 130"/>
            <p:cNvCxnSpPr/>
            <p:nvPr/>
          </p:nvCxnSpPr>
          <p:spPr>
            <a:xfrm flipV="1">
              <a:off x="7294513" y="1402853"/>
              <a:ext cx="349657" cy="153902"/>
            </a:xfrm>
            <a:prstGeom prst="line">
              <a:avLst/>
            </a:prstGeom>
            <a:ln>
              <a:solidFill>
                <a:srgbClr val="EFBF6A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7644170" y="1045867"/>
              <a:ext cx="758121" cy="356986"/>
            </a:xfrm>
            <a:prstGeom prst="line">
              <a:avLst/>
            </a:prstGeom>
            <a:ln>
              <a:solidFill>
                <a:srgbClr val="EFBF6A"/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171"/>
          <p:cNvGrpSpPr/>
          <p:nvPr/>
        </p:nvGrpSpPr>
        <p:grpSpPr bwMode="auto">
          <a:xfrm>
            <a:off x="6222206" y="2523716"/>
            <a:ext cx="2233045" cy="1255852"/>
            <a:chOff x="8295966" y="3363955"/>
            <a:chExt cx="2978050" cy="1674181"/>
          </a:xfrm>
          <a:noFill/>
        </p:grpSpPr>
        <p:sp>
          <p:nvSpPr>
            <p:cNvPr id="120" name="文本框 119"/>
            <p:cNvSpPr txBox="1"/>
            <p:nvPr/>
          </p:nvSpPr>
          <p:spPr>
            <a:xfrm>
              <a:off x="8758030" y="3810102"/>
              <a:ext cx="2424646" cy="39995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altLang="zh-CN" sz="12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21" name="文本框 120"/>
            <p:cNvSpPr txBox="1"/>
            <p:nvPr/>
          </p:nvSpPr>
          <p:spPr bwMode="auto">
            <a:xfrm>
              <a:off x="8758031" y="4248312"/>
              <a:ext cx="1821263" cy="78982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ts val="1275"/>
                </a:lnSpc>
                <a:defRPr/>
              </a:pPr>
              <a:r>
                <a:rPr lang="zh-CN" altLang="en-US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US" altLang="zh-CN" sz="9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8295966" y="3363955"/>
              <a:ext cx="1498930" cy="615448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EFBF6A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74" name="Freeform 59"/>
            <p:cNvSpPr>
              <a:spLocks noEditPoints="1"/>
            </p:cNvSpPr>
            <p:nvPr/>
          </p:nvSpPr>
          <p:spPr bwMode="auto">
            <a:xfrm>
              <a:off x="10669054" y="3833487"/>
              <a:ext cx="604962" cy="457746"/>
            </a:xfrm>
            <a:custGeom>
              <a:avLst/>
              <a:gdLst>
                <a:gd name="T0" fmla="*/ 2147483647 w 111"/>
                <a:gd name="T1" fmla="*/ 2147483647 h 84"/>
                <a:gd name="T2" fmla="*/ 2147483647 w 111"/>
                <a:gd name="T3" fmla="*/ 2147483647 h 84"/>
                <a:gd name="T4" fmla="*/ 2147483647 w 111"/>
                <a:gd name="T5" fmla="*/ 2147483647 h 84"/>
                <a:gd name="T6" fmla="*/ 2147483647 w 111"/>
                <a:gd name="T7" fmla="*/ 2147483647 h 84"/>
                <a:gd name="T8" fmla="*/ 2147483647 w 111"/>
                <a:gd name="T9" fmla="*/ 2147483647 h 84"/>
                <a:gd name="T10" fmla="*/ 2147483647 w 111"/>
                <a:gd name="T11" fmla="*/ 2147483647 h 84"/>
                <a:gd name="T12" fmla="*/ 2147483647 w 111"/>
                <a:gd name="T13" fmla="*/ 2147483647 h 84"/>
                <a:gd name="T14" fmla="*/ 2147483647 w 111"/>
                <a:gd name="T15" fmla="*/ 2147483647 h 84"/>
                <a:gd name="T16" fmla="*/ 2147483647 w 111"/>
                <a:gd name="T17" fmla="*/ 2147483647 h 84"/>
                <a:gd name="T18" fmla="*/ 2147483647 w 111"/>
                <a:gd name="T19" fmla="*/ 2147483647 h 84"/>
                <a:gd name="T20" fmla="*/ 2147483647 w 111"/>
                <a:gd name="T21" fmla="*/ 2147483647 h 84"/>
                <a:gd name="T22" fmla="*/ 2147483647 w 111"/>
                <a:gd name="T23" fmla="*/ 2147483647 h 84"/>
                <a:gd name="T24" fmla="*/ 2147483647 w 111"/>
                <a:gd name="T25" fmla="*/ 2147483647 h 84"/>
                <a:gd name="T26" fmla="*/ 2147483647 w 111"/>
                <a:gd name="T27" fmla="*/ 2147483647 h 84"/>
                <a:gd name="T28" fmla="*/ 2147483647 w 111"/>
                <a:gd name="T29" fmla="*/ 2147483647 h 84"/>
                <a:gd name="T30" fmla="*/ 2147483647 w 111"/>
                <a:gd name="T31" fmla="*/ 2147483647 h 84"/>
                <a:gd name="T32" fmla="*/ 2147483647 w 111"/>
                <a:gd name="T33" fmla="*/ 2147483647 h 84"/>
                <a:gd name="T34" fmla="*/ 2147483647 w 111"/>
                <a:gd name="T35" fmla="*/ 2147483647 h 84"/>
                <a:gd name="T36" fmla="*/ 2147483647 w 111"/>
                <a:gd name="T37" fmla="*/ 2147483647 h 84"/>
                <a:gd name="T38" fmla="*/ 2147483647 w 111"/>
                <a:gd name="T39" fmla="*/ 2147483647 h 84"/>
                <a:gd name="T40" fmla="*/ 2147483647 w 111"/>
                <a:gd name="T41" fmla="*/ 2147483647 h 84"/>
                <a:gd name="T42" fmla="*/ 2147483647 w 111"/>
                <a:gd name="T43" fmla="*/ 2147483647 h 84"/>
                <a:gd name="T44" fmla="*/ 2147483647 w 111"/>
                <a:gd name="T45" fmla="*/ 2147483647 h 84"/>
                <a:gd name="T46" fmla="*/ 2147483647 w 111"/>
                <a:gd name="T47" fmla="*/ 2147483647 h 84"/>
                <a:gd name="T48" fmla="*/ 2147483647 w 111"/>
                <a:gd name="T49" fmla="*/ 2147483647 h 84"/>
                <a:gd name="T50" fmla="*/ 2147483647 w 111"/>
                <a:gd name="T51" fmla="*/ 2147483647 h 84"/>
                <a:gd name="T52" fmla="*/ 2147483647 w 111"/>
                <a:gd name="T53" fmla="*/ 2147483647 h 84"/>
                <a:gd name="T54" fmla="*/ 2147483647 w 111"/>
                <a:gd name="T55" fmla="*/ 2147483647 h 84"/>
                <a:gd name="T56" fmla="*/ 2147483647 w 111"/>
                <a:gd name="T57" fmla="*/ 2147483647 h 84"/>
                <a:gd name="T58" fmla="*/ 2147483647 w 111"/>
                <a:gd name="T59" fmla="*/ 2147483647 h 84"/>
                <a:gd name="T60" fmla="*/ 2147483647 w 111"/>
                <a:gd name="T61" fmla="*/ 2147483647 h 84"/>
                <a:gd name="T62" fmla="*/ 2147483647 w 111"/>
                <a:gd name="T63" fmla="*/ 2147483647 h 84"/>
                <a:gd name="T64" fmla="*/ 2147483647 w 111"/>
                <a:gd name="T65" fmla="*/ 2147483647 h 84"/>
                <a:gd name="T66" fmla="*/ 2147483647 w 111"/>
                <a:gd name="T67" fmla="*/ 2147483647 h 84"/>
                <a:gd name="T68" fmla="*/ 2147483647 w 111"/>
                <a:gd name="T69" fmla="*/ 2147483647 h 84"/>
                <a:gd name="T70" fmla="*/ 2147483647 w 111"/>
                <a:gd name="T71" fmla="*/ 2147483647 h 84"/>
                <a:gd name="T72" fmla="*/ 2147483647 w 111"/>
                <a:gd name="T73" fmla="*/ 2147483647 h 84"/>
                <a:gd name="T74" fmla="*/ 2147483647 w 111"/>
                <a:gd name="T75" fmla="*/ 2147483647 h 84"/>
                <a:gd name="T76" fmla="*/ 2147483647 w 111"/>
                <a:gd name="T77" fmla="*/ 2147483647 h 84"/>
                <a:gd name="T78" fmla="*/ 2147483647 w 111"/>
                <a:gd name="T79" fmla="*/ 2147483647 h 84"/>
                <a:gd name="T80" fmla="*/ 2147483647 w 111"/>
                <a:gd name="T81" fmla="*/ 2147483647 h 84"/>
                <a:gd name="T82" fmla="*/ 2147483647 w 111"/>
                <a:gd name="T83" fmla="*/ 2147483647 h 84"/>
                <a:gd name="T84" fmla="*/ 2147483647 w 111"/>
                <a:gd name="T85" fmla="*/ 2147483647 h 84"/>
                <a:gd name="T86" fmla="*/ 2147483647 w 111"/>
                <a:gd name="T87" fmla="*/ 2147483647 h 84"/>
                <a:gd name="T88" fmla="*/ 2147483647 w 111"/>
                <a:gd name="T89" fmla="*/ 2147483647 h 84"/>
                <a:gd name="T90" fmla="*/ 2147483647 w 111"/>
                <a:gd name="T91" fmla="*/ 2147483647 h 84"/>
                <a:gd name="T92" fmla="*/ 2147483647 w 111"/>
                <a:gd name="T93" fmla="*/ 2147483647 h 84"/>
                <a:gd name="T94" fmla="*/ 2147483647 w 111"/>
                <a:gd name="T95" fmla="*/ 2147483647 h 84"/>
                <a:gd name="T96" fmla="*/ 2147483647 w 111"/>
                <a:gd name="T97" fmla="*/ 2147483647 h 84"/>
                <a:gd name="T98" fmla="*/ 0 w 111"/>
                <a:gd name="T99" fmla="*/ 2147483647 h 84"/>
                <a:gd name="T100" fmla="*/ 2147483647 w 111"/>
                <a:gd name="T101" fmla="*/ 2147483647 h 84"/>
                <a:gd name="T102" fmla="*/ 2147483647 w 111"/>
                <a:gd name="T103" fmla="*/ 2147483647 h 84"/>
                <a:gd name="T104" fmla="*/ 2147483647 w 111"/>
                <a:gd name="T105" fmla="*/ 2147483647 h 84"/>
                <a:gd name="T106" fmla="*/ 2147483647 w 111"/>
                <a:gd name="T107" fmla="*/ 2147483647 h 84"/>
                <a:gd name="T108" fmla="*/ 2147483647 w 111"/>
                <a:gd name="T109" fmla="*/ 2147483647 h 84"/>
                <a:gd name="T110" fmla="*/ 2147483647 w 111"/>
                <a:gd name="T111" fmla="*/ 2147483647 h 8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1" h="84">
                  <a:moveTo>
                    <a:pt x="17" y="2"/>
                  </a:moveTo>
                  <a:cubicBezTo>
                    <a:pt x="22" y="0"/>
                    <a:pt x="26" y="1"/>
                    <a:pt x="29" y="4"/>
                  </a:cubicBezTo>
                  <a:cubicBezTo>
                    <a:pt x="27" y="21"/>
                    <a:pt x="24" y="37"/>
                    <a:pt x="20" y="51"/>
                  </a:cubicBezTo>
                  <a:cubicBezTo>
                    <a:pt x="15" y="50"/>
                    <a:pt x="10" y="49"/>
                    <a:pt x="5" y="48"/>
                  </a:cubicBezTo>
                  <a:cubicBezTo>
                    <a:pt x="6" y="31"/>
                    <a:pt x="11" y="15"/>
                    <a:pt x="17" y="2"/>
                  </a:cubicBezTo>
                  <a:close/>
                  <a:moveTo>
                    <a:pt x="20" y="68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74" y="76"/>
                    <a:pt x="80" y="76"/>
                    <a:pt x="107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84" y="68"/>
                    <a:pt x="61" y="68"/>
                    <a:pt x="20" y="68"/>
                  </a:cubicBezTo>
                  <a:close/>
                  <a:moveTo>
                    <a:pt x="10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102" y="27"/>
                    <a:pt x="102" y="27"/>
                    <a:pt x="102" y="27"/>
                  </a:cubicBezTo>
                  <a:close/>
                  <a:moveTo>
                    <a:pt x="34" y="45"/>
                  </a:moveTo>
                  <a:cubicBezTo>
                    <a:pt x="79" y="45"/>
                    <a:pt x="79" y="45"/>
                    <a:pt x="79" y="45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34" y="34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4" y="23"/>
                  </a:moveTo>
                  <a:cubicBezTo>
                    <a:pt x="75" y="23"/>
                    <a:pt x="75" y="23"/>
                    <a:pt x="75" y="23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4" y="70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4"/>
                    <a:pt x="3" y="83"/>
                    <a:pt x="2" y="8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" y="70"/>
                    <a:pt x="4" y="70"/>
                    <a:pt x="4" y="70"/>
                  </a:cubicBezTo>
                  <a:close/>
                  <a:moveTo>
                    <a:pt x="4" y="51"/>
                  </a:moveTo>
                  <a:cubicBezTo>
                    <a:pt x="4" y="57"/>
                    <a:pt x="3" y="63"/>
                    <a:pt x="2" y="68"/>
                  </a:cubicBezTo>
                  <a:cubicBezTo>
                    <a:pt x="6" y="69"/>
                    <a:pt x="9" y="70"/>
                    <a:pt x="13" y="71"/>
                  </a:cubicBezTo>
                  <a:cubicBezTo>
                    <a:pt x="14" y="65"/>
                    <a:pt x="16" y="60"/>
                    <a:pt x="18" y="54"/>
                  </a:cubicBezTo>
                  <a:cubicBezTo>
                    <a:pt x="14" y="53"/>
                    <a:pt x="9" y="52"/>
                    <a:pt x="4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 bwMode="auto">
          <a:xfrm flipH="1">
            <a:off x="2616994" y="1684063"/>
            <a:ext cx="1073944" cy="115527"/>
            <a:chOff x="7294513" y="1402080"/>
            <a:chExt cx="1431679" cy="154675"/>
          </a:xfrm>
        </p:grpSpPr>
        <p:cxnSp>
          <p:nvCxnSpPr>
            <p:cNvPr id="141" name="直接连接符 140"/>
            <p:cNvCxnSpPr/>
            <p:nvPr/>
          </p:nvCxnSpPr>
          <p:spPr>
            <a:xfrm flipV="1">
              <a:off x="7294513" y="1402080"/>
              <a:ext cx="349190" cy="154675"/>
            </a:xfrm>
            <a:prstGeom prst="line">
              <a:avLst/>
            </a:prstGeom>
            <a:ln>
              <a:solidFill>
                <a:srgbClr val="EFBF6A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V="1">
              <a:off x="7643703" y="1402080"/>
              <a:ext cx="1082489" cy="1595"/>
            </a:xfrm>
            <a:prstGeom prst="line">
              <a:avLst/>
            </a:prstGeom>
            <a:ln>
              <a:solidFill>
                <a:srgbClr val="EFBF6A"/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169"/>
          <p:cNvGrpSpPr/>
          <p:nvPr/>
        </p:nvGrpSpPr>
        <p:grpSpPr bwMode="auto">
          <a:xfrm>
            <a:off x="762799" y="1491122"/>
            <a:ext cx="2193524" cy="1246326"/>
            <a:chOff x="1016687" y="1988327"/>
            <a:chExt cx="2925180" cy="1659865"/>
          </a:xfrm>
        </p:grpSpPr>
        <p:grpSp>
          <p:nvGrpSpPr>
            <p:cNvPr id="9" name="组合 148"/>
            <p:cNvGrpSpPr/>
            <p:nvPr/>
          </p:nvGrpSpPr>
          <p:grpSpPr bwMode="auto">
            <a:xfrm>
              <a:off x="1074369" y="2427696"/>
              <a:ext cx="2437213" cy="1220496"/>
              <a:chOff x="1089035" y="2107656"/>
              <a:chExt cx="2437213" cy="1220496"/>
            </a:xfrm>
          </p:grpSpPr>
          <p:sp>
            <p:nvSpPr>
              <p:cNvPr id="143" name="文本框 142"/>
              <p:cNvSpPr txBox="1"/>
              <p:nvPr/>
            </p:nvSpPr>
            <p:spPr>
              <a:xfrm>
                <a:off x="1089035" y="2107656"/>
                <a:ext cx="2426100" cy="39956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FBF6A"/>
                    </a:solidFill>
                    <a:cs typeface="+mn-ea"/>
                    <a:sym typeface="+mn-lt"/>
                  </a:rPr>
                  <a:t>请替换文字内容</a:t>
                </a:r>
                <a:endParaRPr lang="en-GB" altLang="zh-CN" sz="120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文本框 143"/>
              <p:cNvSpPr txBox="1"/>
              <p:nvPr/>
            </p:nvSpPr>
            <p:spPr bwMode="auto">
              <a:xfrm>
                <a:off x="1507635" y="2539096"/>
                <a:ext cx="2018613" cy="7890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1275"/>
                  </a:lnSpc>
                  <a:defRPr/>
                </a:pPr>
                <a:r>
                  <a:rPr lang="zh-CN" altLang="en-US" sz="900" dirty="0" smtClean="0">
                    <a:solidFill>
                      <a:srgbClr val="EFBF6A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 smtClean="0">
                    <a:solidFill>
                      <a:srgbClr val="EFBF6A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90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7" name="文本框 146"/>
            <p:cNvSpPr txBox="1"/>
            <p:nvPr/>
          </p:nvSpPr>
          <p:spPr>
            <a:xfrm>
              <a:off x="2443020" y="1988327"/>
              <a:ext cx="1498847" cy="614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EFBF6A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364" name="Freeform 306"/>
            <p:cNvSpPr>
              <a:spLocks noEditPoints="1"/>
            </p:cNvSpPr>
            <p:nvPr/>
          </p:nvSpPr>
          <p:spPr bwMode="auto">
            <a:xfrm>
              <a:off x="1016687" y="2367021"/>
              <a:ext cx="540505" cy="538049"/>
            </a:xfrm>
            <a:custGeom>
              <a:avLst/>
              <a:gdLst>
                <a:gd name="T0" fmla="*/ 2147483647 w 99"/>
                <a:gd name="T1" fmla="*/ 2147483647 h 99"/>
                <a:gd name="T2" fmla="*/ 2147483647 w 99"/>
                <a:gd name="T3" fmla="*/ 2147483647 h 99"/>
                <a:gd name="T4" fmla="*/ 2147483647 w 99"/>
                <a:gd name="T5" fmla="*/ 2147483647 h 99"/>
                <a:gd name="T6" fmla="*/ 2147483647 w 99"/>
                <a:gd name="T7" fmla="*/ 2147483647 h 99"/>
                <a:gd name="T8" fmla="*/ 2147483647 w 99"/>
                <a:gd name="T9" fmla="*/ 2147483647 h 99"/>
                <a:gd name="T10" fmla="*/ 2147483647 w 99"/>
                <a:gd name="T11" fmla="*/ 2147483647 h 99"/>
                <a:gd name="T12" fmla="*/ 2147483647 w 99"/>
                <a:gd name="T13" fmla="*/ 2147483647 h 99"/>
                <a:gd name="T14" fmla="*/ 2147483647 w 99"/>
                <a:gd name="T15" fmla="*/ 2147483647 h 99"/>
                <a:gd name="T16" fmla="*/ 2147483647 w 99"/>
                <a:gd name="T17" fmla="*/ 2147483647 h 99"/>
                <a:gd name="T18" fmla="*/ 2147483647 w 99"/>
                <a:gd name="T19" fmla="*/ 2147483647 h 99"/>
                <a:gd name="T20" fmla="*/ 2147483647 w 99"/>
                <a:gd name="T21" fmla="*/ 2147483647 h 99"/>
                <a:gd name="T22" fmla="*/ 2147483647 w 99"/>
                <a:gd name="T23" fmla="*/ 2147483647 h 99"/>
                <a:gd name="T24" fmla="*/ 2147483647 w 99"/>
                <a:gd name="T25" fmla="*/ 2147483647 h 99"/>
                <a:gd name="T26" fmla="*/ 2147483647 w 99"/>
                <a:gd name="T27" fmla="*/ 2147483647 h 99"/>
                <a:gd name="T28" fmla="*/ 2147483647 w 99"/>
                <a:gd name="T29" fmla="*/ 2147483647 h 99"/>
                <a:gd name="T30" fmla="*/ 2147483647 w 99"/>
                <a:gd name="T31" fmla="*/ 2147483647 h 99"/>
                <a:gd name="T32" fmla="*/ 2147483647 w 99"/>
                <a:gd name="T33" fmla="*/ 2147483647 h 99"/>
                <a:gd name="T34" fmla="*/ 0 w 99"/>
                <a:gd name="T35" fmla="*/ 2147483647 h 99"/>
                <a:gd name="T36" fmla="*/ 2147483647 w 99"/>
                <a:gd name="T37" fmla="*/ 2147483647 h 99"/>
                <a:gd name="T38" fmla="*/ 2147483647 w 99"/>
                <a:gd name="T39" fmla="*/ 2147483647 h 99"/>
                <a:gd name="T40" fmla="*/ 2147483647 w 99"/>
                <a:gd name="T41" fmla="*/ 2147483647 h 99"/>
                <a:gd name="T42" fmla="*/ 2147483647 w 99"/>
                <a:gd name="T43" fmla="*/ 2147483647 h 99"/>
                <a:gd name="T44" fmla="*/ 2147483647 w 99"/>
                <a:gd name="T45" fmla="*/ 2147483647 h 99"/>
                <a:gd name="T46" fmla="*/ 2147483647 w 99"/>
                <a:gd name="T47" fmla="*/ 0 h 99"/>
                <a:gd name="T48" fmla="*/ 2147483647 w 99"/>
                <a:gd name="T49" fmla="*/ 2147483647 h 99"/>
                <a:gd name="T50" fmla="*/ 2147483647 w 99"/>
                <a:gd name="T51" fmla="*/ 2147483647 h 99"/>
                <a:gd name="T52" fmla="*/ 2147483647 w 99"/>
                <a:gd name="T53" fmla="*/ 2147483647 h 99"/>
                <a:gd name="T54" fmla="*/ 2147483647 w 99"/>
                <a:gd name="T55" fmla="*/ 2147483647 h 99"/>
                <a:gd name="T56" fmla="*/ 2147483647 w 99"/>
                <a:gd name="T57" fmla="*/ 2147483647 h 99"/>
                <a:gd name="T58" fmla="*/ 2147483647 w 99"/>
                <a:gd name="T59" fmla="*/ 2147483647 h 99"/>
                <a:gd name="T60" fmla="*/ 2147483647 w 99"/>
                <a:gd name="T61" fmla="*/ 2147483647 h 99"/>
                <a:gd name="T62" fmla="*/ 2147483647 w 99"/>
                <a:gd name="T63" fmla="*/ 2147483647 h 99"/>
                <a:gd name="T64" fmla="*/ 2147483647 w 99"/>
                <a:gd name="T65" fmla="*/ 2147483647 h 99"/>
                <a:gd name="T66" fmla="*/ 2147483647 w 99"/>
                <a:gd name="T67" fmla="*/ 2147483647 h 99"/>
                <a:gd name="T68" fmla="*/ 2147483647 w 99"/>
                <a:gd name="T69" fmla="*/ 2147483647 h 99"/>
                <a:gd name="T70" fmla="*/ 2147483647 w 99"/>
                <a:gd name="T71" fmla="*/ 2147483647 h 99"/>
                <a:gd name="T72" fmla="*/ 2147483647 w 99"/>
                <a:gd name="T73" fmla="*/ 2147483647 h 99"/>
                <a:gd name="T74" fmla="*/ 2147483647 w 99"/>
                <a:gd name="T75" fmla="*/ 2147483647 h 99"/>
                <a:gd name="T76" fmla="*/ 2147483647 w 99"/>
                <a:gd name="T77" fmla="*/ 2147483647 h 99"/>
                <a:gd name="T78" fmla="*/ 2147483647 w 99"/>
                <a:gd name="T79" fmla="*/ 2147483647 h 99"/>
                <a:gd name="T80" fmla="*/ 2147483647 w 99"/>
                <a:gd name="T81" fmla="*/ 2147483647 h 99"/>
                <a:gd name="T82" fmla="*/ 2147483647 w 99"/>
                <a:gd name="T83" fmla="*/ 2147483647 h 99"/>
                <a:gd name="T84" fmla="*/ 2147483647 w 99"/>
                <a:gd name="T85" fmla="*/ 2147483647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154"/>
          <p:cNvGrpSpPr/>
          <p:nvPr/>
        </p:nvGrpSpPr>
        <p:grpSpPr bwMode="auto">
          <a:xfrm flipH="1">
            <a:off x="2616994" y="2772631"/>
            <a:ext cx="1222772" cy="331096"/>
            <a:chOff x="7095839" y="961815"/>
            <a:chExt cx="1630353" cy="441708"/>
          </a:xfrm>
        </p:grpSpPr>
        <p:cxnSp>
          <p:nvCxnSpPr>
            <p:cNvPr id="157" name="直接连接符 156"/>
            <p:cNvCxnSpPr>
              <a:stCxn id="14394" idx="1"/>
            </p:cNvCxnSpPr>
            <p:nvPr/>
          </p:nvCxnSpPr>
          <p:spPr>
            <a:xfrm>
              <a:off x="7095839" y="961815"/>
              <a:ext cx="547685" cy="440120"/>
            </a:xfrm>
            <a:prstGeom prst="line">
              <a:avLst/>
            </a:prstGeom>
            <a:ln>
              <a:solidFill>
                <a:srgbClr val="EFBF6A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 flipV="1">
              <a:off x="7643524" y="1401935"/>
              <a:ext cx="1082668" cy="1588"/>
            </a:xfrm>
            <a:prstGeom prst="line">
              <a:avLst/>
            </a:prstGeom>
            <a:ln>
              <a:solidFill>
                <a:srgbClr val="EFBF6A"/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72"/>
          <p:cNvGrpSpPr/>
          <p:nvPr/>
        </p:nvGrpSpPr>
        <p:grpSpPr bwMode="auto">
          <a:xfrm>
            <a:off x="806053" y="2910786"/>
            <a:ext cx="2150269" cy="1246325"/>
            <a:chOff x="1074369" y="3880401"/>
            <a:chExt cx="2867498" cy="1661299"/>
          </a:xfrm>
        </p:grpSpPr>
        <p:grpSp>
          <p:nvGrpSpPr>
            <p:cNvPr id="12" name="组合 170"/>
            <p:cNvGrpSpPr/>
            <p:nvPr/>
          </p:nvGrpSpPr>
          <p:grpSpPr bwMode="auto">
            <a:xfrm>
              <a:off x="1074369" y="3880401"/>
              <a:ext cx="2867498" cy="1661299"/>
              <a:chOff x="1074369" y="3880401"/>
              <a:chExt cx="2867498" cy="1661299"/>
            </a:xfrm>
          </p:grpSpPr>
          <p:grpSp>
            <p:nvGrpSpPr>
              <p:cNvPr id="13" name="组合 152"/>
              <p:cNvGrpSpPr/>
              <p:nvPr/>
            </p:nvGrpSpPr>
            <p:grpSpPr bwMode="auto">
              <a:xfrm>
                <a:off x="1074369" y="4320151"/>
                <a:ext cx="2437214" cy="1221549"/>
                <a:chOff x="1089035" y="2108037"/>
                <a:chExt cx="2437214" cy="1221549"/>
              </a:xfrm>
            </p:grpSpPr>
            <p:sp>
              <p:nvSpPr>
                <p:cNvPr id="159" name="文本框 158"/>
                <p:cNvSpPr txBox="1"/>
                <p:nvPr/>
              </p:nvSpPr>
              <p:spPr>
                <a:xfrm>
                  <a:off x="1089035" y="2108037"/>
                  <a:ext cx="2426100" cy="39991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rgbClr val="EFBF6A"/>
                      </a:solidFill>
                      <a:cs typeface="+mn-ea"/>
                      <a:sym typeface="+mn-lt"/>
                    </a:rPr>
                    <a:t>请替换文字内容</a:t>
                  </a:r>
                  <a:endParaRPr lang="en-GB" altLang="zh-CN" sz="1200" dirty="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文本框 159"/>
                <p:cNvSpPr txBox="1"/>
                <p:nvPr/>
              </p:nvSpPr>
              <p:spPr bwMode="auto">
                <a:xfrm>
                  <a:off x="1523692" y="2539849"/>
                  <a:ext cx="2002557" cy="78973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ts val="1275"/>
                    </a:lnSpc>
                    <a:defRPr/>
                  </a:pPr>
                  <a:r>
                    <a:rPr lang="zh-CN" altLang="en-US" sz="900" dirty="0" smtClean="0">
                      <a:solidFill>
                        <a:srgbClr val="EFBF6A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900" dirty="0" smtClean="0">
                      <a:solidFill>
                        <a:srgbClr val="EFBF6A"/>
                      </a:solidFill>
                      <a:cs typeface="+mn-ea"/>
                      <a:sym typeface="+mn-lt"/>
                    </a:rPr>
                    <a:t>……</a:t>
                  </a:r>
                  <a:endParaRPr lang="en-US" altLang="zh-CN" sz="900" dirty="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4" name="文本框 153"/>
              <p:cNvSpPr txBox="1"/>
              <p:nvPr/>
            </p:nvSpPr>
            <p:spPr>
              <a:xfrm>
                <a:off x="2443020" y="3880401"/>
                <a:ext cx="1498847" cy="6153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rgbClr val="EFBF6A"/>
                    </a:solidFill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354" name="Freeform 30"/>
            <p:cNvSpPr>
              <a:spLocks noEditPoints="1"/>
            </p:cNvSpPr>
            <p:nvPr/>
          </p:nvSpPr>
          <p:spPr bwMode="auto">
            <a:xfrm>
              <a:off x="1090427" y="4272183"/>
              <a:ext cx="402542" cy="529054"/>
            </a:xfrm>
            <a:custGeom>
              <a:avLst/>
              <a:gdLst>
                <a:gd name="T0" fmla="*/ 2147483647 w 74"/>
                <a:gd name="T1" fmla="*/ 0 h 97"/>
                <a:gd name="T2" fmla="*/ 2147483647 w 74"/>
                <a:gd name="T3" fmla="*/ 2147483647 h 97"/>
                <a:gd name="T4" fmla="*/ 2147483647 w 74"/>
                <a:gd name="T5" fmla="*/ 2147483647 h 97"/>
                <a:gd name="T6" fmla="*/ 2147483647 w 74"/>
                <a:gd name="T7" fmla="*/ 2147483647 h 97"/>
                <a:gd name="T8" fmla="*/ 2147483647 w 74"/>
                <a:gd name="T9" fmla="*/ 2147483647 h 97"/>
                <a:gd name="T10" fmla="*/ 2147483647 w 74"/>
                <a:gd name="T11" fmla="*/ 2147483647 h 97"/>
                <a:gd name="T12" fmla="*/ 2147483647 w 74"/>
                <a:gd name="T13" fmla="*/ 2147483647 h 97"/>
                <a:gd name="T14" fmla="*/ 2147483647 w 74"/>
                <a:gd name="T15" fmla="*/ 2147483647 h 97"/>
                <a:gd name="T16" fmla="*/ 2147483647 w 74"/>
                <a:gd name="T17" fmla="*/ 2147483647 h 97"/>
                <a:gd name="T18" fmla="*/ 2147483647 w 74"/>
                <a:gd name="T19" fmla="*/ 2147483647 h 97"/>
                <a:gd name="T20" fmla="*/ 2147483647 w 74"/>
                <a:gd name="T21" fmla="*/ 2147483647 h 97"/>
                <a:gd name="T22" fmla="*/ 2147483647 w 74"/>
                <a:gd name="T23" fmla="*/ 2147483647 h 97"/>
                <a:gd name="T24" fmla="*/ 2147483647 w 74"/>
                <a:gd name="T25" fmla="*/ 2147483647 h 97"/>
                <a:gd name="T26" fmla="*/ 2147483647 w 74"/>
                <a:gd name="T27" fmla="*/ 2147483647 h 97"/>
                <a:gd name="T28" fmla="*/ 2147483647 w 74"/>
                <a:gd name="T29" fmla="*/ 2147483647 h 97"/>
                <a:gd name="T30" fmla="*/ 0 w 74"/>
                <a:gd name="T31" fmla="*/ 2147483647 h 97"/>
                <a:gd name="T32" fmla="*/ 2147483647 w 74"/>
                <a:gd name="T33" fmla="*/ 2147483647 h 97"/>
                <a:gd name="T34" fmla="*/ 2147483647 w 74"/>
                <a:gd name="T35" fmla="*/ 0 h 97"/>
                <a:gd name="T36" fmla="*/ 2147483647 w 74"/>
                <a:gd name="T37" fmla="*/ 2147483647 h 97"/>
                <a:gd name="T38" fmla="*/ 2147483647 w 74"/>
                <a:gd name="T39" fmla="*/ 2147483647 h 97"/>
                <a:gd name="T40" fmla="*/ 2147483647 w 74"/>
                <a:gd name="T41" fmla="*/ 2147483647 h 97"/>
                <a:gd name="T42" fmla="*/ 2147483647 w 74"/>
                <a:gd name="T43" fmla="*/ 2147483647 h 97"/>
                <a:gd name="T44" fmla="*/ 2147483647 w 74"/>
                <a:gd name="T45" fmla="*/ 2147483647 h 97"/>
                <a:gd name="T46" fmla="*/ 2147483647 w 74"/>
                <a:gd name="T47" fmla="*/ 2147483647 h 97"/>
                <a:gd name="T48" fmla="*/ 2147483647 w 74"/>
                <a:gd name="T49" fmla="*/ 2147483647 h 97"/>
                <a:gd name="T50" fmla="*/ 2147483647 w 74"/>
                <a:gd name="T51" fmla="*/ 2147483647 h 97"/>
                <a:gd name="T52" fmla="*/ 2147483647 w 74"/>
                <a:gd name="T53" fmla="*/ 2147483647 h 97"/>
                <a:gd name="T54" fmla="*/ 2147483647 w 74"/>
                <a:gd name="T55" fmla="*/ 2147483647 h 97"/>
                <a:gd name="T56" fmla="*/ 2147483647 w 74"/>
                <a:gd name="T57" fmla="*/ 2147483647 h 97"/>
                <a:gd name="T58" fmla="*/ 2147483647 w 74"/>
                <a:gd name="T59" fmla="*/ 2147483647 h 97"/>
                <a:gd name="T60" fmla="*/ 2147483647 w 74"/>
                <a:gd name="T61" fmla="*/ 2147483647 h 97"/>
                <a:gd name="T62" fmla="*/ 2147483647 w 74"/>
                <a:gd name="T63" fmla="*/ 2147483647 h 97"/>
                <a:gd name="T64" fmla="*/ 2147483647 w 74"/>
                <a:gd name="T65" fmla="*/ 2147483647 h 97"/>
                <a:gd name="T66" fmla="*/ 2147483647 w 74"/>
                <a:gd name="T67" fmla="*/ 2147483647 h 97"/>
                <a:gd name="T68" fmla="*/ 2147483647 w 74"/>
                <a:gd name="T69" fmla="*/ 2147483647 h 97"/>
                <a:gd name="T70" fmla="*/ 2147483647 w 74"/>
                <a:gd name="T71" fmla="*/ 2147483647 h 97"/>
                <a:gd name="T72" fmla="*/ 2147483647 w 74"/>
                <a:gd name="T73" fmla="*/ 2147483647 h 97"/>
                <a:gd name="T74" fmla="*/ 2147483647 w 74"/>
                <a:gd name="T75" fmla="*/ 2147483647 h 97"/>
                <a:gd name="T76" fmla="*/ 2147483647 w 74"/>
                <a:gd name="T77" fmla="*/ 2147483647 h 97"/>
                <a:gd name="T78" fmla="*/ 2147483647 w 74"/>
                <a:gd name="T79" fmla="*/ 2147483647 h 97"/>
                <a:gd name="T80" fmla="*/ 2147483647 w 74"/>
                <a:gd name="T81" fmla="*/ 2147483647 h 97"/>
                <a:gd name="T82" fmla="*/ 2147483647 w 74"/>
                <a:gd name="T83" fmla="*/ 2147483647 h 97"/>
                <a:gd name="T84" fmla="*/ 2147483647 w 74"/>
                <a:gd name="T85" fmla="*/ 2147483647 h 97"/>
                <a:gd name="T86" fmla="*/ 2147483647 w 74"/>
                <a:gd name="T87" fmla="*/ 2147483647 h 97"/>
                <a:gd name="T88" fmla="*/ 2147483647 w 74"/>
                <a:gd name="T89" fmla="*/ 2147483647 h 97"/>
                <a:gd name="T90" fmla="*/ 2147483647 w 74"/>
                <a:gd name="T91" fmla="*/ 2147483647 h 97"/>
                <a:gd name="T92" fmla="*/ 2147483647 w 74"/>
                <a:gd name="T93" fmla="*/ 2147483647 h 97"/>
                <a:gd name="T94" fmla="*/ 2147483647 w 74"/>
                <a:gd name="T95" fmla="*/ 2147483647 h 97"/>
                <a:gd name="T96" fmla="*/ 2147483647 w 74"/>
                <a:gd name="T97" fmla="*/ 2147483647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19102" y="381879"/>
            <a:ext cx="8305796" cy="4330996"/>
          </a:xfrm>
          <a:prstGeom prst="rect">
            <a:avLst/>
          </a:prstGeom>
          <a:noFill/>
          <a:ln w="38100">
            <a:solidFill>
              <a:srgbClr val="EFBF6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67" y="31561"/>
            <a:ext cx="2187583" cy="21875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447195" y="3087149"/>
            <a:ext cx="2494762" cy="1610686"/>
          </a:xfrm>
          <a:prstGeom prst="rect">
            <a:avLst/>
          </a:prstGeom>
        </p:spPr>
      </p:pic>
      <p:sp>
        <p:nvSpPr>
          <p:cNvPr id="18" name="TextBox 36"/>
          <p:cNvSpPr txBox="1"/>
          <p:nvPr/>
        </p:nvSpPr>
        <p:spPr>
          <a:xfrm>
            <a:off x="3226772" y="702304"/>
            <a:ext cx="2690456" cy="3131616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algn="ctr"/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  <a:alpha val="8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叁</a:t>
            </a:r>
            <a:endParaRPr lang="zh-CN" altLang="en-US" sz="19900" dirty="0">
              <a:solidFill>
                <a:schemeClr val="tx1">
                  <a:lumMod val="95000"/>
                  <a:lumOff val="5000"/>
                  <a:alpha val="8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1418" y="198528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36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068" y="1092945"/>
            <a:ext cx="1130961" cy="892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6075" y="275110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rgbClr val="EFBF6A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rgbClr val="EFBF6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0"/>
          <p:cNvGrpSpPr/>
          <p:nvPr/>
        </p:nvGrpSpPr>
        <p:grpSpPr>
          <a:xfrm>
            <a:off x="3393760" y="1356542"/>
            <a:ext cx="1337072" cy="1030208"/>
            <a:chOff x="4525013" y="1808163"/>
            <a:chExt cx="1782762" cy="1373187"/>
          </a:xfrm>
        </p:grpSpPr>
        <p:sp>
          <p:nvSpPr>
            <p:cNvPr id="3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6"/>
          <p:cNvGrpSpPr/>
          <p:nvPr/>
        </p:nvGrpSpPr>
        <p:grpSpPr>
          <a:xfrm>
            <a:off x="4284520" y="2264688"/>
            <a:ext cx="564455" cy="58235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38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39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40"/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3"/>
          <p:cNvGrpSpPr/>
          <p:nvPr/>
        </p:nvGrpSpPr>
        <p:grpSpPr>
          <a:xfrm>
            <a:off x="3352088" y="2572545"/>
            <a:ext cx="933450" cy="1213622"/>
            <a:chOff x="4469450" y="3429000"/>
            <a:chExt cx="1244600" cy="1617663"/>
          </a:xfrm>
        </p:grpSpPr>
        <p:sp>
          <p:nvSpPr>
            <p:cNvPr id="14" name="Freeform 14"/>
            <p:cNvSpPr/>
            <p:nvPr/>
          </p:nvSpPr>
          <p:spPr bwMode="auto">
            <a:xfrm rot="10800000">
              <a:off x="4469450" y="3429000"/>
              <a:ext cx="1244600" cy="1077913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 rot="10800000">
              <a:off x="4469450" y="3967163"/>
              <a:ext cx="1244600" cy="1079500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42"/>
            <p:cNvSpPr>
              <a:spLocks noChangeArrowheads="1"/>
            </p:cNvSpPr>
            <p:nvPr/>
          </p:nvSpPr>
          <p:spPr bwMode="auto">
            <a:xfrm>
              <a:off x="5002850" y="4213225"/>
              <a:ext cx="73025" cy="69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Oval 43"/>
            <p:cNvSpPr>
              <a:spLocks noChangeArrowheads="1"/>
            </p:cNvSpPr>
            <p:nvPr/>
          </p:nvSpPr>
          <p:spPr bwMode="auto">
            <a:xfrm>
              <a:off x="5090163" y="4194175"/>
              <a:ext cx="88900" cy="88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Oval 44"/>
            <p:cNvSpPr>
              <a:spLocks noChangeArrowheads="1"/>
            </p:cNvSpPr>
            <p:nvPr/>
          </p:nvSpPr>
          <p:spPr bwMode="auto">
            <a:xfrm>
              <a:off x="5002850" y="4297363"/>
              <a:ext cx="73025" cy="714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Oval 45"/>
            <p:cNvSpPr>
              <a:spLocks noChangeArrowheads="1"/>
            </p:cNvSpPr>
            <p:nvPr/>
          </p:nvSpPr>
          <p:spPr bwMode="auto">
            <a:xfrm>
              <a:off x="5090163" y="4297363"/>
              <a:ext cx="71437" cy="714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68895" y="2754766"/>
            <a:ext cx="1289447" cy="1063556"/>
            <a:chOff x="5958525" y="3671888"/>
            <a:chExt cx="1719263" cy="1417637"/>
          </a:xfrm>
        </p:grpSpPr>
        <p:sp>
          <p:nvSpPr>
            <p:cNvPr id="16" name="Freeform 14"/>
            <p:cNvSpPr/>
            <p:nvPr/>
          </p:nvSpPr>
          <p:spPr bwMode="auto">
            <a:xfrm rot="5400000">
              <a:off x="5822794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43267321 h 482"/>
                <a:gd name="T4" fmla="*/ 1806324509 w 556"/>
                <a:gd name="T5" fmla="*/ 2070598429 h 482"/>
                <a:gd name="T6" fmla="*/ 591279565 w 556"/>
                <a:gd name="T7" fmla="*/ 243267321 h 482"/>
                <a:gd name="T8" fmla="*/ 0 w 556"/>
                <a:gd name="T9" fmla="*/ 0 h 482"/>
                <a:gd name="T10" fmla="*/ 1806324509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 rot="5400000">
              <a:off x="6395882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1806324509 w 556"/>
                <a:gd name="T3" fmla="*/ 2147483647 h 482"/>
                <a:gd name="T4" fmla="*/ 0 w 556"/>
                <a:gd name="T5" fmla="*/ 0 h 482"/>
                <a:gd name="T6" fmla="*/ 1806324509 w 556"/>
                <a:gd name="T7" fmla="*/ 735459121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6715763" y="4259263"/>
              <a:ext cx="222250" cy="195262"/>
            </a:xfrm>
            <a:custGeom>
              <a:avLst/>
              <a:gdLst>
                <a:gd name="T0" fmla="*/ 368672944 w 134"/>
                <a:gd name="T1" fmla="*/ 55567894 h 117"/>
                <a:gd name="T2" fmla="*/ 313647825 w 134"/>
                <a:gd name="T3" fmla="*/ 0 h 117"/>
                <a:gd name="T4" fmla="*/ 258621047 w 134"/>
                <a:gd name="T5" fmla="*/ 55567894 h 117"/>
                <a:gd name="T6" fmla="*/ 275128914 w 134"/>
                <a:gd name="T7" fmla="*/ 94466754 h 117"/>
                <a:gd name="T8" fmla="*/ 211849032 w 134"/>
                <a:gd name="T9" fmla="*/ 247278462 h 117"/>
                <a:gd name="T10" fmla="*/ 159575500 w 134"/>
                <a:gd name="T11" fmla="*/ 130585218 h 117"/>
                <a:gd name="T12" fmla="*/ 115553414 w 134"/>
                <a:gd name="T13" fmla="*/ 125029430 h 117"/>
                <a:gd name="T14" fmla="*/ 74284575 w 134"/>
                <a:gd name="T15" fmla="*/ 175039866 h 117"/>
                <a:gd name="T16" fmla="*/ 57776707 w 134"/>
                <a:gd name="T17" fmla="*/ 172261138 h 117"/>
                <a:gd name="T18" fmla="*/ 0 w 134"/>
                <a:gd name="T19" fmla="*/ 227830700 h 117"/>
                <a:gd name="T20" fmla="*/ 57776707 w 134"/>
                <a:gd name="T21" fmla="*/ 283398594 h 117"/>
                <a:gd name="T22" fmla="*/ 112803485 w 134"/>
                <a:gd name="T23" fmla="*/ 227830700 h 117"/>
                <a:gd name="T24" fmla="*/ 110051897 w 134"/>
                <a:gd name="T25" fmla="*/ 216715786 h 117"/>
                <a:gd name="T26" fmla="*/ 129311353 w 134"/>
                <a:gd name="T27" fmla="*/ 194489297 h 117"/>
                <a:gd name="T28" fmla="*/ 189839647 w 134"/>
                <a:gd name="T29" fmla="*/ 325074514 h 117"/>
                <a:gd name="T30" fmla="*/ 236611662 w 134"/>
                <a:gd name="T31" fmla="*/ 325074514 h 117"/>
                <a:gd name="T32" fmla="*/ 327404104 w 134"/>
                <a:gd name="T33" fmla="*/ 108358728 h 117"/>
                <a:gd name="T34" fmla="*/ 368672944 w 134"/>
                <a:gd name="T35" fmla="*/ 55567894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1"/>
          <p:cNvGrpSpPr/>
          <p:nvPr/>
        </p:nvGrpSpPr>
        <p:grpSpPr>
          <a:xfrm>
            <a:off x="4785600" y="1342250"/>
            <a:ext cx="1062038" cy="1289845"/>
            <a:chOff x="6380800" y="1789113"/>
            <a:chExt cx="1416050" cy="1719262"/>
          </a:xfrm>
        </p:grpSpPr>
        <p:sp>
          <p:nvSpPr>
            <p:cNvPr id="12" name="Freeform 14"/>
            <p:cNvSpPr/>
            <p:nvPr/>
          </p:nvSpPr>
          <p:spPr bwMode="auto">
            <a:xfrm>
              <a:off x="6380800" y="2362200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6380800" y="1789113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7033263" y="2547938"/>
              <a:ext cx="22225" cy="152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28"/>
            <p:cNvSpPr>
              <a:spLocks noChangeArrowheads="1"/>
            </p:cNvSpPr>
            <p:nvPr/>
          </p:nvSpPr>
          <p:spPr bwMode="auto">
            <a:xfrm>
              <a:off x="7074538" y="2524125"/>
              <a:ext cx="20637" cy="176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29"/>
            <p:cNvSpPr>
              <a:spLocks noChangeArrowheads="1"/>
            </p:cNvSpPr>
            <p:nvPr/>
          </p:nvSpPr>
          <p:spPr bwMode="auto">
            <a:xfrm>
              <a:off x="7111050" y="2508250"/>
              <a:ext cx="22225" cy="192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30"/>
            <p:cNvSpPr>
              <a:spLocks noChangeArrowheads="1"/>
            </p:cNvSpPr>
            <p:nvPr/>
          </p:nvSpPr>
          <p:spPr bwMode="auto">
            <a:xfrm>
              <a:off x="7149150" y="2606675"/>
              <a:ext cx="23813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TextBox 57"/>
          <p:cNvSpPr txBox="1"/>
          <p:nvPr/>
        </p:nvSpPr>
        <p:spPr bwMode="auto">
          <a:xfrm>
            <a:off x="1089901" y="1554247"/>
            <a:ext cx="2005013" cy="60939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900" kern="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6104813" y="1554247"/>
            <a:ext cx="2005013" cy="60939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900" kern="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9" name="TextBox 57"/>
          <p:cNvSpPr txBox="1"/>
          <p:nvPr/>
        </p:nvSpPr>
        <p:spPr bwMode="auto">
          <a:xfrm>
            <a:off x="1089901" y="2953662"/>
            <a:ext cx="2005013" cy="60939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900" kern="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30" name="TextBox 57"/>
          <p:cNvSpPr txBox="1"/>
          <p:nvPr/>
        </p:nvSpPr>
        <p:spPr bwMode="auto">
          <a:xfrm>
            <a:off x="6104813" y="2953662"/>
            <a:ext cx="2005013" cy="60939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900" kern="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5205758" y="2528251"/>
            <a:ext cx="0" cy="39866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05758" y="2532966"/>
            <a:ext cx="360319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3968127" y="2528251"/>
            <a:ext cx="5845" cy="39866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607807" y="2532966"/>
            <a:ext cx="360319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822768" y="3516852"/>
            <a:ext cx="1" cy="54671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6372970" y="3516852"/>
            <a:ext cx="1" cy="54671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60533" y="3161717"/>
            <a:ext cx="886461" cy="1730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请替换文字内容</a:t>
            </a:r>
            <a:endParaRPr lang="id-ID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37027" y="3334018"/>
            <a:ext cx="1333472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US" altLang="zh-CN"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2576" y="3133356"/>
            <a:ext cx="886461" cy="1730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请替换文字内容</a:t>
            </a:r>
            <a:endParaRPr lang="id-ID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9073" y="3305658"/>
            <a:ext cx="1333472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US" altLang="zh-CN"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28775" y="1759747"/>
            <a:ext cx="886461" cy="1730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请替换文字内容</a:t>
            </a:r>
            <a:endParaRPr lang="id-ID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99673" y="2070155"/>
            <a:ext cx="886461" cy="1730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请替换文字内容</a:t>
            </a:r>
            <a:endParaRPr lang="id-ID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81135" y="2242456"/>
            <a:ext cx="1333472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US" altLang="zh-CN"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92397" y="2061146"/>
            <a:ext cx="886461" cy="1730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请替换文字内容</a:t>
            </a:r>
            <a:endParaRPr lang="id-ID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68892" y="2233447"/>
            <a:ext cx="1333472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US" altLang="zh-CN"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877928" y="1922060"/>
            <a:ext cx="1333472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US" altLang="zh-CN"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2825106" y="4066897"/>
            <a:ext cx="78270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590268" y="4063561"/>
            <a:ext cx="78270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/>
          <p:nvPr/>
        </p:nvSpPr>
        <p:spPr bwMode="auto">
          <a:xfrm>
            <a:off x="2715337" y="1676737"/>
            <a:ext cx="357404" cy="3420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EFBF6A"/>
          </a:solidFill>
          <a:ln>
            <a:noFill/>
          </a:ln>
          <a:effectLst/>
        </p:spPr>
        <p:txBody>
          <a:bodyPr lIns="33076" tIns="33076" rIns="33076" bIns="33076" anchor="ctr"/>
          <a:lstStyle/>
          <a:p>
            <a:pPr algn="just" defTabSz="297815">
              <a:lnSpc>
                <a:spcPct val="120000"/>
              </a:lnSpc>
              <a:defRPr/>
            </a:pPr>
            <a:endParaRPr lang="es-ES" sz="600" dirty="0">
              <a:solidFill>
                <a:srgbClr val="EFBF6A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5" name="AutoShape 91"/>
          <p:cNvSpPr/>
          <p:nvPr/>
        </p:nvSpPr>
        <p:spPr bwMode="auto">
          <a:xfrm>
            <a:off x="6212330" y="1687844"/>
            <a:ext cx="293664" cy="323176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EFBF6A"/>
          </a:solidFill>
          <a:ln>
            <a:noFill/>
          </a:ln>
          <a:effectLst/>
        </p:spPr>
        <p:txBody>
          <a:bodyPr lIns="33076" tIns="33076" rIns="33076" bIns="33076" anchor="ctr"/>
          <a:lstStyle/>
          <a:p>
            <a:pPr algn="just" defTabSz="297815">
              <a:lnSpc>
                <a:spcPct val="120000"/>
              </a:lnSpc>
              <a:defRPr/>
            </a:pPr>
            <a:endParaRPr lang="es-ES" sz="600" dirty="0">
              <a:solidFill>
                <a:srgbClr val="EFBF6A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6" name="AutoShape 43"/>
          <p:cNvSpPr/>
          <p:nvPr/>
        </p:nvSpPr>
        <p:spPr bwMode="auto">
          <a:xfrm>
            <a:off x="7129060" y="2760819"/>
            <a:ext cx="329355" cy="3610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rgbClr val="EFBF6A"/>
          </a:solidFill>
          <a:ln>
            <a:noFill/>
          </a:ln>
          <a:effectLst/>
        </p:spPr>
        <p:txBody>
          <a:bodyPr lIns="33076" tIns="33076" rIns="33076" bIns="33076" anchor="ctr"/>
          <a:lstStyle/>
          <a:p>
            <a:pPr algn="just" defTabSz="297815">
              <a:lnSpc>
                <a:spcPct val="120000"/>
              </a:lnSpc>
              <a:defRPr/>
            </a:pPr>
            <a:endParaRPr lang="es-ES" sz="600" dirty="0">
              <a:solidFill>
                <a:srgbClr val="EFBF6A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7" name="AutoShape 124"/>
          <p:cNvSpPr/>
          <p:nvPr/>
        </p:nvSpPr>
        <p:spPr bwMode="auto">
          <a:xfrm>
            <a:off x="4358632" y="1339995"/>
            <a:ext cx="431376" cy="3877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EFBF6A"/>
          </a:solidFill>
          <a:ln>
            <a:noFill/>
          </a:ln>
          <a:effectLst/>
        </p:spPr>
        <p:txBody>
          <a:bodyPr lIns="33076" tIns="33076" rIns="33076" bIns="33076" anchor="ctr"/>
          <a:lstStyle/>
          <a:p>
            <a:pPr algn="just" defTabSz="297815">
              <a:lnSpc>
                <a:spcPct val="120000"/>
              </a:lnSpc>
              <a:defRPr/>
            </a:pPr>
            <a:endParaRPr lang="es-ES" sz="600" dirty="0">
              <a:solidFill>
                <a:srgbClr val="EFBF6A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8" name="AutoShape 123"/>
          <p:cNvSpPr/>
          <p:nvPr/>
        </p:nvSpPr>
        <p:spPr bwMode="auto">
          <a:xfrm>
            <a:off x="1833293" y="2735488"/>
            <a:ext cx="332464" cy="36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EFBF6A"/>
          </a:solidFill>
          <a:ln>
            <a:noFill/>
          </a:ln>
          <a:effectLst/>
        </p:spPr>
        <p:txBody>
          <a:bodyPr lIns="33076" tIns="33076" rIns="33076" bIns="33076" anchor="ctr"/>
          <a:lstStyle/>
          <a:p>
            <a:pPr algn="just" defTabSz="297815">
              <a:lnSpc>
                <a:spcPct val="120000"/>
              </a:lnSpc>
              <a:defRPr/>
            </a:pPr>
            <a:endParaRPr lang="es-ES" sz="600" dirty="0">
              <a:solidFill>
                <a:srgbClr val="EFBF6A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" name="Group 83"/>
          <p:cNvGrpSpPr/>
          <p:nvPr/>
        </p:nvGrpSpPr>
        <p:grpSpPr>
          <a:xfrm>
            <a:off x="4193198" y="2325476"/>
            <a:ext cx="758363" cy="2827495"/>
            <a:chOff x="5514228" y="3347003"/>
            <a:chExt cx="1164707" cy="4340559"/>
          </a:xfrm>
          <a:solidFill>
            <a:srgbClr val="EFBF6A"/>
          </a:solidFill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67" tIns="20933" rIns="41867" bIns="2093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9" name="AutoShape 24"/>
            <p:cNvSpPr/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3258" tIns="23258" rIns="23258" bIns="23258" anchor="ctr"/>
            <a:lstStyle/>
            <a:p>
              <a:pPr algn="just" defTabSz="297815">
                <a:lnSpc>
                  <a:spcPct val="120000"/>
                </a:lnSpc>
                <a:defRPr/>
              </a:pPr>
              <a:endParaRPr lang="es-ES" sz="600" dirty="0">
                <a:solidFill>
                  <a:srgbClr val="EFBF6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" name="Group 84"/>
          <p:cNvGrpSpPr/>
          <p:nvPr/>
        </p:nvGrpSpPr>
        <p:grpSpPr>
          <a:xfrm>
            <a:off x="3653085" y="3012742"/>
            <a:ext cx="864097" cy="1571254"/>
            <a:chOff x="4684712" y="4402042"/>
            <a:chExt cx="1327095" cy="2412072"/>
          </a:xfrm>
          <a:solidFill>
            <a:schemeClr val="bg1">
              <a:lumMod val="85000"/>
            </a:schemeClr>
          </a:solidFill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67" tIns="20933" rIns="41867" bIns="2093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80" name="AutoShape 38"/>
            <p:cNvSpPr/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3258" tIns="23258" rIns="23258" bIns="23258" anchor="ctr"/>
            <a:lstStyle/>
            <a:p>
              <a:pPr algn="just" defTabSz="297815">
                <a:lnSpc>
                  <a:spcPct val="120000"/>
                </a:lnSpc>
                <a:defRPr/>
              </a:pPr>
              <a:endParaRPr lang="es-ES" sz="600" dirty="0">
                <a:solidFill>
                  <a:srgbClr val="EFBF6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Group 86"/>
          <p:cNvGrpSpPr/>
          <p:nvPr/>
        </p:nvGrpSpPr>
        <p:grpSpPr>
          <a:xfrm>
            <a:off x="4689564" y="3739224"/>
            <a:ext cx="723401" cy="828237"/>
            <a:chOff x="6276556" y="5517283"/>
            <a:chExt cx="1111011" cy="1271447"/>
          </a:xfrm>
          <a:solidFill>
            <a:srgbClr val="EFBF6A"/>
          </a:solidFill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67" tIns="20933" rIns="41867" bIns="2093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81" name="AutoShape 66"/>
            <p:cNvSpPr/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3258" tIns="23258" rIns="23258" bIns="23258" anchor="ctr"/>
            <a:lstStyle/>
            <a:p>
              <a:pPr algn="just" defTabSz="297815">
                <a:lnSpc>
                  <a:spcPct val="120000"/>
                </a:lnSpc>
                <a:defRPr/>
              </a:pPr>
              <a:endParaRPr lang="es-ES" sz="600" dirty="0">
                <a:solidFill>
                  <a:srgbClr val="EFBF6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648670" y="3009774"/>
            <a:ext cx="864521" cy="1571254"/>
            <a:chOff x="6213749" y="4397485"/>
            <a:chExt cx="1327746" cy="2412072"/>
          </a:xfrm>
          <a:solidFill>
            <a:schemeClr val="bg1">
              <a:lumMod val="85000"/>
            </a:schemeClr>
          </a:solidFill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67" tIns="20933" rIns="41867" bIns="2093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82" name="AutoShape 122"/>
            <p:cNvSpPr/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3258" tIns="23258" rIns="23258" bIns="23258" anchor="ctr"/>
            <a:lstStyle/>
            <a:p>
              <a:pPr algn="just" defTabSz="297815">
                <a:lnSpc>
                  <a:spcPct val="120000"/>
                </a:lnSpc>
                <a:defRPr/>
              </a:pPr>
              <a:endParaRPr lang="es-ES" sz="600" dirty="0">
                <a:solidFill>
                  <a:srgbClr val="EFBF6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3749706" y="3739224"/>
            <a:ext cx="723824" cy="828237"/>
            <a:chOff x="4833107" y="5517283"/>
            <a:chExt cx="1111662" cy="1271447"/>
          </a:xfrm>
          <a:solidFill>
            <a:srgbClr val="EFBF6A"/>
          </a:solidFill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67" tIns="20933" rIns="41867" bIns="2093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83" name="AutoShape 12"/>
            <p:cNvSpPr/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3258" tIns="23258" rIns="23258" bIns="23258" anchor="ctr"/>
            <a:lstStyle/>
            <a:p>
              <a:pPr algn="just" defTabSz="297815">
                <a:lnSpc>
                  <a:spcPct val="120000"/>
                </a:lnSpc>
                <a:defRPr/>
              </a:pPr>
              <a:endParaRPr lang="es-ES" sz="600" dirty="0">
                <a:solidFill>
                  <a:srgbClr val="EFBF6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17"/>
          <p:cNvGrpSpPr/>
          <p:nvPr/>
        </p:nvGrpSpPr>
        <p:grpSpPr>
          <a:xfrm>
            <a:off x="4016334" y="1654100"/>
            <a:ext cx="819429" cy="778698"/>
            <a:chOff x="1306488" y="4827596"/>
            <a:chExt cx="1440160" cy="1368152"/>
          </a:xfrm>
          <a:solidFill>
            <a:srgbClr val="EFBF6A"/>
          </a:solidFill>
        </p:grpSpPr>
        <p:sp>
          <p:nvSpPr>
            <p:cNvPr id="38" name="矩形 31"/>
            <p:cNvSpPr/>
            <p:nvPr/>
          </p:nvSpPr>
          <p:spPr>
            <a:xfrm>
              <a:off x="1306488" y="4827596"/>
              <a:ext cx="1440160" cy="1368152"/>
            </a:xfrm>
            <a:prstGeom prst="rect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05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22"/>
            <p:cNvSpPr txBox="1"/>
            <p:nvPr/>
          </p:nvSpPr>
          <p:spPr>
            <a:xfrm flipH="1">
              <a:off x="1516369" y="5190467"/>
              <a:ext cx="942247" cy="6813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charset="-122"/>
                </a:defRPr>
              </a:lvl1pPr>
            </a:lstStyle>
            <a:p>
              <a:pPr algn="ctr" defTabSz="685800">
                <a:defRPr/>
              </a:pPr>
              <a:r>
                <a:rPr lang="en-US" altLang="zh-CN" sz="2400" b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400" b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Group 8"/>
          <p:cNvGrpSpPr/>
          <p:nvPr/>
        </p:nvGrpSpPr>
        <p:grpSpPr>
          <a:xfrm>
            <a:off x="3770505" y="999065"/>
            <a:ext cx="819429" cy="778698"/>
            <a:chOff x="874440" y="1371212"/>
            <a:chExt cx="1440160" cy="1368152"/>
          </a:xfrm>
        </p:grpSpPr>
        <p:sp>
          <p:nvSpPr>
            <p:cNvPr id="8" name="矩形 22"/>
            <p:cNvSpPr/>
            <p:nvPr/>
          </p:nvSpPr>
          <p:spPr>
            <a:xfrm>
              <a:off x="874440" y="1371212"/>
              <a:ext cx="1440160" cy="136815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05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1123396" y="1676723"/>
              <a:ext cx="942247" cy="6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charset="-122"/>
                </a:defRPr>
              </a:lvl1pPr>
            </a:lstStyle>
            <a:p>
              <a:pPr algn="ctr" defTabSz="685800">
                <a:defRPr/>
              </a:pPr>
              <a:r>
                <a:rPr lang="en-US" altLang="zh-CN" sz="2400" b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400" b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14"/>
          <p:cNvGrpSpPr/>
          <p:nvPr/>
        </p:nvGrpSpPr>
        <p:grpSpPr>
          <a:xfrm>
            <a:off x="3770505" y="2310557"/>
            <a:ext cx="819429" cy="778698"/>
            <a:chOff x="874440" y="3675468"/>
            <a:chExt cx="1440160" cy="1368152"/>
          </a:xfrm>
        </p:grpSpPr>
        <p:sp>
          <p:nvSpPr>
            <p:cNvPr id="14" name="矩形 28"/>
            <p:cNvSpPr/>
            <p:nvPr/>
          </p:nvSpPr>
          <p:spPr>
            <a:xfrm>
              <a:off x="874440" y="3675468"/>
              <a:ext cx="1440160" cy="1368152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05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1084321" y="4001698"/>
              <a:ext cx="942247" cy="6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charset="-122"/>
                </a:defRPr>
              </a:lvl1pPr>
            </a:lstStyle>
            <a:p>
              <a:pPr algn="ctr" defTabSz="685800">
                <a:defRPr/>
              </a:pPr>
              <a:r>
                <a:rPr lang="en-US" altLang="zh-CN" sz="2400" b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400" b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4016334" y="2966303"/>
            <a:ext cx="819429" cy="778698"/>
            <a:chOff x="1306488" y="4827596"/>
            <a:chExt cx="1440160" cy="1368152"/>
          </a:xfrm>
          <a:solidFill>
            <a:schemeClr val="bg1">
              <a:lumMod val="85000"/>
            </a:schemeClr>
          </a:solidFill>
        </p:grpSpPr>
        <p:sp>
          <p:nvSpPr>
            <p:cNvPr id="17" name="矩形 31"/>
            <p:cNvSpPr/>
            <p:nvPr/>
          </p:nvSpPr>
          <p:spPr>
            <a:xfrm>
              <a:off x="1306488" y="4827596"/>
              <a:ext cx="1440160" cy="1368152"/>
            </a:xfrm>
            <a:prstGeom prst="rect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050" kern="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flipH="1">
              <a:off x="1516369" y="5190467"/>
              <a:ext cx="942247" cy="6813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charset="-122"/>
                </a:defRPr>
              </a:lvl1pPr>
            </a:lstStyle>
            <a:p>
              <a:pPr algn="ctr" defTabSz="685800">
                <a:defRPr/>
              </a:pPr>
              <a:r>
                <a:rPr lang="en-US" altLang="zh-CN" sz="2400" b="0" dirty="0">
                  <a:solidFill>
                    <a:srgbClr val="216B68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400" b="0" dirty="0">
                <a:solidFill>
                  <a:srgbClr val="216B6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5081591" y="1037849"/>
            <a:ext cx="2540230" cy="778698"/>
            <a:chOff x="3178696" y="1439355"/>
            <a:chExt cx="4464496" cy="1368152"/>
          </a:xfrm>
        </p:grpSpPr>
        <p:sp>
          <p:nvSpPr>
            <p:cNvPr id="10" name="矩形 24"/>
            <p:cNvSpPr/>
            <p:nvPr/>
          </p:nvSpPr>
          <p:spPr>
            <a:xfrm>
              <a:off x="3178696" y="1439355"/>
              <a:ext cx="4464496" cy="1368152"/>
            </a:xfrm>
            <a:prstGeom prst="rect">
              <a:avLst/>
            </a:prstGeom>
            <a:solidFill>
              <a:schemeClr val="accent1">
                <a:alpha val="60000"/>
              </a:scheme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9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450023" y="1649023"/>
              <a:ext cx="3921838" cy="892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的内容打在这里，或者通过复制您的文本后</a:t>
              </a:r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，此处添加详细文本描述，文字内容建议与标题相关尽量简洁生动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GB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4"/>
          <p:cNvGrpSpPr/>
          <p:nvPr/>
        </p:nvGrpSpPr>
        <p:grpSpPr>
          <a:xfrm>
            <a:off x="5327420" y="1654811"/>
            <a:ext cx="2540230" cy="778698"/>
            <a:chOff x="3610744" y="2523340"/>
            <a:chExt cx="4464496" cy="1368152"/>
          </a:xfrm>
          <a:solidFill>
            <a:srgbClr val="EFBF6A"/>
          </a:solidFill>
        </p:grpSpPr>
        <p:sp>
          <p:nvSpPr>
            <p:cNvPr id="13" name="矩形 27"/>
            <p:cNvSpPr/>
            <p:nvPr/>
          </p:nvSpPr>
          <p:spPr>
            <a:xfrm>
              <a:off x="3610744" y="2523340"/>
              <a:ext cx="4464496" cy="1368152"/>
            </a:xfrm>
            <a:prstGeom prst="rect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9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882071" y="2807508"/>
              <a:ext cx="3921838" cy="89224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的内容打在这里，或者通过复制您的文本后</a:t>
              </a:r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，此处添加详细文本描述，文字内容建议与标题相关尽量简洁生动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GB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5"/>
          <p:cNvGrpSpPr/>
          <p:nvPr/>
        </p:nvGrpSpPr>
        <p:grpSpPr>
          <a:xfrm>
            <a:off x="5081591" y="2310557"/>
            <a:ext cx="2540230" cy="778698"/>
            <a:chOff x="3178696" y="3675468"/>
            <a:chExt cx="4464496" cy="1368152"/>
          </a:xfrm>
        </p:grpSpPr>
        <p:sp>
          <p:nvSpPr>
            <p:cNvPr id="16" name="矩形 30"/>
            <p:cNvSpPr/>
            <p:nvPr/>
          </p:nvSpPr>
          <p:spPr>
            <a:xfrm>
              <a:off x="3178696" y="3675468"/>
              <a:ext cx="4464496" cy="1368152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9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450023" y="3939724"/>
              <a:ext cx="3921839" cy="6768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的内容打在这里，或者通过复制您的文本后</a:t>
              </a:r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，此处添加详细文本描述，文字内容建议与标题相关尽量简洁生动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GB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6"/>
          <p:cNvGrpSpPr/>
          <p:nvPr/>
        </p:nvGrpSpPr>
        <p:grpSpPr>
          <a:xfrm>
            <a:off x="5327420" y="2966303"/>
            <a:ext cx="2540230" cy="778698"/>
            <a:chOff x="3610744" y="4827596"/>
            <a:chExt cx="4464496" cy="1368152"/>
          </a:xfrm>
          <a:solidFill>
            <a:schemeClr val="bg1">
              <a:lumMod val="85000"/>
            </a:schemeClr>
          </a:solidFill>
        </p:grpSpPr>
        <p:sp>
          <p:nvSpPr>
            <p:cNvPr id="19" name="矩形 33"/>
            <p:cNvSpPr/>
            <p:nvPr/>
          </p:nvSpPr>
          <p:spPr>
            <a:xfrm>
              <a:off x="3610744" y="4827596"/>
              <a:ext cx="4464496" cy="1368152"/>
            </a:xfrm>
            <a:prstGeom prst="rect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900" kern="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882071" y="5200949"/>
              <a:ext cx="3921838" cy="89224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rgbClr val="216B68"/>
                  </a:solidFill>
                  <a:cs typeface="+mn-ea"/>
                  <a:sym typeface="+mn-lt"/>
                </a:rPr>
                <a:t>的内容打在这里，或者通过复制您的文本后</a:t>
              </a:r>
              <a:r>
                <a:rPr lang="zh-CN" altLang="en-US" sz="900" dirty="0" smtClean="0">
                  <a:solidFill>
                    <a:srgbClr val="216B68"/>
                  </a:solidFill>
                  <a:cs typeface="+mn-ea"/>
                  <a:sym typeface="+mn-lt"/>
                </a:rPr>
                <a:t>，此处添加详细文本描述，文字内容建议与标题相关尽量简洁生动</a:t>
              </a:r>
              <a:r>
                <a:rPr lang="en-US" altLang="zh-CN" sz="900" dirty="0" smtClean="0">
                  <a:solidFill>
                    <a:srgbClr val="216B68"/>
                  </a:solidFill>
                  <a:cs typeface="+mn-ea"/>
                  <a:sym typeface="+mn-lt"/>
                </a:rPr>
                <a:t>……</a:t>
              </a:r>
              <a:endParaRPr lang="en-GB" sz="9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36" y="1153934"/>
            <a:ext cx="3557559" cy="3552119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758" y="338341"/>
            <a:ext cx="5136484" cy="51450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16912" y="1228725"/>
            <a:ext cx="1846659" cy="2447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EFBF6A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EFBF6A"/>
                </a:solidFill>
              </a:rPr>
              <a:t>200</a:t>
            </a:r>
            <a:r>
              <a:rPr lang="zh-CN" altLang="en-US" sz="1200" dirty="0">
                <a:solidFill>
                  <a:srgbClr val="EFBF6A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rgbClr val="EFBF6A"/>
                </a:solidFill>
              </a:rPr>
              <a:t>5</a:t>
            </a:r>
            <a:r>
              <a:rPr lang="zh-CN" altLang="en-US" sz="1200" dirty="0">
                <a:solidFill>
                  <a:srgbClr val="EFBF6A"/>
                </a:solidFill>
              </a:rPr>
              <a:t>分钟之内</a:t>
            </a:r>
            <a:r>
              <a:rPr lang="zh-CN" altLang="en-US" sz="1200" dirty="0" smtClean="0">
                <a:solidFill>
                  <a:srgbClr val="EFBF6A"/>
                </a:solidFill>
              </a:rPr>
              <a:t>。</a:t>
            </a:r>
            <a:endParaRPr lang="zh-CN" altLang="en-US" sz="1200" dirty="0">
              <a:solidFill>
                <a:srgbClr val="EFBF6A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80428" y="1228725"/>
            <a:ext cx="1846659" cy="2447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EFBF6A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EFBF6A"/>
                </a:solidFill>
              </a:rPr>
              <a:t>200</a:t>
            </a:r>
            <a:r>
              <a:rPr lang="zh-CN" altLang="en-US" sz="1200" dirty="0">
                <a:solidFill>
                  <a:srgbClr val="EFBF6A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rgbClr val="EFBF6A"/>
                </a:solidFill>
              </a:rPr>
              <a:t>5</a:t>
            </a:r>
            <a:r>
              <a:rPr lang="zh-CN" altLang="en-US" sz="1200" dirty="0">
                <a:solidFill>
                  <a:srgbClr val="EFBF6A"/>
                </a:solidFill>
              </a:rPr>
              <a:t>分钟之内</a:t>
            </a:r>
            <a:r>
              <a:rPr lang="zh-CN" altLang="en-US" sz="1200" dirty="0" smtClean="0">
                <a:solidFill>
                  <a:srgbClr val="EFBF6A"/>
                </a:solidFill>
              </a:rPr>
              <a:t>。</a:t>
            </a:r>
            <a:endParaRPr lang="zh-CN" altLang="en-US" sz="1200" dirty="0">
              <a:solidFill>
                <a:srgbClr val="EFBF6A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19102" y="381879"/>
            <a:ext cx="8305796" cy="4330996"/>
          </a:xfrm>
          <a:prstGeom prst="rect">
            <a:avLst/>
          </a:prstGeom>
          <a:noFill/>
          <a:ln w="38100">
            <a:solidFill>
              <a:srgbClr val="EFBF6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67" y="31561"/>
            <a:ext cx="2187583" cy="21875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447195" y="3087149"/>
            <a:ext cx="2494762" cy="1610686"/>
          </a:xfrm>
          <a:prstGeom prst="rect">
            <a:avLst/>
          </a:prstGeom>
        </p:spPr>
      </p:pic>
      <p:sp>
        <p:nvSpPr>
          <p:cNvPr id="18" name="TextBox 36"/>
          <p:cNvSpPr txBox="1"/>
          <p:nvPr/>
        </p:nvSpPr>
        <p:spPr>
          <a:xfrm>
            <a:off x="3226772" y="702304"/>
            <a:ext cx="2690456" cy="3131616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tx1">
                    <a:lumMod val="95000"/>
                    <a:lumOff val="5000"/>
                    <a:alpha val="8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肆</a:t>
            </a:r>
            <a:endParaRPr lang="zh-CN" altLang="en-US" sz="19900" dirty="0">
              <a:solidFill>
                <a:schemeClr val="tx1">
                  <a:lumMod val="95000"/>
                  <a:lumOff val="5000"/>
                  <a:alpha val="8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1418" y="198528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36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068" y="1092945"/>
            <a:ext cx="1130961" cy="892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6075" y="275110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rgbClr val="EFBF6A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rgbClr val="EFBF6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02454" y="1007825"/>
            <a:ext cx="1987980" cy="1078271"/>
          </a:xfrm>
          <a:prstGeom prst="rect">
            <a:avLst/>
          </a:prstGeom>
        </p:spPr>
        <p:txBody>
          <a:bodyPr lIns="46796" tIns="46796" rIns="46796" bIns="46796" anchor="ctr"/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单击此处添加段落文本，单击此处添加段落文本，单击此处添加段落文本，单击此处添加段落文本。</a:t>
            </a:r>
            <a:endParaRPr lang="zh-CN" altLang="en-US" sz="9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4162" y="3024672"/>
            <a:ext cx="1987980" cy="1146663"/>
          </a:xfrm>
          <a:prstGeom prst="rect">
            <a:avLst/>
          </a:prstGeom>
        </p:spPr>
        <p:txBody>
          <a:bodyPr lIns="46796" tIns="46796" rIns="46796" bIns="46796" anchor="ctr"/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单击此处添加段落文本，单击此处添加段落文本，单击此处添加段落文本，单击此处添加段落文本。</a:t>
            </a:r>
            <a:endParaRPr lang="zh-CN" altLang="en-US" sz="9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9774" y="1007825"/>
            <a:ext cx="1987980" cy="1078271"/>
          </a:xfrm>
          <a:prstGeom prst="rect">
            <a:avLst/>
          </a:prstGeom>
        </p:spPr>
        <p:txBody>
          <a:bodyPr lIns="46796" tIns="46796" rIns="46796" bIns="46796" anchor="ctr"/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单击此处添加段落文本，单击此处添加段落文本，单击此处添加段落文本，单击此处添加段落文本。</a:t>
            </a:r>
            <a:endParaRPr lang="zh-CN" altLang="en-US" sz="9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01795" y="3024672"/>
            <a:ext cx="1987980" cy="1146663"/>
          </a:xfrm>
          <a:prstGeom prst="rect">
            <a:avLst/>
          </a:prstGeom>
        </p:spPr>
        <p:txBody>
          <a:bodyPr lIns="46796" tIns="46796" rIns="46796" bIns="46796" anchor="ctr"/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单击此处添加段落文本，单击此处添加段落文本，单击此处添加段落文本，单击此处添加段落文本。</a:t>
            </a:r>
            <a:endParaRPr lang="zh-CN" altLang="en-US" sz="9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grpSp>
        <p:nvGrpSpPr>
          <p:cNvPr id="2" name="组合 29"/>
          <p:cNvGrpSpPr/>
          <p:nvPr/>
        </p:nvGrpSpPr>
        <p:grpSpPr>
          <a:xfrm>
            <a:off x="6489739" y="2333637"/>
            <a:ext cx="1610794" cy="413366"/>
            <a:chOff x="6351617" y="2567188"/>
            <a:chExt cx="1611283" cy="413238"/>
          </a:xfrm>
        </p:grpSpPr>
        <p:sp>
          <p:nvSpPr>
            <p:cNvPr id="9" name="圆角矩形标注 8"/>
            <p:cNvSpPr/>
            <p:nvPr/>
          </p:nvSpPr>
          <p:spPr>
            <a:xfrm>
              <a:off x="635161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rgbClr val="EFB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216B68"/>
                  </a:solidFill>
                  <a:cs typeface="+mn-ea"/>
                  <a:sym typeface="+mn-lt"/>
                </a:rPr>
                <a:t>输入标题</a:t>
              </a:r>
              <a:endParaRPr lang="zh-CN" altLang="en-US" sz="14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489204" y="2657502"/>
              <a:ext cx="225922" cy="232610"/>
            </a:xfrm>
            <a:custGeom>
              <a:avLst/>
              <a:gdLst>
                <a:gd name="T0" fmla="*/ 93 w 186"/>
                <a:gd name="T1" fmla="*/ 191 h 191"/>
                <a:gd name="T2" fmla="*/ 0 w 186"/>
                <a:gd name="T3" fmla="*/ 161 h 191"/>
                <a:gd name="T4" fmla="*/ 63 w 186"/>
                <a:gd name="T5" fmla="*/ 132 h 191"/>
                <a:gd name="T6" fmla="*/ 64 w 186"/>
                <a:gd name="T7" fmla="*/ 143 h 191"/>
                <a:gd name="T8" fmla="*/ 25 w 186"/>
                <a:gd name="T9" fmla="*/ 161 h 191"/>
                <a:gd name="T10" fmla="*/ 93 w 186"/>
                <a:gd name="T11" fmla="*/ 180 h 191"/>
                <a:gd name="T12" fmla="*/ 161 w 186"/>
                <a:gd name="T13" fmla="*/ 161 h 191"/>
                <a:gd name="T14" fmla="*/ 121 w 186"/>
                <a:gd name="T15" fmla="*/ 143 h 191"/>
                <a:gd name="T16" fmla="*/ 122 w 186"/>
                <a:gd name="T17" fmla="*/ 132 h 191"/>
                <a:gd name="T18" fmla="*/ 186 w 186"/>
                <a:gd name="T19" fmla="*/ 161 h 191"/>
                <a:gd name="T20" fmla="*/ 93 w 186"/>
                <a:gd name="T21" fmla="*/ 191 h 191"/>
                <a:gd name="T22" fmla="*/ 105 w 186"/>
                <a:gd name="T23" fmla="*/ 168 h 191"/>
                <a:gd name="T24" fmla="*/ 93 w 186"/>
                <a:gd name="T25" fmla="*/ 168 h 191"/>
                <a:gd name="T26" fmla="*/ 93 w 186"/>
                <a:gd name="T27" fmla="*/ 168 h 191"/>
                <a:gd name="T28" fmla="*/ 81 w 186"/>
                <a:gd name="T29" fmla="*/ 168 h 191"/>
                <a:gd name="T30" fmla="*/ 76 w 186"/>
                <a:gd name="T31" fmla="*/ 108 h 191"/>
                <a:gd name="T32" fmla="*/ 57 w 186"/>
                <a:gd name="T33" fmla="*/ 108 h 191"/>
                <a:gd name="T34" fmla="*/ 57 w 186"/>
                <a:gd name="T35" fmla="*/ 60 h 191"/>
                <a:gd name="T36" fmla="*/ 93 w 186"/>
                <a:gd name="T37" fmla="*/ 49 h 191"/>
                <a:gd name="T38" fmla="*/ 129 w 186"/>
                <a:gd name="T39" fmla="*/ 60 h 191"/>
                <a:gd name="T40" fmla="*/ 129 w 186"/>
                <a:gd name="T41" fmla="*/ 108 h 191"/>
                <a:gd name="T42" fmla="*/ 110 w 186"/>
                <a:gd name="T43" fmla="*/ 108 h 191"/>
                <a:gd name="T44" fmla="*/ 105 w 186"/>
                <a:gd name="T45" fmla="*/ 168 h 191"/>
                <a:gd name="T46" fmla="*/ 92 w 186"/>
                <a:gd name="T47" fmla="*/ 40 h 191"/>
                <a:gd name="T48" fmla="*/ 72 w 186"/>
                <a:gd name="T49" fmla="*/ 20 h 191"/>
                <a:gd name="T50" fmla="*/ 92 w 186"/>
                <a:gd name="T51" fmla="*/ 0 h 191"/>
                <a:gd name="T52" fmla="*/ 112 w 186"/>
                <a:gd name="T53" fmla="*/ 20 h 191"/>
                <a:gd name="T54" fmla="*/ 92 w 186"/>
                <a:gd name="T55" fmla="*/ 4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91">
                  <a:moveTo>
                    <a:pt x="93" y="191"/>
                  </a:moveTo>
                  <a:cubicBezTo>
                    <a:pt x="42" y="191"/>
                    <a:pt x="0" y="177"/>
                    <a:pt x="0" y="161"/>
                  </a:cubicBezTo>
                  <a:cubicBezTo>
                    <a:pt x="0" y="148"/>
                    <a:pt x="27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7"/>
                    <a:pt x="25" y="153"/>
                    <a:pt x="25" y="161"/>
                  </a:cubicBezTo>
                  <a:cubicBezTo>
                    <a:pt x="25" y="172"/>
                    <a:pt x="60" y="180"/>
                    <a:pt x="93" y="180"/>
                  </a:cubicBezTo>
                  <a:cubicBezTo>
                    <a:pt x="126" y="180"/>
                    <a:pt x="161" y="172"/>
                    <a:pt x="161" y="161"/>
                  </a:cubicBezTo>
                  <a:cubicBezTo>
                    <a:pt x="161" y="153"/>
                    <a:pt x="143" y="147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6" y="148"/>
                    <a:pt x="186" y="161"/>
                  </a:cubicBezTo>
                  <a:cubicBezTo>
                    <a:pt x="186" y="177"/>
                    <a:pt x="144" y="191"/>
                    <a:pt x="93" y="191"/>
                  </a:cubicBezTo>
                  <a:close/>
                  <a:moveTo>
                    <a:pt x="105" y="168"/>
                  </a:moveTo>
                  <a:cubicBezTo>
                    <a:pt x="93" y="168"/>
                    <a:pt x="93" y="168"/>
                    <a:pt x="93" y="168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74"/>
                    <a:pt x="57" y="60"/>
                  </a:cubicBezTo>
                  <a:cubicBezTo>
                    <a:pt x="57" y="47"/>
                    <a:pt x="90" y="49"/>
                    <a:pt x="93" y="49"/>
                  </a:cubicBezTo>
                  <a:cubicBezTo>
                    <a:pt x="96" y="49"/>
                    <a:pt x="129" y="47"/>
                    <a:pt x="129" y="60"/>
                  </a:cubicBezTo>
                  <a:cubicBezTo>
                    <a:pt x="129" y="74"/>
                    <a:pt x="129" y="108"/>
                    <a:pt x="129" y="108"/>
                  </a:cubicBezTo>
                  <a:cubicBezTo>
                    <a:pt x="110" y="108"/>
                    <a:pt x="110" y="108"/>
                    <a:pt x="110" y="108"/>
                  </a:cubicBezTo>
                  <a:lnTo>
                    <a:pt x="105" y="168"/>
                  </a:lnTo>
                  <a:close/>
                  <a:moveTo>
                    <a:pt x="92" y="40"/>
                  </a:moveTo>
                  <a:cubicBezTo>
                    <a:pt x="81" y="40"/>
                    <a:pt x="72" y="31"/>
                    <a:pt x="72" y="20"/>
                  </a:cubicBezTo>
                  <a:cubicBezTo>
                    <a:pt x="72" y="9"/>
                    <a:pt x="81" y="0"/>
                    <a:pt x="92" y="0"/>
                  </a:cubicBezTo>
                  <a:cubicBezTo>
                    <a:pt x="103" y="0"/>
                    <a:pt x="112" y="9"/>
                    <a:pt x="112" y="20"/>
                  </a:cubicBezTo>
                  <a:cubicBezTo>
                    <a:pt x="112" y="31"/>
                    <a:pt x="103" y="40"/>
                    <a:pt x="9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26"/>
          <p:cNvGrpSpPr/>
          <p:nvPr/>
        </p:nvGrpSpPr>
        <p:grpSpPr>
          <a:xfrm>
            <a:off x="1135666" y="2121483"/>
            <a:ext cx="1610794" cy="625523"/>
            <a:chOff x="1325116" y="2355096"/>
            <a:chExt cx="1611283" cy="625330"/>
          </a:xfrm>
        </p:grpSpPr>
        <p:sp>
          <p:nvSpPr>
            <p:cNvPr id="4" name="任意多边形 3"/>
            <p:cNvSpPr/>
            <p:nvPr/>
          </p:nvSpPr>
          <p:spPr>
            <a:xfrm>
              <a:off x="1325116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rgbClr val="216B68"/>
                  </a:solidFill>
                  <a:cs typeface="+mn-ea"/>
                  <a:sym typeface="+mn-lt"/>
                </a:rPr>
                <a:t>输入标题</a:t>
              </a:r>
              <a:endParaRPr lang="zh-CN" altLang="en-US" sz="14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17937" y="2657502"/>
              <a:ext cx="223318" cy="229976"/>
            </a:xfrm>
            <a:custGeom>
              <a:avLst/>
              <a:gdLst>
                <a:gd name="T0" fmla="*/ 93 w 185"/>
                <a:gd name="T1" fmla="*/ 190 h 190"/>
                <a:gd name="T2" fmla="*/ 0 w 185"/>
                <a:gd name="T3" fmla="*/ 160 h 190"/>
                <a:gd name="T4" fmla="*/ 63 w 185"/>
                <a:gd name="T5" fmla="*/ 132 h 190"/>
                <a:gd name="T6" fmla="*/ 64 w 185"/>
                <a:gd name="T7" fmla="*/ 143 h 190"/>
                <a:gd name="T8" fmla="*/ 25 w 185"/>
                <a:gd name="T9" fmla="*/ 160 h 190"/>
                <a:gd name="T10" fmla="*/ 93 w 185"/>
                <a:gd name="T11" fmla="*/ 180 h 190"/>
                <a:gd name="T12" fmla="*/ 160 w 185"/>
                <a:gd name="T13" fmla="*/ 160 h 190"/>
                <a:gd name="T14" fmla="*/ 121 w 185"/>
                <a:gd name="T15" fmla="*/ 143 h 190"/>
                <a:gd name="T16" fmla="*/ 122 w 185"/>
                <a:gd name="T17" fmla="*/ 132 h 190"/>
                <a:gd name="T18" fmla="*/ 185 w 185"/>
                <a:gd name="T19" fmla="*/ 160 h 190"/>
                <a:gd name="T20" fmla="*/ 93 w 185"/>
                <a:gd name="T21" fmla="*/ 190 h 190"/>
                <a:gd name="T22" fmla="*/ 88 w 185"/>
                <a:gd name="T23" fmla="*/ 168 h 190"/>
                <a:gd name="T24" fmla="*/ 88 w 185"/>
                <a:gd name="T25" fmla="*/ 116 h 190"/>
                <a:gd name="T26" fmla="*/ 100 w 185"/>
                <a:gd name="T27" fmla="*/ 116 h 190"/>
                <a:gd name="T28" fmla="*/ 100 w 185"/>
                <a:gd name="T29" fmla="*/ 168 h 190"/>
                <a:gd name="T30" fmla="*/ 88 w 185"/>
                <a:gd name="T31" fmla="*/ 168 h 190"/>
                <a:gd name="T32" fmla="*/ 48 w 185"/>
                <a:gd name="T33" fmla="*/ 72 h 190"/>
                <a:gd name="T34" fmla="*/ 129 w 185"/>
                <a:gd name="T35" fmla="*/ 72 h 190"/>
                <a:gd name="T36" fmla="*/ 160 w 185"/>
                <a:gd name="T37" fmla="*/ 92 h 190"/>
                <a:gd name="T38" fmla="*/ 128 w 185"/>
                <a:gd name="T39" fmla="*/ 112 h 190"/>
                <a:gd name="T40" fmla="*/ 48 w 185"/>
                <a:gd name="T41" fmla="*/ 112 h 190"/>
                <a:gd name="T42" fmla="*/ 48 w 185"/>
                <a:gd name="T43" fmla="*/ 72 h 190"/>
                <a:gd name="T44" fmla="*/ 7 w 185"/>
                <a:gd name="T45" fmla="*/ 44 h 190"/>
                <a:gd name="T46" fmla="*/ 39 w 185"/>
                <a:gd name="T47" fmla="*/ 24 h 190"/>
                <a:gd name="T48" fmla="*/ 160 w 185"/>
                <a:gd name="T49" fmla="*/ 24 h 190"/>
                <a:gd name="T50" fmla="*/ 160 w 185"/>
                <a:gd name="T51" fmla="*/ 64 h 190"/>
                <a:gd name="T52" fmla="*/ 39 w 185"/>
                <a:gd name="T53" fmla="*/ 64 h 190"/>
                <a:gd name="T54" fmla="*/ 7 w 185"/>
                <a:gd name="T55" fmla="*/ 44 h 190"/>
                <a:gd name="T56" fmla="*/ 88 w 185"/>
                <a:gd name="T57" fmla="*/ 0 h 190"/>
                <a:gd name="T58" fmla="*/ 100 w 185"/>
                <a:gd name="T59" fmla="*/ 0 h 190"/>
                <a:gd name="T60" fmla="*/ 100 w 185"/>
                <a:gd name="T61" fmla="*/ 19 h 190"/>
                <a:gd name="T62" fmla="*/ 88 w 185"/>
                <a:gd name="T63" fmla="*/ 19 h 190"/>
                <a:gd name="T64" fmla="*/ 88 w 185"/>
                <a:gd name="T6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90">
                  <a:moveTo>
                    <a:pt x="93" y="190"/>
                  </a:moveTo>
                  <a:cubicBezTo>
                    <a:pt x="41" y="190"/>
                    <a:pt x="0" y="177"/>
                    <a:pt x="0" y="160"/>
                  </a:cubicBezTo>
                  <a:cubicBezTo>
                    <a:pt x="0" y="147"/>
                    <a:pt x="26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6"/>
                    <a:pt x="25" y="153"/>
                    <a:pt x="25" y="160"/>
                  </a:cubicBezTo>
                  <a:cubicBezTo>
                    <a:pt x="25" y="171"/>
                    <a:pt x="59" y="180"/>
                    <a:pt x="93" y="180"/>
                  </a:cubicBezTo>
                  <a:cubicBezTo>
                    <a:pt x="126" y="180"/>
                    <a:pt x="160" y="171"/>
                    <a:pt x="160" y="160"/>
                  </a:cubicBezTo>
                  <a:cubicBezTo>
                    <a:pt x="160" y="153"/>
                    <a:pt x="143" y="146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5" y="147"/>
                    <a:pt x="185" y="160"/>
                  </a:cubicBezTo>
                  <a:cubicBezTo>
                    <a:pt x="185" y="177"/>
                    <a:pt x="144" y="190"/>
                    <a:pt x="93" y="190"/>
                  </a:cubicBezTo>
                  <a:close/>
                  <a:moveTo>
                    <a:pt x="88" y="168"/>
                  </a:moveTo>
                  <a:cubicBezTo>
                    <a:pt x="88" y="116"/>
                    <a:pt x="88" y="116"/>
                    <a:pt x="88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88" y="168"/>
                  </a:lnTo>
                  <a:close/>
                  <a:moveTo>
                    <a:pt x="48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72"/>
                  </a:lnTo>
                  <a:close/>
                  <a:moveTo>
                    <a:pt x="7" y="4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39" y="64"/>
                    <a:pt x="39" y="64"/>
                    <a:pt x="39" y="64"/>
                  </a:cubicBezTo>
                  <a:lnTo>
                    <a:pt x="7" y="44"/>
                  </a:lnTo>
                  <a:close/>
                  <a:moveTo>
                    <a:pt x="8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88" y="19"/>
                    <a:pt x="88" y="19"/>
                    <a:pt x="88" y="19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3071"/>
          <p:cNvGrpSpPr/>
          <p:nvPr/>
        </p:nvGrpSpPr>
        <p:grpSpPr>
          <a:xfrm>
            <a:off x="2920357" y="2333637"/>
            <a:ext cx="1610794" cy="413366"/>
            <a:chOff x="3009957" y="2567188"/>
            <a:chExt cx="1611283" cy="413238"/>
          </a:xfrm>
        </p:grpSpPr>
        <p:sp>
          <p:nvSpPr>
            <p:cNvPr id="3" name="圆角矩形标注 2"/>
            <p:cNvSpPr/>
            <p:nvPr/>
          </p:nvSpPr>
          <p:spPr>
            <a:xfrm>
              <a:off x="300995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rgbClr val="EFB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216B68"/>
                  </a:solidFill>
                  <a:cs typeface="+mn-ea"/>
                  <a:sym typeface="+mn-lt"/>
                </a:rPr>
                <a:t>输入标题</a:t>
              </a:r>
              <a:endParaRPr lang="zh-CN" altLang="en-US" sz="14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3116188" y="2664553"/>
              <a:ext cx="222326" cy="218508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3072"/>
          <p:cNvGrpSpPr/>
          <p:nvPr/>
        </p:nvGrpSpPr>
        <p:grpSpPr>
          <a:xfrm>
            <a:off x="4705048" y="2121483"/>
            <a:ext cx="1610794" cy="625523"/>
            <a:chOff x="4672905" y="2355096"/>
            <a:chExt cx="1611283" cy="625330"/>
          </a:xfrm>
        </p:grpSpPr>
        <p:sp>
          <p:nvSpPr>
            <p:cNvPr id="5" name="任意多边形 4"/>
            <p:cNvSpPr/>
            <p:nvPr/>
          </p:nvSpPr>
          <p:spPr>
            <a:xfrm>
              <a:off x="4672905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216B68"/>
                  </a:solidFill>
                  <a:cs typeface="+mn-ea"/>
                  <a:sym typeface="+mn-lt"/>
                </a:rPr>
                <a:t>输入标题</a:t>
              </a:r>
              <a:endParaRPr lang="zh-CN" altLang="en-US" sz="14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30"/>
            <p:cNvGrpSpPr/>
            <p:nvPr/>
          </p:nvGrpSpPr>
          <p:grpSpPr>
            <a:xfrm>
              <a:off x="4754994" y="2681581"/>
              <a:ext cx="327282" cy="204741"/>
              <a:chOff x="4748774" y="2700241"/>
              <a:chExt cx="327282" cy="204741"/>
            </a:xfrm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4803182" y="2700241"/>
                <a:ext cx="189894" cy="161922"/>
              </a:xfrm>
              <a:custGeom>
                <a:avLst/>
                <a:gdLst>
                  <a:gd name="T0" fmla="*/ 175 w 204"/>
                  <a:gd name="T1" fmla="*/ 146 h 174"/>
                  <a:gd name="T2" fmla="*/ 169 w 204"/>
                  <a:gd name="T3" fmla="*/ 170 h 174"/>
                  <a:gd name="T4" fmla="*/ 147 w 204"/>
                  <a:gd name="T5" fmla="*/ 172 h 174"/>
                  <a:gd name="T6" fmla="*/ 144 w 204"/>
                  <a:gd name="T7" fmla="*/ 163 h 174"/>
                  <a:gd name="T8" fmla="*/ 116 w 204"/>
                  <a:gd name="T9" fmla="*/ 166 h 174"/>
                  <a:gd name="T10" fmla="*/ 104 w 204"/>
                  <a:gd name="T11" fmla="*/ 165 h 174"/>
                  <a:gd name="T12" fmla="*/ 100 w 204"/>
                  <a:gd name="T13" fmla="*/ 172 h 174"/>
                  <a:gd name="T14" fmla="*/ 84 w 204"/>
                  <a:gd name="T15" fmla="*/ 172 h 174"/>
                  <a:gd name="T16" fmla="*/ 78 w 204"/>
                  <a:gd name="T17" fmla="*/ 160 h 174"/>
                  <a:gd name="T18" fmla="*/ 74 w 204"/>
                  <a:gd name="T19" fmla="*/ 159 h 174"/>
                  <a:gd name="T20" fmla="*/ 72 w 204"/>
                  <a:gd name="T21" fmla="*/ 165 h 174"/>
                  <a:gd name="T22" fmla="*/ 48 w 204"/>
                  <a:gd name="T23" fmla="*/ 163 h 174"/>
                  <a:gd name="T24" fmla="*/ 50 w 204"/>
                  <a:gd name="T25" fmla="*/ 146 h 174"/>
                  <a:gd name="T26" fmla="*/ 31 w 204"/>
                  <a:gd name="T27" fmla="*/ 128 h 174"/>
                  <a:gd name="T28" fmla="*/ 5 w 204"/>
                  <a:gd name="T29" fmla="*/ 118 h 174"/>
                  <a:gd name="T30" fmla="*/ 6 w 204"/>
                  <a:gd name="T31" fmla="*/ 87 h 174"/>
                  <a:gd name="T32" fmla="*/ 16 w 204"/>
                  <a:gd name="T33" fmla="*/ 80 h 174"/>
                  <a:gd name="T34" fmla="*/ 41 w 204"/>
                  <a:gd name="T35" fmla="*/ 30 h 174"/>
                  <a:gd name="T36" fmla="*/ 36 w 204"/>
                  <a:gd name="T37" fmla="*/ 3 h 174"/>
                  <a:gd name="T38" fmla="*/ 79 w 204"/>
                  <a:gd name="T39" fmla="*/ 15 h 174"/>
                  <a:gd name="T40" fmla="*/ 114 w 204"/>
                  <a:gd name="T41" fmla="*/ 9 h 174"/>
                  <a:gd name="T42" fmla="*/ 204 w 204"/>
                  <a:gd name="T43" fmla="*/ 87 h 174"/>
                  <a:gd name="T44" fmla="*/ 175 w 204"/>
                  <a:gd name="T45" fmla="*/ 146 h 174"/>
                  <a:gd name="T46" fmla="*/ 56 w 204"/>
                  <a:gd name="T47" fmla="*/ 47 h 174"/>
                  <a:gd name="T48" fmla="*/ 45 w 204"/>
                  <a:gd name="T49" fmla="*/ 58 h 174"/>
                  <a:gd name="T50" fmla="*/ 56 w 204"/>
                  <a:gd name="T51" fmla="*/ 69 h 174"/>
                  <a:gd name="T52" fmla="*/ 67 w 204"/>
                  <a:gd name="T53" fmla="*/ 58 h 174"/>
                  <a:gd name="T54" fmla="*/ 56 w 204"/>
                  <a:gd name="T55" fmla="*/ 47 h 174"/>
                  <a:gd name="T56" fmla="*/ 154 w 204"/>
                  <a:gd name="T57" fmla="*/ 41 h 174"/>
                  <a:gd name="T58" fmla="*/ 110 w 204"/>
                  <a:gd name="T59" fmla="*/ 35 h 174"/>
                  <a:gd name="T60" fmla="*/ 104 w 204"/>
                  <a:gd name="T61" fmla="*/ 41 h 174"/>
                  <a:gd name="T62" fmla="*/ 110 w 204"/>
                  <a:gd name="T63" fmla="*/ 47 h 174"/>
                  <a:gd name="T64" fmla="*/ 154 w 204"/>
                  <a:gd name="T65" fmla="*/ 53 h 174"/>
                  <a:gd name="T66" fmla="*/ 160 w 204"/>
                  <a:gd name="T67" fmla="*/ 47 h 174"/>
                  <a:gd name="T68" fmla="*/ 154 w 204"/>
                  <a:gd name="T69" fmla="*/ 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4" h="174">
                    <a:moveTo>
                      <a:pt x="175" y="146"/>
                    </a:moveTo>
                    <a:cubicBezTo>
                      <a:pt x="170" y="149"/>
                      <a:pt x="175" y="165"/>
                      <a:pt x="169" y="170"/>
                    </a:cubicBezTo>
                    <a:cubicBezTo>
                      <a:pt x="166" y="174"/>
                      <a:pt x="149" y="171"/>
                      <a:pt x="147" y="172"/>
                    </a:cubicBezTo>
                    <a:cubicBezTo>
                      <a:pt x="142" y="171"/>
                      <a:pt x="150" y="162"/>
                      <a:pt x="144" y="163"/>
                    </a:cubicBezTo>
                    <a:cubicBezTo>
                      <a:pt x="134" y="165"/>
                      <a:pt x="127" y="166"/>
                      <a:pt x="116" y="166"/>
                    </a:cubicBezTo>
                    <a:cubicBezTo>
                      <a:pt x="112" y="166"/>
                      <a:pt x="108" y="166"/>
                      <a:pt x="104" y="165"/>
                    </a:cubicBezTo>
                    <a:cubicBezTo>
                      <a:pt x="103" y="165"/>
                      <a:pt x="104" y="171"/>
                      <a:pt x="100" y="172"/>
                    </a:cubicBezTo>
                    <a:cubicBezTo>
                      <a:pt x="93" y="172"/>
                      <a:pt x="87" y="173"/>
                      <a:pt x="84" y="172"/>
                    </a:cubicBezTo>
                    <a:cubicBezTo>
                      <a:pt x="76" y="172"/>
                      <a:pt x="81" y="162"/>
                      <a:pt x="78" y="160"/>
                    </a:cubicBezTo>
                    <a:cubicBezTo>
                      <a:pt x="77" y="159"/>
                      <a:pt x="76" y="159"/>
                      <a:pt x="74" y="159"/>
                    </a:cubicBezTo>
                    <a:cubicBezTo>
                      <a:pt x="72" y="159"/>
                      <a:pt x="75" y="163"/>
                      <a:pt x="72" y="165"/>
                    </a:cubicBezTo>
                    <a:cubicBezTo>
                      <a:pt x="67" y="168"/>
                      <a:pt x="50" y="167"/>
                      <a:pt x="48" y="163"/>
                    </a:cubicBezTo>
                    <a:cubicBezTo>
                      <a:pt x="44" y="152"/>
                      <a:pt x="51" y="147"/>
                      <a:pt x="50" y="146"/>
                    </a:cubicBezTo>
                    <a:cubicBezTo>
                      <a:pt x="43" y="140"/>
                      <a:pt x="36" y="135"/>
                      <a:pt x="31" y="128"/>
                    </a:cubicBezTo>
                    <a:cubicBezTo>
                      <a:pt x="21" y="117"/>
                      <a:pt x="15" y="126"/>
                      <a:pt x="5" y="118"/>
                    </a:cubicBezTo>
                    <a:cubicBezTo>
                      <a:pt x="0" y="110"/>
                      <a:pt x="4" y="89"/>
                      <a:pt x="6" y="87"/>
                    </a:cubicBezTo>
                    <a:cubicBezTo>
                      <a:pt x="10" y="82"/>
                      <a:pt x="12" y="88"/>
                      <a:pt x="16" y="80"/>
                    </a:cubicBezTo>
                    <a:cubicBezTo>
                      <a:pt x="17" y="61"/>
                      <a:pt x="26" y="43"/>
                      <a:pt x="41" y="30"/>
                    </a:cubicBezTo>
                    <a:cubicBezTo>
                      <a:pt x="34" y="23"/>
                      <a:pt x="20" y="12"/>
                      <a:pt x="36" y="3"/>
                    </a:cubicBezTo>
                    <a:cubicBezTo>
                      <a:pt x="50" y="0"/>
                      <a:pt x="79" y="15"/>
                      <a:pt x="79" y="15"/>
                    </a:cubicBezTo>
                    <a:cubicBezTo>
                      <a:pt x="79" y="15"/>
                      <a:pt x="96" y="9"/>
                      <a:pt x="114" y="9"/>
                    </a:cubicBezTo>
                    <a:cubicBezTo>
                      <a:pt x="167" y="9"/>
                      <a:pt x="204" y="44"/>
                      <a:pt x="204" y="87"/>
                    </a:cubicBezTo>
                    <a:cubicBezTo>
                      <a:pt x="204" y="113"/>
                      <a:pt x="198" y="132"/>
                      <a:pt x="175" y="146"/>
                    </a:cubicBezTo>
                    <a:close/>
                    <a:moveTo>
                      <a:pt x="56" y="47"/>
                    </a:moveTo>
                    <a:cubicBezTo>
                      <a:pt x="50" y="47"/>
                      <a:pt x="45" y="52"/>
                      <a:pt x="45" y="58"/>
                    </a:cubicBezTo>
                    <a:cubicBezTo>
                      <a:pt x="45" y="64"/>
                      <a:pt x="50" y="69"/>
                      <a:pt x="56" y="69"/>
                    </a:cubicBezTo>
                    <a:cubicBezTo>
                      <a:pt x="62" y="69"/>
                      <a:pt x="67" y="64"/>
                      <a:pt x="67" y="58"/>
                    </a:cubicBezTo>
                    <a:cubicBezTo>
                      <a:pt x="67" y="52"/>
                      <a:pt x="62" y="47"/>
                      <a:pt x="56" y="47"/>
                    </a:cubicBezTo>
                    <a:close/>
                    <a:moveTo>
                      <a:pt x="154" y="41"/>
                    </a:moveTo>
                    <a:cubicBezTo>
                      <a:pt x="154" y="41"/>
                      <a:pt x="132" y="34"/>
                      <a:pt x="110" y="35"/>
                    </a:cubicBezTo>
                    <a:cubicBezTo>
                      <a:pt x="106" y="35"/>
                      <a:pt x="104" y="37"/>
                      <a:pt x="104" y="41"/>
                    </a:cubicBezTo>
                    <a:cubicBezTo>
                      <a:pt x="104" y="44"/>
                      <a:pt x="106" y="47"/>
                      <a:pt x="110" y="47"/>
                    </a:cubicBezTo>
                    <a:cubicBezTo>
                      <a:pt x="110" y="47"/>
                      <a:pt x="133" y="45"/>
                      <a:pt x="154" y="53"/>
                    </a:cubicBezTo>
                    <a:cubicBezTo>
                      <a:pt x="157" y="53"/>
                      <a:pt x="160" y="51"/>
                      <a:pt x="160" y="47"/>
                    </a:cubicBezTo>
                    <a:cubicBezTo>
                      <a:pt x="160" y="44"/>
                      <a:pt x="157" y="41"/>
                      <a:pt x="15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16B68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3094" name="Picture 22" descr="C:\Users\MDG\Desktop\图片2副本.png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48774" y="2801230"/>
                <a:ext cx="327282" cy="1037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1" name="矩形 20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9"/>
          <p:cNvGrpSpPr/>
          <p:nvPr/>
        </p:nvGrpSpPr>
        <p:grpSpPr>
          <a:xfrm>
            <a:off x="5763677" y="1319796"/>
            <a:ext cx="1362314" cy="371532"/>
            <a:chOff x="8767813" y="2706529"/>
            <a:chExt cx="2889664" cy="690037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9"/>
              <a:ext cx="2323715" cy="3214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40" y="2984996"/>
              <a:ext cx="2854037" cy="41157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US" altLang="zh-CN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94"/>
          <p:cNvGrpSpPr/>
          <p:nvPr/>
        </p:nvGrpSpPr>
        <p:grpSpPr>
          <a:xfrm>
            <a:off x="6325750" y="2368733"/>
            <a:ext cx="1348026" cy="399662"/>
            <a:chOff x="9703193" y="4640977"/>
            <a:chExt cx="2504575" cy="74228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7"/>
              <a:ext cx="1647007" cy="32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90"/>
              <a:ext cx="2504575" cy="4115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US" altLang="zh-CN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776633" y="1429571"/>
            <a:ext cx="1354603" cy="386967"/>
            <a:chOff x="846858" y="2675650"/>
            <a:chExt cx="2516793" cy="718705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16647" y="2675650"/>
              <a:ext cx="1647004" cy="3214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4"/>
              <a:ext cx="2510329" cy="4115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US" altLang="zh-CN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105"/>
          <p:cNvGrpSpPr/>
          <p:nvPr/>
        </p:nvGrpSpPr>
        <p:grpSpPr>
          <a:xfrm>
            <a:off x="1282259" y="2517491"/>
            <a:ext cx="1363067" cy="371276"/>
            <a:chOff x="-71668" y="4696258"/>
            <a:chExt cx="2532520" cy="689568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13847" y="4696258"/>
              <a:ext cx="1647005" cy="32142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2"/>
              <a:ext cx="2510329" cy="4115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US" altLang="zh-CN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3"/>
          <p:cNvGrpSpPr/>
          <p:nvPr/>
        </p:nvGrpSpPr>
        <p:grpSpPr>
          <a:xfrm>
            <a:off x="2707199" y="1226756"/>
            <a:ext cx="3541499" cy="2372877"/>
            <a:chOff x="3232593" y="1968492"/>
            <a:chExt cx="5437975" cy="3642231"/>
          </a:xfrm>
        </p:grpSpPr>
        <p:grpSp>
          <p:nvGrpSpPr>
            <p:cNvPr id="7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595630">
                  <a:lnSpc>
                    <a:spcPct val="120000"/>
                  </a:lnSpc>
                  <a:defRPr/>
                </a:pPr>
                <a:endParaRPr lang="en-US" sz="600" kern="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595630">
                    <a:lnSpc>
                      <a:spcPct val="120000"/>
                    </a:lnSpc>
                    <a:defRPr/>
                  </a:pPr>
                  <a:endParaRPr lang="en-US" sz="600" kern="0" dirty="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595630">
                    <a:lnSpc>
                      <a:spcPct val="120000"/>
                    </a:lnSpc>
                    <a:defRPr/>
                  </a:pPr>
                  <a:endParaRPr lang="en-US" sz="600" kern="0" dirty="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rgbClr val="16314F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595630">
                      <a:lnSpc>
                        <a:spcPct val="120000"/>
                      </a:lnSpc>
                      <a:defRPr/>
                    </a:pPr>
                    <a:endParaRPr lang="en-US" sz="600" kern="0" dirty="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595630">
                      <a:lnSpc>
                        <a:spcPct val="120000"/>
                      </a:lnSpc>
                      <a:defRPr/>
                    </a:pPr>
                    <a:endParaRPr lang="en-US" sz="600" kern="0" dirty="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rgbClr val="EFBF6A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595630">
                      <a:lnSpc>
                        <a:spcPct val="120000"/>
                      </a:lnSpc>
                      <a:defRPr/>
                    </a:pPr>
                    <a:endParaRPr lang="en-US" sz="600" kern="0" dirty="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rgbClr val="BDA58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595630">
                      <a:lnSpc>
                        <a:spcPct val="120000"/>
                      </a:lnSpc>
                      <a:defRPr/>
                    </a:pPr>
                    <a:endParaRPr lang="en-US" sz="600" kern="0" dirty="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595630">
                      <a:lnSpc>
                        <a:spcPct val="120000"/>
                      </a:lnSpc>
                      <a:defRPr/>
                    </a:pPr>
                    <a:endParaRPr lang="en-US" sz="600" kern="0" dirty="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/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148590" hangingPunct="0">
                <a:lnSpc>
                  <a:spcPct val="120000"/>
                </a:lnSpc>
              </a:pPr>
              <a:endParaRPr 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32" name="AutoShape 112"/>
            <p:cNvSpPr/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148590" hangingPunct="0">
                <a:lnSpc>
                  <a:spcPct val="120000"/>
                </a:lnSpc>
              </a:pPr>
              <a:endParaRPr lang="en-US" sz="600" dirty="0">
                <a:solidFill>
                  <a:srgbClr val="EFBF6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0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148590" hangingPunct="0">
                  <a:lnSpc>
                    <a:spcPct val="120000"/>
                  </a:lnSpc>
                </a:pPr>
                <a:endParaRPr lang="en-US" sz="600" dirty="0">
                  <a:solidFill>
                    <a:srgbClr val="EFBF6A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5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148590" hangingPunct="0">
                  <a:lnSpc>
                    <a:spcPct val="120000"/>
                  </a:lnSpc>
                </a:pPr>
                <a:endParaRPr lang="en-US" sz="600" dirty="0">
                  <a:solidFill>
                    <a:srgbClr val="EFBF6A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6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148590" hangingPunct="0">
                  <a:lnSpc>
                    <a:spcPct val="120000"/>
                  </a:lnSpc>
                </a:pPr>
                <a:endParaRPr lang="en-US" sz="600" dirty="0">
                  <a:solidFill>
                    <a:srgbClr val="EFBF6A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148590" hangingPunct="0">
                  <a:lnSpc>
                    <a:spcPct val="120000"/>
                  </a:lnSpc>
                </a:pPr>
                <a:endParaRPr lang="en-US" sz="60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148590" hangingPunct="0">
                  <a:lnSpc>
                    <a:spcPct val="120000"/>
                  </a:lnSpc>
                </a:pPr>
                <a:endParaRPr lang="en-US" sz="60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148590" hangingPunct="0">
                  <a:lnSpc>
                    <a:spcPct val="120000"/>
                  </a:lnSpc>
                </a:pPr>
                <a:endParaRPr lang="en-US" sz="60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1" y="4301604"/>
              <a:ext cx="1799288" cy="651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GB" altLang="zh-CN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2" cy="651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216B68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216B68"/>
                  </a:solidFill>
                  <a:cs typeface="+mn-ea"/>
                  <a:sym typeface="+mn-lt"/>
                </a:rPr>
                <a:t>……</a:t>
              </a:r>
              <a:endParaRPr lang="en-GB" altLang="zh-CN" sz="6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1"/>
              <a:ext cx="1390289" cy="822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216B68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216B68"/>
                  </a:solidFill>
                  <a:cs typeface="+mn-ea"/>
                  <a:sym typeface="+mn-lt"/>
                </a:rPr>
                <a:t>……</a:t>
              </a:r>
              <a:endParaRPr lang="en-GB" altLang="zh-CN" sz="6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651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GB" altLang="zh-CN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372085" y="3589424"/>
            <a:ext cx="6399831" cy="3508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rgbClr val="EFBF6A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EFBF6A"/>
                </a:solidFill>
              </a:rPr>
              <a:t>200</a:t>
            </a:r>
            <a:r>
              <a:rPr lang="zh-CN" altLang="en-US" sz="800" dirty="0">
                <a:solidFill>
                  <a:srgbClr val="EFBF6A"/>
                </a:solidFill>
              </a:rPr>
              <a:t>字以内，据统计每页幻灯片的最好控制在</a:t>
            </a:r>
            <a:r>
              <a:rPr lang="en-US" altLang="zh-CN" sz="800" dirty="0">
                <a:solidFill>
                  <a:srgbClr val="EFBF6A"/>
                </a:solidFill>
              </a:rPr>
              <a:t>5</a:t>
            </a:r>
            <a:r>
              <a:rPr lang="zh-CN" altLang="en-US" sz="800" dirty="0">
                <a:solidFill>
                  <a:srgbClr val="EFBF6A"/>
                </a:solidFill>
              </a:rPr>
              <a:t>分钟之内。</a:t>
            </a:r>
            <a:endParaRPr lang="zh-CN" altLang="en-US" sz="800" dirty="0">
              <a:solidFill>
                <a:srgbClr val="EFBF6A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19102" y="381879"/>
            <a:ext cx="8305796" cy="4330996"/>
          </a:xfrm>
          <a:prstGeom prst="rect">
            <a:avLst/>
          </a:prstGeom>
          <a:noFill/>
          <a:ln w="38100">
            <a:solidFill>
              <a:srgbClr val="EFBF6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814890" y="1669634"/>
            <a:ext cx="1232775" cy="1610788"/>
            <a:chOff x="2025140" y="1868824"/>
            <a:chExt cx="1232775" cy="1610788"/>
          </a:xfrm>
        </p:grpSpPr>
        <p:grpSp>
          <p:nvGrpSpPr>
            <p:cNvPr id="13" name="组合 12"/>
            <p:cNvGrpSpPr/>
            <p:nvPr/>
          </p:nvGrpSpPr>
          <p:grpSpPr>
            <a:xfrm>
              <a:off x="2025140" y="1868824"/>
              <a:ext cx="959953" cy="1610788"/>
              <a:chOff x="1183172" y="1834369"/>
              <a:chExt cx="959953" cy="161078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183172" y="1834369"/>
                <a:ext cx="956498" cy="1610788"/>
              </a:xfrm>
              <a:prstGeom prst="rect">
                <a:avLst/>
              </a:prstGeom>
              <a:ln w="6350">
                <a:solidFill>
                  <a:srgbClr val="EFBF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7790"/>
              <a:stretch>
                <a:fillRect/>
              </a:stretch>
            </p:blipFill>
            <p:spPr>
              <a:xfrm>
                <a:off x="1183172" y="3207238"/>
                <a:ext cx="959953" cy="237919"/>
              </a:xfrm>
              <a:prstGeom prst="rect">
                <a:avLst/>
              </a:prstGeom>
            </p:spPr>
          </p:pic>
        </p:grpSp>
        <p:sp>
          <p:nvSpPr>
            <p:cNvPr id="50" name="矩形 49"/>
            <p:cNvSpPr/>
            <p:nvPr/>
          </p:nvSpPr>
          <p:spPr>
            <a:xfrm>
              <a:off x="2750060" y="1948131"/>
              <a:ext cx="507855" cy="2891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60" r="21498" b="32970"/>
            <a:stretch>
              <a:fillRect/>
            </a:stretch>
          </p:blipFill>
          <p:spPr>
            <a:xfrm>
              <a:off x="2778919" y="1930024"/>
              <a:ext cx="459581" cy="265489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174" y="412479"/>
            <a:ext cx="1286479" cy="12877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67" y="31561"/>
            <a:ext cx="2187583" cy="21875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447195" y="3087149"/>
            <a:ext cx="2494762" cy="1610686"/>
          </a:xfrm>
          <a:prstGeom prst="rect">
            <a:avLst/>
          </a:prstGeom>
        </p:spPr>
      </p:pic>
      <p:sp>
        <p:nvSpPr>
          <p:cNvPr id="18" name="TextBox 36"/>
          <p:cNvSpPr txBox="1"/>
          <p:nvPr/>
        </p:nvSpPr>
        <p:spPr>
          <a:xfrm>
            <a:off x="816021" y="606860"/>
            <a:ext cx="845400" cy="438443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algn="ctr"/>
            <a:r>
              <a:rPr lang="zh-CN" altLang="en-US" sz="2400" b="1" dirty="0">
                <a:gradFill flip="none" rotWithShape="1">
                  <a:gsLst>
                    <a:gs pos="0">
                      <a:srgbClr val="BDA582"/>
                    </a:gs>
                    <a:gs pos="100000">
                      <a:srgbClr val="FFC000"/>
                    </a:gs>
                  </a:gsLst>
                  <a:lin ang="162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目 录</a:t>
            </a:r>
            <a:endParaRPr lang="zh-CN" altLang="en-US" sz="2400" b="1" dirty="0">
              <a:gradFill flip="none" rotWithShape="1">
                <a:gsLst>
                  <a:gs pos="0">
                    <a:srgbClr val="BDA582"/>
                  </a:gs>
                  <a:gs pos="100000">
                    <a:srgbClr val="FFC000"/>
                  </a:gs>
                </a:gsLst>
                <a:lin ang="16200000" scaled="1"/>
                <a:tileRect/>
              </a:gra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0" name="TextBox 39"/>
          <p:cNvSpPr txBox="1"/>
          <p:nvPr/>
        </p:nvSpPr>
        <p:spPr>
          <a:xfrm>
            <a:off x="686098" y="1001247"/>
            <a:ext cx="116863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15" dirty="0">
                <a:ln w="0"/>
                <a:gradFill flip="none" rotWithShape="1">
                  <a:gsLst>
                    <a:gs pos="0">
                      <a:srgbClr val="BDA582"/>
                    </a:gs>
                    <a:gs pos="100000">
                      <a:srgbClr val="FFC000"/>
                    </a:gs>
                  </a:gsLst>
                  <a:lin ang="16200000" scaled="1"/>
                  <a:tileRect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CONTENTS</a:t>
            </a:r>
            <a:endParaRPr lang="zh-CN" altLang="en-US" sz="1015" dirty="0">
              <a:ln w="0"/>
              <a:gradFill flip="none" rotWithShape="1">
                <a:gsLst>
                  <a:gs pos="0">
                    <a:srgbClr val="BDA582"/>
                  </a:gs>
                  <a:gs pos="100000">
                    <a:srgbClr val="FFC000"/>
                  </a:gs>
                </a:gsLst>
                <a:lin ang="16200000" scaled="1"/>
                <a:tileRect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62306" y="1893501"/>
            <a:ext cx="461665" cy="10028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工作评</a:t>
            </a:r>
            <a:r>
              <a:rPr lang="zh-CN" altLang="en-US" b="1" dirty="0" smtClean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价</a:t>
            </a:r>
            <a:endParaRPr lang="en-US" altLang="zh-CN" b="1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330615" y="1669634"/>
            <a:ext cx="1232775" cy="1610788"/>
            <a:chOff x="2025140" y="1868824"/>
            <a:chExt cx="1232775" cy="1610788"/>
          </a:xfrm>
        </p:grpSpPr>
        <p:grpSp>
          <p:nvGrpSpPr>
            <p:cNvPr id="53" name="组合 52"/>
            <p:cNvGrpSpPr/>
            <p:nvPr/>
          </p:nvGrpSpPr>
          <p:grpSpPr>
            <a:xfrm>
              <a:off x="2025140" y="1868824"/>
              <a:ext cx="959953" cy="1610788"/>
              <a:chOff x="1183172" y="1834369"/>
              <a:chExt cx="959953" cy="1610788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183172" y="1834369"/>
                <a:ext cx="956498" cy="1610788"/>
              </a:xfrm>
              <a:prstGeom prst="rect">
                <a:avLst/>
              </a:prstGeom>
              <a:ln w="6350">
                <a:solidFill>
                  <a:srgbClr val="EFBF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57" name="图片 56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7790"/>
              <a:stretch>
                <a:fillRect/>
              </a:stretch>
            </p:blipFill>
            <p:spPr>
              <a:xfrm>
                <a:off x="1183172" y="3207238"/>
                <a:ext cx="959953" cy="237919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/>
            <p:nvPr/>
          </p:nvSpPr>
          <p:spPr>
            <a:xfrm>
              <a:off x="2750060" y="1948131"/>
              <a:ext cx="507855" cy="2891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60" r="21498" b="32970"/>
            <a:stretch>
              <a:fillRect/>
            </a:stretch>
          </p:blipFill>
          <p:spPr>
            <a:xfrm>
              <a:off x="2778919" y="1930024"/>
              <a:ext cx="459581" cy="265489"/>
            </a:xfrm>
            <a:prstGeom prst="rect">
              <a:avLst/>
            </a:prstGeom>
          </p:spPr>
        </p:pic>
      </p:grpSp>
      <p:sp>
        <p:nvSpPr>
          <p:cNvPr id="58" name="文本框 57"/>
          <p:cNvSpPr txBox="1"/>
          <p:nvPr/>
        </p:nvSpPr>
        <p:spPr>
          <a:xfrm>
            <a:off x="3578031" y="1893501"/>
            <a:ext cx="461665" cy="10028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自我评价</a:t>
            </a:r>
            <a:endParaRPr lang="en-US" altLang="zh-CN" b="1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846340" y="1669634"/>
            <a:ext cx="1232775" cy="1610788"/>
            <a:chOff x="2025140" y="1868824"/>
            <a:chExt cx="1232775" cy="1610788"/>
          </a:xfrm>
        </p:grpSpPr>
        <p:grpSp>
          <p:nvGrpSpPr>
            <p:cNvPr id="60" name="组合 59"/>
            <p:cNvGrpSpPr/>
            <p:nvPr/>
          </p:nvGrpSpPr>
          <p:grpSpPr>
            <a:xfrm>
              <a:off x="2025140" y="1868824"/>
              <a:ext cx="959953" cy="1610788"/>
              <a:chOff x="1183172" y="1834369"/>
              <a:chExt cx="959953" cy="1610788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1183172" y="1834369"/>
                <a:ext cx="956498" cy="1610788"/>
              </a:xfrm>
              <a:prstGeom prst="rect">
                <a:avLst/>
              </a:prstGeom>
              <a:ln w="6350">
                <a:solidFill>
                  <a:srgbClr val="EFBF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64" name="图片 63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7790"/>
              <a:stretch>
                <a:fillRect/>
              </a:stretch>
            </p:blipFill>
            <p:spPr>
              <a:xfrm>
                <a:off x="1183172" y="3207238"/>
                <a:ext cx="959953" cy="237919"/>
              </a:xfrm>
              <a:prstGeom prst="rect">
                <a:avLst/>
              </a:prstGeom>
            </p:spPr>
          </p:pic>
        </p:grpSp>
        <p:sp>
          <p:nvSpPr>
            <p:cNvPr id="61" name="矩形 60"/>
            <p:cNvSpPr/>
            <p:nvPr/>
          </p:nvSpPr>
          <p:spPr>
            <a:xfrm>
              <a:off x="2750060" y="1948131"/>
              <a:ext cx="507855" cy="2891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60" r="21498" b="32970"/>
            <a:stretch>
              <a:fillRect/>
            </a:stretch>
          </p:blipFill>
          <p:spPr>
            <a:xfrm>
              <a:off x="2778919" y="1930024"/>
              <a:ext cx="459581" cy="265489"/>
            </a:xfrm>
            <a:prstGeom prst="rect">
              <a:avLst/>
            </a:prstGeom>
          </p:spPr>
        </p:pic>
      </p:grpSp>
      <p:sp>
        <p:nvSpPr>
          <p:cNvPr id="65" name="文本框 64"/>
          <p:cNvSpPr txBox="1"/>
          <p:nvPr/>
        </p:nvSpPr>
        <p:spPr>
          <a:xfrm>
            <a:off x="5093756" y="1893501"/>
            <a:ext cx="461665" cy="10028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工作体会</a:t>
            </a:r>
            <a:endParaRPr lang="en-US" altLang="zh-CN" b="1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362065" y="1669634"/>
            <a:ext cx="1232775" cy="1610788"/>
            <a:chOff x="2025140" y="1868824"/>
            <a:chExt cx="1232775" cy="1610788"/>
          </a:xfrm>
        </p:grpSpPr>
        <p:grpSp>
          <p:nvGrpSpPr>
            <p:cNvPr id="67" name="组合 66"/>
            <p:cNvGrpSpPr/>
            <p:nvPr/>
          </p:nvGrpSpPr>
          <p:grpSpPr>
            <a:xfrm>
              <a:off x="2025140" y="1868824"/>
              <a:ext cx="959953" cy="1610788"/>
              <a:chOff x="1183172" y="1834369"/>
              <a:chExt cx="959953" cy="1610788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1183172" y="1834369"/>
                <a:ext cx="956498" cy="1610788"/>
              </a:xfrm>
              <a:prstGeom prst="rect">
                <a:avLst/>
              </a:prstGeom>
              <a:ln w="6350">
                <a:solidFill>
                  <a:srgbClr val="EFBF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71" name="图片 70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7790"/>
              <a:stretch>
                <a:fillRect/>
              </a:stretch>
            </p:blipFill>
            <p:spPr>
              <a:xfrm>
                <a:off x="1183172" y="3207238"/>
                <a:ext cx="959953" cy="237919"/>
              </a:xfrm>
              <a:prstGeom prst="rect">
                <a:avLst/>
              </a:prstGeom>
            </p:spPr>
          </p:pic>
        </p:grpSp>
        <p:sp>
          <p:nvSpPr>
            <p:cNvPr id="68" name="矩形 67"/>
            <p:cNvSpPr/>
            <p:nvPr/>
          </p:nvSpPr>
          <p:spPr>
            <a:xfrm>
              <a:off x="2750060" y="1948131"/>
              <a:ext cx="507855" cy="2891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60" r="21498" b="32970"/>
            <a:stretch>
              <a:fillRect/>
            </a:stretch>
          </p:blipFill>
          <p:spPr>
            <a:xfrm>
              <a:off x="2778919" y="1930024"/>
              <a:ext cx="459581" cy="265489"/>
            </a:xfrm>
            <a:prstGeom prst="rect">
              <a:avLst/>
            </a:prstGeom>
          </p:spPr>
        </p:pic>
      </p:grpSp>
      <p:sp>
        <p:nvSpPr>
          <p:cNvPr id="72" name="文本框 71"/>
          <p:cNvSpPr txBox="1"/>
          <p:nvPr/>
        </p:nvSpPr>
        <p:spPr>
          <a:xfrm>
            <a:off x="6609481" y="1893501"/>
            <a:ext cx="461665" cy="10028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工作规</a:t>
            </a:r>
            <a:r>
              <a:rPr lang="zh-CN" altLang="en-US" b="1" dirty="0" smtClean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划</a:t>
            </a:r>
            <a:endParaRPr lang="en-US" altLang="zh-CN" b="1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251" y="1897557"/>
            <a:ext cx="2953788" cy="2028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3" rIns="68585" bIns="34293"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grpSp>
        <p:nvGrpSpPr>
          <p:cNvPr id="2" name="Group 64"/>
          <p:cNvGrpSpPr/>
          <p:nvPr/>
        </p:nvGrpSpPr>
        <p:grpSpPr>
          <a:xfrm>
            <a:off x="2354836" y="1527408"/>
            <a:ext cx="2341286" cy="2259667"/>
            <a:chOff x="5814064" y="2222232"/>
            <a:chExt cx="1434962" cy="1384435"/>
          </a:xfrm>
        </p:grpSpPr>
        <p:sp>
          <p:nvSpPr>
            <p:cNvPr id="66" name="Freeform 32"/>
            <p:cNvSpPr/>
            <p:nvPr/>
          </p:nvSpPr>
          <p:spPr bwMode="auto">
            <a:xfrm>
              <a:off x="5814064" y="2222232"/>
              <a:ext cx="1057694" cy="1384435"/>
            </a:xfrm>
            <a:custGeom>
              <a:avLst/>
              <a:gdLst>
                <a:gd name="T0" fmla="*/ 296 w 296"/>
                <a:gd name="T1" fmla="*/ 366 h 387"/>
                <a:gd name="T2" fmla="*/ 296 w 296"/>
                <a:gd name="T3" fmla="*/ 22 h 387"/>
                <a:gd name="T4" fmla="*/ 274 w 296"/>
                <a:gd name="T5" fmla="*/ 0 h 387"/>
                <a:gd name="T6" fmla="*/ 21 w 296"/>
                <a:gd name="T7" fmla="*/ 0 h 387"/>
                <a:gd name="T8" fmla="*/ 0 w 296"/>
                <a:gd name="T9" fmla="*/ 22 h 387"/>
                <a:gd name="T10" fmla="*/ 0 w 296"/>
                <a:gd name="T11" fmla="*/ 366 h 387"/>
                <a:gd name="T12" fmla="*/ 21 w 296"/>
                <a:gd name="T13" fmla="*/ 387 h 387"/>
                <a:gd name="T14" fmla="*/ 274 w 296"/>
                <a:gd name="T15" fmla="*/ 387 h 387"/>
                <a:gd name="T16" fmla="*/ 296 w 296"/>
                <a:gd name="T17" fmla="*/ 36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87">
                  <a:moveTo>
                    <a:pt x="296" y="366"/>
                  </a:moveTo>
                  <a:cubicBezTo>
                    <a:pt x="296" y="22"/>
                    <a:pt x="296" y="22"/>
                    <a:pt x="296" y="22"/>
                  </a:cubicBezTo>
                  <a:cubicBezTo>
                    <a:pt x="296" y="10"/>
                    <a:pt x="286" y="0"/>
                    <a:pt x="27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78"/>
                    <a:pt x="9" y="387"/>
                    <a:pt x="21" y="387"/>
                  </a:cubicBezTo>
                  <a:cubicBezTo>
                    <a:pt x="274" y="387"/>
                    <a:pt x="274" y="387"/>
                    <a:pt x="274" y="387"/>
                  </a:cubicBezTo>
                  <a:cubicBezTo>
                    <a:pt x="286" y="387"/>
                    <a:pt x="296" y="378"/>
                    <a:pt x="296" y="36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33"/>
            <p:cNvSpPr/>
            <p:nvPr/>
          </p:nvSpPr>
          <p:spPr bwMode="auto">
            <a:xfrm>
              <a:off x="6356385" y="2390654"/>
              <a:ext cx="414321" cy="1054326"/>
            </a:xfrm>
            <a:custGeom>
              <a:avLst/>
              <a:gdLst>
                <a:gd name="T0" fmla="*/ 122 w 123"/>
                <a:gd name="T1" fmla="*/ 246 h 313"/>
                <a:gd name="T2" fmla="*/ 123 w 123"/>
                <a:gd name="T3" fmla="*/ 248 h 313"/>
                <a:gd name="T4" fmla="*/ 123 w 123"/>
                <a:gd name="T5" fmla="*/ 0 h 313"/>
                <a:gd name="T6" fmla="*/ 0 w 123"/>
                <a:gd name="T7" fmla="*/ 0 h 313"/>
                <a:gd name="T8" fmla="*/ 0 w 123"/>
                <a:gd name="T9" fmla="*/ 313 h 313"/>
                <a:gd name="T10" fmla="*/ 56 w 123"/>
                <a:gd name="T11" fmla="*/ 313 h 313"/>
                <a:gd name="T12" fmla="*/ 122 w 123"/>
                <a:gd name="T13" fmla="*/ 24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313">
                  <a:moveTo>
                    <a:pt x="122" y="246"/>
                  </a:moveTo>
                  <a:lnTo>
                    <a:pt x="123" y="248"/>
                  </a:lnTo>
                  <a:lnTo>
                    <a:pt x="123" y="0"/>
                  </a:lnTo>
                  <a:lnTo>
                    <a:pt x="0" y="0"/>
                  </a:lnTo>
                  <a:lnTo>
                    <a:pt x="0" y="313"/>
                  </a:lnTo>
                  <a:lnTo>
                    <a:pt x="56" y="313"/>
                  </a:lnTo>
                  <a:lnTo>
                    <a:pt x="122" y="246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8" name="Rectangle 34"/>
            <p:cNvSpPr>
              <a:spLocks noChangeArrowheads="1"/>
            </p:cNvSpPr>
            <p:nvPr/>
          </p:nvSpPr>
          <p:spPr bwMode="auto">
            <a:xfrm>
              <a:off x="5942065" y="2390654"/>
              <a:ext cx="414321" cy="105432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35"/>
            <p:cNvSpPr>
              <a:spLocks noEditPoints="1"/>
            </p:cNvSpPr>
            <p:nvPr/>
          </p:nvSpPr>
          <p:spPr bwMode="auto">
            <a:xfrm>
              <a:off x="6006065" y="2525392"/>
              <a:ext cx="158318" cy="784851"/>
            </a:xfrm>
            <a:custGeom>
              <a:avLst/>
              <a:gdLst>
                <a:gd name="T0" fmla="*/ 12 w 44"/>
                <a:gd name="T1" fmla="*/ 0 h 220"/>
                <a:gd name="T2" fmla="*/ 0 w 44"/>
                <a:gd name="T3" fmla="*/ 32 h 220"/>
                <a:gd name="T4" fmla="*/ 32 w 44"/>
                <a:gd name="T5" fmla="*/ 44 h 220"/>
                <a:gd name="T6" fmla="*/ 44 w 44"/>
                <a:gd name="T7" fmla="*/ 12 h 220"/>
                <a:gd name="T8" fmla="*/ 37 w 44"/>
                <a:gd name="T9" fmla="*/ 32 h 220"/>
                <a:gd name="T10" fmla="*/ 12 w 44"/>
                <a:gd name="T11" fmla="*/ 37 h 220"/>
                <a:gd name="T12" fmla="*/ 8 w 44"/>
                <a:gd name="T13" fmla="*/ 12 h 220"/>
                <a:gd name="T14" fmla="*/ 32 w 44"/>
                <a:gd name="T15" fmla="*/ 7 h 220"/>
                <a:gd name="T16" fmla="*/ 37 w 44"/>
                <a:gd name="T17" fmla="*/ 32 h 220"/>
                <a:gd name="T18" fmla="*/ 12 w 44"/>
                <a:gd name="T19" fmla="*/ 59 h 220"/>
                <a:gd name="T20" fmla="*/ 0 w 44"/>
                <a:gd name="T21" fmla="*/ 91 h 220"/>
                <a:gd name="T22" fmla="*/ 32 w 44"/>
                <a:gd name="T23" fmla="*/ 103 h 220"/>
                <a:gd name="T24" fmla="*/ 44 w 44"/>
                <a:gd name="T25" fmla="*/ 71 h 220"/>
                <a:gd name="T26" fmla="*/ 37 w 44"/>
                <a:gd name="T27" fmla="*/ 91 h 220"/>
                <a:gd name="T28" fmla="*/ 12 w 44"/>
                <a:gd name="T29" fmla="*/ 95 h 220"/>
                <a:gd name="T30" fmla="*/ 8 w 44"/>
                <a:gd name="T31" fmla="*/ 71 h 220"/>
                <a:gd name="T32" fmla="*/ 32 w 44"/>
                <a:gd name="T33" fmla="*/ 66 h 220"/>
                <a:gd name="T34" fmla="*/ 37 w 44"/>
                <a:gd name="T35" fmla="*/ 91 h 220"/>
                <a:gd name="T36" fmla="*/ 12 w 44"/>
                <a:gd name="T37" fmla="*/ 117 h 220"/>
                <a:gd name="T38" fmla="*/ 0 w 44"/>
                <a:gd name="T39" fmla="*/ 149 h 220"/>
                <a:gd name="T40" fmla="*/ 32 w 44"/>
                <a:gd name="T41" fmla="*/ 161 h 220"/>
                <a:gd name="T42" fmla="*/ 44 w 44"/>
                <a:gd name="T43" fmla="*/ 129 h 220"/>
                <a:gd name="T44" fmla="*/ 37 w 44"/>
                <a:gd name="T45" fmla="*/ 149 h 220"/>
                <a:gd name="T46" fmla="*/ 12 w 44"/>
                <a:gd name="T47" fmla="*/ 154 h 220"/>
                <a:gd name="T48" fmla="*/ 8 w 44"/>
                <a:gd name="T49" fmla="*/ 129 h 220"/>
                <a:gd name="T50" fmla="*/ 32 w 44"/>
                <a:gd name="T51" fmla="*/ 125 h 220"/>
                <a:gd name="T52" fmla="*/ 37 w 44"/>
                <a:gd name="T53" fmla="*/ 149 h 220"/>
                <a:gd name="T54" fmla="*/ 12 w 44"/>
                <a:gd name="T55" fmla="*/ 176 h 220"/>
                <a:gd name="T56" fmla="*/ 0 w 44"/>
                <a:gd name="T57" fmla="*/ 208 h 220"/>
                <a:gd name="T58" fmla="*/ 32 w 44"/>
                <a:gd name="T59" fmla="*/ 220 h 220"/>
                <a:gd name="T60" fmla="*/ 44 w 44"/>
                <a:gd name="T61" fmla="*/ 188 h 220"/>
                <a:gd name="T62" fmla="*/ 37 w 44"/>
                <a:gd name="T63" fmla="*/ 208 h 220"/>
                <a:gd name="T64" fmla="*/ 12 w 44"/>
                <a:gd name="T65" fmla="*/ 213 h 220"/>
                <a:gd name="T66" fmla="*/ 8 w 44"/>
                <a:gd name="T67" fmla="*/ 188 h 220"/>
                <a:gd name="T68" fmla="*/ 32 w 44"/>
                <a:gd name="T69" fmla="*/ 183 h 220"/>
                <a:gd name="T70" fmla="*/ 37 w 44"/>
                <a:gd name="T71" fmla="*/ 2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20">
                  <a:moveTo>
                    <a:pt x="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6" y="44"/>
                    <a:pt x="1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9" y="44"/>
                    <a:pt x="44" y="39"/>
                    <a:pt x="44" y="3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5"/>
                    <a:pt x="39" y="0"/>
                    <a:pt x="32" y="0"/>
                  </a:cubicBezTo>
                  <a:close/>
                  <a:moveTo>
                    <a:pt x="37" y="32"/>
                  </a:moveTo>
                  <a:cubicBezTo>
                    <a:pt x="37" y="35"/>
                    <a:pt x="35" y="37"/>
                    <a:pt x="3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7"/>
                    <a:pt x="8" y="35"/>
                    <a:pt x="8" y="3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5" y="7"/>
                    <a:pt x="37" y="9"/>
                    <a:pt x="37" y="12"/>
                  </a:cubicBezTo>
                  <a:lnTo>
                    <a:pt x="37" y="32"/>
                  </a:lnTo>
                  <a:close/>
                  <a:moveTo>
                    <a:pt x="32" y="59"/>
                  </a:moveTo>
                  <a:cubicBezTo>
                    <a:pt x="12" y="59"/>
                    <a:pt x="12" y="59"/>
                    <a:pt x="12" y="59"/>
                  </a:cubicBezTo>
                  <a:cubicBezTo>
                    <a:pt x="6" y="59"/>
                    <a:pt x="0" y="64"/>
                    <a:pt x="0" y="7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7"/>
                    <a:pt x="6" y="103"/>
                    <a:pt x="12" y="103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9" y="103"/>
                    <a:pt x="44" y="97"/>
                    <a:pt x="44" y="9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64"/>
                    <a:pt x="39" y="59"/>
                    <a:pt x="32" y="59"/>
                  </a:cubicBezTo>
                  <a:close/>
                  <a:moveTo>
                    <a:pt x="37" y="91"/>
                  </a:moveTo>
                  <a:cubicBezTo>
                    <a:pt x="37" y="93"/>
                    <a:pt x="35" y="95"/>
                    <a:pt x="3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0" y="95"/>
                    <a:pt x="8" y="93"/>
                    <a:pt x="8" y="9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68"/>
                    <a:pt x="10" y="66"/>
                    <a:pt x="1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5" y="66"/>
                    <a:pt x="37" y="68"/>
                    <a:pt x="37" y="71"/>
                  </a:cubicBezTo>
                  <a:lnTo>
                    <a:pt x="37" y="91"/>
                  </a:lnTo>
                  <a:close/>
                  <a:moveTo>
                    <a:pt x="32" y="117"/>
                  </a:moveTo>
                  <a:cubicBezTo>
                    <a:pt x="12" y="117"/>
                    <a:pt x="12" y="117"/>
                    <a:pt x="12" y="117"/>
                  </a:cubicBezTo>
                  <a:cubicBezTo>
                    <a:pt x="6" y="117"/>
                    <a:pt x="0" y="123"/>
                    <a:pt x="0" y="12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6"/>
                    <a:pt x="6" y="161"/>
                    <a:pt x="12" y="161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9" y="161"/>
                    <a:pt x="44" y="156"/>
                    <a:pt x="44" y="14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23"/>
                    <a:pt x="39" y="117"/>
                    <a:pt x="32" y="117"/>
                  </a:cubicBezTo>
                  <a:close/>
                  <a:moveTo>
                    <a:pt x="37" y="149"/>
                  </a:moveTo>
                  <a:cubicBezTo>
                    <a:pt x="37" y="152"/>
                    <a:pt x="35" y="154"/>
                    <a:pt x="3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0" y="154"/>
                    <a:pt x="8" y="152"/>
                    <a:pt x="8" y="14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7"/>
                    <a:pt x="10" y="125"/>
                    <a:pt x="1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5" y="125"/>
                    <a:pt x="37" y="127"/>
                    <a:pt x="37" y="129"/>
                  </a:cubicBezTo>
                  <a:lnTo>
                    <a:pt x="37" y="149"/>
                  </a:lnTo>
                  <a:close/>
                  <a:moveTo>
                    <a:pt x="32" y="176"/>
                  </a:moveTo>
                  <a:cubicBezTo>
                    <a:pt x="12" y="176"/>
                    <a:pt x="12" y="176"/>
                    <a:pt x="12" y="176"/>
                  </a:cubicBezTo>
                  <a:cubicBezTo>
                    <a:pt x="6" y="176"/>
                    <a:pt x="0" y="181"/>
                    <a:pt x="0" y="18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5"/>
                    <a:pt x="6" y="220"/>
                    <a:pt x="12" y="220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39" y="220"/>
                    <a:pt x="44" y="215"/>
                    <a:pt x="44" y="20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1"/>
                    <a:pt x="39" y="176"/>
                    <a:pt x="32" y="176"/>
                  </a:cubicBezTo>
                  <a:close/>
                  <a:moveTo>
                    <a:pt x="37" y="208"/>
                  </a:moveTo>
                  <a:cubicBezTo>
                    <a:pt x="37" y="211"/>
                    <a:pt x="35" y="213"/>
                    <a:pt x="32" y="213"/>
                  </a:cubicBezTo>
                  <a:cubicBezTo>
                    <a:pt x="12" y="213"/>
                    <a:pt x="12" y="213"/>
                    <a:pt x="12" y="213"/>
                  </a:cubicBezTo>
                  <a:cubicBezTo>
                    <a:pt x="10" y="213"/>
                    <a:pt x="8" y="211"/>
                    <a:pt x="8" y="20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5"/>
                    <a:pt x="10" y="183"/>
                    <a:pt x="1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5" y="183"/>
                    <a:pt x="37" y="185"/>
                    <a:pt x="37" y="188"/>
                  </a:cubicBezTo>
                  <a:lnTo>
                    <a:pt x="37" y="20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36"/>
            <p:cNvSpPr>
              <a:spLocks noEditPoints="1"/>
            </p:cNvSpPr>
            <p:nvPr/>
          </p:nvSpPr>
          <p:spPr bwMode="auto">
            <a:xfrm>
              <a:off x="6225015" y="2663500"/>
              <a:ext cx="454742" cy="640005"/>
            </a:xfrm>
            <a:custGeom>
              <a:avLst/>
              <a:gdLst>
                <a:gd name="T0" fmla="*/ 135 w 135"/>
                <a:gd name="T1" fmla="*/ 0 h 190"/>
                <a:gd name="T2" fmla="*/ 135 w 135"/>
                <a:gd name="T3" fmla="*/ 3 h 190"/>
                <a:gd name="T4" fmla="*/ 0 w 135"/>
                <a:gd name="T5" fmla="*/ 3 h 190"/>
                <a:gd name="T6" fmla="*/ 0 w 135"/>
                <a:gd name="T7" fmla="*/ 0 h 190"/>
                <a:gd name="T8" fmla="*/ 135 w 135"/>
                <a:gd name="T9" fmla="*/ 0 h 190"/>
                <a:gd name="T10" fmla="*/ 0 w 135"/>
                <a:gd name="T11" fmla="*/ 66 h 190"/>
                <a:gd name="T12" fmla="*/ 135 w 135"/>
                <a:gd name="T13" fmla="*/ 66 h 190"/>
                <a:gd name="T14" fmla="*/ 135 w 135"/>
                <a:gd name="T15" fmla="*/ 62 h 190"/>
                <a:gd name="T16" fmla="*/ 0 w 135"/>
                <a:gd name="T17" fmla="*/ 62 h 190"/>
                <a:gd name="T18" fmla="*/ 0 w 135"/>
                <a:gd name="T19" fmla="*/ 66 h 190"/>
                <a:gd name="T20" fmla="*/ 0 w 135"/>
                <a:gd name="T21" fmla="*/ 127 h 190"/>
                <a:gd name="T22" fmla="*/ 135 w 135"/>
                <a:gd name="T23" fmla="*/ 127 h 190"/>
                <a:gd name="T24" fmla="*/ 135 w 135"/>
                <a:gd name="T25" fmla="*/ 124 h 190"/>
                <a:gd name="T26" fmla="*/ 0 w 135"/>
                <a:gd name="T27" fmla="*/ 124 h 190"/>
                <a:gd name="T28" fmla="*/ 0 w 135"/>
                <a:gd name="T29" fmla="*/ 127 h 190"/>
                <a:gd name="T30" fmla="*/ 0 w 135"/>
                <a:gd name="T31" fmla="*/ 190 h 190"/>
                <a:gd name="T32" fmla="*/ 135 w 135"/>
                <a:gd name="T33" fmla="*/ 190 h 190"/>
                <a:gd name="T34" fmla="*/ 135 w 135"/>
                <a:gd name="T35" fmla="*/ 186 h 190"/>
                <a:gd name="T36" fmla="*/ 0 w 135"/>
                <a:gd name="T37" fmla="*/ 186 h 190"/>
                <a:gd name="T38" fmla="*/ 0 w 135"/>
                <a:gd name="T3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90">
                  <a:moveTo>
                    <a:pt x="135" y="0"/>
                  </a:moveTo>
                  <a:lnTo>
                    <a:pt x="135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5" y="0"/>
                  </a:lnTo>
                  <a:close/>
                  <a:moveTo>
                    <a:pt x="0" y="66"/>
                  </a:moveTo>
                  <a:lnTo>
                    <a:pt x="135" y="66"/>
                  </a:lnTo>
                  <a:lnTo>
                    <a:pt x="135" y="62"/>
                  </a:lnTo>
                  <a:lnTo>
                    <a:pt x="0" y="62"/>
                  </a:lnTo>
                  <a:lnTo>
                    <a:pt x="0" y="66"/>
                  </a:lnTo>
                  <a:close/>
                  <a:moveTo>
                    <a:pt x="0" y="127"/>
                  </a:moveTo>
                  <a:lnTo>
                    <a:pt x="135" y="127"/>
                  </a:lnTo>
                  <a:lnTo>
                    <a:pt x="135" y="124"/>
                  </a:lnTo>
                  <a:lnTo>
                    <a:pt x="0" y="124"/>
                  </a:lnTo>
                  <a:lnTo>
                    <a:pt x="0" y="127"/>
                  </a:lnTo>
                  <a:close/>
                  <a:moveTo>
                    <a:pt x="0" y="190"/>
                  </a:moveTo>
                  <a:lnTo>
                    <a:pt x="135" y="190"/>
                  </a:lnTo>
                  <a:lnTo>
                    <a:pt x="135" y="186"/>
                  </a:lnTo>
                  <a:lnTo>
                    <a:pt x="0" y="186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37"/>
            <p:cNvSpPr/>
            <p:nvPr/>
          </p:nvSpPr>
          <p:spPr bwMode="auto">
            <a:xfrm>
              <a:off x="6545017" y="3219293"/>
              <a:ext cx="222318" cy="225687"/>
            </a:xfrm>
            <a:custGeom>
              <a:avLst/>
              <a:gdLst>
                <a:gd name="T0" fmla="*/ 66 w 66"/>
                <a:gd name="T1" fmla="*/ 0 h 67"/>
                <a:gd name="T2" fmla="*/ 0 w 66"/>
                <a:gd name="T3" fmla="*/ 0 h 67"/>
                <a:gd name="T4" fmla="*/ 0 w 66"/>
                <a:gd name="T5" fmla="*/ 67 h 67"/>
                <a:gd name="T6" fmla="*/ 66 w 66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7">
                  <a:moveTo>
                    <a:pt x="66" y="0"/>
                  </a:moveTo>
                  <a:lnTo>
                    <a:pt x="0" y="0"/>
                  </a:lnTo>
                  <a:lnTo>
                    <a:pt x="0" y="67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38"/>
            <p:cNvSpPr/>
            <p:nvPr/>
          </p:nvSpPr>
          <p:spPr bwMode="auto">
            <a:xfrm>
              <a:off x="6457437" y="3071081"/>
              <a:ext cx="111161" cy="151582"/>
            </a:xfrm>
            <a:custGeom>
              <a:avLst/>
              <a:gdLst>
                <a:gd name="T0" fmla="*/ 23 w 31"/>
                <a:gd name="T1" fmla="*/ 7 h 42"/>
                <a:gd name="T2" fmla="*/ 6 w 31"/>
                <a:gd name="T3" fmla="*/ 4 h 42"/>
                <a:gd name="T4" fmla="*/ 0 w 31"/>
                <a:gd name="T5" fmla="*/ 33 h 42"/>
                <a:gd name="T6" fmla="*/ 9 w 31"/>
                <a:gd name="T7" fmla="*/ 42 h 42"/>
                <a:gd name="T8" fmla="*/ 27 w 31"/>
                <a:gd name="T9" fmla="*/ 24 h 42"/>
                <a:gd name="T10" fmla="*/ 23 w 31"/>
                <a:gd name="T1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2">
                  <a:moveTo>
                    <a:pt x="23" y="7"/>
                  </a:moveTo>
                  <a:cubicBezTo>
                    <a:pt x="17" y="1"/>
                    <a:pt x="10" y="0"/>
                    <a:pt x="6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1" y="21"/>
                    <a:pt x="29" y="13"/>
                    <a:pt x="23" y="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39"/>
            <p:cNvSpPr/>
            <p:nvPr/>
          </p:nvSpPr>
          <p:spPr bwMode="auto">
            <a:xfrm>
              <a:off x="6487754" y="3145187"/>
              <a:ext cx="151582" cy="107790"/>
            </a:xfrm>
            <a:custGeom>
              <a:avLst/>
              <a:gdLst>
                <a:gd name="T0" fmla="*/ 35 w 42"/>
                <a:gd name="T1" fmla="*/ 7 h 30"/>
                <a:gd name="T2" fmla="*/ 18 w 42"/>
                <a:gd name="T3" fmla="*/ 3 h 30"/>
                <a:gd name="T4" fmla="*/ 0 w 42"/>
                <a:gd name="T5" fmla="*/ 21 h 30"/>
                <a:gd name="T6" fmla="*/ 9 w 42"/>
                <a:gd name="T7" fmla="*/ 30 h 30"/>
                <a:gd name="T8" fmla="*/ 39 w 42"/>
                <a:gd name="T9" fmla="*/ 24 h 30"/>
                <a:gd name="T10" fmla="*/ 35 w 42"/>
                <a:gd name="T1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0">
                  <a:moveTo>
                    <a:pt x="35" y="7"/>
                  </a:moveTo>
                  <a:cubicBezTo>
                    <a:pt x="29" y="1"/>
                    <a:pt x="22" y="0"/>
                    <a:pt x="18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2" y="20"/>
                    <a:pt x="41" y="13"/>
                    <a:pt x="35" y="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40"/>
            <p:cNvSpPr/>
            <p:nvPr/>
          </p:nvSpPr>
          <p:spPr bwMode="auto">
            <a:xfrm>
              <a:off x="6443964" y="3188978"/>
              <a:ext cx="43791" cy="80843"/>
            </a:xfrm>
            <a:custGeom>
              <a:avLst/>
              <a:gdLst>
                <a:gd name="T0" fmla="*/ 4 w 13"/>
                <a:gd name="T1" fmla="*/ 0 h 24"/>
                <a:gd name="T2" fmla="*/ 0 w 13"/>
                <a:gd name="T3" fmla="*/ 24 h 24"/>
                <a:gd name="T4" fmla="*/ 13 w 13"/>
                <a:gd name="T5" fmla="*/ 10 h 24"/>
                <a:gd name="T6" fmla="*/ 4 w 13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4">
                  <a:moveTo>
                    <a:pt x="4" y="0"/>
                  </a:moveTo>
                  <a:lnTo>
                    <a:pt x="0" y="24"/>
                  </a:lnTo>
                  <a:lnTo>
                    <a:pt x="13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41"/>
            <p:cNvSpPr/>
            <p:nvPr/>
          </p:nvSpPr>
          <p:spPr bwMode="auto">
            <a:xfrm>
              <a:off x="6443964" y="3222663"/>
              <a:ext cx="77476" cy="47159"/>
            </a:xfrm>
            <a:custGeom>
              <a:avLst/>
              <a:gdLst>
                <a:gd name="T0" fmla="*/ 13 w 23"/>
                <a:gd name="T1" fmla="*/ 0 h 14"/>
                <a:gd name="T2" fmla="*/ 0 w 23"/>
                <a:gd name="T3" fmla="*/ 14 h 14"/>
                <a:gd name="T4" fmla="*/ 23 w 23"/>
                <a:gd name="T5" fmla="*/ 9 h 14"/>
                <a:gd name="T6" fmla="*/ 13 w 2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3" y="0"/>
                  </a:moveTo>
                  <a:lnTo>
                    <a:pt x="0" y="14"/>
                  </a:lnTo>
                  <a:lnTo>
                    <a:pt x="23" y="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42"/>
            <p:cNvSpPr/>
            <p:nvPr/>
          </p:nvSpPr>
          <p:spPr bwMode="auto">
            <a:xfrm>
              <a:off x="6477649" y="2636551"/>
              <a:ext cx="522111" cy="522111"/>
            </a:xfrm>
            <a:custGeom>
              <a:avLst/>
              <a:gdLst>
                <a:gd name="T0" fmla="*/ 125 w 146"/>
                <a:gd name="T1" fmla="*/ 0 h 146"/>
                <a:gd name="T2" fmla="*/ 0 w 146"/>
                <a:gd name="T3" fmla="*/ 126 h 146"/>
                <a:gd name="T4" fmla="*/ 17 w 146"/>
                <a:gd name="T5" fmla="*/ 129 h 146"/>
                <a:gd name="T6" fmla="*/ 21 w 146"/>
                <a:gd name="T7" fmla="*/ 146 h 146"/>
                <a:gd name="T8" fmla="*/ 146 w 146"/>
                <a:gd name="T9" fmla="*/ 21 h 146"/>
                <a:gd name="T10" fmla="*/ 125 w 146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125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4" y="122"/>
                    <a:pt x="11" y="123"/>
                    <a:pt x="17" y="129"/>
                  </a:cubicBezTo>
                  <a:cubicBezTo>
                    <a:pt x="23" y="135"/>
                    <a:pt x="25" y="143"/>
                    <a:pt x="21" y="146"/>
                  </a:cubicBezTo>
                  <a:cubicBezTo>
                    <a:pt x="146" y="21"/>
                    <a:pt x="146" y="21"/>
                    <a:pt x="146" y="21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43"/>
            <p:cNvSpPr/>
            <p:nvPr/>
          </p:nvSpPr>
          <p:spPr bwMode="auto">
            <a:xfrm>
              <a:off x="6551755" y="2710658"/>
              <a:ext cx="522111" cy="522111"/>
            </a:xfrm>
            <a:custGeom>
              <a:avLst/>
              <a:gdLst>
                <a:gd name="T0" fmla="*/ 125 w 146"/>
                <a:gd name="T1" fmla="*/ 0 h 146"/>
                <a:gd name="T2" fmla="*/ 0 w 146"/>
                <a:gd name="T3" fmla="*/ 125 h 146"/>
                <a:gd name="T4" fmla="*/ 17 w 146"/>
                <a:gd name="T5" fmla="*/ 129 h 146"/>
                <a:gd name="T6" fmla="*/ 21 w 146"/>
                <a:gd name="T7" fmla="*/ 146 h 146"/>
                <a:gd name="T8" fmla="*/ 146 w 146"/>
                <a:gd name="T9" fmla="*/ 21 h 146"/>
                <a:gd name="T10" fmla="*/ 125 w 146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125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4" y="122"/>
                    <a:pt x="11" y="123"/>
                    <a:pt x="17" y="129"/>
                  </a:cubicBezTo>
                  <a:cubicBezTo>
                    <a:pt x="23" y="135"/>
                    <a:pt x="24" y="142"/>
                    <a:pt x="21" y="146"/>
                  </a:cubicBezTo>
                  <a:cubicBezTo>
                    <a:pt x="146" y="21"/>
                    <a:pt x="146" y="21"/>
                    <a:pt x="146" y="21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BDA58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44"/>
            <p:cNvSpPr/>
            <p:nvPr/>
          </p:nvSpPr>
          <p:spPr bwMode="auto">
            <a:xfrm>
              <a:off x="6945864" y="2458023"/>
              <a:ext cx="242529" cy="229055"/>
            </a:xfrm>
            <a:custGeom>
              <a:avLst/>
              <a:gdLst>
                <a:gd name="T0" fmla="*/ 72 w 72"/>
                <a:gd name="T1" fmla="*/ 19 h 68"/>
                <a:gd name="T2" fmla="*/ 54 w 72"/>
                <a:gd name="T3" fmla="*/ 0 h 68"/>
                <a:gd name="T4" fmla="*/ 46 w 72"/>
                <a:gd name="T5" fmla="*/ 0 h 68"/>
                <a:gd name="T6" fmla="*/ 0 w 72"/>
                <a:gd name="T7" fmla="*/ 46 h 68"/>
                <a:gd name="T8" fmla="*/ 22 w 72"/>
                <a:gd name="T9" fmla="*/ 68 h 68"/>
                <a:gd name="T10" fmla="*/ 72 w 72"/>
                <a:gd name="T11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68">
                  <a:moveTo>
                    <a:pt x="72" y="19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0" y="46"/>
                  </a:lnTo>
                  <a:lnTo>
                    <a:pt x="22" y="68"/>
                  </a:lnTo>
                  <a:lnTo>
                    <a:pt x="72" y="19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45"/>
            <p:cNvSpPr/>
            <p:nvPr/>
          </p:nvSpPr>
          <p:spPr bwMode="auto">
            <a:xfrm>
              <a:off x="7019971" y="2522025"/>
              <a:ext cx="229055" cy="242529"/>
            </a:xfrm>
            <a:custGeom>
              <a:avLst/>
              <a:gdLst>
                <a:gd name="T0" fmla="*/ 23 w 68"/>
                <a:gd name="T1" fmla="*/ 72 h 72"/>
                <a:gd name="T2" fmla="*/ 68 w 68"/>
                <a:gd name="T3" fmla="*/ 26 h 72"/>
                <a:gd name="T4" fmla="*/ 68 w 68"/>
                <a:gd name="T5" fmla="*/ 18 h 72"/>
                <a:gd name="T6" fmla="*/ 50 w 68"/>
                <a:gd name="T7" fmla="*/ 0 h 72"/>
                <a:gd name="T8" fmla="*/ 0 w 68"/>
                <a:gd name="T9" fmla="*/ 49 h 72"/>
                <a:gd name="T10" fmla="*/ 23 w 68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2">
                  <a:moveTo>
                    <a:pt x="23" y="72"/>
                  </a:moveTo>
                  <a:lnTo>
                    <a:pt x="68" y="26"/>
                  </a:lnTo>
                  <a:lnTo>
                    <a:pt x="68" y="18"/>
                  </a:lnTo>
                  <a:lnTo>
                    <a:pt x="50" y="0"/>
                  </a:lnTo>
                  <a:lnTo>
                    <a:pt x="0" y="49"/>
                  </a:lnTo>
                  <a:lnTo>
                    <a:pt x="23" y="72"/>
                  </a:lnTo>
                  <a:close/>
                </a:path>
              </a:pathLst>
            </a:custGeom>
            <a:solidFill>
              <a:srgbClr val="BDA58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46"/>
            <p:cNvSpPr/>
            <p:nvPr/>
          </p:nvSpPr>
          <p:spPr bwMode="auto">
            <a:xfrm>
              <a:off x="6925653" y="2612972"/>
              <a:ext cx="94316" cy="97686"/>
            </a:xfrm>
            <a:custGeom>
              <a:avLst/>
              <a:gdLst>
                <a:gd name="T0" fmla="*/ 28 w 28"/>
                <a:gd name="T1" fmla="*/ 22 h 29"/>
                <a:gd name="T2" fmla="*/ 6 w 28"/>
                <a:gd name="T3" fmla="*/ 0 h 29"/>
                <a:gd name="T4" fmla="*/ 0 w 28"/>
                <a:gd name="T5" fmla="*/ 7 h 29"/>
                <a:gd name="T6" fmla="*/ 22 w 28"/>
                <a:gd name="T7" fmla="*/ 29 h 29"/>
                <a:gd name="T8" fmla="*/ 28 w 28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2"/>
                  </a:moveTo>
                  <a:lnTo>
                    <a:pt x="6" y="0"/>
                  </a:lnTo>
                  <a:lnTo>
                    <a:pt x="0" y="7"/>
                  </a:lnTo>
                  <a:lnTo>
                    <a:pt x="22" y="29"/>
                  </a:lnTo>
                  <a:lnTo>
                    <a:pt x="28" y="22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47"/>
            <p:cNvSpPr/>
            <p:nvPr/>
          </p:nvSpPr>
          <p:spPr bwMode="auto">
            <a:xfrm>
              <a:off x="6999760" y="2687078"/>
              <a:ext cx="97686" cy="97686"/>
            </a:xfrm>
            <a:custGeom>
              <a:avLst/>
              <a:gdLst>
                <a:gd name="T0" fmla="*/ 0 w 29"/>
                <a:gd name="T1" fmla="*/ 7 h 29"/>
                <a:gd name="T2" fmla="*/ 22 w 29"/>
                <a:gd name="T3" fmla="*/ 29 h 29"/>
                <a:gd name="T4" fmla="*/ 29 w 29"/>
                <a:gd name="T5" fmla="*/ 23 h 29"/>
                <a:gd name="T6" fmla="*/ 6 w 29"/>
                <a:gd name="T7" fmla="*/ 0 h 29"/>
                <a:gd name="T8" fmla="*/ 0 w 29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0" y="7"/>
                  </a:moveTo>
                  <a:lnTo>
                    <a:pt x="22" y="29"/>
                  </a:lnTo>
                  <a:lnTo>
                    <a:pt x="29" y="23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22"/>
          <p:cNvGrpSpPr/>
          <p:nvPr/>
        </p:nvGrpSpPr>
        <p:grpSpPr>
          <a:xfrm flipH="1" flipV="1">
            <a:off x="4097522" y="1010170"/>
            <a:ext cx="749586" cy="641101"/>
            <a:chOff x="1985980" y="2906793"/>
            <a:chExt cx="999502" cy="854537"/>
          </a:xfrm>
        </p:grpSpPr>
        <p:sp>
          <p:nvSpPr>
            <p:cNvPr id="24" name="Shape 147"/>
            <p:cNvSpPr/>
            <p:nvPr/>
          </p:nvSpPr>
          <p:spPr>
            <a:xfrm rot="16200000">
              <a:off x="2485716" y="2974323"/>
              <a:ext cx="567296" cy="432236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-1" fmla="*/ 71254 w 71275"/>
                <a:gd name="connsiteY0-2" fmla="*/ 18749 h 18749"/>
                <a:gd name="connsiteX1-3" fmla="*/ 71254 w 71275"/>
                <a:gd name="connsiteY1-4" fmla="*/ 9130 h 18749"/>
                <a:gd name="connsiteX2-5" fmla="*/ 70387 w 71275"/>
                <a:gd name="connsiteY2-6" fmla="*/ 3101 h 18749"/>
                <a:gd name="connsiteX3-7" fmla="*/ 67001 w 71275"/>
                <a:gd name="connsiteY3-8" fmla="*/ 172 h 18749"/>
                <a:gd name="connsiteX4-9" fmla="*/ 0 w 71275"/>
                <a:gd name="connsiteY4-10" fmla="*/ 0 h 18749"/>
                <a:gd name="connsiteX0-11" fmla="*/ 11522 w 11543"/>
                <a:gd name="connsiteY0-12" fmla="*/ 18618 h 18618"/>
                <a:gd name="connsiteX1-13" fmla="*/ 11522 w 11543"/>
                <a:gd name="connsiteY1-14" fmla="*/ 8999 h 18618"/>
                <a:gd name="connsiteX2-15" fmla="*/ 10655 w 11543"/>
                <a:gd name="connsiteY2-16" fmla="*/ 2970 h 18618"/>
                <a:gd name="connsiteX3-17" fmla="*/ 7269 w 11543"/>
                <a:gd name="connsiteY3-18" fmla="*/ 41 h 18618"/>
                <a:gd name="connsiteX4-19" fmla="*/ 0 w 11543"/>
                <a:gd name="connsiteY4-20" fmla="*/ 41 h 18618"/>
                <a:gd name="connsiteX0-21" fmla="*/ 15199 w 15220"/>
                <a:gd name="connsiteY0-22" fmla="*/ 18618 h 18618"/>
                <a:gd name="connsiteX1-23" fmla="*/ 15199 w 15220"/>
                <a:gd name="connsiteY1-24" fmla="*/ 8999 h 18618"/>
                <a:gd name="connsiteX2-25" fmla="*/ 14332 w 15220"/>
                <a:gd name="connsiteY2-26" fmla="*/ 2970 h 18618"/>
                <a:gd name="connsiteX3-27" fmla="*/ 10946 w 15220"/>
                <a:gd name="connsiteY3-28" fmla="*/ 41 h 18618"/>
                <a:gd name="connsiteX4-29" fmla="*/ 0 w 15220"/>
                <a:gd name="connsiteY4-30" fmla="*/ 41 h 18618"/>
                <a:gd name="connsiteX0-31" fmla="*/ 15199 w 15220"/>
                <a:gd name="connsiteY0-32" fmla="*/ 16065 h 16065"/>
                <a:gd name="connsiteX1-33" fmla="*/ 15199 w 15220"/>
                <a:gd name="connsiteY1-34" fmla="*/ 8999 h 16065"/>
                <a:gd name="connsiteX2-35" fmla="*/ 14332 w 15220"/>
                <a:gd name="connsiteY2-36" fmla="*/ 2970 h 16065"/>
                <a:gd name="connsiteX3-37" fmla="*/ 10946 w 15220"/>
                <a:gd name="connsiteY3-38" fmla="*/ 41 h 16065"/>
                <a:gd name="connsiteX4-39" fmla="*/ 0 w 15220"/>
                <a:gd name="connsiteY4-40" fmla="*/ 41 h 16065"/>
                <a:gd name="connsiteX0-41" fmla="*/ 34728 w 34749"/>
                <a:gd name="connsiteY0-42" fmla="*/ 16194 h 16194"/>
                <a:gd name="connsiteX1-43" fmla="*/ 34728 w 34749"/>
                <a:gd name="connsiteY1-44" fmla="*/ 9128 h 16194"/>
                <a:gd name="connsiteX2-45" fmla="*/ 33861 w 34749"/>
                <a:gd name="connsiteY2-46" fmla="*/ 3099 h 16194"/>
                <a:gd name="connsiteX3-47" fmla="*/ 30475 w 34749"/>
                <a:gd name="connsiteY3-48" fmla="*/ 170 h 16194"/>
                <a:gd name="connsiteX4-49" fmla="*/ 0 w 34749"/>
                <a:gd name="connsiteY4-50" fmla="*/ 0 h 16194"/>
                <a:gd name="connsiteX0-51" fmla="*/ 34728 w 34749"/>
                <a:gd name="connsiteY0-52" fmla="*/ 16065 h 16065"/>
                <a:gd name="connsiteX1-53" fmla="*/ 34728 w 34749"/>
                <a:gd name="connsiteY1-54" fmla="*/ 8999 h 16065"/>
                <a:gd name="connsiteX2-55" fmla="*/ 33861 w 34749"/>
                <a:gd name="connsiteY2-56" fmla="*/ 2970 h 16065"/>
                <a:gd name="connsiteX3-57" fmla="*/ 30475 w 34749"/>
                <a:gd name="connsiteY3-58" fmla="*/ 41 h 16065"/>
                <a:gd name="connsiteX4-59" fmla="*/ 0 w 34749"/>
                <a:gd name="connsiteY4-60" fmla="*/ 382 h 16065"/>
                <a:gd name="connsiteX0-61" fmla="*/ 34401 w 34422"/>
                <a:gd name="connsiteY0-62" fmla="*/ 16065 h 16065"/>
                <a:gd name="connsiteX1-63" fmla="*/ 34401 w 34422"/>
                <a:gd name="connsiteY1-64" fmla="*/ 8999 h 16065"/>
                <a:gd name="connsiteX2-65" fmla="*/ 33534 w 34422"/>
                <a:gd name="connsiteY2-66" fmla="*/ 2970 h 16065"/>
                <a:gd name="connsiteX3-67" fmla="*/ 30148 w 34422"/>
                <a:gd name="connsiteY3-68" fmla="*/ 41 h 16065"/>
                <a:gd name="connsiteX4-69" fmla="*/ 0 w 34422"/>
                <a:gd name="connsiteY4-70" fmla="*/ 42 h 16065"/>
                <a:gd name="connsiteX0-71" fmla="*/ 34401 w 34422"/>
                <a:gd name="connsiteY0-72" fmla="*/ 23043 h 23043"/>
                <a:gd name="connsiteX1-73" fmla="*/ 34401 w 34422"/>
                <a:gd name="connsiteY1-74" fmla="*/ 8999 h 23043"/>
                <a:gd name="connsiteX2-75" fmla="*/ 33534 w 34422"/>
                <a:gd name="connsiteY2-76" fmla="*/ 2970 h 23043"/>
                <a:gd name="connsiteX3-77" fmla="*/ 30148 w 34422"/>
                <a:gd name="connsiteY3-78" fmla="*/ 41 h 23043"/>
                <a:gd name="connsiteX4-79" fmla="*/ 0 w 34422"/>
                <a:gd name="connsiteY4-80" fmla="*/ 42 h 23043"/>
                <a:gd name="connsiteX0-81" fmla="*/ 47182 w 47203"/>
                <a:gd name="connsiteY0-82" fmla="*/ 23043 h 23043"/>
                <a:gd name="connsiteX1-83" fmla="*/ 47182 w 47203"/>
                <a:gd name="connsiteY1-84" fmla="*/ 8999 h 23043"/>
                <a:gd name="connsiteX2-85" fmla="*/ 46315 w 47203"/>
                <a:gd name="connsiteY2-86" fmla="*/ 2970 h 23043"/>
                <a:gd name="connsiteX3-87" fmla="*/ 42929 w 47203"/>
                <a:gd name="connsiteY3-88" fmla="*/ 41 h 23043"/>
                <a:gd name="connsiteX4-89" fmla="*/ 0 w 47203"/>
                <a:gd name="connsiteY4-90" fmla="*/ 42 h 23043"/>
                <a:gd name="connsiteX0-91" fmla="*/ 39338 w 39359"/>
                <a:gd name="connsiteY0-92" fmla="*/ 23043 h 23043"/>
                <a:gd name="connsiteX1-93" fmla="*/ 39338 w 39359"/>
                <a:gd name="connsiteY1-94" fmla="*/ 8999 h 23043"/>
                <a:gd name="connsiteX2-95" fmla="*/ 38471 w 39359"/>
                <a:gd name="connsiteY2-96" fmla="*/ 2970 h 23043"/>
                <a:gd name="connsiteX3-97" fmla="*/ 35085 w 39359"/>
                <a:gd name="connsiteY3-98" fmla="*/ 41 h 23043"/>
                <a:gd name="connsiteX4-99" fmla="*/ 0 w 39359"/>
                <a:gd name="connsiteY4-100" fmla="*/ 42 h 23043"/>
                <a:gd name="connsiteX0-101" fmla="*/ 14579 w 14600"/>
                <a:gd name="connsiteY0-102" fmla="*/ 23171 h 23171"/>
                <a:gd name="connsiteX1-103" fmla="*/ 14579 w 14600"/>
                <a:gd name="connsiteY1-104" fmla="*/ 9127 h 23171"/>
                <a:gd name="connsiteX2-105" fmla="*/ 13712 w 14600"/>
                <a:gd name="connsiteY2-106" fmla="*/ 3098 h 23171"/>
                <a:gd name="connsiteX3-107" fmla="*/ 10326 w 14600"/>
                <a:gd name="connsiteY3-108" fmla="*/ 169 h 23171"/>
                <a:gd name="connsiteX4-109" fmla="*/ 0 w 14600"/>
                <a:gd name="connsiteY4-110" fmla="*/ 0 h 231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600" h="23171" extrusionOk="0">
                  <a:moveTo>
                    <a:pt x="14579" y="23171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bg1">
                  <a:lumMod val="85000"/>
                </a:schemeClr>
              </a:solidFill>
              <a:prstDash val="dash"/>
              <a:miter lim="400000"/>
            </a:ln>
          </p:spPr>
          <p:txBody>
            <a:bodyPr lIns="71434" tIns="71434" rIns="71434" bIns="71434" anchor="ctr"/>
            <a:lstStyle/>
            <a:p>
              <a:pPr lvl="0">
                <a:defRPr sz="2400"/>
              </a:pPr>
              <a:endParaRPr sz="27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25" name="Shape 147"/>
            <p:cNvSpPr/>
            <p:nvPr/>
          </p:nvSpPr>
          <p:spPr>
            <a:xfrm rot="10800000" flipH="1">
              <a:off x="1987241" y="3469623"/>
              <a:ext cx="567296" cy="244911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-1" fmla="*/ 71254 w 71275"/>
                <a:gd name="connsiteY0-2" fmla="*/ 18749 h 18749"/>
                <a:gd name="connsiteX1-3" fmla="*/ 71254 w 71275"/>
                <a:gd name="connsiteY1-4" fmla="*/ 9130 h 18749"/>
                <a:gd name="connsiteX2-5" fmla="*/ 70387 w 71275"/>
                <a:gd name="connsiteY2-6" fmla="*/ 3101 h 18749"/>
                <a:gd name="connsiteX3-7" fmla="*/ 67001 w 71275"/>
                <a:gd name="connsiteY3-8" fmla="*/ 172 h 18749"/>
                <a:gd name="connsiteX4-9" fmla="*/ 0 w 71275"/>
                <a:gd name="connsiteY4-10" fmla="*/ 0 h 18749"/>
                <a:gd name="connsiteX0-11" fmla="*/ 11522 w 11543"/>
                <a:gd name="connsiteY0-12" fmla="*/ 18618 h 18618"/>
                <a:gd name="connsiteX1-13" fmla="*/ 11522 w 11543"/>
                <a:gd name="connsiteY1-14" fmla="*/ 8999 h 18618"/>
                <a:gd name="connsiteX2-15" fmla="*/ 10655 w 11543"/>
                <a:gd name="connsiteY2-16" fmla="*/ 2970 h 18618"/>
                <a:gd name="connsiteX3-17" fmla="*/ 7269 w 11543"/>
                <a:gd name="connsiteY3-18" fmla="*/ 41 h 18618"/>
                <a:gd name="connsiteX4-19" fmla="*/ 0 w 11543"/>
                <a:gd name="connsiteY4-20" fmla="*/ 41 h 18618"/>
                <a:gd name="connsiteX0-21" fmla="*/ 15199 w 15220"/>
                <a:gd name="connsiteY0-22" fmla="*/ 18618 h 18618"/>
                <a:gd name="connsiteX1-23" fmla="*/ 15199 w 15220"/>
                <a:gd name="connsiteY1-24" fmla="*/ 8999 h 18618"/>
                <a:gd name="connsiteX2-25" fmla="*/ 14332 w 15220"/>
                <a:gd name="connsiteY2-26" fmla="*/ 2970 h 18618"/>
                <a:gd name="connsiteX3-27" fmla="*/ 10946 w 15220"/>
                <a:gd name="connsiteY3-28" fmla="*/ 41 h 18618"/>
                <a:gd name="connsiteX4-29" fmla="*/ 0 w 15220"/>
                <a:gd name="connsiteY4-30" fmla="*/ 41 h 18618"/>
                <a:gd name="connsiteX0-31" fmla="*/ 15199 w 15220"/>
                <a:gd name="connsiteY0-32" fmla="*/ 16065 h 16065"/>
                <a:gd name="connsiteX1-33" fmla="*/ 15199 w 15220"/>
                <a:gd name="connsiteY1-34" fmla="*/ 8999 h 16065"/>
                <a:gd name="connsiteX2-35" fmla="*/ 14332 w 15220"/>
                <a:gd name="connsiteY2-36" fmla="*/ 2970 h 16065"/>
                <a:gd name="connsiteX3-37" fmla="*/ 10946 w 15220"/>
                <a:gd name="connsiteY3-38" fmla="*/ 41 h 16065"/>
                <a:gd name="connsiteX4-39" fmla="*/ 0 w 15220"/>
                <a:gd name="connsiteY4-40" fmla="*/ 41 h 16065"/>
                <a:gd name="connsiteX0-41" fmla="*/ 34728 w 34749"/>
                <a:gd name="connsiteY0-42" fmla="*/ 16194 h 16194"/>
                <a:gd name="connsiteX1-43" fmla="*/ 34728 w 34749"/>
                <a:gd name="connsiteY1-44" fmla="*/ 9128 h 16194"/>
                <a:gd name="connsiteX2-45" fmla="*/ 33861 w 34749"/>
                <a:gd name="connsiteY2-46" fmla="*/ 3099 h 16194"/>
                <a:gd name="connsiteX3-47" fmla="*/ 30475 w 34749"/>
                <a:gd name="connsiteY3-48" fmla="*/ 170 h 16194"/>
                <a:gd name="connsiteX4-49" fmla="*/ 0 w 34749"/>
                <a:gd name="connsiteY4-50" fmla="*/ 0 h 16194"/>
                <a:gd name="connsiteX0-51" fmla="*/ 34728 w 34749"/>
                <a:gd name="connsiteY0-52" fmla="*/ 16065 h 16065"/>
                <a:gd name="connsiteX1-53" fmla="*/ 34728 w 34749"/>
                <a:gd name="connsiteY1-54" fmla="*/ 8999 h 16065"/>
                <a:gd name="connsiteX2-55" fmla="*/ 33861 w 34749"/>
                <a:gd name="connsiteY2-56" fmla="*/ 2970 h 16065"/>
                <a:gd name="connsiteX3-57" fmla="*/ 30475 w 34749"/>
                <a:gd name="connsiteY3-58" fmla="*/ 41 h 16065"/>
                <a:gd name="connsiteX4-59" fmla="*/ 0 w 34749"/>
                <a:gd name="connsiteY4-60" fmla="*/ 382 h 16065"/>
                <a:gd name="connsiteX0-61" fmla="*/ 34401 w 34422"/>
                <a:gd name="connsiteY0-62" fmla="*/ 16065 h 16065"/>
                <a:gd name="connsiteX1-63" fmla="*/ 34401 w 34422"/>
                <a:gd name="connsiteY1-64" fmla="*/ 8999 h 16065"/>
                <a:gd name="connsiteX2-65" fmla="*/ 33534 w 34422"/>
                <a:gd name="connsiteY2-66" fmla="*/ 2970 h 16065"/>
                <a:gd name="connsiteX3-67" fmla="*/ 30148 w 34422"/>
                <a:gd name="connsiteY3-68" fmla="*/ 41 h 16065"/>
                <a:gd name="connsiteX4-69" fmla="*/ 0 w 34422"/>
                <a:gd name="connsiteY4-70" fmla="*/ 42 h 16065"/>
                <a:gd name="connsiteX0-71" fmla="*/ 34401 w 34422"/>
                <a:gd name="connsiteY0-72" fmla="*/ 23043 h 23043"/>
                <a:gd name="connsiteX1-73" fmla="*/ 34401 w 34422"/>
                <a:gd name="connsiteY1-74" fmla="*/ 8999 h 23043"/>
                <a:gd name="connsiteX2-75" fmla="*/ 33534 w 34422"/>
                <a:gd name="connsiteY2-76" fmla="*/ 2970 h 23043"/>
                <a:gd name="connsiteX3-77" fmla="*/ 30148 w 34422"/>
                <a:gd name="connsiteY3-78" fmla="*/ 41 h 23043"/>
                <a:gd name="connsiteX4-79" fmla="*/ 0 w 34422"/>
                <a:gd name="connsiteY4-80" fmla="*/ 42 h 23043"/>
                <a:gd name="connsiteX0-81" fmla="*/ 47182 w 47203"/>
                <a:gd name="connsiteY0-82" fmla="*/ 23043 h 23043"/>
                <a:gd name="connsiteX1-83" fmla="*/ 47182 w 47203"/>
                <a:gd name="connsiteY1-84" fmla="*/ 8999 h 23043"/>
                <a:gd name="connsiteX2-85" fmla="*/ 46315 w 47203"/>
                <a:gd name="connsiteY2-86" fmla="*/ 2970 h 23043"/>
                <a:gd name="connsiteX3-87" fmla="*/ 42929 w 47203"/>
                <a:gd name="connsiteY3-88" fmla="*/ 41 h 23043"/>
                <a:gd name="connsiteX4-89" fmla="*/ 0 w 47203"/>
                <a:gd name="connsiteY4-90" fmla="*/ 42 h 23043"/>
                <a:gd name="connsiteX0-91" fmla="*/ 39338 w 39359"/>
                <a:gd name="connsiteY0-92" fmla="*/ 23043 h 23043"/>
                <a:gd name="connsiteX1-93" fmla="*/ 39338 w 39359"/>
                <a:gd name="connsiteY1-94" fmla="*/ 8999 h 23043"/>
                <a:gd name="connsiteX2-95" fmla="*/ 38471 w 39359"/>
                <a:gd name="connsiteY2-96" fmla="*/ 2970 h 23043"/>
                <a:gd name="connsiteX3-97" fmla="*/ 35085 w 39359"/>
                <a:gd name="connsiteY3-98" fmla="*/ 41 h 23043"/>
                <a:gd name="connsiteX4-99" fmla="*/ 0 w 39359"/>
                <a:gd name="connsiteY4-100" fmla="*/ 42 h 23043"/>
                <a:gd name="connsiteX0-101" fmla="*/ 14579 w 14600"/>
                <a:gd name="connsiteY0-102" fmla="*/ 23171 h 23171"/>
                <a:gd name="connsiteX1-103" fmla="*/ 14579 w 14600"/>
                <a:gd name="connsiteY1-104" fmla="*/ 9127 h 23171"/>
                <a:gd name="connsiteX2-105" fmla="*/ 13712 w 14600"/>
                <a:gd name="connsiteY2-106" fmla="*/ 3098 h 23171"/>
                <a:gd name="connsiteX3-107" fmla="*/ 10326 w 14600"/>
                <a:gd name="connsiteY3-108" fmla="*/ 169 h 23171"/>
                <a:gd name="connsiteX4-109" fmla="*/ 0 w 14600"/>
                <a:gd name="connsiteY4-110" fmla="*/ 0 h 23171"/>
                <a:gd name="connsiteX0-111" fmla="*/ 14579 w 14600"/>
                <a:gd name="connsiteY0-112" fmla="*/ 13129 h 13129"/>
                <a:gd name="connsiteX1-113" fmla="*/ 14579 w 14600"/>
                <a:gd name="connsiteY1-114" fmla="*/ 9127 h 13129"/>
                <a:gd name="connsiteX2-115" fmla="*/ 13712 w 14600"/>
                <a:gd name="connsiteY2-116" fmla="*/ 3098 h 13129"/>
                <a:gd name="connsiteX3-117" fmla="*/ 10326 w 14600"/>
                <a:gd name="connsiteY3-118" fmla="*/ 169 h 13129"/>
                <a:gd name="connsiteX4-119" fmla="*/ 0 w 14600"/>
                <a:gd name="connsiteY4-120" fmla="*/ 0 h 131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600" h="13129" extrusionOk="0">
                  <a:moveTo>
                    <a:pt x="14579" y="13129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bg1">
                  <a:lumMod val="85000"/>
                </a:schemeClr>
              </a:solidFill>
              <a:prstDash val="dash"/>
              <a:miter lim="400000"/>
            </a:ln>
          </p:spPr>
          <p:txBody>
            <a:bodyPr lIns="71434" tIns="71434" rIns="71434" bIns="71434" anchor="ctr"/>
            <a:lstStyle/>
            <a:p>
              <a:pPr lvl="0">
                <a:defRPr sz="2400"/>
              </a:pPr>
              <a:endParaRPr sz="27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1985980" y="3666390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1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 flipH="1">
            <a:off x="4226329" y="3135303"/>
            <a:ext cx="749586" cy="641101"/>
            <a:chOff x="1985980" y="2906793"/>
            <a:chExt cx="999502" cy="854537"/>
          </a:xfrm>
        </p:grpSpPr>
        <p:sp>
          <p:nvSpPr>
            <p:cNvPr id="28" name="Shape 147"/>
            <p:cNvSpPr/>
            <p:nvPr/>
          </p:nvSpPr>
          <p:spPr>
            <a:xfrm rot="16200000">
              <a:off x="2485716" y="2974323"/>
              <a:ext cx="567296" cy="432236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-1" fmla="*/ 71254 w 71275"/>
                <a:gd name="connsiteY0-2" fmla="*/ 18749 h 18749"/>
                <a:gd name="connsiteX1-3" fmla="*/ 71254 w 71275"/>
                <a:gd name="connsiteY1-4" fmla="*/ 9130 h 18749"/>
                <a:gd name="connsiteX2-5" fmla="*/ 70387 w 71275"/>
                <a:gd name="connsiteY2-6" fmla="*/ 3101 h 18749"/>
                <a:gd name="connsiteX3-7" fmla="*/ 67001 w 71275"/>
                <a:gd name="connsiteY3-8" fmla="*/ 172 h 18749"/>
                <a:gd name="connsiteX4-9" fmla="*/ 0 w 71275"/>
                <a:gd name="connsiteY4-10" fmla="*/ 0 h 18749"/>
                <a:gd name="connsiteX0-11" fmla="*/ 11522 w 11543"/>
                <a:gd name="connsiteY0-12" fmla="*/ 18618 h 18618"/>
                <a:gd name="connsiteX1-13" fmla="*/ 11522 w 11543"/>
                <a:gd name="connsiteY1-14" fmla="*/ 8999 h 18618"/>
                <a:gd name="connsiteX2-15" fmla="*/ 10655 w 11543"/>
                <a:gd name="connsiteY2-16" fmla="*/ 2970 h 18618"/>
                <a:gd name="connsiteX3-17" fmla="*/ 7269 w 11543"/>
                <a:gd name="connsiteY3-18" fmla="*/ 41 h 18618"/>
                <a:gd name="connsiteX4-19" fmla="*/ 0 w 11543"/>
                <a:gd name="connsiteY4-20" fmla="*/ 41 h 18618"/>
                <a:gd name="connsiteX0-21" fmla="*/ 15199 w 15220"/>
                <a:gd name="connsiteY0-22" fmla="*/ 18618 h 18618"/>
                <a:gd name="connsiteX1-23" fmla="*/ 15199 w 15220"/>
                <a:gd name="connsiteY1-24" fmla="*/ 8999 h 18618"/>
                <a:gd name="connsiteX2-25" fmla="*/ 14332 w 15220"/>
                <a:gd name="connsiteY2-26" fmla="*/ 2970 h 18618"/>
                <a:gd name="connsiteX3-27" fmla="*/ 10946 w 15220"/>
                <a:gd name="connsiteY3-28" fmla="*/ 41 h 18618"/>
                <a:gd name="connsiteX4-29" fmla="*/ 0 w 15220"/>
                <a:gd name="connsiteY4-30" fmla="*/ 41 h 18618"/>
                <a:gd name="connsiteX0-31" fmla="*/ 15199 w 15220"/>
                <a:gd name="connsiteY0-32" fmla="*/ 16065 h 16065"/>
                <a:gd name="connsiteX1-33" fmla="*/ 15199 w 15220"/>
                <a:gd name="connsiteY1-34" fmla="*/ 8999 h 16065"/>
                <a:gd name="connsiteX2-35" fmla="*/ 14332 w 15220"/>
                <a:gd name="connsiteY2-36" fmla="*/ 2970 h 16065"/>
                <a:gd name="connsiteX3-37" fmla="*/ 10946 w 15220"/>
                <a:gd name="connsiteY3-38" fmla="*/ 41 h 16065"/>
                <a:gd name="connsiteX4-39" fmla="*/ 0 w 15220"/>
                <a:gd name="connsiteY4-40" fmla="*/ 41 h 16065"/>
                <a:gd name="connsiteX0-41" fmla="*/ 34728 w 34749"/>
                <a:gd name="connsiteY0-42" fmla="*/ 16194 h 16194"/>
                <a:gd name="connsiteX1-43" fmla="*/ 34728 w 34749"/>
                <a:gd name="connsiteY1-44" fmla="*/ 9128 h 16194"/>
                <a:gd name="connsiteX2-45" fmla="*/ 33861 w 34749"/>
                <a:gd name="connsiteY2-46" fmla="*/ 3099 h 16194"/>
                <a:gd name="connsiteX3-47" fmla="*/ 30475 w 34749"/>
                <a:gd name="connsiteY3-48" fmla="*/ 170 h 16194"/>
                <a:gd name="connsiteX4-49" fmla="*/ 0 w 34749"/>
                <a:gd name="connsiteY4-50" fmla="*/ 0 h 16194"/>
                <a:gd name="connsiteX0-51" fmla="*/ 34728 w 34749"/>
                <a:gd name="connsiteY0-52" fmla="*/ 16065 h 16065"/>
                <a:gd name="connsiteX1-53" fmla="*/ 34728 w 34749"/>
                <a:gd name="connsiteY1-54" fmla="*/ 8999 h 16065"/>
                <a:gd name="connsiteX2-55" fmla="*/ 33861 w 34749"/>
                <a:gd name="connsiteY2-56" fmla="*/ 2970 h 16065"/>
                <a:gd name="connsiteX3-57" fmla="*/ 30475 w 34749"/>
                <a:gd name="connsiteY3-58" fmla="*/ 41 h 16065"/>
                <a:gd name="connsiteX4-59" fmla="*/ 0 w 34749"/>
                <a:gd name="connsiteY4-60" fmla="*/ 382 h 16065"/>
                <a:gd name="connsiteX0-61" fmla="*/ 34401 w 34422"/>
                <a:gd name="connsiteY0-62" fmla="*/ 16065 h 16065"/>
                <a:gd name="connsiteX1-63" fmla="*/ 34401 w 34422"/>
                <a:gd name="connsiteY1-64" fmla="*/ 8999 h 16065"/>
                <a:gd name="connsiteX2-65" fmla="*/ 33534 w 34422"/>
                <a:gd name="connsiteY2-66" fmla="*/ 2970 h 16065"/>
                <a:gd name="connsiteX3-67" fmla="*/ 30148 w 34422"/>
                <a:gd name="connsiteY3-68" fmla="*/ 41 h 16065"/>
                <a:gd name="connsiteX4-69" fmla="*/ 0 w 34422"/>
                <a:gd name="connsiteY4-70" fmla="*/ 42 h 16065"/>
                <a:gd name="connsiteX0-71" fmla="*/ 34401 w 34422"/>
                <a:gd name="connsiteY0-72" fmla="*/ 23043 h 23043"/>
                <a:gd name="connsiteX1-73" fmla="*/ 34401 w 34422"/>
                <a:gd name="connsiteY1-74" fmla="*/ 8999 h 23043"/>
                <a:gd name="connsiteX2-75" fmla="*/ 33534 w 34422"/>
                <a:gd name="connsiteY2-76" fmla="*/ 2970 h 23043"/>
                <a:gd name="connsiteX3-77" fmla="*/ 30148 w 34422"/>
                <a:gd name="connsiteY3-78" fmla="*/ 41 h 23043"/>
                <a:gd name="connsiteX4-79" fmla="*/ 0 w 34422"/>
                <a:gd name="connsiteY4-80" fmla="*/ 42 h 23043"/>
                <a:gd name="connsiteX0-81" fmla="*/ 47182 w 47203"/>
                <a:gd name="connsiteY0-82" fmla="*/ 23043 h 23043"/>
                <a:gd name="connsiteX1-83" fmla="*/ 47182 w 47203"/>
                <a:gd name="connsiteY1-84" fmla="*/ 8999 h 23043"/>
                <a:gd name="connsiteX2-85" fmla="*/ 46315 w 47203"/>
                <a:gd name="connsiteY2-86" fmla="*/ 2970 h 23043"/>
                <a:gd name="connsiteX3-87" fmla="*/ 42929 w 47203"/>
                <a:gd name="connsiteY3-88" fmla="*/ 41 h 23043"/>
                <a:gd name="connsiteX4-89" fmla="*/ 0 w 47203"/>
                <a:gd name="connsiteY4-90" fmla="*/ 42 h 23043"/>
                <a:gd name="connsiteX0-91" fmla="*/ 39338 w 39359"/>
                <a:gd name="connsiteY0-92" fmla="*/ 23043 h 23043"/>
                <a:gd name="connsiteX1-93" fmla="*/ 39338 w 39359"/>
                <a:gd name="connsiteY1-94" fmla="*/ 8999 h 23043"/>
                <a:gd name="connsiteX2-95" fmla="*/ 38471 w 39359"/>
                <a:gd name="connsiteY2-96" fmla="*/ 2970 h 23043"/>
                <a:gd name="connsiteX3-97" fmla="*/ 35085 w 39359"/>
                <a:gd name="connsiteY3-98" fmla="*/ 41 h 23043"/>
                <a:gd name="connsiteX4-99" fmla="*/ 0 w 39359"/>
                <a:gd name="connsiteY4-100" fmla="*/ 42 h 23043"/>
                <a:gd name="connsiteX0-101" fmla="*/ 14579 w 14600"/>
                <a:gd name="connsiteY0-102" fmla="*/ 23171 h 23171"/>
                <a:gd name="connsiteX1-103" fmla="*/ 14579 w 14600"/>
                <a:gd name="connsiteY1-104" fmla="*/ 9127 h 23171"/>
                <a:gd name="connsiteX2-105" fmla="*/ 13712 w 14600"/>
                <a:gd name="connsiteY2-106" fmla="*/ 3098 h 23171"/>
                <a:gd name="connsiteX3-107" fmla="*/ 10326 w 14600"/>
                <a:gd name="connsiteY3-108" fmla="*/ 169 h 23171"/>
                <a:gd name="connsiteX4-109" fmla="*/ 0 w 14600"/>
                <a:gd name="connsiteY4-110" fmla="*/ 0 h 231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600" h="23171" extrusionOk="0">
                  <a:moveTo>
                    <a:pt x="14579" y="23171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bg1">
                  <a:lumMod val="85000"/>
                </a:schemeClr>
              </a:solidFill>
              <a:prstDash val="dash"/>
              <a:miter lim="400000"/>
            </a:ln>
          </p:spPr>
          <p:txBody>
            <a:bodyPr lIns="71434" tIns="71434" rIns="71434" bIns="71434" anchor="ctr"/>
            <a:lstStyle/>
            <a:p>
              <a:pPr lvl="0">
                <a:defRPr sz="2400"/>
              </a:pPr>
              <a:endParaRPr sz="27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29" name="Shape 147"/>
            <p:cNvSpPr/>
            <p:nvPr/>
          </p:nvSpPr>
          <p:spPr>
            <a:xfrm rot="10800000" flipH="1">
              <a:off x="1987241" y="3469623"/>
              <a:ext cx="567296" cy="244911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-1" fmla="*/ 71254 w 71275"/>
                <a:gd name="connsiteY0-2" fmla="*/ 18749 h 18749"/>
                <a:gd name="connsiteX1-3" fmla="*/ 71254 w 71275"/>
                <a:gd name="connsiteY1-4" fmla="*/ 9130 h 18749"/>
                <a:gd name="connsiteX2-5" fmla="*/ 70387 w 71275"/>
                <a:gd name="connsiteY2-6" fmla="*/ 3101 h 18749"/>
                <a:gd name="connsiteX3-7" fmla="*/ 67001 w 71275"/>
                <a:gd name="connsiteY3-8" fmla="*/ 172 h 18749"/>
                <a:gd name="connsiteX4-9" fmla="*/ 0 w 71275"/>
                <a:gd name="connsiteY4-10" fmla="*/ 0 h 18749"/>
                <a:gd name="connsiteX0-11" fmla="*/ 11522 w 11543"/>
                <a:gd name="connsiteY0-12" fmla="*/ 18618 h 18618"/>
                <a:gd name="connsiteX1-13" fmla="*/ 11522 w 11543"/>
                <a:gd name="connsiteY1-14" fmla="*/ 8999 h 18618"/>
                <a:gd name="connsiteX2-15" fmla="*/ 10655 w 11543"/>
                <a:gd name="connsiteY2-16" fmla="*/ 2970 h 18618"/>
                <a:gd name="connsiteX3-17" fmla="*/ 7269 w 11543"/>
                <a:gd name="connsiteY3-18" fmla="*/ 41 h 18618"/>
                <a:gd name="connsiteX4-19" fmla="*/ 0 w 11543"/>
                <a:gd name="connsiteY4-20" fmla="*/ 41 h 18618"/>
                <a:gd name="connsiteX0-21" fmla="*/ 15199 w 15220"/>
                <a:gd name="connsiteY0-22" fmla="*/ 18618 h 18618"/>
                <a:gd name="connsiteX1-23" fmla="*/ 15199 w 15220"/>
                <a:gd name="connsiteY1-24" fmla="*/ 8999 h 18618"/>
                <a:gd name="connsiteX2-25" fmla="*/ 14332 w 15220"/>
                <a:gd name="connsiteY2-26" fmla="*/ 2970 h 18618"/>
                <a:gd name="connsiteX3-27" fmla="*/ 10946 w 15220"/>
                <a:gd name="connsiteY3-28" fmla="*/ 41 h 18618"/>
                <a:gd name="connsiteX4-29" fmla="*/ 0 w 15220"/>
                <a:gd name="connsiteY4-30" fmla="*/ 41 h 18618"/>
                <a:gd name="connsiteX0-31" fmla="*/ 15199 w 15220"/>
                <a:gd name="connsiteY0-32" fmla="*/ 16065 h 16065"/>
                <a:gd name="connsiteX1-33" fmla="*/ 15199 w 15220"/>
                <a:gd name="connsiteY1-34" fmla="*/ 8999 h 16065"/>
                <a:gd name="connsiteX2-35" fmla="*/ 14332 w 15220"/>
                <a:gd name="connsiteY2-36" fmla="*/ 2970 h 16065"/>
                <a:gd name="connsiteX3-37" fmla="*/ 10946 w 15220"/>
                <a:gd name="connsiteY3-38" fmla="*/ 41 h 16065"/>
                <a:gd name="connsiteX4-39" fmla="*/ 0 w 15220"/>
                <a:gd name="connsiteY4-40" fmla="*/ 41 h 16065"/>
                <a:gd name="connsiteX0-41" fmla="*/ 34728 w 34749"/>
                <a:gd name="connsiteY0-42" fmla="*/ 16194 h 16194"/>
                <a:gd name="connsiteX1-43" fmla="*/ 34728 w 34749"/>
                <a:gd name="connsiteY1-44" fmla="*/ 9128 h 16194"/>
                <a:gd name="connsiteX2-45" fmla="*/ 33861 w 34749"/>
                <a:gd name="connsiteY2-46" fmla="*/ 3099 h 16194"/>
                <a:gd name="connsiteX3-47" fmla="*/ 30475 w 34749"/>
                <a:gd name="connsiteY3-48" fmla="*/ 170 h 16194"/>
                <a:gd name="connsiteX4-49" fmla="*/ 0 w 34749"/>
                <a:gd name="connsiteY4-50" fmla="*/ 0 h 16194"/>
                <a:gd name="connsiteX0-51" fmla="*/ 34728 w 34749"/>
                <a:gd name="connsiteY0-52" fmla="*/ 16065 h 16065"/>
                <a:gd name="connsiteX1-53" fmla="*/ 34728 w 34749"/>
                <a:gd name="connsiteY1-54" fmla="*/ 8999 h 16065"/>
                <a:gd name="connsiteX2-55" fmla="*/ 33861 w 34749"/>
                <a:gd name="connsiteY2-56" fmla="*/ 2970 h 16065"/>
                <a:gd name="connsiteX3-57" fmla="*/ 30475 w 34749"/>
                <a:gd name="connsiteY3-58" fmla="*/ 41 h 16065"/>
                <a:gd name="connsiteX4-59" fmla="*/ 0 w 34749"/>
                <a:gd name="connsiteY4-60" fmla="*/ 382 h 16065"/>
                <a:gd name="connsiteX0-61" fmla="*/ 34401 w 34422"/>
                <a:gd name="connsiteY0-62" fmla="*/ 16065 h 16065"/>
                <a:gd name="connsiteX1-63" fmla="*/ 34401 w 34422"/>
                <a:gd name="connsiteY1-64" fmla="*/ 8999 h 16065"/>
                <a:gd name="connsiteX2-65" fmla="*/ 33534 w 34422"/>
                <a:gd name="connsiteY2-66" fmla="*/ 2970 h 16065"/>
                <a:gd name="connsiteX3-67" fmla="*/ 30148 w 34422"/>
                <a:gd name="connsiteY3-68" fmla="*/ 41 h 16065"/>
                <a:gd name="connsiteX4-69" fmla="*/ 0 w 34422"/>
                <a:gd name="connsiteY4-70" fmla="*/ 42 h 16065"/>
                <a:gd name="connsiteX0-71" fmla="*/ 34401 w 34422"/>
                <a:gd name="connsiteY0-72" fmla="*/ 23043 h 23043"/>
                <a:gd name="connsiteX1-73" fmla="*/ 34401 w 34422"/>
                <a:gd name="connsiteY1-74" fmla="*/ 8999 h 23043"/>
                <a:gd name="connsiteX2-75" fmla="*/ 33534 w 34422"/>
                <a:gd name="connsiteY2-76" fmla="*/ 2970 h 23043"/>
                <a:gd name="connsiteX3-77" fmla="*/ 30148 w 34422"/>
                <a:gd name="connsiteY3-78" fmla="*/ 41 h 23043"/>
                <a:gd name="connsiteX4-79" fmla="*/ 0 w 34422"/>
                <a:gd name="connsiteY4-80" fmla="*/ 42 h 23043"/>
                <a:gd name="connsiteX0-81" fmla="*/ 47182 w 47203"/>
                <a:gd name="connsiteY0-82" fmla="*/ 23043 h 23043"/>
                <a:gd name="connsiteX1-83" fmla="*/ 47182 w 47203"/>
                <a:gd name="connsiteY1-84" fmla="*/ 8999 h 23043"/>
                <a:gd name="connsiteX2-85" fmla="*/ 46315 w 47203"/>
                <a:gd name="connsiteY2-86" fmla="*/ 2970 h 23043"/>
                <a:gd name="connsiteX3-87" fmla="*/ 42929 w 47203"/>
                <a:gd name="connsiteY3-88" fmla="*/ 41 h 23043"/>
                <a:gd name="connsiteX4-89" fmla="*/ 0 w 47203"/>
                <a:gd name="connsiteY4-90" fmla="*/ 42 h 23043"/>
                <a:gd name="connsiteX0-91" fmla="*/ 39338 w 39359"/>
                <a:gd name="connsiteY0-92" fmla="*/ 23043 h 23043"/>
                <a:gd name="connsiteX1-93" fmla="*/ 39338 w 39359"/>
                <a:gd name="connsiteY1-94" fmla="*/ 8999 h 23043"/>
                <a:gd name="connsiteX2-95" fmla="*/ 38471 w 39359"/>
                <a:gd name="connsiteY2-96" fmla="*/ 2970 h 23043"/>
                <a:gd name="connsiteX3-97" fmla="*/ 35085 w 39359"/>
                <a:gd name="connsiteY3-98" fmla="*/ 41 h 23043"/>
                <a:gd name="connsiteX4-99" fmla="*/ 0 w 39359"/>
                <a:gd name="connsiteY4-100" fmla="*/ 42 h 23043"/>
                <a:gd name="connsiteX0-101" fmla="*/ 14579 w 14600"/>
                <a:gd name="connsiteY0-102" fmla="*/ 23171 h 23171"/>
                <a:gd name="connsiteX1-103" fmla="*/ 14579 w 14600"/>
                <a:gd name="connsiteY1-104" fmla="*/ 9127 h 23171"/>
                <a:gd name="connsiteX2-105" fmla="*/ 13712 w 14600"/>
                <a:gd name="connsiteY2-106" fmla="*/ 3098 h 23171"/>
                <a:gd name="connsiteX3-107" fmla="*/ 10326 w 14600"/>
                <a:gd name="connsiteY3-108" fmla="*/ 169 h 23171"/>
                <a:gd name="connsiteX4-109" fmla="*/ 0 w 14600"/>
                <a:gd name="connsiteY4-110" fmla="*/ 0 h 23171"/>
                <a:gd name="connsiteX0-111" fmla="*/ 14579 w 14600"/>
                <a:gd name="connsiteY0-112" fmla="*/ 13129 h 13129"/>
                <a:gd name="connsiteX1-113" fmla="*/ 14579 w 14600"/>
                <a:gd name="connsiteY1-114" fmla="*/ 9127 h 13129"/>
                <a:gd name="connsiteX2-115" fmla="*/ 13712 w 14600"/>
                <a:gd name="connsiteY2-116" fmla="*/ 3098 h 13129"/>
                <a:gd name="connsiteX3-117" fmla="*/ 10326 w 14600"/>
                <a:gd name="connsiteY3-118" fmla="*/ 169 h 13129"/>
                <a:gd name="connsiteX4-119" fmla="*/ 0 w 14600"/>
                <a:gd name="connsiteY4-120" fmla="*/ 0 h 131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600" h="13129" extrusionOk="0">
                  <a:moveTo>
                    <a:pt x="14579" y="13129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bg1">
                  <a:lumMod val="85000"/>
                </a:schemeClr>
              </a:solidFill>
              <a:prstDash val="dash"/>
              <a:miter lim="400000"/>
            </a:ln>
          </p:spPr>
          <p:txBody>
            <a:bodyPr lIns="71434" tIns="71434" rIns="71434" bIns="71434" anchor="ctr"/>
            <a:lstStyle/>
            <a:p>
              <a:pPr lvl="0">
                <a:defRPr sz="2400"/>
              </a:pPr>
              <a:endParaRPr sz="27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1985980" y="3666390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1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30"/>
          <p:cNvGrpSpPr/>
          <p:nvPr/>
        </p:nvGrpSpPr>
        <p:grpSpPr>
          <a:xfrm flipH="1">
            <a:off x="4430440" y="2427754"/>
            <a:ext cx="756764" cy="71227"/>
            <a:chOff x="3647186" y="3784583"/>
            <a:chExt cx="1009075" cy="94940"/>
          </a:xfrm>
        </p:grpSpPr>
        <p:cxnSp>
          <p:nvCxnSpPr>
            <p:cNvPr id="32" name="Straight Connector 31"/>
            <p:cNvCxnSpPr/>
            <p:nvPr/>
          </p:nvCxnSpPr>
          <p:spPr>
            <a:xfrm flipH="1">
              <a:off x="3647186" y="3834651"/>
              <a:ext cx="1009075" cy="0"/>
            </a:xfrm>
            <a:prstGeom prst="line">
              <a:avLst/>
            </a:prstGeom>
            <a:ln w="6350" cmpd="sng">
              <a:solidFill>
                <a:schemeClr val="bg1">
                  <a:lumMod val="8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3653536" y="3784583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1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33"/>
          <p:cNvGrpSpPr/>
          <p:nvPr/>
        </p:nvGrpSpPr>
        <p:grpSpPr>
          <a:xfrm>
            <a:off x="5318347" y="2366138"/>
            <a:ext cx="1753545" cy="742716"/>
            <a:chOff x="8277006" y="1849618"/>
            <a:chExt cx="2338188" cy="989983"/>
          </a:xfrm>
        </p:grpSpPr>
        <p:sp>
          <p:nvSpPr>
            <p:cNvPr id="35" name="Text Placeholder 60"/>
            <p:cNvSpPr txBox="1"/>
            <p:nvPr/>
          </p:nvSpPr>
          <p:spPr>
            <a:xfrm>
              <a:off x="8277006" y="1849618"/>
              <a:ext cx="2338188" cy="2921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9935"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sz="11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US" altLang="zh-CN" sz="11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Placeholder 62"/>
            <p:cNvSpPr txBox="1"/>
            <p:nvPr/>
          </p:nvSpPr>
          <p:spPr>
            <a:xfrm>
              <a:off x="8277006" y="2157864"/>
              <a:ext cx="2338188" cy="681737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AU" sz="9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36"/>
          <p:cNvGrpSpPr/>
          <p:nvPr/>
        </p:nvGrpSpPr>
        <p:grpSpPr>
          <a:xfrm>
            <a:off x="5006043" y="908556"/>
            <a:ext cx="1753545" cy="742716"/>
            <a:chOff x="8277006" y="1849618"/>
            <a:chExt cx="2338188" cy="989983"/>
          </a:xfrm>
        </p:grpSpPr>
        <p:sp>
          <p:nvSpPr>
            <p:cNvPr id="38" name="Text Placeholder 60"/>
            <p:cNvSpPr txBox="1"/>
            <p:nvPr/>
          </p:nvSpPr>
          <p:spPr>
            <a:xfrm>
              <a:off x="8277006" y="1849618"/>
              <a:ext cx="2338188" cy="2921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9935"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sz="11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US" altLang="zh-CN" sz="11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 Placeholder 62"/>
            <p:cNvSpPr txBox="1"/>
            <p:nvPr/>
          </p:nvSpPr>
          <p:spPr>
            <a:xfrm>
              <a:off x="8277006" y="2157864"/>
              <a:ext cx="2338188" cy="681737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AU" sz="9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39"/>
          <p:cNvGrpSpPr/>
          <p:nvPr/>
        </p:nvGrpSpPr>
        <p:grpSpPr>
          <a:xfrm>
            <a:off x="5073780" y="3649426"/>
            <a:ext cx="1753545" cy="742716"/>
            <a:chOff x="8277006" y="1849618"/>
            <a:chExt cx="2338188" cy="989983"/>
          </a:xfrm>
        </p:grpSpPr>
        <p:sp>
          <p:nvSpPr>
            <p:cNvPr id="41" name="Text Placeholder 60"/>
            <p:cNvSpPr txBox="1"/>
            <p:nvPr/>
          </p:nvSpPr>
          <p:spPr>
            <a:xfrm>
              <a:off x="8277006" y="1849618"/>
              <a:ext cx="2338188" cy="2921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9935"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sz="11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US" altLang="zh-CN" sz="11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 Placeholder 62"/>
            <p:cNvSpPr txBox="1"/>
            <p:nvPr/>
          </p:nvSpPr>
          <p:spPr>
            <a:xfrm>
              <a:off x="8277006" y="2157864"/>
              <a:ext cx="2338188" cy="681737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AU" sz="9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19102" y="381879"/>
            <a:ext cx="8305796" cy="4330996"/>
          </a:xfrm>
          <a:prstGeom prst="rect">
            <a:avLst/>
          </a:prstGeom>
          <a:noFill/>
          <a:ln w="38100">
            <a:solidFill>
              <a:srgbClr val="EFBF6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67" y="31561"/>
            <a:ext cx="2187583" cy="21875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447195" y="3087149"/>
            <a:ext cx="2494762" cy="1610686"/>
          </a:xfrm>
          <a:prstGeom prst="rect">
            <a:avLst/>
          </a:prstGeom>
        </p:spPr>
      </p:pic>
      <p:sp>
        <p:nvSpPr>
          <p:cNvPr id="18" name="TextBox 36"/>
          <p:cNvSpPr txBox="1"/>
          <p:nvPr/>
        </p:nvSpPr>
        <p:spPr>
          <a:xfrm>
            <a:off x="3226772" y="702304"/>
            <a:ext cx="2690456" cy="3131616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algn="ctr"/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  <a:alpha val="8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伍</a:t>
            </a:r>
            <a:endParaRPr lang="zh-CN" altLang="en-US" sz="19900" dirty="0">
              <a:solidFill>
                <a:schemeClr val="tx1">
                  <a:lumMod val="95000"/>
                  <a:lumOff val="5000"/>
                  <a:alpha val="8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1418" y="198528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36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068" y="1092945"/>
            <a:ext cx="1130961" cy="892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6075" y="275110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rgbClr val="EFBF6A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rgbClr val="EFBF6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48040" y="1349148"/>
            <a:ext cx="2264569" cy="2266460"/>
            <a:chOff x="3661577" y="1738684"/>
            <a:chExt cx="3019425" cy="3021013"/>
          </a:xfrm>
          <a:solidFill>
            <a:srgbClr val="FFB000"/>
          </a:solidFill>
        </p:grpSpPr>
        <p:sp>
          <p:nvSpPr>
            <p:cNvPr id="4" name="Freeform 5"/>
            <p:cNvSpPr/>
            <p:nvPr/>
          </p:nvSpPr>
          <p:spPr bwMode="auto">
            <a:xfrm>
              <a:off x="3661577" y="1738684"/>
              <a:ext cx="3019425" cy="3021013"/>
            </a:xfrm>
            <a:custGeom>
              <a:avLst/>
              <a:gdLst>
                <a:gd name="T0" fmla="*/ 1902 w 1902"/>
                <a:gd name="T1" fmla="*/ 951 h 1903"/>
                <a:gd name="T2" fmla="*/ 951 w 1902"/>
                <a:gd name="T3" fmla="*/ 1903 h 1903"/>
                <a:gd name="T4" fmla="*/ 0 w 1902"/>
                <a:gd name="T5" fmla="*/ 951 h 1903"/>
                <a:gd name="T6" fmla="*/ 951 w 1902"/>
                <a:gd name="T7" fmla="*/ 0 h 1903"/>
                <a:gd name="T8" fmla="*/ 1902 w 1902"/>
                <a:gd name="T9" fmla="*/ 951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2" h="1903">
                  <a:moveTo>
                    <a:pt x="1902" y="951"/>
                  </a:moveTo>
                  <a:lnTo>
                    <a:pt x="951" y="1903"/>
                  </a:lnTo>
                  <a:lnTo>
                    <a:pt x="0" y="951"/>
                  </a:lnTo>
                  <a:lnTo>
                    <a:pt x="951" y="0"/>
                  </a:lnTo>
                  <a:lnTo>
                    <a:pt x="1902" y="951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00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66384" y="2813115"/>
              <a:ext cx="1084057" cy="6974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rgbClr val="216B68"/>
                  </a:solidFill>
                  <a:cs typeface="+mn-ea"/>
                  <a:sym typeface="+mn-lt"/>
                </a:rPr>
                <a:t>01</a:t>
              </a:r>
              <a:r>
                <a:rPr lang="en-US" altLang="zh-CN" sz="2000" dirty="0">
                  <a:solidFill>
                    <a:srgbClr val="216B68"/>
                  </a:solidFill>
                  <a:cs typeface="+mn-ea"/>
                  <a:sym typeface="+mn-lt"/>
                </a:rPr>
                <a:t>%</a:t>
              </a:r>
              <a:endParaRPr lang="zh-CN" altLang="en-US" sz="28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06569" y="1027581"/>
            <a:ext cx="1445419" cy="1445865"/>
            <a:chOff x="5739615" y="1310059"/>
            <a:chExt cx="1927225" cy="1927225"/>
          </a:xfrm>
          <a:solidFill>
            <a:schemeClr val="accent5"/>
          </a:solidFill>
        </p:grpSpPr>
        <p:sp>
          <p:nvSpPr>
            <p:cNvPr id="7" name="Freeform 8"/>
            <p:cNvSpPr/>
            <p:nvPr/>
          </p:nvSpPr>
          <p:spPr bwMode="auto">
            <a:xfrm>
              <a:off x="5739615" y="1310059"/>
              <a:ext cx="1927225" cy="1927225"/>
            </a:xfrm>
            <a:custGeom>
              <a:avLst/>
              <a:gdLst>
                <a:gd name="T0" fmla="*/ 1214 w 1214"/>
                <a:gd name="T1" fmla="*/ 606 h 1214"/>
                <a:gd name="T2" fmla="*/ 608 w 1214"/>
                <a:gd name="T3" fmla="*/ 1214 h 1214"/>
                <a:gd name="T4" fmla="*/ 0 w 1214"/>
                <a:gd name="T5" fmla="*/ 606 h 1214"/>
                <a:gd name="T6" fmla="*/ 608 w 1214"/>
                <a:gd name="T7" fmla="*/ 0 h 1214"/>
                <a:gd name="T8" fmla="*/ 1214 w 1214"/>
                <a:gd name="T9" fmla="*/ 606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4" h="1214">
                  <a:moveTo>
                    <a:pt x="1214" y="606"/>
                  </a:moveTo>
                  <a:lnTo>
                    <a:pt x="608" y="1214"/>
                  </a:lnTo>
                  <a:lnTo>
                    <a:pt x="0" y="606"/>
                  </a:lnTo>
                  <a:lnTo>
                    <a:pt x="608" y="0"/>
                  </a:lnTo>
                  <a:lnTo>
                    <a:pt x="1214" y="606"/>
                  </a:lnTo>
                  <a:close/>
                </a:path>
              </a:pathLst>
            </a:custGeom>
            <a:solidFill>
              <a:srgbClr val="BDA582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00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50158" y="2025955"/>
              <a:ext cx="801929" cy="4922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srgbClr val="216B68"/>
                  </a:solidFill>
                  <a:cs typeface="+mn-ea"/>
                  <a:sym typeface="+mn-lt"/>
                </a:rPr>
                <a:t>02</a:t>
              </a:r>
              <a:r>
                <a:rPr lang="en-US" altLang="zh-CN" sz="1400" dirty="0">
                  <a:solidFill>
                    <a:srgbClr val="216B68"/>
                  </a:solidFill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38803" y="1920825"/>
            <a:ext cx="1144191" cy="1143353"/>
            <a:chOff x="6715927" y="2500684"/>
            <a:chExt cx="1525588" cy="1524000"/>
          </a:xfrm>
          <a:solidFill>
            <a:srgbClr val="FFB000"/>
          </a:solidFill>
        </p:grpSpPr>
        <p:sp>
          <p:nvSpPr>
            <p:cNvPr id="10" name="Freeform 7"/>
            <p:cNvSpPr/>
            <p:nvPr/>
          </p:nvSpPr>
          <p:spPr bwMode="auto">
            <a:xfrm>
              <a:off x="6715927" y="2500684"/>
              <a:ext cx="1525588" cy="1524000"/>
            </a:xfrm>
            <a:custGeom>
              <a:avLst/>
              <a:gdLst>
                <a:gd name="T0" fmla="*/ 961 w 961"/>
                <a:gd name="T1" fmla="*/ 480 h 960"/>
                <a:gd name="T2" fmla="*/ 480 w 961"/>
                <a:gd name="T3" fmla="*/ 960 h 960"/>
                <a:gd name="T4" fmla="*/ 0 w 961"/>
                <a:gd name="T5" fmla="*/ 480 h 960"/>
                <a:gd name="T6" fmla="*/ 480 w 961"/>
                <a:gd name="T7" fmla="*/ 0 h 960"/>
                <a:gd name="T8" fmla="*/ 961 w 961"/>
                <a:gd name="T9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0">
                  <a:moveTo>
                    <a:pt x="961" y="480"/>
                  </a:moveTo>
                  <a:lnTo>
                    <a:pt x="480" y="960"/>
                  </a:lnTo>
                  <a:lnTo>
                    <a:pt x="0" y="480"/>
                  </a:lnTo>
                  <a:lnTo>
                    <a:pt x="480" y="0"/>
                  </a:lnTo>
                  <a:lnTo>
                    <a:pt x="961" y="480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00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152087" y="3003045"/>
              <a:ext cx="769869" cy="4922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srgbClr val="216B68"/>
                  </a:solidFill>
                  <a:cs typeface="+mn-ea"/>
                  <a:sym typeface="+mn-lt"/>
                </a:rPr>
                <a:t>03</a:t>
              </a:r>
              <a:r>
                <a:rPr lang="en-US" altLang="zh-CN" sz="1200" dirty="0">
                  <a:solidFill>
                    <a:srgbClr val="216B68"/>
                  </a:solidFill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94637" y="2506793"/>
            <a:ext cx="1859756" cy="1859140"/>
            <a:chOff x="5457040" y="3281734"/>
            <a:chExt cx="2479675" cy="2478088"/>
          </a:xfrm>
          <a:solidFill>
            <a:schemeClr val="accent5"/>
          </a:solidFill>
        </p:grpSpPr>
        <p:sp>
          <p:nvSpPr>
            <p:cNvPr id="13" name="Freeform 6"/>
            <p:cNvSpPr/>
            <p:nvPr/>
          </p:nvSpPr>
          <p:spPr bwMode="auto">
            <a:xfrm>
              <a:off x="5457040" y="3281734"/>
              <a:ext cx="2479675" cy="2478088"/>
            </a:xfrm>
            <a:custGeom>
              <a:avLst/>
              <a:gdLst>
                <a:gd name="T0" fmla="*/ 1562 w 1562"/>
                <a:gd name="T1" fmla="*/ 781 h 1561"/>
                <a:gd name="T2" fmla="*/ 781 w 1562"/>
                <a:gd name="T3" fmla="*/ 1561 h 1561"/>
                <a:gd name="T4" fmla="*/ 0 w 1562"/>
                <a:gd name="T5" fmla="*/ 781 h 1561"/>
                <a:gd name="T6" fmla="*/ 781 w 1562"/>
                <a:gd name="T7" fmla="*/ 0 h 1561"/>
                <a:gd name="T8" fmla="*/ 1562 w 1562"/>
                <a:gd name="T9" fmla="*/ 781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2" h="1561">
                  <a:moveTo>
                    <a:pt x="1562" y="781"/>
                  </a:moveTo>
                  <a:lnTo>
                    <a:pt x="781" y="1561"/>
                  </a:lnTo>
                  <a:lnTo>
                    <a:pt x="0" y="781"/>
                  </a:lnTo>
                  <a:lnTo>
                    <a:pt x="781" y="0"/>
                  </a:lnTo>
                  <a:lnTo>
                    <a:pt x="156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00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67851" y="4128592"/>
              <a:ext cx="977191" cy="6153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dirty="0">
                  <a:solidFill>
                    <a:srgbClr val="216B68"/>
                  </a:solidFill>
                  <a:cs typeface="+mn-ea"/>
                  <a:sym typeface="+mn-lt"/>
                </a:rPr>
                <a:t>04</a:t>
              </a:r>
              <a:r>
                <a:rPr lang="en-US" altLang="zh-CN" dirty="0">
                  <a:solidFill>
                    <a:srgbClr val="216B68"/>
                  </a:solidFill>
                  <a:cs typeface="+mn-ea"/>
                  <a:sym typeface="+mn-lt"/>
                </a:rPr>
                <a:t>%</a:t>
              </a:r>
              <a:endParaRPr lang="zh-CN" altLang="en-US" dirty="0">
                <a:solidFill>
                  <a:srgbClr val="216B6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TextBox 57"/>
          <p:cNvSpPr txBox="1"/>
          <p:nvPr/>
        </p:nvSpPr>
        <p:spPr bwMode="auto">
          <a:xfrm>
            <a:off x="802527" y="2952435"/>
            <a:ext cx="2412267" cy="4293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900" kern="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6" name="TextBox 57"/>
          <p:cNvSpPr txBox="1"/>
          <p:nvPr/>
        </p:nvSpPr>
        <p:spPr bwMode="auto">
          <a:xfrm>
            <a:off x="5636155" y="1130387"/>
            <a:ext cx="2309146" cy="4293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900" kern="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7" name="TextBox 57"/>
          <p:cNvSpPr txBox="1"/>
          <p:nvPr/>
        </p:nvSpPr>
        <p:spPr bwMode="auto">
          <a:xfrm>
            <a:off x="6281513" y="2267704"/>
            <a:ext cx="2309146" cy="4293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900" kern="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8" name="TextBox 57"/>
          <p:cNvSpPr txBox="1"/>
          <p:nvPr/>
        </p:nvSpPr>
        <p:spPr bwMode="auto">
          <a:xfrm>
            <a:off x="5694241" y="3742748"/>
            <a:ext cx="2412267" cy="4293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900" kern="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3723353" y="3791524"/>
            <a:ext cx="623109" cy="712739"/>
            <a:chOff x="3299776" y="3943350"/>
            <a:chExt cx="659325" cy="754063"/>
          </a:xfrm>
        </p:grpSpPr>
        <p:sp>
          <p:nvSpPr>
            <p:cNvPr id="105" name="Oval 8"/>
            <p:cNvSpPr>
              <a:spLocks noChangeArrowheads="1"/>
            </p:cNvSpPr>
            <p:nvPr/>
          </p:nvSpPr>
          <p:spPr bwMode="auto">
            <a:xfrm>
              <a:off x="3311607" y="4478284"/>
              <a:ext cx="634587" cy="21912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300" dirty="0">
                <a:cs typeface="+mn-ea"/>
                <a:sym typeface="+mn-lt"/>
              </a:endParaRPr>
            </a:p>
          </p:txBody>
        </p:sp>
        <p:grpSp>
          <p:nvGrpSpPr>
            <p:cNvPr id="106" name="Group 4"/>
            <p:cNvGrpSpPr/>
            <p:nvPr/>
          </p:nvGrpSpPr>
          <p:grpSpPr bwMode="auto">
            <a:xfrm>
              <a:off x="3299776" y="3943350"/>
              <a:ext cx="659325" cy="658462"/>
              <a:chOff x="0" y="0"/>
              <a:chExt cx="1089" cy="1089"/>
            </a:xfrm>
          </p:grpSpPr>
          <p:sp>
            <p:nvSpPr>
              <p:cNvPr id="107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rgbClr val="BD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3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08" name="Group 6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09" name="Freeform 12"/>
                <p:cNvSpPr>
                  <a:spLocks noChangeArrowheads="1"/>
                </p:cNvSpPr>
                <p:nvPr/>
              </p:nvSpPr>
              <p:spPr bwMode="auto">
                <a:xfrm>
                  <a:off x="4" y="-1"/>
                  <a:ext cx="903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9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3 w 4756"/>
                    <a:gd name="T13" fmla="*/ 177 h 1576"/>
                    <a:gd name="T14" fmla="*/ 89 w 4756"/>
                    <a:gd name="T15" fmla="*/ 159 h 1576"/>
                    <a:gd name="T16" fmla="*/ 105 w 4756"/>
                    <a:gd name="T17" fmla="*/ 142 h 1576"/>
                    <a:gd name="T18" fmla="*/ 113 w 4756"/>
                    <a:gd name="T19" fmla="*/ 134 h 1576"/>
                    <a:gd name="T20" fmla="*/ 131 w 4756"/>
                    <a:gd name="T21" fmla="*/ 118 h 1576"/>
                    <a:gd name="T22" fmla="*/ 149 w 4756"/>
                    <a:gd name="T23" fmla="*/ 103 h 1576"/>
                    <a:gd name="T24" fmla="*/ 168 w 4756"/>
                    <a:gd name="T25" fmla="*/ 89 h 1576"/>
                    <a:gd name="T26" fmla="*/ 187 w 4756"/>
                    <a:gd name="T27" fmla="*/ 76 h 1576"/>
                    <a:gd name="T28" fmla="*/ 207 w 4756"/>
                    <a:gd name="T29" fmla="*/ 64 h 1576"/>
                    <a:gd name="T30" fmla="*/ 228 w 4756"/>
                    <a:gd name="T31" fmla="*/ 53 h 1576"/>
                    <a:gd name="T32" fmla="*/ 250 w 4756"/>
                    <a:gd name="T33" fmla="*/ 43 h 1576"/>
                    <a:gd name="T34" fmla="*/ 261 w 4756"/>
                    <a:gd name="T35" fmla="*/ 38 h 1576"/>
                    <a:gd name="T36" fmla="*/ 283 w 4756"/>
                    <a:gd name="T37" fmla="*/ 29 h 1576"/>
                    <a:gd name="T38" fmla="*/ 306 w 4756"/>
                    <a:gd name="T39" fmla="*/ 22 h 1576"/>
                    <a:gd name="T40" fmla="*/ 329 w 4756"/>
                    <a:gd name="T41" fmla="*/ 15 h 1576"/>
                    <a:gd name="T42" fmla="*/ 353 w 4756"/>
                    <a:gd name="T43" fmla="*/ 10 h 1576"/>
                    <a:gd name="T44" fmla="*/ 377 w 4756"/>
                    <a:gd name="T45" fmla="*/ 6 h 1576"/>
                    <a:gd name="T46" fmla="*/ 401 w 4756"/>
                    <a:gd name="T47" fmla="*/ 2 h 1576"/>
                    <a:gd name="T48" fmla="*/ 426 w 4756"/>
                    <a:gd name="T49" fmla="*/ 0 h 1576"/>
                    <a:gd name="T50" fmla="*/ 451 w 4756"/>
                    <a:gd name="T51" fmla="*/ 0 h 1576"/>
                    <a:gd name="T52" fmla="*/ 464 w 4756"/>
                    <a:gd name="T53" fmla="*/ 0 h 1576"/>
                    <a:gd name="T54" fmla="*/ 489 w 4756"/>
                    <a:gd name="T55" fmla="*/ 2 h 1576"/>
                    <a:gd name="T56" fmla="*/ 514 w 4756"/>
                    <a:gd name="T57" fmla="*/ 4 h 1576"/>
                    <a:gd name="T58" fmla="*/ 538 w 4756"/>
                    <a:gd name="T59" fmla="*/ 8 h 1576"/>
                    <a:gd name="T60" fmla="*/ 562 w 4756"/>
                    <a:gd name="T61" fmla="*/ 12 h 1576"/>
                    <a:gd name="T62" fmla="*/ 586 w 4756"/>
                    <a:gd name="T63" fmla="*/ 18 h 1576"/>
                    <a:gd name="T64" fmla="*/ 609 w 4756"/>
                    <a:gd name="T65" fmla="*/ 26 h 1576"/>
                    <a:gd name="T66" fmla="*/ 631 w 4756"/>
                    <a:gd name="T67" fmla="*/ 33 h 1576"/>
                    <a:gd name="T68" fmla="*/ 642 w 4756"/>
                    <a:gd name="T69" fmla="*/ 38 h 1576"/>
                    <a:gd name="T70" fmla="*/ 664 w 4756"/>
                    <a:gd name="T71" fmla="*/ 48 h 1576"/>
                    <a:gd name="T72" fmla="*/ 685 w 4756"/>
                    <a:gd name="T73" fmla="*/ 59 h 1576"/>
                    <a:gd name="T74" fmla="*/ 706 w 4756"/>
                    <a:gd name="T75" fmla="*/ 70 h 1576"/>
                    <a:gd name="T76" fmla="*/ 726 w 4756"/>
                    <a:gd name="T77" fmla="*/ 83 h 1576"/>
                    <a:gd name="T78" fmla="*/ 745 w 4756"/>
                    <a:gd name="T79" fmla="*/ 96 h 1576"/>
                    <a:gd name="T80" fmla="*/ 763 w 4756"/>
                    <a:gd name="T81" fmla="*/ 111 h 1576"/>
                    <a:gd name="T82" fmla="*/ 781 w 4756"/>
                    <a:gd name="T83" fmla="*/ 126 h 1576"/>
                    <a:gd name="T84" fmla="*/ 798 w 4756"/>
                    <a:gd name="T85" fmla="*/ 142 h 1576"/>
                    <a:gd name="T86" fmla="*/ 806 w 4756"/>
                    <a:gd name="T87" fmla="*/ 150 h 1576"/>
                    <a:gd name="T88" fmla="*/ 822 w 4756"/>
                    <a:gd name="T89" fmla="*/ 168 h 1576"/>
                    <a:gd name="T90" fmla="*/ 837 w 4756"/>
                    <a:gd name="T91" fmla="*/ 186 h 1576"/>
                    <a:gd name="T92" fmla="*/ 851 w 4756"/>
                    <a:gd name="T93" fmla="*/ 204 h 1576"/>
                    <a:gd name="T94" fmla="*/ 864 w 4756"/>
                    <a:gd name="T95" fmla="*/ 224 h 1576"/>
                    <a:gd name="T96" fmla="*/ 877 w 4756"/>
                    <a:gd name="T97" fmla="*/ 243 h 1576"/>
                    <a:gd name="T98" fmla="*/ 888 w 4756"/>
                    <a:gd name="T99" fmla="*/ 264 h 1576"/>
                    <a:gd name="T100" fmla="*/ 898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23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Oval 1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2300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11" name="AutoShape 66"/>
          <p:cNvSpPr>
            <a:spLocks noChangeArrowheads="1"/>
          </p:cNvSpPr>
          <p:nvPr/>
        </p:nvSpPr>
        <p:spPr bwMode="auto">
          <a:xfrm rot="20883400">
            <a:off x="3304459" y="787716"/>
            <a:ext cx="1020204" cy="1020342"/>
          </a:xfrm>
          <a:custGeom>
            <a:avLst/>
            <a:gdLst>
              <a:gd name="T0" fmla="*/ 600 w 21600"/>
              <a:gd name="T1" fmla="*/ 0 h 21600"/>
              <a:gd name="T2" fmla="*/ 250 w 21600"/>
              <a:gd name="T3" fmla="*/ 200 h 21600"/>
              <a:gd name="T4" fmla="*/ 550 w 21600"/>
              <a:gd name="T5" fmla="*/ 250 h 21600"/>
              <a:gd name="T6" fmla="*/ 1099 w 21600"/>
              <a:gd name="T7" fmla="*/ 150 h 21600"/>
              <a:gd name="T8" fmla="*/ 1000 w 21600"/>
              <a:gd name="T9" fmla="*/ 500 h 21600"/>
              <a:gd name="T10" fmla="*/ 650 w 21600"/>
              <a:gd name="T11" fmla="*/ 45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rgbClr val="EFBF6A"/>
          </a:solidFill>
          <a:ln>
            <a:noFill/>
          </a:ln>
        </p:spPr>
        <p:txBody>
          <a:bodyPr wrap="none" lIns="86409" tIns="43204" rIns="86409" bIns="43204" anchor="ctr"/>
          <a:lstStyle/>
          <a:p>
            <a:endParaRPr lang="zh-CN" altLang="en-US" sz="2300" dirty="0">
              <a:cs typeface="+mn-ea"/>
              <a:sym typeface="+mn-lt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505494" y="3620467"/>
            <a:ext cx="443366" cy="508671"/>
            <a:chOff x="4127375" y="3762375"/>
            <a:chExt cx="469135" cy="538163"/>
          </a:xfrm>
        </p:grpSpPr>
        <p:sp>
          <p:nvSpPr>
            <p:cNvPr id="113" name="Oval 68"/>
            <p:cNvSpPr>
              <a:spLocks noChangeArrowheads="1"/>
            </p:cNvSpPr>
            <p:nvPr/>
          </p:nvSpPr>
          <p:spPr bwMode="auto">
            <a:xfrm>
              <a:off x="4137324" y="4143382"/>
              <a:ext cx="450768" cy="15715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300" dirty="0">
                <a:cs typeface="+mn-ea"/>
                <a:sym typeface="+mn-lt"/>
              </a:endParaRPr>
            </a:p>
          </p:txBody>
        </p:sp>
        <p:grpSp>
          <p:nvGrpSpPr>
            <p:cNvPr id="114" name="Group 17"/>
            <p:cNvGrpSpPr/>
            <p:nvPr/>
          </p:nvGrpSpPr>
          <p:grpSpPr bwMode="auto">
            <a:xfrm>
              <a:off x="4127375" y="3762375"/>
              <a:ext cx="469135" cy="469934"/>
              <a:chOff x="-1" y="0"/>
              <a:chExt cx="1089" cy="1089"/>
            </a:xfrm>
          </p:grpSpPr>
          <p:sp>
            <p:nvSpPr>
              <p:cNvPr id="115" name="Oval 70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rgbClr val="BD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3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16" name="Group 19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17" name="Freeform 72"/>
                <p:cNvSpPr>
                  <a:spLocks noChangeArrowheads="1"/>
                </p:cNvSpPr>
                <p:nvPr/>
              </p:nvSpPr>
              <p:spPr bwMode="auto">
                <a:xfrm>
                  <a:off x="-1" y="-1"/>
                  <a:ext cx="909" cy="297"/>
                </a:xfrm>
                <a:custGeom>
                  <a:avLst/>
                  <a:gdLst>
                    <a:gd name="T0" fmla="*/ 0 w 4756"/>
                    <a:gd name="T1" fmla="*/ 297 h 1576"/>
                    <a:gd name="T2" fmla="*/ 10 w 4756"/>
                    <a:gd name="T3" fmla="*/ 276 h 1576"/>
                    <a:gd name="T4" fmla="*/ 21 w 4756"/>
                    <a:gd name="T5" fmla="*/ 254 h 1576"/>
                    <a:gd name="T6" fmla="*/ 32 w 4756"/>
                    <a:gd name="T7" fmla="*/ 234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9 h 1576"/>
                    <a:gd name="T22" fmla="*/ 150 w 4756"/>
                    <a:gd name="T23" fmla="*/ 104 h 1576"/>
                    <a:gd name="T24" fmla="*/ 169 w 4756"/>
                    <a:gd name="T25" fmla="*/ 90 h 1576"/>
                    <a:gd name="T26" fmla="*/ 188 w 4756"/>
                    <a:gd name="T27" fmla="*/ 77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4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1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5 h 1576"/>
                    <a:gd name="T94" fmla="*/ 870 w 4756"/>
                    <a:gd name="T95" fmla="*/ 224 h 1576"/>
                    <a:gd name="T96" fmla="*/ 883 w 4756"/>
                    <a:gd name="T97" fmla="*/ 244 h 1576"/>
                    <a:gd name="T98" fmla="*/ 894 w 4756"/>
                    <a:gd name="T99" fmla="*/ 265 h 1576"/>
                    <a:gd name="T100" fmla="*/ 904 w 4756"/>
                    <a:gd name="T101" fmla="*/ 286 h 1576"/>
                    <a:gd name="T102" fmla="*/ 0 w 4756"/>
                    <a:gd name="T103" fmla="*/ 29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23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Oval 7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2300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19" name="组合 118"/>
          <p:cNvGrpSpPr/>
          <p:nvPr/>
        </p:nvGrpSpPr>
        <p:grpSpPr>
          <a:xfrm>
            <a:off x="3995391" y="3348875"/>
            <a:ext cx="326532" cy="372124"/>
            <a:chOff x="3587625" y="3475038"/>
            <a:chExt cx="345511" cy="393699"/>
          </a:xfrm>
        </p:grpSpPr>
        <p:sp>
          <p:nvSpPr>
            <p:cNvPr id="120" name="Oval 75"/>
            <p:cNvSpPr>
              <a:spLocks noChangeArrowheads="1"/>
            </p:cNvSpPr>
            <p:nvPr/>
          </p:nvSpPr>
          <p:spPr bwMode="auto">
            <a:xfrm>
              <a:off x="3594389" y="3754329"/>
              <a:ext cx="333111" cy="11440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300" dirty="0">
                <a:cs typeface="+mn-ea"/>
                <a:sym typeface="+mn-lt"/>
              </a:endParaRPr>
            </a:p>
          </p:txBody>
        </p:sp>
        <p:grpSp>
          <p:nvGrpSpPr>
            <p:cNvPr id="121" name="Group 24"/>
            <p:cNvGrpSpPr/>
            <p:nvPr/>
          </p:nvGrpSpPr>
          <p:grpSpPr bwMode="auto">
            <a:xfrm>
              <a:off x="3587625" y="3475038"/>
              <a:ext cx="345511" cy="343786"/>
              <a:chOff x="-1" y="0"/>
              <a:chExt cx="1089" cy="1089"/>
            </a:xfrm>
          </p:grpSpPr>
          <p:sp>
            <p:nvSpPr>
              <p:cNvPr id="122" name="Oval 77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rgbClr val="BD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3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23" name="Group 26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24" name="Freeform 79"/>
                <p:cNvSpPr>
                  <a:spLocks noChangeArrowheads="1"/>
                </p:cNvSpPr>
                <p:nvPr/>
              </p:nvSpPr>
              <p:spPr bwMode="auto">
                <a:xfrm>
                  <a:off x="-2" y="0"/>
                  <a:ext cx="909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10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8 h 1576"/>
                    <a:gd name="T22" fmla="*/ 150 w 4756"/>
                    <a:gd name="T23" fmla="*/ 103 h 1576"/>
                    <a:gd name="T24" fmla="*/ 169 w 4756"/>
                    <a:gd name="T25" fmla="*/ 89 h 1576"/>
                    <a:gd name="T26" fmla="*/ 188 w 4756"/>
                    <a:gd name="T27" fmla="*/ 76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3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0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4 h 1576"/>
                    <a:gd name="T94" fmla="*/ 870 w 4756"/>
                    <a:gd name="T95" fmla="*/ 224 h 1576"/>
                    <a:gd name="T96" fmla="*/ 883 w 4756"/>
                    <a:gd name="T97" fmla="*/ 243 h 1576"/>
                    <a:gd name="T98" fmla="*/ 894 w 4756"/>
                    <a:gd name="T99" fmla="*/ 264 h 1576"/>
                    <a:gd name="T100" fmla="*/ 904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23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Oval 80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2300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26" name="组合 125"/>
          <p:cNvGrpSpPr/>
          <p:nvPr/>
        </p:nvGrpSpPr>
        <p:grpSpPr>
          <a:xfrm>
            <a:off x="1537726" y="1029587"/>
            <a:ext cx="2178987" cy="3517485"/>
            <a:chOff x="1081088" y="980798"/>
            <a:chExt cx="2368550" cy="3822977"/>
          </a:xfrm>
        </p:grpSpPr>
        <p:sp>
          <p:nvSpPr>
            <p:cNvPr id="127" name="Oval 5"/>
            <p:cNvSpPr>
              <a:spLocks noChangeArrowheads="1"/>
            </p:cNvSpPr>
            <p:nvPr/>
          </p:nvSpPr>
          <p:spPr bwMode="auto">
            <a:xfrm>
              <a:off x="1260476" y="3990975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8" name="Group 32"/>
            <p:cNvGrpSpPr/>
            <p:nvPr/>
          </p:nvGrpSpPr>
          <p:grpSpPr bwMode="auto">
            <a:xfrm>
              <a:off x="1081088" y="1296988"/>
              <a:ext cx="2368550" cy="3257550"/>
              <a:chOff x="0" y="0"/>
              <a:chExt cx="1492" cy="2052"/>
            </a:xfrm>
          </p:grpSpPr>
          <p:sp>
            <p:nvSpPr>
              <p:cNvPr id="157" name="Freeform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58" name="Freeform 2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FBF6A"/>
              </a:solid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59" name="Freeform 22"/>
              <p:cNvSpPr>
                <a:spLocks noChangeArrowheads="1"/>
              </p:cNvSpPr>
              <p:nvPr/>
            </p:nvSpPr>
            <p:spPr bwMode="auto">
              <a:xfrm>
                <a:off x="47" y="23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9" name="组合 176"/>
            <p:cNvGrpSpPr/>
            <p:nvPr/>
          </p:nvGrpSpPr>
          <p:grpSpPr>
            <a:xfrm>
              <a:off x="2306530" y="980798"/>
              <a:ext cx="1005165" cy="1005165"/>
              <a:chOff x="5003908" y="1229805"/>
              <a:chExt cx="897741" cy="897741"/>
            </a:xfrm>
          </p:grpSpPr>
          <p:sp>
            <p:nvSpPr>
              <p:cNvPr id="154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55" name="Freeform 38"/>
              <p:cNvSpPr/>
              <p:nvPr/>
            </p:nvSpPr>
            <p:spPr bwMode="auto">
              <a:xfrm>
                <a:off x="5060897" y="1255263"/>
                <a:ext cx="783764" cy="256483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56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23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0" name="Group 41"/>
            <p:cNvGrpSpPr/>
            <p:nvPr/>
          </p:nvGrpSpPr>
          <p:grpSpPr bwMode="auto">
            <a:xfrm>
              <a:off x="1189038" y="1373188"/>
              <a:ext cx="755650" cy="755650"/>
              <a:chOff x="0" y="0"/>
              <a:chExt cx="1089" cy="1089"/>
            </a:xfrm>
          </p:grpSpPr>
          <p:sp>
            <p:nvSpPr>
              <p:cNvPr id="152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53" name="Oval 3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3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31" name="Group 46"/>
            <p:cNvGrpSpPr/>
            <p:nvPr/>
          </p:nvGrpSpPr>
          <p:grpSpPr bwMode="auto">
            <a:xfrm>
              <a:off x="1838326" y="1230313"/>
              <a:ext cx="755650" cy="755650"/>
              <a:chOff x="0" y="0"/>
              <a:chExt cx="1089" cy="1089"/>
            </a:xfrm>
          </p:grpSpPr>
          <p:sp>
            <p:nvSpPr>
              <p:cNvPr id="150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rgbClr val="EFBF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51" name="Oval 3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Group 51"/>
            <p:cNvGrpSpPr/>
            <p:nvPr/>
          </p:nvGrpSpPr>
          <p:grpSpPr bwMode="auto">
            <a:xfrm>
              <a:off x="1730376" y="1554163"/>
              <a:ext cx="755650" cy="755650"/>
              <a:chOff x="0" y="0"/>
              <a:chExt cx="1089" cy="1089"/>
            </a:xfrm>
          </p:grpSpPr>
          <p:sp>
            <p:nvSpPr>
              <p:cNvPr id="148" name="Oval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49" name="Oval 4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3" name="Group 56"/>
            <p:cNvGrpSpPr/>
            <p:nvPr/>
          </p:nvGrpSpPr>
          <p:grpSpPr bwMode="auto">
            <a:xfrm>
              <a:off x="1262063" y="1697038"/>
              <a:ext cx="755650" cy="755650"/>
              <a:chOff x="0" y="0"/>
              <a:chExt cx="1089" cy="1089"/>
            </a:xfrm>
          </p:grpSpPr>
          <p:sp>
            <p:nvSpPr>
              <p:cNvPr id="146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rgbClr val="EFBF6A"/>
              </a:solidFill>
              <a:ln w="9525">
                <a:noFill/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3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7" name="Oval 4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4" name="Group 61"/>
            <p:cNvGrpSpPr/>
            <p:nvPr/>
          </p:nvGrpSpPr>
          <p:grpSpPr bwMode="auto">
            <a:xfrm>
              <a:off x="1765301" y="1985963"/>
              <a:ext cx="755650" cy="755650"/>
              <a:chOff x="0" y="0"/>
              <a:chExt cx="1089" cy="1089"/>
            </a:xfrm>
          </p:grpSpPr>
          <p:sp>
            <p:nvSpPr>
              <p:cNvPr id="144" name="Oval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rgbClr val="EFBF6A"/>
              </a:solidFill>
              <a:ln w="9525">
                <a:solidFill>
                  <a:schemeClr val="bg2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45" name="Oval 5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5" name="Group 66"/>
            <p:cNvGrpSpPr/>
            <p:nvPr/>
          </p:nvGrpSpPr>
          <p:grpSpPr bwMode="auto">
            <a:xfrm>
              <a:off x="2270126" y="1770063"/>
              <a:ext cx="755650" cy="755650"/>
              <a:chOff x="0" y="0"/>
              <a:chExt cx="1089" cy="1089"/>
            </a:xfrm>
          </p:grpSpPr>
          <p:sp>
            <p:nvSpPr>
              <p:cNvPr id="142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rgbClr val="EFBF6A"/>
              </a:solidFill>
              <a:ln w="9525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43" name="Oval 5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6" name="Group 71"/>
            <p:cNvGrpSpPr/>
            <p:nvPr/>
          </p:nvGrpSpPr>
          <p:grpSpPr bwMode="auto">
            <a:xfrm>
              <a:off x="2630488" y="1697038"/>
              <a:ext cx="755650" cy="755648"/>
              <a:chOff x="0" y="0"/>
              <a:chExt cx="1089" cy="1089"/>
            </a:xfrm>
          </p:grpSpPr>
          <p:sp>
            <p:nvSpPr>
              <p:cNvPr id="140" name="Oval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2">
                    <a:lumMod val="75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41" name="Oval 6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7" name="Group 76"/>
            <p:cNvGrpSpPr/>
            <p:nvPr/>
          </p:nvGrpSpPr>
          <p:grpSpPr bwMode="auto">
            <a:xfrm>
              <a:off x="1081088" y="1889125"/>
              <a:ext cx="2368550" cy="2665412"/>
              <a:chOff x="0" y="0"/>
              <a:chExt cx="1492" cy="1679"/>
            </a:xfrm>
          </p:grpSpPr>
          <p:sp>
            <p:nvSpPr>
              <p:cNvPr id="138" name="Freeform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rgbClr val="EFBF6A"/>
              </a:solid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  <p:sp>
            <p:nvSpPr>
              <p:cNvPr id="139" name="Freeform 65"/>
              <p:cNvSpPr>
                <a:spLocks noChangeArrowheads="1"/>
              </p:cNvSpPr>
              <p:nvPr/>
            </p:nvSpPr>
            <p:spPr bwMode="auto">
              <a:xfrm>
                <a:off x="5" y="47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BD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3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66" name="Text Box 81"/>
          <p:cNvSpPr>
            <a:spLocks noChangeArrowheads="1"/>
          </p:cNvSpPr>
          <p:nvPr/>
        </p:nvSpPr>
        <p:spPr bwMode="auto">
          <a:xfrm>
            <a:off x="1787324" y="2899474"/>
            <a:ext cx="1734348" cy="27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9" tIns="43204" rIns="86409" bIns="432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添加文本内容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7" name="Text Box 82"/>
          <p:cNvSpPr>
            <a:spLocks noChangeArrowheads="1"/>
          </p:cNvSpPr>
          <p:nvPr/>
        </p:nvSpPr>
        <p:spPr bwMode="auto">
          <a:xfrm>
            <a:off x="2664451" y="1172114"/>
            <a:ext cx="956079" cy="4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9" tIns="43204" rIns="86409" bIns="432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标签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010875" y="1129980"/>
            <a:ext cx="1020763" cy="1020901"/>
            <a:chOff x="3896974" y="1004807"/>
            <a:chExt cx="1231816" cy="1231816"/>
          </a:xfrm>
          <a:solidFill>
            <a:schemeClr val="bg2">
              <a:lumMod val="75000"/>
            </a:schemeClr>
          </a:solidFill>
        </p:grpSpPr>
        <p:sp>
          <p:nvSpPr>
            <p:cNvPr id="175" name="椭圆 174"/>
            <p:cNvSpPr/>
            <p:nvPr/>
          </p:nvSpPr>
          <p:spPr>
            <a:xfrm>
              <a:off x="3896974" y="1004807"/>
              <a:ext cx="1231816" cy="1231816"/>
            </a:xfrm>
            <a:prstGeom prst="ellipse">
              <a:avLst/>
            </a:prstGeom>
            <a:solidFill>
              <a:srgbClr val="EFBF6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2300" dirty="0">
                <a:cs typeface="+mn-ea"/>
                <a:sym typeface="+mn-lt"/>
              </a:endParaRPr>
            </a:p>
          </p:txBody>
        </p:sp>
        <p:sp>
          <p:nvSpPr>
            <p:cNvPr id="178" name="Oval 44"/>
            <p:cNvSpPr>
              <a:spLocks noChangeArrowheads="1"/>
            </p:cNvSpPr>
            <p:nvPr/>
          </p:nvSpPr>
          <p:spPr bwMode="auto">
            <a:xfrm>
              <a:off x="4393377" y="1064309"/>
              <a:ext cx="249330" cy="2254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2300" dirty="0">
                <a:cs typeface="+mn-ea"/>
                <a:sym typeface="+mn-lt"/>
              </a:endParaRPr>
            </a:p>
          </p:txBody>
        </p:sp>
      </p:grpSp>
      <p:sp>
        <p:nvSpPr>
          <p:cNvPr id="179" name="Text Box 82"/>
          <p:cNvSpPr>
            <a:spLocks noChangeArrowheads="1"/>
          </p:cNvSpPr>
          <p:nvPr/>
        </p:nvSpPr>
        <p:spPr bwMode="auto">
          <a:xfrm>
            <a:off x="4043217" y="1397365"/>
            <a:ext cx="956079" cy="4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9" tIns="43204" rIns="86409" bIns="432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标签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0" name="矩形 47"/>
          <p:cNvSpPr>
            <a:spLocks noChangeArrowheads="1"/>
          </p:cNvSpPr>
          <p:nvPr/>
        </p:nvSpPr>
        <p:spPr bwMode="auto">
          <a:xfrm>
            <a:off x="5452999" y="1592689"/>
            <a:ext cx="2088699" cy="41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5" tIns="43202" rIns="86405" bIns="4320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rgbClr val="EFBF6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1" name="TextBox 59"/>
          <p:cNvSpPr txBox="1">
            <a:spLocks noChangeArrowheads="1"/>
          </p:cNvSpPr>
          <p:nvPr/>
        </p:nvSpPr>
        <p:spPr bwMode="auto">
          <a:xfrm flipH="1">
            <a:off x="5452703" y="1320040"/>
            <a:ext cx="1973528" cy="271918"/>
          </a:xfrm>
          <a:prstGeom prst="rect">
            <a:avLst/>
          </a:prstGeom>
          <a:noFill/>
          <a:ln>
            <a:noFill/>
          </a:ln>
        </p:spPr>
        <p:txBody>
          <a:bodyPr wrap="square" lIns="86409" tIns="43204" rIns="86409" bIns="432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点击此处输入内容</a:t>
            </a:r>
            <a:endParaRPr lang="en-US" altLang="ko-KR" sz="1200" kern="0" dirty="0">
              <a:solidFill>
                <a:srgbClr val="EFBF6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2" name="TextBox 59"/>
          <p:cNvSpPr txBox="1">
            <a:spLocks noChangeArrowheads="1"/>
          </p:cNvSpPr>
          <p:nvPr/>
        </p:nvSpPr>
        <p:spPr bwMode="auto">
          <a:xfrm flipH="1">
            <a:off x="5465249" y="2366192"/>
            <a:ext cx="1973528" cy="271918"/>
          </a:xfrm>
          <a:prstGeom prst="rect">
            <a:avLst/>
          </a:prstGeom>
          <a:noFill/>
          <a:ln>
            <a:noFill/>
          </a:ln>
        </p:spPr>
        <p:txBody>
          <a:bodyPr wrap="square" lIns="86409" tIns="43204" rIns="86409" bIns="432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点击此处输入内容</a:t>
            </a:r>
            <a:endParaRPr lang="en-US" altLang="ko-KR" sz="1200" kern="0" dirty="0">
              <a:solidFill>
                <a:srgbClr val="EFBF6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3" name="矩形 47"/>
          <p:cNvSpPr>
            <a:spLocks noChangeArrowheads="1"/>
          </p:cNvSpPr>
          <p:nvPr/>
        </p:nvSpPr>
        <p:spPr bwMode="auto">
          <a:xfrm>
            <a:off x="5452999" y="2653061"/>
            <a:ext cx="2088699" cy="41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5" tIns="43202" rIns="86405" bIns="4320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rgbClr val="EFBF6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" name="TextBox 59"/>
          <p:cNvSpPr txBox="1">
            <a:spLocks noChangeArrowheads="1"/>
          </p:cNvSpPr>
          <p:nvPr/>
        </p:nvSpPr>
        <p:spPr bwMode="auto">
          <a:xfrm flipH="1">
            <a:off x="5465249" y="3357041"/>
            <a:ext cx="1973528" cy="271918"/>
          </a:xfrm>
          <a:prstGeom prst="rect">
            <a:avLst/>
          </a:prstGeom>
          <a:noFill/>
          <a:ln>
            <a:noFill/>
          </a:ln>
        </p:spPr>
        <p:txBody>
          <a:bodyPr wrap="square" lIns="86409" tIns="43204" rIns="86409" bIns="432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点击此处输入内容</a:t>
            </a:r>
            <a:endParaRPr lang="en-US" altLang="ko-KR" sz="1200" kern="0" dirty="0">
              <a:solidFill>
                <a:srgbClr val="EFBF6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5" name="矩形 47"/>
          <p:cNvSpPr>
            <a:spLocks noChangeArrowheads="1"/>
          </p:cNvSpPr>
          <p:nvPr/>
        </p:nvSpPr>
        <p:spPr bwMode="auto">
          <a:xfrm>
            <a:off x="5452999" y="3643910"/>
            <a:ext cx="2088699" cy="41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5" tIns="43202" rIns="86405" bIns="4320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rgbClr val="EFBF6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66" grpId="0"/>
      <p:bldP spid="167" grpId="0"/>
      <p:bldP spid="179" grpId="0" bldLvl="0" autoUpdateAnimBg="0"/>
      <p:bldP spid="180" grpId="0"/>
      <p:bldP spid="181" grpId="0"/>
      <p:bldP spid="182" grpId="0"/>
      <p:bldP spid="183" grpId="0"/>
      <p:bldP spid="184" grpId="0"/>
      <p:bldP spid="1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"/>
          <p:cNvGrpSpPr/>
          <p:nvPr/>
        </p:nvGrpSpPr>
        <p:grpSpPr>
          <a:xfrm>
            <a:off x="1152429" y="1372461"/>
            <a:ext cx="365522" cy="430273"/>
            <a:chOff x="685009" y="1529730"/>
            <a:chExt cx="365522" cy="430140"/>
          </a:xfrm>
          <a:solidFill>
            <a:srgbClr val="EFBF6A"/>
          </a:solidFill>
        </p:grpSpPr>
        <p:sp>
          <p:nvSpPr>
            <p:cNvPr id="141" name="Flowchart: Off-page Connector 108"/>
            <p:cNvSpPr/>
            <p:nvPr/>
          </p:nvSpPr>
          <p:spPr bwMode="auto">
            <a:xfrm>
              <a:off x="704059" y="1529730"/>
              <a:ext cx="317898" cy="422672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4" name="Oval 111"/>
            <p:cNvSpPr/>
            <p:nvPr/>
          </p:nvSpPr>
          <p:spPr bwMode="auto">
            <a:xfrm>
              <a:off x="685009" y="1540770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 dirty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1152429" y="2103583"/>
            <a:ext cx="365522" cy="452720"/>
            <a:chOff x="685009" y="2260630"/>
            <a:chExt cx="365522" cy="452581"/>
          </a:xfrm>
        </p:grpSpPr>
        <p:sp>
          <p:nvSpPr>
            <p:cNvPr id="142" name="Flowchart: Off-page Connector 109"/>
            <p:cNvSpPr/>
            <p:nvPr/>
          </p:nvSpPr>
          <p:spPr bwMode="auto">
            <a:xfrm>
              <a:off x="704059" y="2290540"/>
              <a:ext cx="317898" cy="422671"/>
            </a:xfrm>
            <a:prstGeom prst="flowChartOffpageConnector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5" name="Oval 112"/>
            <p:cNvSpPr/>
            <p:nvPr/>
          </p:nvSpPr>
          <p:spPr bwMode="auto">
            <a:xfrm>
              <a:off x="685009" y="2260630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 dirty="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4"/>
          <p:cNvGrpSpPr/>
          <p:nvPr/>
        </p:nvGrpSpPr>
        <p:grpSpPr>
          <a:xfrm>
            <a:off x="1147666" y="2864773"/>
            <a:ext cx="365522" cy="451385"/>
            <a:chOff x="680246" y="3021584"/>
            <a:chExt cx="365522" cy="451246"/>
          </a:xfrm>
        </p:grpSpPr>
        <p:sp>
          <p:nvSpPr>
            <p:cNvPr id="143" name="Flowchart: Off-page Connector 110"/>
            <p:cNvSpPr/>
            <p:nvPr/>
          </p:nvSpPr>
          <p:spPr bwMode="auto">
            <a:xfrm>
              <a:off x="704059" y="3050159"/>
              <a:ext cx="317898" cy="422671"/>
            </a:xfrm>
            <a:prstGeom prst="flowChartOffpage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6" name="Oval 113"/>
            <p:cNvSpPr/>
            <p:nvPr/>
          </p:nvSpPr>
          <p:spPr bwMode="auto">
            <a:xfrm>
              <a:off x="680246" y="3021584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 dirty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4" name="Rectangle 1436"/>
          <p:cNvSpPr>
            <a:spLocks noChangeArrowheads="1"/>
          </p:cNvSpPr>
          <p:nvPr/>
        </p:nvSpPr>
        <p:spPr bwMode="auto">
          <a:xfrm>
            <a:off x="1731630" y="1334347"/>
            <a:ext cx="61555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EFBF6A"/>
                </a:solidFill>
                <a:cs typeface="+mn-ea"/>
                <a:sym typeface="+mn-lt"/>
              </a:rPr>
              <a:t>添加标题</a:t>
            </a:r>
            <a:endParaRPr lang="zh-CN" altLang="en-US" sz="12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55" name="Content Placeholder 2"/>
          <p:cNvSpPr txBox="1"/>
          <p:nvPr/>
        </p:nvSpPr>
        <p:spPr bwMode="auto">
          <a:xfrm>
            <a:off x="1657255" y="1491559"/>
            <a:ext cx="2734093" cy="45495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52" name="Rectangle 1436"/>
          <p:cNvSpPr>
            <a:spLocks noChangeArrowheads="1"/>
          </p:cNvSpPr>
          <p:nvPr/>
        </p:nvSpPr>
        <p:spPr bwMode="auto">
          <a:xfrm>
            <a:off x="1755409" y="2089060"/>
            <a:ext cx="61555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EFBF6A"/>
                </a:solidFill>
                <a:cs typeface="+mn-ea"/>
                <a:sym typeface="+mn-lt"/>
              </a:rPr>
              <a:t>添加标题</a:t>
            </a:r>
            <a:endParaRPr lang="zh-CN" altLang="en-US" sz="12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53" name="Content Placeholder 2"/>
          <p:cNvSpPr txBox="1"/>
          <p:nvPr/>
        </p:nvSpPr>
        <p:spPr bwMode="auto">
          <a:xfrm>
            <a:off x="1681067" y="2246648"/>
            <a:ext cx="2734093" cy="45495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50" name="Rectangle 1436"/>
          <p:cNvSpPr>
            <a:spLocks noChangeArrowheads="1"/>
          </p:cNvSpPr>
          <p:nvPr/>
        </p:nvSpPr>
        <p:spPr bwMode="auto">
          <a:xfrm>
            <a:off x="1731630" y="2829005"/>
            <a:ext cx="61555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EFBF6A"/>
                </a:solidFill>
                <a:cs typeface="+mn-ea"/>
                <a:sym typeface="+mn-lt"/>
              </a:rPr>
              <a:t>添加标题</a:t>
            </a:r>
            <a:endParaRPr lang="zh-CN" altLang="en-US" sz="12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51" name="Content Placeholder 2"/>
          <p:cNvSpPr txBox="1"/>
          <p:nvPr/>
        </p:nvSpPr>
        <p:spPr bwMode="auto">
          <a:xfrm>
            <a:off x="1657255" y="2986255"/>
            <a:ext cx="2734093" cy="45495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38" name="Rectangle 1436"/>
          <p:cNvSpPr>
            <a:spLocks noChangeArrowheads="1"/>
          </p:cNvSpPr>
          <p:nvPr/>
        </p:nvSpPr>
        <p:spPr bwMode="auto">
          <a:xfrm>
            <a:off x="1755409" y="3599167"/>
            <a:ext cx="61555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EFBF6A"/>
                </a:solidFill>
                <a:cs typeface="+mn-ea"/>
                <a:sym typeface="+mn-lt"/>
              </a:rPr>
              <a:t>添加标题</a:t>
            </a:r>
            <a:endParaRPr lang="zh-CN" altLang="en-US" sz="12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39" name="Content Placeholder 2"/>
          <p:cNvSpPr txBox="1"/>
          <p:nvPr/>
        </p:nvSpPr>
        <p:spPr bwMode="auto">
          <a:xfrm>
            <a:off x="1681067" y="3800893"/>
            <a:ext cx="2734093" cy="4108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grpSp>
        <p:nvGrpSpPr>
          <p:cNvPr id="9" name="组合 6"/>
          <p:cNvGrpSpPr/>
          <p:nvPr/>
        </p:nvGrpSpPr>
        <p:grpSpPr>
          <a:xfrm>
            <a:off x="1171480" y="3687758"/>
            <a:ext cx="366713" cy="419229"/>
            <a:chOff x="704059" y="3844313"/>
            <a:chExt cx="366713" cy="419100"/>
          </a:xfrm>
        </p:grpSpPr>
        <p:sp>
          <p:nvSpPr>
            <p:cNvPr id="137" name="Flowchart: Off-page Connector 104"/>
            <p:cNvSpPr/>
            <p:nvPr/>
          </p:nvSpPr>
          <p:spPr bwMode="auto">
            <a:xfrm>
              <a:off x="727871" y="3862165"/>
              <a:ext cx="317898" cy="381000"/>
            </a:xfrm>
            <a:prstGeom prst="flowChartOffpageConnector">
              <a:avLst/>
            </a:prstGeom>
            <a:solidFill>
              <a:srgbClr val="EFB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0" name="Oval 107"/>
            <p:cNvSpPr/>
            <p:nvPr/>
          </p:nvSpPr>
          <p:spPr bwMode="auto">
            <a:xfrm>
              <a:off x="704059" y="3844313"/>
              <a:ext cx="366713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 dirty="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325" y="885126"/>
            <a:ext cx="2659351" cy="33423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  <p:bldP spid="155" grpId="0"/>
      <p:bldP spid="152" grpId="0"/>
      <p:bldP spid="153" grpId="0"/>
      <p:bldP spid="150" grpId="0"/>
      <p:bldP spid="151" grpId="0"/>
      <p:bldP spid="138" grpId="0"/>
      <p:bldP spid="1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19102" y="381879"/>
            <a:ext cx="8305796" cy="4330996"/>
          </a:xfrm>
          <a:prstGeom prst="rect">
            <a:avLst/>
          </a:prstGeom>
          <a:noFill/>
          <a:ln w="38100">
            <a:gradFill>
              <a:gsLst>
                <a:gs pos="0">
                  <a:srgbClr val="EFBF6A"/>
                </a:gs>
                <a:gs pos="100000">
                  <a:srgbClr val="EFBF6A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8746">
            <a:off x="2511743" y="312834"/>
            <a:ext cx="4120511" cy="41187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78537" y="1287266"/>
            <a:ext cx="800219" cy="21505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gradFill flip="none" rotWithShape="1">
                  <a:gsLst>
                    <a:gs pos="0">
                      <a:srgbClr val="BDA582"/>
                    </a:gs>
                    <a:gs pos="100000">
                      <a:srgbClr val="FFC000"/>
                    </a:gs>
                  </a:gsLst>
                  <a:lin ang="10200000" scaled="0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谢谢观看</a:t>
            </a:r>
            <a:endParaRPr lang="zh-CN" altLang="en-US" sz="4000" dirty="0">
              <a:gradFill flip="none" rotWithShape="1">
                <a:gsLst>
                  <a:gs pos="0">
                    <a:srgbClr val="BDA582"/>
                  </a:gs>
                  <a:gs pos="100000">
                    <a:srgbClr val="FFC000"/>
                  </a:gs>
                </a:gsLst>
                <a:lin ang="10200000" scaled="0"/>
                <a:tileRect/>
              </a:gra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"/>
          <a:stretch>
            <a:fillRect/>
          </a:stretch>
        </p:blipFill>
        <p:spPr>
          <a:xfrm>
            <a:off x="419102" y="1087477"/>
            <a:ext cx="2147929" cy="362539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39193" y="2492144"/>
            <a:ext cx="313161" cy="886487"/>
            <a:chOff x="3751005" y="2129300"/>
            <a:chExt cx="313161" cy="88648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1005" y="2129300"/>
              <a:ext cx="313161" cy="88648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753347" y="2195691"/>
              <a:ext cx="305435" cy="2952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014616" y="2068070"/>
            <a:ext cx="492443" cy="5588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dirty="0" smtClean="0">
                <a:gradFill flip="none" rotWithShape="1">
                  <a:gsLst>
                    <a:gs pos="0">
                      <a:srgbClr val="BDA582"/>
                    </a:gs>
                    <a:gs pos="100000">
                      <a:srgbClr val="FFC000"/>
                    </a:gs>
                  </a:gsLst>
                  <a:lin ang="10200000" scaled="0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THX</a:t>
            </a:r>
            <a:endParaRPr lang="zh-CN" altLang="en-US" sz="2000" dirty="0">
              <a:gradFill flip="none" rotWithShape="1">
                <a:gsLst>
                  <a:gs pos="0">
                    <a:srgbClr val="BDA582"/>
                  </a:gs>
                  <a:gs pos="100000">
                    <a:srgbClr val="FFC000"/>
                  </a:gs>
                </a:gsLst>
                <a:lin ang="10200000" scaled="0"/>
                <a:tileRect/>
              </a:gra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519" y="1388815"/>
            <a:ext cx="1286479" cy="12877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67" y="31561"/>
            <a:ext cx="2187583" cy="21875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54" y="2586240"/>
            <a:ext cx="3265906" cy="2512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19102" y="381879"/>
            <a:ext cx="8305796" cy="4330996"/>
          </a:xfrm>
          <a:prstGeom prst="rect">
            <a:avLst/>
          </a:prstGeom>
          <a:noFill/>
          <a:ln w="38100">
            <a:solidFill>
              <a:srgbClr val="EFBF6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67" y="31561"/>
            <a:ext cx="2187583" cy="21875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447195" y="3087149"/>
            <a:ext cx="2494762" cy="1610686"/>
          </a:xfrm>
          <a:prstGeom prst="rect">
            <a:avLst/>
          </a:prstGeom>
        </p:spPr>
      </p:pic>
      <p:sp>
        <p:nvSpPr>
          <p:cNvPr id="18" name="TextBox 36"/>
          <p:cNvSpPr txBox="1"/>
          <p:nvPr/>
        </p:nvSpPr>
        <p:spPr>
          <a:xfrm>
            <a:off x="3226772" y="702304"/>
            <a:ext cx="2690456" cy="3131616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algn="ctr"/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  <a:alpha val="8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壹</a:t>
            </a:r>
            <a:endParaRPr lang="zh-CN" altLang="en-US" sz="19900" dirty="0">
              <a:solidFill>
                <a:schemeClr val="tx1">
                  <a:lumMod val="95000"/>
                  <a:lumOff val="5000"/>
                  <a:alpha val="8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1418" y="198528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36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068" y="1092945"/>
            <a:ext cx="1130961" cy="892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6075" y="275110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rgbClr val="EFBF6A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rgbClr val="EFBF6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/>
          <p:nvPr/>
        </p:nvGrpSpPr>
        <p:grpSpPr>
          <a:xfrm>
            <a:off x="3156949" y="995155"/>
            <a:ext cx="1313885" cy="3359896"/>
            <a:chOff x="5220029" y="1486080"/>
            <a:chExt cx="1751943" cy="4478478"/>
          </a:xfrm>
        </p:grpSpPr>
        <p:sp>
          <p:nvSpPr>
            <p:cNvPr id="4" name="Freeform 6"/>
            <p:cNvSpPr/>
            <p:nvPr/>
          </p:nvSpPr>
          <p:spPr bwMode="auto">
            <a:xfrm>
              <a:off x="6096000" y="504797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220029" y="4672837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6096000" y="3986370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6314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5220029" y="3986370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314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5220029" y="361123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6096000" y="292282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BF6A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5220029" y="254768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6096000" y="186122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BDA58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altLang="zh-CN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58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5220029" y="148608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5440472" y="5281957"/>
              <a:ext cx="353869" cy="444754"/>
            </a:xfrm>
            <a:custGeom>
              <a:avLst/>
              <a:gdLst>
                <a:gd name="T0" fmla="*/ 25 w 77"/>
                <a:gd name="T1" fmla="*/ 80 h 97"/>
                <a:gd name="T2" fmla="*/ 9 w 77"/>
                <a:gd name="T3" fmla="*/ 46 h 97"/>
                <a:gd name="T4" fmla="*/ 25 w 77"/>
                <a:gd name="T5" fmla="*/ 26 h 97"/>
                <a:gd name="T6" fmla="*/ 41 w 77"/>
                <a:gd name="T7" fmla="*/ 60 h 97"/>
                <a:gd name="T8" fmla="*/ 22 w 77"/>
                <a:gd name="T9" fmla="*/ 9 h 97"/>
                <a:gd name="T10" fmla="*/ 20 w 77"/>
                <a:gd name="T11" fmla="*/ 17 h 97"/>
                <a:gd name="T12" fmla="*/ 11 w 77"/>
                <a:gd name="T13" fmla="*/ 12 h 97"/>
                <a:gd name="T14" fmla="*/ 8 w 77"/>
                <a:gd name="T15" fmla="*/ 26 h 97"/>
                <a:gd name="T16" fmla="*/ 0 w 77"/>
                <a:gd name="T17" fmla="*/ 36 h 97"/>
                <a:gd name="T18" fmla="*/ 5 w 77"/>
                <a:gd name="T19" fmla="*/ 51 h 97"/>
                <a:gd name="T20" fmla="*/ 5 w 77"/>
                <a:gd name="T21" fmla="*/ 70 h 97"/>
                <a:gd name="T22" fmla="*/ 13 w 77"/>
                <a:gd name="T23" fmla="*/ 77 h 97"/>
                <a:gd name="T24" fmla="*/ 21 w 77"/>
                <a:gd name="T25" fmla="*/ 94 h 97"/>
                <a:gd name="T26" fmla="*/ 29 w 77"/>
                <a:gd name="T27" fmla="*/ 89 h 97"/>
                <a:gd name="T28" fmla="*/ 36 w 77"/>
                <a:gd name="T29" fmla="*/ 87 h 97"/>
                <a:gd name="T30" fmla="*/ 45 w 77"/>
                <a:gd name="T31" fmla="*/ 88 h 97"/>
                <a:gd name="T32" fmla="*/ 45 w 77"/>
                <a:gd name="T33" fmla="*/ 69 h 97"/>
                <a:gd name="T34" fmla="*/ 50 w 77"/>
                <a:gd name="T35" fmla="*/ 58 h 97"/>
                <a:gd name="T36" fmla="*/ 42 w 77"/>
                <a:gd name="T37" fmla="*/ 41 h 97"/>
                <a:gd name="T38" fmla="*/ 40 w 77"/>
                <a:gd name="T39" fmla="*/ 25 h 97"/>
                <a:gd name="T40" fmla="*/ 30 w 77"/>
                <a:gd name="T41" fmla="*/ 21 h 97"/>
                <a:gd name="T42" fmla="*/ 22 w 77"/>
                <a:gd name="T43" fmla="*/ 9 h 97"/>
                <a:gd name="T44" fmla="*/ 60 w 77"/>
                <a:gd name="T45" fmla="*/ 48 h 97"/>
                <a:gd name="T46" fmla="*/ 49 w 77"/>
                <a:gd name="T47" fmla="*/ 25 h 97"/>
                <a:gd name="T48" fmla="*/ 60 w 77"/>
                <a:gd name="T49" fmla="*/ 12 h 97"/>
                <a:gd name="T50" fmla="*/ 70 w 77"/>
                <a:gd name="T51" fmla="*/ 35 h 97"/>
                <a:gd name="T52" fmla="*/ 58 w 77"/>
                <a:gd name="T53" fmla="*/ 0 h 97"/>
                <a:gd name="T54" fmla="*/ 57 w 77"/>
                <a:gd name="T55" fmla="*/ 5 h 97"/>
                <a:gd name="T56" fmla="*/ 50 w 77"/>
                <a:gd name="T57" fmla="*/ 2 h 97"/>
                <a:gd name="T58" fmla="*/ 48 w 77"/>
                <a:gd name="T59" fmla="*/ 11 h 97"/>
                <a:gd name="T60" fmla="*/ 43 w 77"/>
                <a:gd name="T61" fmla="*/ 18 h 97"/>
                <a:gd name="T62" fmla="*/ 46 w 77"/>
                <a:gd name="T63" fmla="*/ 28 h 97"/>
                <a:gd name="T64" fmla="*/ 46 w 77"/>
                <a:gd name="T65" fmla="*/ 41 h 97"/>
                <a:gd name="T66" fmla="*/ 52 w 77"/>
                <a:gd name="T67" fmla="*/ 46 h 97"/>
                <a:gd name="T68" fmla="*/ 57 w 77"/>
                <a:gd name="T69" fmla="*/ 57 h 97"/>
                <a:gd name="T70" fmla="*/ 62 w 77"/>
                <a:gd name="T71" fmla="*/ 55 h 97"/>
                <a:gd name="T72" fmla="*/ 67 w 77"/>
                <a:gd name="T73" fmla="*/ 53 h 97"/>
                <a:gd name="T74" fmla="*/ 73 w 77"/>
                <a:gd name="T75" fmla="*/ 53 h 97"/>
                <a:gd name="T76" fmla="*/ 73 w 77"/>
                <a:gd name="T77" fmla="*/ 41 h 97"/>
                <a:gd name="T78" fmla="*/ 77 w 77"/>
                <a:gd name="T79" fmla="*/ 33 h 97"/>
                <a:gd name="T80" fmla="*/ 72 w 77"/>
                <a:gd name="T81" fmla="*/ 22 h 97"/>
                <a:gd name="T82" fmla="*/ 70 w 77"/>
                <a:gd name="T83" fmla="*/ 11 h 97"/>
                <a:gd name="T84" fmla="*/ 63 w 77"/>
                <a:gd name="T85" fmla="*/ 8 h 97"/>
                <a:gd name="T86" fmla="*/ 58 w 77"/>
                <a:gd name="T8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" h="97">
                  <a:moveTo>
                    <a:pt x="29" y="81"/>
                  </a:moveTo>
                  <a:cubicBezTo>
                    <a:pt x="28" y="81"/>
                    <a:pt x="26" y="81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6" y="76"/>
                    <a:pt x="9" y="61"/>
                    <a:pt x="9" y="46"/>
                  </a:cubicBezTo>
                  <a:cubicBezTo>
                    <a:pt x="10" y="34"/>
                    <a:pt x="15" y="26"/>
                    <a:pt x="22" y="26"/>
                  </a:cubicBezTo>
                  <a:cubicBezTo>
                    <a:pt x="23" y="26"/>
                    <a:pt x="24" y="26"/>
                    <a:pt x="25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4" y="30"/>
                    <a:pt x="41" y="46"/>
                    <a:pt x="41" y="60"/>
                  </a:cubicBezTo>
                  <a:cubicBezTo>
                    <a:pt x="41" y="73"/>
                    <a:pt x="36" y="81"/>
                    <a:pt x="29" y="81"/>
                  </a:cubicBezTo>
                  <a:moveTo>
                    <a:pt x="22" y="9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0" y="17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9"/>
                    <a:pt x="6" y="33"/>
                    <a:pt x="5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6"/>
                    <a:pt x="6" y="61"/>
                    <a:pt x="8" y="6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6" y="81"/>
                    <a:pt x="18" y="84"/>
                    <a:pt x="21" y="86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30" y="90"/>
                    <a:pt x="30" y="90"/>
                  </a:cubicBezTo>
                  <a:cubicBezTo>
                    <a:pt x="32" y="90"/>
                    <a:pt x="34" y="89"/>
                    <a:pt x="36" y="8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77"/>
                    <a:pt x="45" y="73"/>
                    <a:pt x="45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1"/>
                    <a:pt x="44" y="46"/>
                    <a:pt x="42" y="4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6"/>
                    <a:pt x="32" y="23"/>
                    <a:pt x="30" y="2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62" y="49"/>
                  </a:moveTo>
                  <a:cubicBezTo>
                    <a:pt x="61" y="49"/>
                    <a:pt x="61" y="49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4" y="46"/>
                    <a:pt x="49" y="35"/>
                    <a:pt x="49" y="25"/>
                  </a:cubicBezTo>
                  <a:cubicBezTo>
                    <a:pt x="49" y="17"/>
                    <a:pt x="53" y="11"/>
                    <a:pt x="57" y="11"/>
                  </a:cubicBezTo>
                  <a:cubicBezTo>
                    <a:pt x="58" y="11"/>
                    <a:pt x="59" y="11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6" y="14"/>
                    <a:pt x="71" y="25"/>
                    <a:pt x="70" y="35"/>
                  </a:cubicBezTo>
                  <a:cubicBezTo>
                    <a:pt x="70" y="43"/>
                    <a:pt x="67" y="49"/>
                    <a:pt x="62" y="49"/>
                  </a:cubicBezTo>
                  <a:moveTo>
                    <a:pt x="58" y="0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5" y="5"/>
                    <a:pt x="54" y="6"/>
                    <a:pt x="52" y="7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4"/>
                    <a:pt x="47" y="16"/>
                    <a:pt x="46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2"/>
                    <a:pt x="47" y="35"/>
                    <a:pt x="48" y="3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9"/>
                    <a:pt x="55" y="51"/>
                    <a:pt x="57" y="52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3" y="55"/>
                    <a:pt x="63" y="55"/>
                  </a:cubicBezTo>
                  <a:cubicBezTo>
                    <a:pt x="65" y="55"/>
                    <a:pt x="66" y="54"/>
                    <a:pt x="67" y="5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6"/>
                    <a:pt x="73" y="44"/>
                    <a:pt x="73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3" y="28"/>
                    <a:pt x="73" y="25"/>
                    <a:pt x="72" y="22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6" y="11"/>
                    <a:pt x="65" y="9"/>
                    <a:pt x="63" y="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42"/>
            <p:cNvSpPr>
              <a:spLocks noEditPoints="1"/>
            </p:cNvSpPr>
            <p:nvPr/>
          </p:nvSpPr>
          <p:spPr bwMode="auto">
            <a:xfrm>
              <a:off x="5523622" y="3106531"/>
              <a:ext cx="261051" cy="535638"/>
            </a:xfrm>
            <a:custGeom>
              <a:avLst/>
              <a:gdLst>
                <a:gd name="T0" fmla="*/ 42 w 57"/>
                <a:gd name="T1" fmla="*/ 64 h 117"/>
                <a:gd name="T2" fmla="*/ 43 w 57"/>
                <a:gd name="T3" fmla="*/ 68 h 117"/>
                <a:gd name="T4" fmla="*/ 42 w 57"/>
                <a:gd name="T5" fmla="*/ 71 h 117"/>
                <a:gd name="T6" fmla="*/ 33 w 57"/>
                <a:gd name="T7" fmla="*/ 83 h 117"/>
                <a:gd name="T8" fmla="*/ 32 w 57"/>
                <a:gd name="T9" fmla="*/ 85 h 117"/>
                <a:gd name="T10" fmla="*/ 30 w 57"/>
                <a:gd name="T11" fmla="*/ 83 h 117"/>
                <a:gd name="T12" fmla="*/ 28 w 57"/>
                <a:gd name="T13" fmla="*/ 81 h 117"/>
                <a:gd name="T14" fmla="*/ 29 w 57"/>
                <a:gd name="T15" fmla="*/ 92 h 117"/>
                <a:gd name="T16" fmla="*/ 30 w 57"/>
                <a:gd name="T17" fmla="*/ 92 h 117"/>
                <a:gd name="T18" fmla="*/ 32 w 57"/>
                <a:gd name="T19" fmla="*/ 91 h 117"/>
                <a:gd name="T20" fmla="*/ 33 w 57"/>
                <a:gd name="T21" fmla="*/ 94 h 117"/>
                <a:gd name="T22" fmla="*/ 51 w 57"/>
                <a:gd name="T23" fmla="*/ 117 h 117"/>
                <a:gd name="T24" fmla="*/ 57 w 57"/>
                <a:gd name="T25" fmla="*/ 109 h 117"/>
                <a:gd name="T26" fmla="*/ 48 w 57"/>
                <a:gd name="T27" fmla="*/ 74 h 117"/>
                <a:gd name="T28" fmla="*/ 48 w 57"/>
                <a:gd name="T29" fmla="*/ 70 h 117"/>
                <a:gd name="T30" fmla="*/ 45 w 57"/>
                <a:gd name="T31" fmla="*/ 60 h 117"/>
                <a:gd name="T32" fmla="*/ 11 w 57"/>
                <a:gd name="T33" fmla="*/ 46 h 117"/>
                <a:gd name="T34" fmla="*/ 9 w 57"/>
                <a:gd name="T35" fmla="*/ 54 h 117"/>
                <a:gd name="T36" fmla="*/ 9 w 57"/>
                <a:gd name="T37" fmla="*/ 58 h 117"/>
                <a:gd name="T38" fmla="*/ 0 w 57"/>
                <a:gd name="T39" fmla="*/ 54 h 117"/>
                <a:gd name="T40" fmla="*/ 0 w 57"/>
                <a:gd name="T41" fmla="*/ 70 h 117"/>
                <a:gd name="T42" fmla="*/ 1 w 57"/>
                <a:gd name="T43" fmla="*/ 70 h 117"/>
                <a:gd name="T44" fmla="*/ 3 w 57"/>
                <a:gd name="T45" fmla="*/ 69 h 117"/>
                <a:gd name="T46" fmla="*/ 8 w 57"/>
                <a:gd name="T47" fmla="*/ 78 h 117"/>
                <a:gd name="T48" fmla="*/ 4 w 57"/>
                <a:gd name="T49" fmla="*/ 84 h 117"/>
                <a:gd name="T50" fmla="*/ 1 w 57"/>
                <a:gd name="T51" fmla="*/ 80 h 117"/>
                <a:gd name="T52" fmla="*/ 0 w 57"/>
                <a:gd name="T53" fmla="*/ 80 h 117"/>
                <a:gd name="T54" fmla="*/ 0 w 57"/>
                <a:gd name="T55" fmla="*/ 85 h 117"/>
                <a:gd name="T56" fmla="*/ 24 w 57"/>
                <a:gd name="T57" fmla="*/ 106 h 117"/>
                <a:gd name="T58" fmla="*/ 24 w 57"/>
                <a:gd name="T59" fmla="*/ 89 h 117"/>
                <a:gd name="T60" fmla="*/ 23 w 57"/>
                <a:gd name="T61" fmla="*/ 89 h 117"/>
                <a:gd name="T62" fmla="*/ 21 w 57"/>
                <a:gd name="T63" fmla="*/ 90 h 117"/>
                <a:gd name="T64" fmla="*/ 16 w 57"/>
                <a:gd name="T65" fmla="*/ 81 h 117"/>
                <a:gd name="T66" fmla="*/ 20 w 57"/>
                <a:gd name="T67" fmla="*/ 76 h 117"/>
                <a:gd name="T68" fmla="*/ 23 w 57"/>
                <a:gd name="T69" fmla="*/ 79 h 117"/>
                <a:gd name="T70" fmla="*/ 24 w 57"/>
                <a:gd name="T71" fmla="*/ 80 h 117"/>
                <a:gd name="T72" fmla="*/ 24 w 57"/>
                <a:gd name="T73" fmla="*/ 64 h 117"/>
                <a:gd name="T74" fmla="*/ 14 w 57"/>
                <a:gd name="T75" fmla="*/ 57 h 117"/>
                <a:gd name="T76" fmla="*/ 15 w 57"/>
                <a:gd name="T77" fmla="*/ 53 h 117"/>
                <a:gd name="T78" fmla="*/ 11 w 57"/>
                <a:gd name="T79" fmla="*/ 46 h 117"/>
                <a:gd name="T80" fmla="*/ 0 w 57"/>
                <a:gd name="T81" fmla="*/ 8 h 117"/>
                <a:gd name="T82" fmla="*/ 9 w 57"/>
                <a:gd name="T83" fmla="*/ 43 h 117"/>
                <a:gd name="T84" fmla="*/ 9 w 57"/>
                <a:gd name="T85" fmla="*/ 41 h 117"/>
                <a:gd name="T86" fmla="*/ 8 w 57"/>
                <a:gd name="T87" fmla="*/ 35 h 117"/>
                <a:gd name="T88" fmla="*/ 12 w 57"/>
                <a:gd name="T89" fmla="*/ 30 h 117"/>
                <a:gd name="T90" fmla="*/ 15 w 57"/>
                <a:gd name="T91" fmla="*/ 42 h 117"/>
                <a:gd name="T92" fmla="*/ 15 w 57"/>
                <a:gd name="T93" fmla="*/ 45 h 117"/>
                <a:gd name="T94" fmla="*/ 24 w 57"/>
                <a:gd name="T95" fmla="*/ 49 h 117"/>
                <a:gd name="T96" fmla="*/ 24 w 57"/>
                <a:gd name="T97" fmla="*/ 33 h 117"/>
                <a:gd name="T98" fmla="*/ 23 w 57"/>
                <a:gd name="T99" fmla="*/ 33 h 117"/>
                <a:gd name="T100" fmla="*/ 21 w 57"/>
                <a:gd name="T101" fmla="*/ 34 h 117"/>
                <a:gd name="T102" fmla="*/ 16 w 57"/>
                <a:gd name="T103" fmla="*/ 25 h 117"/>
                <a:gd name="T104" fmla="*/ 20 w 57"/>
                <a:gd name="T105" fmla="*/ 20 h 117"/>
                <a:gd name="T106" fmla="*/ 23 w 57"/>
                <a:gd name="T107" fmla="*/ 23 h 117"/>
                <a:gd name="T108" fmla="*/ 24 w 57"/>
                <a:gd name="T109" fmla="*/ 24 h 117"/>
                <a:gd name="T110" fmla="*/ 24 w 57"/>
                <a:gd name="T111" fmla="*/ 7 h 117"/>
                <a:gd name="T112" fmla="*/ 4 w 57"/>
                <a:gd name="T1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117">
                  <a:moveTo>
                    <a:pt x="44" y="59"/>
                  </a:moveTo>
                  <a:cubicBezTo>
                    <a:pt x="43" y="59"/>
                    <a:pt x="42" y="61"/>
                    <a:pt x="42" y="64"/>
                  </a:cubicBezTo>
                  <a:cubicBezTo>
                    <a:pt x="42" y="65"/>
                    <a:pt x="42" y="66"/>
                    <a:pt x="42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4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4"/>
                    <a:pt x="31" y="84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2"/>
                    <a:pt x="29" y="81"/>
                    <a:pt x="29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6" y="81"/>
                    <a:pt x="25" y="83"/>
                    <a:pt x="25" y="85"/>
                  </a:cubicBezTo>
                  <a:cubicBezTo>
                    <a:pt x="25" y="88"/>
                    <a:pt x="27" y="92"/>
                    <a:pt x="29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0" y="92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1"/>
                    <a:pt x="31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3" y="92"/>
                    <a:pt x="33" y="93"/>
                    <a:pt x="33" y="94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2" y="117"/>
                    <a:pt x="52" y="117"/>
                    <a:pt x="53" y="117"/>
                  </a:cubicBezTo>
                  <a:cubicBezTo>
                    <a:pt x="55" y="117"/>
                    <a:pt x="57" y="114"/>
                    <a:pt x="57" y="109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7" y="73"/>
                    <a:pt x="46" y="72"/>
                    <a:pt x="47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69"/>
                    <a:pt x="48" y="68"/>
                    <a:pt x="48" y="67"/>
                  </a:cubicBezTo>
                  <a:cubicBezTo>
                    <a:pt x="48" y="64"/>
                    <a:pt x="47" y="60"/>
                    <a:pt x="45" y="60"/>
                  </a:cubicBezTo>
                  <a:cubicBezTo>
                    <a:pt x="45" y="60"/>
                    <a:pt x="45" y="59"/>
                    <a:pt x="44" y="59"/>
                  </a:cubicBezTo>
                  <a:moveTo>
                    <a:pt x="11" y="46"/>
                  </a:moveTo>
                  <a:cubicBezTo>
                    <a:pt x="10" y="46"/>
                    <a:pt x="9" y="48"/>
                    <a:pt x="9" y="50"/>
                  </a:cubicBezTo>
                  <a:cubicBezTo>
                    <a:pt x="9" y="52"/>
                    <a:pt x="9" y="53"/>
                    <a:pt x="9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0" y="57"/>
                    <a:pt x="10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2" y="70"/>
                    <a:pt x="2" y="69"/>
                    <a:pt x="3" y="69"/>
                  </a:cubicBezTo>
                  <a:cubicBezTo>
                    <a:pt x="3" y="69"/>
                    <a:pt x="4" y="69"/>
                    <a:pt x="4" y="70"/>
                  </a:cubicBezTo>
                  <a:cubicBezTo>
                    <a:pt x="6" y="70"/>
                    <a:pt x="8" y="74"/>
                    <a:pt x="8" y="78"/>
                  </a:cubicBezTo>
                  <a:cubicBezTo>
                    <a:pt x="8" y="82"/>
                    <a:pt x="7" y="84"/>
                    <a:pt x="5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2" y="82"/>
                    <a:pt x="1" y="81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1"/>
                    <a:pt x="2" y="97"/>
                    <a:pt x="6" y="98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1" y="90"/>
                    <a:pt x="21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8" y="89"/>
                    <a:pt x="16" y="85"/>
                    <a:pt x="16" y="81"/>
                  </a:cubicBezTo>
                  <a:cubicBezTo>
                    <a:pt x="16" y="78"/>
                    <a:pt x="17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1" y="76"/>
                    <a:pt x="22" y="77"/>
                    <a:pt x="22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3" y="59"/>
                    <a:pt x="14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4"/>
                    <a:pt x="15" y="53"/>
                  </a:cubicBezTo>
                  <a:cubicBezTo>
                    <a:pt x="15" y="50"/>
                    <a:pt x="14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moveTo>
                    <a:pt x="4" y="0"/>
                  </a:moveTo>
                  <a:cubicBezTo>
                    <a:pt x="2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1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8"/>
                    <a:pt x="8" y="37"/>
                    <a:pt x="8" y="35"/>
                  </a:cubicBezTo>
                  <a:cubicBezTo>
                    <a:pt x="8" y="32"/>
                    <a:pt x="9" y="30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4" y="31"/>
                    <a:pt x="16" y="35"/>
                    <a:pt x="16" y="39"/>
                  </a:cubicBezTo>
                  <a:cubicBezTo>
                    <a:pt x="16" y="40"/>
                    <a:pt x="16" y="41"/>
                    <a:pt x="15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4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18" y="33"/>
                    <a:pt x="16" y="29"/>
                    <a:pt x="16" y="25"/>
                  </a:cubicBezTo>
                  <a:cubicBezTo>
                    <a:pt x="16" y="22"/>
                    <a:pt x="17" y="19"/>
                    <a:pt x="19" y="19"/>
                  </a:cubicBezTo>
                  <a:cubicBezTo>
                    <a:pt x="19" y="19"/>
                    <a:pt x="20" y="19"/>
                    <a:pt x="20" y="20"/>
                  </a:cubicBezTo>
                  <a:cubicBezTo>
                    <a:pt x="21" y="20"/>
                    <a:pt x="22" y="21"/>
                    <a:pt x="22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43"/>
            <p:cNvSpPr>
              <a:spLocks noEditPoints="1"/>
            </p:cNvSpPr>
            <p:nvPr/>
          </p:nvSpPr>
          <p:spPr bwMode="auto">
            <a:xfrm>
              <a:off x="5500417" y="4191343"/>
              <a:ext cx="320996" cy="485362"/>
            </a:xfrm>
            <a:custGeom>
              <a:avLst/>
              <a:gdLst>
                <a:gd name="T0" fmla="*/ 63 w 70"/>
                <a:gd name="T1" fmla="*/ 23 h 106"/>
                <a:gd name="T2" fmla="*/ 51 w 70"/>
                <a:gd name="T3" fmla="*/ 38 h 106"/>
                <a:gd name="T4" fmla="*/ 42 w 70"/>
                <a:gd name="T5" fmla="*/ 25 h 106"/>
                <a:gd name="T6" fmla="*/ 42 w 70"/>
                <a:gd name="T7" fmla="*/ 24 h 106"/>
                <a:gd name="T8" fmla="*/ 41 w 70"/>
                <a:gd name="T9" fmla="*/ 25 h 106"/>
                <a:gd name="T10" fmla="*/ 33 w 70"/>
                <a:gd name="T11" fmla="*/ 35 h 106"/>
                <a:gd name="T12" fmla="*/ 34 w 70"/>
                <a:gd name="T13" fmla="*/ 37 h 106"/>
                <a:gd name="T14" fmla="*/ 42 w 70"/>
                <a:gd name="T15" fmla="*/ 28 h 106"/>
                <a:gd name="T16" fmla="*/ 51 w 70"/>
                <a:gd name="T17" fmla="*/ 40 h 106"/>
                <a:gd name="T18" fmla="*/ 51 w 70"/>
                <a:gd name="T19" fmla="*/ 41 h 106"/>
                <a:gd name="T20" fmla="*/ 52 w 70"/>
                <a:gd name="T21" fmla="*/ 41 h 106"/>
                <a:gd name="T22" fmla="*/ 64 w 70"/>
                <a:gd name="T23" fmla="*/ 26 h 106"/>
                <a:gd name="T24" fmla="*/ 63 w 70"/>
                <a:gd name="T25" fmla="*/ 23 h 106"/>
                <a:gd name="T26" fmla="*/ 18 w 70"/>
                <a:gd name="T27" fmla="*/ 13 h 106"/>
                <a:gd name="T28" fmla="*/ 8 w 70"/>
                <a:gd name="T29" fmla="*/ 26 h 106"/>
                <a:gd name="T30" fmla="*/ 13 w 70"/>
                <a:gd name="T31" fmla="*/ 43 h 106"/>
                <a:gd name="T32" fmla="*/ 5 w 70"/>
                <a:gd name="T33" fmla="*/ 52 h 106"/>
                <a:gd name="T34" fmla="*/ 29 w 70"/>
                <a:gd name="T35" fmla="*/ 62 h 106"/>
                <a:gd name="T36" fmla="*/ 29 w 70"/>
                <a:gd name="T37" fmla="*/ 98 h 106"/>
                <a:gd name="T38" fmla="*/ 47 w 70"/>
                <a:gd name="T39" fmla="*/ 78 h 106"/>
                <a:gd name="T40" fmla="*/ 47 w 70"/>
                <a:gd name="T41" fmla="*/ 68 h 106"/>
                <a:gd name="T42" fmla="*/ 44 w 70"/>
                <a:gd name="T43" fmla="*/ 66 h 106"/>
                <a:gd name="T44" fmla="*/ 41 w 70"/>
                <a:gd name="T45" fmla="*/ 67 h 106"/>
                <a:gd name="T46" fmla="*/ 33 w 70"/>
                <a:gd name="T47" fmla="*/ 73 h 106"/>
                <a:gd name="T48" fmla="*/ 24 w 70"/>
                <a:gd name="T49" fmla="*/ 48 h 106"/>
                <a:gd name="T50" fmla="*/ 29 w 70"/>
                <a:gd name="T51" fmla="*/ 35 h 106"/>
                <a:gd name="T52" fmla="*/ 18 w 70"/>
                <a:gd name="T53" fmla="*/ 13 h 106"/>
                <a:gd name="T54" fmla="*/ 28 w 70"/>
                <a:gd name="T55" fmla="*/ 64 h 106"/>
                <a:gd name="T56" fmla="*/ 0 w 70"/>
                <a:gd name="T57" fmla="*/ 52 h 106"/>
                <a:gd name="T58" fmla="*/ 0 w 70"/>
                <a:gd name="T59" fmla="*/ 94 h 106"/>
                <a:gd name="T60" fmla="*/ 3 w 70"/>
                <a:gd name="T61" fmla="*/ 96 h 106"/>
                <a:gd name="T62" fmla="*/ 3 w 70"/>
                <a:gd name="T63" fmla="*/ 59 h 106"/>
                <a:gd name="T64" fmla="*/ 25 w 70"/>
                <a:gd name="T65" fmla="*/ 68 h 106"/>
                <a:gd name="T66" fmla="*/ 25 w 70"/>
                <a:gd name="T67" fmla="*/ 105 h 106"/>
                <a:gd name="T68" fmla="*/ 28 w 70"/>
                <a:gd name="T69" fmla="*/ 106 h 106"/>
                <a:gd name="T70" fmla="*/ 28 w 70"/>
                <a:gd name="T71" fmla="*/ 64 h 106"/>
                <a:gd name="T72" fmla="*/ 70 w 70"/>
                <a:gd name="T73" fmla="*/ 17 h 106"/>
                <a:gd name="T74" fmla="*/ 27 w 70"/>
                <a:gd name="T75" fmla="*/ 0 h 106"/>
                <a:gd name="T76" fmla="*/ 27 w 70"/>
                <a:gd name="T77" fmla="*/ 16 h 106"/>
                <a:gd name="T78" fmla="*/ 30 w 70"/>
                <a:gd name="T79" fmla="*/ 23 h 106"/>
                <a:gd name="T80" fmla="*/ 30 w 70"/>
                <a:gd name="T81" fmla="*/ 6 h 106"/>
                <a:gd name="T82" fmla="*/ 67 w 70"/>
                <a:gd name="T83" fmla="*/ 21 h 106"/>
                <a:gd name="T84" fmla="*/ 67 w 70"/>
                <a:gd name="T85" fmla="*/ 53 h 106"/>
                <a:gd name="T86" fmla="*/ 32 w 70"/>
                <a:gd name="T87" fmla="*/ 39 h 106"/>
                <a:gd name="T88" fmla="*/ 31 w 70"/>
                <a:gd name="T89" fmla="*/ 44 h 106"/>
                <a:gd name="T90" fmla="*/ 47 w 70"/>
                <a:gd name="T91" fmla="*/ 50 h 106"/>
                <a:gd name="T92" fmla="*/ 47 w 70"/>
                <a:gd name="T93" fmla="*/ 54 h 106"/>
                <a:gd name="T94" fmla="*/ 43 w 70"/>
                <a:gd name="T95" fmla="*/ 52 h 106"/>
                <a:gd name="T96" fmla="*/ 43 w 70"/>
                <a:gd name="T97" fmla="*/ 57 h 106"/>
                <a:gd name="T98" fmla="*/ 55 w 70"/>
                <a:gd name="T99" fmla="*/ 63 h 106"/>
                <a:gd name="T100" fmla="*/ 55 w 70"/>
                <a:gd name="T101" fmla="*/ 57 h 106"/>
                <a:gd name="T102" fmla="*/ 50 w 70"/>
                <a:gd name="T103" fmla="*/ 55 h 106"/>
                <a:gd name="T104" fmla="*/ 50 w 70"/>
                <a:gd name="T105" fmla="*/ 52 h 106"/>
                <a:gd name="T106" fmla="*/ 70 w 70"/>
                <a:gd name="T107" fmla="*/ 60 h 106"/>
                <a:gd name="T108" fmla="*/ 70 w 70"/>
                <a:gd name="T109" fmla="*/ 1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106">
                  <a:moveTo>
                    <a:pt x="63" y="23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64" y="26"/>
                    <a:pt x="64" y="26"/>
                    <a:pt x="64" y="26"/>
                  </a:cubicBezTo>
                  <a:lnTo>
                    <a:pt x="63" y="23"/>
                  </a:lnTo>
                  <a:close/>
                  <a:moveTo>
                    <a:pt x="18" y="13"/>
                  </a:moveTo>
                  <a:cubicBezTo>
                    <a:pt x="13" y="10"/>
                    <a:pt x="8" y="16"/>
                    <a:pt x="8" y="26"/>
                  </a:cubicBezTo>
                  <a:cubicBezTo>
                    <a:pt x="8" y="33"/>
                    <a:pt x="10" y="39"/>
                    <a:pt x="13" y="43"/>
                  </a:cubicBezTo>
                  <a:cubicBezTo>
                    <a:pt x="10" y="45"/>
                    <a:pt x="7" y="48"/>
                    <a:pt x="5" y="5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9" y="76"/>
                    <a:pt x="48" y="72"/>
                    <a:pt x="47" y="68"/>
                  </a:cubicBezTo>
                  <a:cubicBezTo>
                    <a:pt x="46" y="67"/>
                    <a:pt x="45" y="66"/>
                    <a:pt x="44" y="66"/>
                  </a:cubicBezTo>
                  <a:cubicBezTo>
                    <a:pt x="43" y="65"/>
                    <a:pt x="42" y="65"/>
                    <a:pt x="41" y="67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2" y="65"/>
                    <a:pt x="29" y="56"/>
                    <a:pt x="24" y="48"/>
                  </a:cubicBezTo>
                  <a:cubicBezTo>
                    <a:pt x="27" y="46"/>
                    <a:pt x="29" y="41"/>
                    <a:pt x="29" y="35"/>
                  </a:cubicBezTo>
                  <a:cubicBezTo>
                    <a:pt x="29" y="25"/>
                    <a:pt x="24" y="15"/>
                    <a:pt x="18" y="13"/>
                  </a:cubicBezTo>
                  <a:close/>
                  <a:moveTo>
                    <a:pt x="28" y="6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8" y="106"/>
                    <a:pt x="28" y="106"/>
                    <a:pt x="28" y="106"/>
                  </a:cubicBezTo>
                  <a:lnTo>
                    <a:pt x="28" y="64"/>
                  </a:lnTo>
                  <a:close/>
                  <a:moveTo>
                    <a:pt x="70" y="1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8"/>
                    <a:pt x="29" y="21"/>
                    <a:pt x="30" y="2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0"/>
                    <a:pt x="31" y="42"/>
                    <a:pt x="31" y="4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70" y="60"/>
                    <a:pt x="70" y="60"/>
                    <a:pt x="70" y="60"/>
                  </a:cubicBezTo>
                  <a:lnTo>
                    <a:pt x="7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5463677" y="2085531"/>
              <a:ext cx="421549" cy="471826"/>
            </a:xfrm>
            <a:custGeom>
              <a:avLst/>
              <a:gdLst>
                <a:gd name="T0" fmla="*/ 62 w 92"/>
                <a:gd name="T1" fmla="*/ 36 h 103"/>
                <a:gd name="T2" fmla="*/ 52 w 92"/>
                <a:gd name="T3" fmla="*/ 48 h 103"/>
                <a:gd name="T4" fmla="*/ 50 w 92"/>
                <a:gd name="T5" fmla="*/ 51 h 103"/>
                <a:gd name="T6" fmla="*/ 62 w 92"/>
                <a:gd name="T7" fmla="*/ 77 h 103"/>
                <a:gd name="T8" fmla="*/ 66 w 92"/>
                <a:gd name="T9" fmla="*/ 71 h 103"/>
                <a:gd name="T10" fmla="*/ 62 w 92"/>
                <a:gd name="T11" fmla="*/ 62 h 103"/>
                <a:gd name="T12" fmla="*/ 92 w 92"/>
                <a:gd name="T13" fmla="*/ 74 h 103"/>
                <a:gd name="T14" fmla="*/ 92 w 92"/>
                <a:gd name="T15" fmla="*/ 63 h 103"/>
                <a:gd name="T16" fmla="*/ 62 w 92"/>
                <a:gd name="T17" fmla="*/ 51 h 103"/>
                <a:gd name="T18" fmla="*/ 66 w 92"/>
                <a:gd name="T19" fmla="*/ 45 h 103"/>
                <a:gd name="T20" fmla="*/ 62 w 92"/>
                <a:gd name="T21" fmla="*/ 36 h 103"/>
                <a:gd name="T22" fmla="*/ 35 w 92"/>
                <a:gd name="T23" fmla="*/ 0 h 103"/>
                <a:gd name="T24" fmla="*/ 22 w 92"/>
                <a:gd name="T25" fmla="*/ 21 h 103"/>
                <a:gd name="T26" fmla="*/ 22 w 92"/>
                <a:gd name="T27" fmla="*/ 35 h 103"/>
                <a:gd name="T28" fmla="*/ 13 w 92"/>
                <a:gd name="T29" fmla="*/ 31 h 103"/>
                <a:gd name="T30" fmla="*/ 17 w 92"/>
                <a:gd name="T31" fmla="*/ 25 h 103"/>
                <a:gd name="T32" fmla="*/ 12 w 92"/>
                <a:gd name="T33" fmla="*/ 16 h 103"/>
                <a:gd name="T34" fmla="*/ 3 w 92"/>
                <a:gd name="T35" fmla="*/ 28 h 103"/>
                <a:gd name="T36" fmla="*/ 3 w 92"/>
                <a:gd name="T37" fmla="*/ 28 h 103"/>
                <a:gd name="T38" fmla="*/ 0 w 92"/>
                <a:gd name="T39" fmla="*/ 31 h 103"/>
                <a:gd name="T40" fmla="*/ 12 w 92"/>
                <a:gd name="T41" fmla="*/ 56 h 103"/>
                <a:gd name="T42" fmla="*/ 17 w 92"/>
                <a:gd name="T43" fmla="*/ 51 h 103"/>
                <a:gd name="T44" fmla="*/ 13 w 92"/>
                <a:gd name="T45" fmla="*/ 42 h 103"/>
                <a:gd name="T46" fmla="*/ 22 w 92"/>
                <a:gd name="T47" fmla="*/ 46 h 103"/>
                <a:gd name="T48" fmla="*/ 22 w 92"/>
                <a:gd name="T49" fmla="*/ 59 h 103"/>
                <a:gd name="T50" fmla="*/ 38 w 92"/>
                <a:gd name="T51" fmla="*/ 93 h 103"/>
                <a:gd name="T52" fmla="*/ 61 w 92"/>
                <a:gd name="T53" fmla="*/ 102 h 103"/>
                <a:gd name="T54" fmla="*/ 65 w 92"/>
                <a:gd name="T55" fmla="*/ 103 h 103"/>
                <a:gd name="T56" fmla="*/ 77 w 92"/>
                <a:gd name="T57" fmla="*/ 82 h 103"/>
                <a:gd name="T58" fmla="*/ 77 w 92"/>
                <a:gd name="T59" fmla="*/ 77 h 103"/>
                <a:gd name="T60" fmla="*/ 71 w 92"/>
                <a:gd name="T61" fmla="*/ 74 h 103"/>
                <a:gd name="T62" fmla="*/ 71 w 92"/>
                <a:gd name="T63" fmla="*/ 79 h 103"/>
                <a:gd name="T64" fmla="*/ 63 w 92"/>
                <a:gd name="T65" fmla="*/ 92 h 103"/>
                <a:gd name="T66" fmla="*/ 61 w 92"/>
                <a:gd name="T67" fmla="*/ 91 h 103"/>
                <a:gd name="T68" fmla="*/ 38 w 92"/>
                <a:gd name="T69" fmla="*/ 82 h 103"/>
                <a:gd name="T70" fmla="*/ 29 w 92"/>
                <a:gd name="T71" fmla="*/ 62 h 103"/>
                <a:gd name="T72" fmla="*/ 29 w 92"/>
                <a:gd name="T73" fmla="*/ 24 h 103"/>
                <a:gd name="T74" fmla="*/ 36 w 92"/>
                <a:gd name="T75" fmla="*/ 11 h 103"/>
                <a:gd name="T76" fmla="*/ 38 w 92"/>
                <a:gd name="T77" fmla="*/ 11 h 103"/>
                <a:gd name="T78" fmla="*/ 61 w 92"/>
                <a:gd name="T79" fmla="*/ 21 h 103"/>
                <a:gd name="T80" fmla="*/ 71 w 92"/>
                <a:gd name="T81" fmla="*/ 41 h 103"/>
                <a:gd name="T82" fmla="*/ 71 w 92"/>
                <a:gd name="T83" fmla="*/ 46 h 103"/>
                <a:gd name="T84" fmla="*/ 77 w 92"/>
                <a:gd name="T85" fmla="*/ 48 h 103"/>
                <a:gd name="T86" fmla="*/ 77 w 92"/>
                <a:gd name="T87" fmla="*/ 44 h 103"/>
                <a:gd name="T88" fmla="*/ 61 w 92"/>
                <a:gd name="T89" fmla="*/ 10 h 103"/>
                <a:gd name="T90" fmla="*/ 38 w 92"/>
                <a:gd name="T91" fmla="*/ 0 h 103"/>
                <a:gd name="T92" fmla="*/ 35 w 92"/>
                <a:gd name="T9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" h="103">
                  <a:moveTo>
                    <a:pt x="62" y="36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2" y="36"/>
                    <a:pt x="62" y="36"/>
                    <a:pt x="62" y="36"/>
                  </a:cubicBezTo>
                  <a:moveTo>
                    <a:pt x="35" y="0"/>
                  </a:moveTo>
                  <a:cubicBezTo>
                    <a:pt x="28" y="0"/>
                    <a:pt x="22" y="8"/>
                    <a:pt x="22" y="2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74"/>
                    <a:pt x="29" y="89"/>
                    <a:pt x="38" y="93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2" y="103"/>
                    <a:pt x="64" y="103"/>
                    <a:pt x="65" y="103"/>
                  </a:cubicBezTo>
                  <a:cubicBezTo>
                    <a:pt x="72" y="103"/>
                    <a:pt x="77" y="95"/>
                    <a:pt x="77" y="82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87"/>
                    <a:pt x="68" y="92"/>
                    <a:pt x="63" y="92"/>
                  </a:cubicBezTo>
                  <a:cubicBezTo>
                    <a:pt x="63" y="92"/>
                    <a:pt x="62" y="92"/>
                    <a:pt x="61" y="9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3" y="80"/>
                    <a:pt x="29" y="71"/>
                    <a:pt x="29" y="6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16"/>
                    <a:pt x="32" y="11"/>
                    <a:pt x="36" y="11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7" y="23"/>
                    <a:pt x="71" y="32"/>
                    <a:pt x="7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29"/>
                    <a:pt x="70" y="13"/>
                    <a:pt x="61" y="1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53"/>
          <p:cNvGrpSpPr/>
          <p:nvPr/>
        </p:nvGrpSpPr>
        <p:grpSpPr>
          <a:xfrm>
            <a:off x="1226774" y="2051575"/>
            <a:ext cx="1685371" cy="483860"/>
            <a:chOff x="8614471" y="2698002"/>
            <a:chExt cx="3234236" cy="644948"/>
          </a:xfrm>
        </p:grpSpPr>
        <p:sp>
          <p:nvSpPr>
            <p:cNvPr id="55" name="TextBox 54"/>
            <p:cNvSpPr txBox="1"/>
            <p:nvPr/>
          </p:nvSpPr>
          <p:spPr>
            <a:xfrm>
              <a:off x="9685297" y="2698002"/>
              <a:ext cx="2160854" cy="353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8614471" y="2924503"/>
              <a:ext cx="3234236" cy="418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GB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59"/>
          <p:cNvGrpSpPr/>
          <p:nvPr/>
        </p:nvGrpSpPr>
        <p:grpSpPr>
          <a:xfrm>
            <a:off x="1241629" y="2820416"/>
            <a:ext cx="1713599" cy="486939"/>
            <a:chOff x="8614471" y="2693896"/>
            <a:chExt cx="3288406" cy="649052"/>
          </a:xfrm>
        </p:grpSpPr>
        <p:sp>
          <p:nvSpPr>
            <p:cNvPr id="61" name="TextBox 60"/>
            <p:cNvSpPr txBox="1"/>
            <p:nvPr/>
          </p:nvSpPr>
          <p:spPr>
            <a:xfrm>
              <a:off x="9840758" y="2693896"/>
              <a:ext cx="2062119" cy="353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614471" y="2924501"/>
              <a:ext cx="3234234" cy="418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GB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62"/>
          <p:cNvGrpSpPr/>
          <p:nvPr/>
        </p:nvGrpSpPr>
        <p:grpSpPr>
          <a:xfrm>
            <a:off x="1235368" y="3590734"/>
            <a:ext cx="1685371" cy="507264"/>
            <a:chOff x="8614471" y="2666804"/>
            <a:chExt cx="3234237" cy="676145"/>
          </a:xfrm>
        </p:grpSpPr>
        <p:sp>
          <p:nvSpPr>
            <p:cNvPr id="64" name="TextBox 63"/>
            <p:cNvSpPr txBox="1"/>
            <p:nvPr/>
          </p:nvSpPr>
          <p:spPr>
            <a:xfrm>
              <a:off x="9670627" y="2666804"/>
              <a:ext cx="2178081" cy="353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8614471" y="2924501"/>
              <a:ext cx="3234235" cy="418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GB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65"/>
          <p:cNvGrpSpPr/>
          <p:nvPr/>
        </p:nvGrpSpPr>
        <p:grpSpPr>
          <a:xfrm>
            <a:off x="1225277" y="1274851"/>
            <a:ext cx="1685371" cy="488676"/>
            <a:chOff x="8614471" y="2691584"/>
            <a:chExt cx="3234235" cy="651365"/>
          </a:xfrm>
        </p:grpSpPr>
        <p:sp>
          <p:nvSpPr>
            <p:cNvPr id="67" name="TextBox 66"/>
            <p:cNvSpPr txBox="1"/>
            <p:nvPr/>
          </p:nvSpPr>
          <p:spPr>
            <a:xfrm>
              <a:off x="9774532" y="2691584"/>
              <a:ext cx="2062496" cy="353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EFBF6A"/>
                  </a:solidFill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614471" y="2924503"/>
              <a:ext cx="3234235" cy="418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6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GB" sz="6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4803131" y="3007773"/>
            <a:ext cx="1017795" cy="238728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请替换文字内容</a:t>
            </a:r>
            <a:endParaRPr lang="en-GB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799524" y="3249807"/>
            <a:ext cx="3072341" cy="398066"/>
          </a:xfrm>
          <a:prstGeom prst="rect">
            <a:avLst/>
          </a:prstGeom>
        </p:spPr>
        <p:txBody>
          <a:bodyPr wrap="square" lIns="65032" tIns="32516" rIns="65032" bIns="32516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600" dirty="0">
                <a:solidFill>
                  <a:srgbClr val="EFBF6A"/>
                </a:solidFill>
                <a:cs typeface="+mn-ea"/>
                <a:sym typeface="+mn-lt"/>
              </a:rPr>
              <a:t>200</a:t>
            </a:r>
            <a:r>
              <a:rPr lang="zh-CN" altLang="en-US" sz="600" dirty="0">
                <a:solidFill>
                  <a:srgbClr val="EFBF6A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600" dirty="0">
                <a:solidFill>
                  <a:srgbClr val="EFBF6A"/>
                </a:solidFill>
                <a:cs typeface="+mn-ea"/>
                <a:sym typeface="+mn-lt"/>
              </a:rPr>
              <a:t>5</a:t>
            </a:r>
            <a:r>
              <a:rPr lang="zh-CN" altLang="en-US" sz="600" dirty="0">
                <a:solidFill>
                  <a:srgbClr val="EFBF6A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GB" altLang="zh-CN"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028" y="818620"/>
            <a:ext cx="2668032" cy="205233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9" t="10801" r="9480" b="11296"/>
          <a:stretch>
            <a:fillRect/>
          </a:stretch>
        </p:blipFill>
        <p:spPr>
          <a:xfrm>
            <a:off x="3562350" y="1076325"/>
            <a:ext cx="1962150" cy="1905000"/>
          </a:xfrm>
          <a:prstGeom prst="rect">
            <a:avLst/>
          </a:prstGeom>
        </p:spPr>
      </p:pic>
      <p:sp>
        <p:nvSpPr>
          <p:cNvPr id="15" name="Content Placeholder 2"/>
          <p:cNvSpPr txBox="1"/>
          <p:nvPr/>
        </p:nvSpPr>
        <p:spPr>
          <a:xfrm>
            <a:off x="1260207" y="3337700"/>
            <a:ext cx="6623587" cy="700899"/>
          </a:xfrm>
          <a:prstGeom prst="rect">
            <a:avLst/>
          </a:prstGeom>
        </p:spPr>
        <p:txBody>
          <a:bodyPr vert="horz" lIns="68582" tIns="34291" rIns="68582" bIns="3429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EFBF6A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EFBF6A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533525" y="1143000"/>
            <a:ext cx="1771650" cy="177165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EFB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781675" y="1143000"/>
            <a:ext cx="1771650" cy="177165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solidFill>
              <a:srgbClr val="EFB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27"/>
          <p:cNvSpPr/>
          <p:nvPr/>
        </p:nvSpPr>
        <p:spPr>
          <a:xfrm>
            <a:off x="4275436" y="1087914"/>
            <a:ext cx="1243469" cy="1243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3"/>
                  <a:pt x="7872" y="5499"/>
                  <a:pt x="10800" y="5499"/>
                </a:cubicBezTo>
                <a:cubicBezTo>
                  <a:pt x="13728" y="5499"/>
                  <a:pt x="16100" y="7873"/>
                  <a:pt x="16100" y="10800"/>
                </a:cubicBezTo>
                <a:cubicBezTo>
                  <a:pt x="16100" y="13728"/>
                  <a:pt x="13728" y="16102"/>
                  <a:pt x="10800" y="16102"/>
                </a:cubicBezTo>
                <a:cubicBezTo>
                  <a:pt x="7872" y="16102"/>
                  <a:pt x="5499" y="13728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4"/>
                  <a:pt x="397" y="12601"/>
                  <a:pt x="881" y="12601"/>
                </a:cubicBezTo>
                <a:lnTo>
                  <a:pt x="1963" y="12601"/>
                </a:lnTo>
                <a:cubicBezTo>
                  <a:pt x="2448" y="12601"/>
                  <a:pt x="2966" y="12979"/>
                  <a:pt x="3113" y="13440"/>
                </a:cubicBezTo>
                <a:lnTo>
                  <a:pt x="3495" y="14370"/>
                </a:lnTo>
                <a:cubicBezTo>
                  <a:pt x="3719" y="14800"/>
                  <a:pt x="3622" y="15433"/>
                  <a:pt x="3279" y="15776"/>
                </a:cubicBezTo>
                <a:lnTo>
                  <a:pt x="2514" y="16541"/>
                </a:lnTo>
                <a:cubicBezTo>
                  <a:pt x="2171" y="16883"/>
                  <a:pt x="2171" y="17445"/>
                  <a:pt x="2514" y="17788"/>
                </a:cubicBezTo>
                <a:lnTo>
                  <a:pt x="3813" y="19087"/>
                </a:lnTo>
                <a:cubicBezTo>
                  <a:pt x="4155" y="19429"/>
                  <a:pt x="4717" y="19429"/>
                  <a:pt x="5060" y="19087"/>
                </a:cubicBezTo>
                <a:lnTo>
                  <a:pt x="5825" y="18321"/>
                </a:lnTo>
                <a:cubicBezTo>
                  <a:pt x="6167" y="17979"/>
                  <a:pt x="6800" y="17881"/>
                  <a:pt x="7230" y="18105"/>
                </a:cubicBezTo>
                <a:lnTo>
                  <a:pt x="8160" y="18487"/>
                </a:lnTo>
                <a:cubicBezTo>
                  <a:pt x="8622" y="18635"/>
                  <a:pt x="9000" y="19153"/>
                  <a:pt x="9000" y="19638"/>
                </a:cubicBezTo>
                <a:lnTo>
                  <a:pt x="9000" y="20720"/>
                </a:lnTo>
                <a:cubicBezTo>
                  <a:pt x="9000" y="21204"/>
                  <a:pt x="9397" y="21600"/>
                  <a:pt x="9881" y="21600"/>
                </a:cubicBezTo>
                <a:lnTo>
                  <a:pt x="11719" y="21600"/>
                </a:lnTo>
                <a:cubicBezTo>
                  <a:pt x="12203" y="21600"/>
                  <a:pt x="12600" y="21204"/>
                  <a:pt x="12600" y="20720"/>
                </a:cubicBezTo>
                <a:lnTo>
                  <a:pt x="12600" y="19638"/>
                </a:lnTo>
                <a:cubicBezTo>
                  <a:pt x="12600" y="19153"/>
                  <a:pt x="12978" y="18635"/>
                  <a:pt x="13439" y="18487"/>
                </a:cubicBezTo>
                <a:lnTo>
                  <a:pt x="14370" y="18105"/>
                </a:lnTo>
                <a:cubicBezTo>
                  <a:pt x="14801" y="17881"/>
                  <a:pt x="15432" y="17979"/>
                  <a:pt x="15775" y="18321"/>
                </a:cubicBezTo>
                <a:lnTo>
                  <a:pt x="16540" y="19087"/>
                </a:lnTo>
                <a:cubicBezTo>
                  <a:pt x="16883" y="19429"/>
                  <a:pt x="17444" y="19429"/>
                  <a:pt x="17787" y="19087"/>
                </a:cubicBezTo>
                <a:lnTo>
                  <a:pt x="19086" y="17788"/>
                </a:lnTo>
                <a:cubicBezTo>
                  <a:pt x="19429" y="17445"/>
                  <a:pt x="19429" y="16883"/>
                  <a:pt x="19086" y="16541"/>
                </a:cubicBezTo>
                <a:lnTo>
                  <a:pt x="18321" y="15776"/>
                </a:lnTo>
                <a:cubicBezTo>
                  <a:pt x="17978" y="15433"/>
                  <a:pt x="17880" y="14800"/>
                  <a:pt x="18104" y="14370"/>
                </a:cubicBezTo>
                <a:lnTo>
                  <a:pt x="18487" y="13440"/>
                </a:lnTo>
                <a:cubicBezTo>
                  <a:pt x="18634" y="12979"/>
                  <a:pt x="19152" y="12601"/>
                  <a:pt x="19637" y="12601"/>
                </a:cubicBezTo>
                <a:lnTo>
                  <a:pt x="20718" y="12601"/>
                </a:lnTo>
                <a:cubicBezTo>
                  <a:pt x="21203" y="12601"/>
                  <a:pt x="21600" y="12204"/>
                  <a:pt x="21600" y="11719"/>
                </a:cubicBezTo>
                <a:lnTo>
                  <a:pt x="21600" y="9882"/>
                </a:lnTo>
                <a:cubicBezTo>
                  <a:pt x="21600" y="9397"/>
                  <a:pt x="21203" y="9000"/>
                  <a:pt x="20718" y="9000"/>
                </a:cubicBezTo>
                <a:lnTo>
                  <a:pt x="19637" y="9000"/>
                </a:lnTo>
                <a:cubicBezTo>
                  <a:pt x="19152" y="9000"/>
                  <a:pt x="18634" y="8622"/>
                  <a:pt x="18487" y="8160"/>
                </a:cubicBezTo>
                <a:lnTo>
                  <a:pt x="18104" y="7230"/>
                </a:lnTo>
                <a:cubicBezTo>
                  <a:pt x="17880" y="6800"/>
                  <a:pt x="17978" y="6168"/>
                  <a:pt x="18321" y="5824"/>
                </a:cubicBezTo>
                <a:lnTo>
                  <a:pt x="19086" y="5060"/>
                </a:lnTo>
                <a:cubicBezTo>
                  <a:pt x="19429" y="4717"/>
                  <a:pt x="19429" y="4156"/>
                  <a:pt x="19086" y="3813"/>
                </a:cubicBezTo>
                <a:lnTo>
                  <a:pt x="17787" y="2514"/>
                </a:lnTo>
                <a:cubicBezTo>
                  <a:pt x="17444" y="2171"/>
                  <a:pt x="16883" y="2171"/>
                  <a:pt x="16540" y="2514"/>
                </a:cubicBezTo>
                <a:lnTo>
                  <a:pt x="15775" y="3279"/>
                </a:lnTo>
                <a:cubicBezTo>
                  <a:pt x="15432" y="3622"/>
                  <a:pt x="14801" y="3719"/>
                  <a:pt x="14370" y="3495"/>
                </a:cubicBezTo>
                <a:lnTo>
                  <a:pt x="13439" y="3113"/>
                </a:lnTo>
                <a:cubicBezTo>
                  <a:pt x="12978" y="2966"/>
                  <a:pt x="12600" y="2448"/>
                  <a:pt x="12600" y="1963"/>
                </a:cubicBezTo>
                <a:lnTo>
                  <a:pt x="12600" y="882"/>
                </a:lnTo>
                <a:cubicBezTo>
                  <a:pt x="12600" y="397"/>
                  <a:pt x="12203" y="0"/>
                  <a:pt x="11719" y="0"/>
                </a:cubicBezTo>
                <a:lnTo>
                  <a:pt x="9881" y="0"/>
                </a:lnTo>
                <a:cubicBezTo>
                  <a:pt x="9397" y="0"/>
                  <a:pt x="9000" y="397"/>
                  <a:pt x="9000" y="882"/>
                </a:cubicBezTo>
                <a:lnTo>
                  <a:pt x="9000" y="1963"/>
                </a:lnTo>
                <a:cubicBezTo>
                  <a:pt x="9000" y="2448"/>
                  <a:pt x="8622" y="2966"/>
                  <a:pt x="8160" y="3113"/>
                </a:cubicBezTo>
                <a:lnTo>
                  <a:pt x="7230" y="3495"/>
                </a:lnTo>
                <a:cubicBezTo>
                  <a:pt x="6800" y="3719"/>
                  <a:pt x="6167" y="3622"/>
                  <a:pt x="5825" y="3279"/>
                </a:cubicBezTo>
                <a:lnTo>
                  <a:pt x="5060" y="2514"/>
                </a:lnTo>
                <a:cubicBezTo>
                  <a:pt x="4717" y="2171"/>
                  <a:pt x="4155" y="2171"/>
                  <a:pt x="3813" y="2514"/>
                </a:cubicBezTo>
                <a:lnTo>
                  <a:pt x="2514" y="3813"/>
                </a:lnTo>
                <a:cubicBezTo>
                  <a:pt x="2171" y="4156"/>
                  <a:pt x="2171" y="4717"/>
                  <a:pt x="2514" y="5060"/>
                </a:cubicBezTo>
                <a:lnTo>
                  <a:pt x="3279" y="5824"/>
                </a:lnTo>
                <a:cubicBezTo>
                  <a:pt x="3622" y="6168"/>
                  <a:pt x="3719" y="6800"/>
                  <a:pt x="3495" y="7230"/>
                </a:cubicBezTo>
                <a:lnTo>
                  <a:pt x="3113" y="8160"/>
                </a:lnTo>
                <a:cubicBezTo>
                  <a:pt x="2966" y="8622"/>
                  <a:pt x="2448" y="9000"/>
                  <a:pt x="1963" y="9000"/>
                </a:cubicBezTo>
                <a:lnTo>
                  <a:pt x="881" y="9000"/>
                </a:lnTo>
                <a:cubicBezTo>
                  <a:pt x="397" y="9000"/>
                  <a:pt x="0" y="9397"/>
                  <a:pt x="0" y="988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28577" tIns="28577" rIns="28577" bIns="28577" anchor="ctr"/>
          <a:lstStyle/>
          <a:p>
            <a:pPr algn="just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6" name="Shape 728"/>
          <p:cNvSpPr/>
          <p:nvPr/>
        </p:nvSpPr>
        <p:spPr>
          <a:xfrm>
            <a:off x="3722181" y="2262639"/>
            <a:ext cx="1554282" cy="1554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2"/>
                  <a:pt x="7872" y="5499"/>
                  <a:pt x="10800" y="5499"/>
                </a:cubicBezTo>
                <a:cubicBezTo>
                  <a:pt x="13727" y="5499"/>
                  <a:pt x="16101" y="7872"/>
                  <a:pt x="16101" y="10800"/>
                </a:cubicBezTo>
                <a:cubicBezTo>
                  <a:pt x="16101" y="13727"/>
                  <a:pt x="13727" y="16101"/>
                  <a:pt x="10800" y="16101"/>
                </a:cubicBezTo>
                <a:cubicBezTo>
                  <a:pt x="7872" y="16101"/>
                  <a:pt x="5499" y="13727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3"/>
                  <a:pt x="397" y="12600"/>
                  <a:pt x="882" y="12600"/>
                </a:cubicBezTo>
                <a:lnTo>
                  <a:pt x="1963" y="12600"/>
                </a:lnTo>
                <a:cubicBezTo>
                  <a:pt x="2448" y="12600"/>
                  <a:pt x="2965" y="12978"/>
                  <a:pt x="3113" y="13440"/>
                </a:cubicBezTo>
                <a:lnTo>
                  <a:pt x="3495" y="14369"/>
                </a:lnTo>
                <a:cubicBezTo>
                  <a:pt x="3719" y="14800"/>
                  <a:pt x="3622" y="15433"/>
                  <a:pt x="3279" y="15776"/>
                </a:cubicBezTo>
                <a:lnTo>
                  <a:pt x="2514" y="16541"/>
                </a:lnTo>
                <a:cubicBezTo>
                  <a:pt x="2171" y="16884"/>
                  <a:pt x="2171" y="17444"/>
                  <a:pt x="2514" y="17788"/>
                </a:cubicBezTo>
                <a:lnTo>
                  <a:pt x="3812" y="19086"/>
                </a:lnTo>
                <a:cubicBezTo>
                  <a:pt x="4155" y="19429"/>
                  <a:pt x="4717" y="19429"/>
                  <a:pt x="5060" y="19086"/>
                </a:cubicBezTo>
                <a:lnTo>
                  <a:pt x="5825" y="18321"/>
                </a:lnTo>
                <a:cubicBezTo>
                  <a:pt x="6168" y="17978"/>
                  <a:pt x="6800" y="17880"/>
                  <a:pt x="7230" y="18105"/>
                </a:cubicBezTo>
                <a:lnTo>
                  <a:pt x="8160" y="18487"/>
                </a:lnTo>
                <a:cubicBezTo>
                  <a:pt x="8622" y="18634"/>
                  <a:pt x="9000" y="19152"/>
                  <a:pt x="9000" y="19637"/>
                </a:cubicBezTo>
                <a:lnTo>
                  <a:pt x="9000" y="20719"/>
                </a:lnTo>
                <a:cubicBezTo>
                  <a:pt x="9000" y="21203"/>
                  <a:pt x="9396" y="21600"/>
                  <a:pt x="9881" y="21600"/>
                </a:cubicBezTo>
                <a:lnTo>
                  <a:pt x="11718" y="21600"/>
                </a:lnTo>
                <a:cubicBezTo>
                  <a:pt x="12203" y="21600"/>
                  <a:pt x="12600" y="21203"/>
                  <a:pt x="12600" y="20719"/>
                </a:cubicBezTo>
                <a:lnTo>
                  <a:pt x="12600" y="19637"/>
                </a:lnTo>
                <a:cubicBezTo>
                  <a:pt x="12600" y="19152"/>
                  <a:pt x="12978" y="18634"/>
                  <a:pt x="13439" y="18487"/>
                </a:cubicBezTo>
                <a:lnTo>
                  <a:pt x="14370" y="18105"/>
                </a:lnTo>
                <a:cubicBezTo>
                  <a:pt x="14800" y="17880"/>
                  <a:pt x="15432" y="17978"/>
                  <a:pt x="15775" y="18321"/>
                </a:cubicBezTo>
                <a:lnTo>
                  <a:pt x="16540" y="19086"/>
                </a:lnTo>
                <a:cubicBezTo>
                  <a:pt x="16883" y="19429"/>
                  <a:pt x="17444" y="19429"/>
                  <a:pt x="17787" y="19086"/>
                </a:cubicBezTo>
                <a:lnTo>
                  <a:pt x="19086" y="17788"/>
                </a:lnTo>
                <a:cubicBezTo>
                  <a:pt x="19429" y="17444"/>
                  <a:pt x="19429" y="16884"/>
                  <a:pt x="19086" y="16541"/>
                </a:cubicBezTo>
                <a:lnTo>
                  <a:pt x="18321" y="15776"/>
                </a:lnTo>
                <a:cubicBezTo>
                  <a:pt x="17978" y="15433"/>
                  <a:pt x="17881" y="14800"/>
                  <a:pt x="18105" y="14369"/>
                </a:cubicBezTo>
                <a:lnTo>
                  <a:pt x="18486" y="13440"/>
                </a:lnTo>
                <a:cubicBezTo>
                  <a:pt x="18634" y="12978"/>
                  <a:pt x="19152" y="12600"/>
                  <a:pt x="19637" y="12600"/>
                </a:cubicBezTo>
                <a:lnTo>
                  <a:pt x="20718" y="12600"/>
                </a:lnTo>
                <a:cubicBezTo>
                  <a:pt x="21203" y="12600"/>
                  <a:pt x="21600" y="12203"/>
                  <a:pt x="21600" y="11719"/>
                </a:cubicBezTo>
                <a:lnTo>
                  <a:pt x="21600" y="9882"/>
                </a:lnTo>
                <a:cubicBezTo>
                  <a:pt x="21600" y="9397"/>
                  <a:pt x="21203" y="9000"/>
                  <a:pt x="20718" y="9000"/>
                </a:cubicBezTo>
                <a:lnTo>
                  <a:pt x="19637" y="9000"/>
                </a:lnTo>
                <a:cubicBezTo>
                  <a:pt x="19152" y="9000"/>
                  <a:pt x="18634" y="8622"/>
                  <a:pt x="18486" y="8161"/>
                </a:cubicBezTo>
                <a:lnTo>
                  <a:pt x="18105" y="7230"/>
                </a:lnTo>
                <a:cubicBezTo>
                  <a:pt x="17881" y="6800"/>
                  <a:pt x="17978" y="6168"/>
                  <a:pt x="18321" y="5825"/>
                </a:cubicBezTo>
                <a:lnTo>
                  <a:pt x="19086" y="5059"/>
                </a:lnTo>
                <a:cubicBezTo>
                  <a:pt x="19429" y="4717"/>
                  <a:pt x="19429" y="4156"/>
                  <a:pt x="19086" y="3812"/>
                </a:cubicBezTo>
                <a:lnTo>
                  <a:pt x="17787" y="2514"/>
                </a:lnTo>
                <a:cubicBezTo>
                  <a:pt x="17444" y="2171"/>
                  <a:pt x="16883" y="2171"/>
                  <a:pt x="16540" y="2514"/>
                </a:cubicBezTo>
                <a:lnTo>
                  <a:pt x="15775" y="3279"/>
                </a:lnTo>
                <a:cubicBezTo>
                  <a:pt x="15432" y="3622"/>
                  <a:pt x="14800" y="3719"/>
                  <a:pt x="14370" y="3495"/>
                </a:cubicBezTo>
                <a:lnTo>
                  <a:pt x="13439" y="3113"/>
                </a:lnTo>
                <a:cubicBezTo>
                  <a:pt x="12978" y="2965"/>
                  <a:pt x="12600" y="2448"/>
                  <a:pt x="12600" y="1963"/>
                </a:cubicBezTo>
                <a:lnTo>
                  <a:pt x="12600" y="882"/>
                </a:lnTo>
                <a:cubicBezTo>
                  <a:pt x="12600" y="396"/>
                  <a:pt x="12203" y="0"/>
                  <a:pt x="11718" y="0"/>
                </a:cubicBezTo>
                <a:lnTo>
                  <a:pt x="9881" y="0"/>
                </a:lnTo>
                <a:cubicBezTo>
                  <a:pt x="9396" y="0"/>
                  <a:pt x="9000" y="396"/>
                  <a:pt x="9000" y="882"/>
                </a:cubicBezTo>
                <a:lnTo>
                  <a:pt x="9000" y="1963"/>
                </a:lnTo>
                <a:cubicBezTo>
                  <a:pt x="9000" y="2448"/>
                  <a:pt x="8622" y="2965"/>
                  <a:pt x="8160" y="3113"/>
                </a:cubicBezTo>
                <a:lnTo>
                  <a:pt x="7230" y="3495"/>
                </a:lnTo>
                <a:cubicBezTo>
                  <a:pt x="6800" y="3719"/>
                  <a:pt x="6168" y="3622"/>
                  <a:pt x="5825" y="3279"/>
                </a:cubicBezTo>
                <a:lnTo>
                  <a:pt x="5060" y="2514"/>
                </a:lnTo>
                <a:cubicBezTo>
                  <a:pt x="4717" y="2171"/>
                  <a:pt x="4155" y="2171"/>
                  <a:pt x="3812" y="2514"/>
                </a:cubicBezTo>
                <a:lnTo>
                  <a:pt x="2514" y="3812"/>
                </a:lnTo>
                <a:cubicBezTo>
                  <a:pt x="2171" y="4156"/>
                  <a:pt x="2171" y="4717"/>
                  <a:pt x="2514" y="5059"/>
                </a:cubicBezTo>
                <a:lnTo>
                  <a:pt x="3279" y="5825"/>
                </a:lnTo>
                <a:cubicBezTo>
                  <a:pt x="3622" y="6168"/>
                  <a:pt x="3719" y="6800"/>
                  <a:pt x="3495" y="7230"/>
                </a:cubicBezTo>
                <a:lnTo>
                  <a:pt x="3113" y="8161"/>
                </a:lnTo>
                <a:cubicBezTo>
                  <a:pt x="2965" y="8622"/>
                  <a:pt x="2448" y="9000"/>
                  <a:pt x="1963" y="9000"/>
                </a:cubicBezTo>
                <a:lnTo>
                  <a:pt x="882" y="9000"/>
                </a:lnTo>
                <a:cubicBezTo>
                  <a:pt x="397" y="9000"/>
                  <a:pt x="0" y="9397"/>
                  <a:pt x="0" y="9882"/>
                </a:cubicBezTo>
                <a:close/>
              </a:path>
            </a:pathLst>
          </a:custGeom>
          <a:solidFill>
            <a:srgbClr val="EFBF6A"/>
          </a:solidFill>
          <a:ln w="12700">
            <a:miter lim="400000"/>
          </a:ln>
        </p:spPr>
        <p:txBody>
          <a:bodyPr lIns="28577" tIns="28577" rIns="28577" bIns="28577" anchor="ctr"/>
          <a:lstStyle/>
          <a:p>
            <a:pPr algn="just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7" name="Shape 726"/>
          <p:cNvSpPr/>
          <p:nvPr/>
        </p:nvSpPr>
        <p:spPr>
          <a:xfrm>
            <a:off x="3217534" y="1381899"/>
            <a:ext cx="1131344" cy="1131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2"/>
                  <a:pt x="7872" y="5500"/>
                  <a:pt x="10800" y="5500"/>
                </a:cubicBezTo>
                <a:cubicBezTo>
                  <a:pt x="13728" y="5500"/>
                  <a:pt x="16101" y="7872"/>
                  <a:pt x="16101" y="10800"/>
                </a:cubicBezTo>
                <a:cubicBezTo>
                  <a:pt x="16101" y="13728"/>
                  <a:pt x="13728" y="16101"/>
                  <a:pt x="10800" y="16101"/>
                </a:cubicBezTo>
                <a:cubicBezTo>
                  <a:pt x="7872" y="16101"/>
                  <a:pt x="5499" y="13728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4"/>
                  <a:pt x="397" y="12601"/>
                  <a:pt x="882" y="12601"/>
                </a:cubicBezTo>
                <a:lnTo>
                  <a:pt x="1963" y="12601"/>
                </a:lnTo>
                <a:cubicBezTo>
                  <a:pt x="2448" y="12601"/>
                  <a:pt x="2965" y="12978"/>
                  <a:pt x="3113" y="13439"/>
                </a:cubicBezTo>
                <a:lnTo>
                  <a:pt x="3495" y="14371"/>
                </a:lnTo>
                <a:cubicBezTo>
                  <a:pt x="3719" y="14800"/>
                  <a:pt x="3621" y="15433"/>
                  <a:pt x="3279" y="15776"/>
                </a:cubicBezTo>
                <a:lnTo>
                  <a:pt x="2514" y="16541"/>
                </a:lnTo>
                <a:cubicBezTo>
                  <a:pt x="2170" y="16884"/>
                  <a:pt x="2170" y="17444"/>
                  <a:pt x="2514" y="17787"/>
                </a:cubicBezTo>
                <a:lnTo>
                  <a:pt x="3812" y="19087"/>
                </a:lnTo>
                <a:cubicBezTo>
                  <a:pt x="4156" y="19430"/>
                  <a:pt x="4716" y="19430"/>
                  <a:pt x="5059" y="19087"/>
                </a:cubicBezTo>
                <a:lnTo>
                  <a:pt x="5824" y="18321"/>
                </a:lnTo>
                <a:cubicBezTo>
                  <a:pt x="6167" y="17979"/>
                  <a:pt x="6800" y="17882"/>
                  <a:pt x="7230" y="18105"/>
                </a:cubicBezTo>
                <a:lnTo>
                  <a:pt x="8160" y="18487"/>
                </a:lnTo>
                <a:cubicBezTo>
                  <a:pt x="8622" y="18635"/>
                  <a:pt x="9001" y="19152"/>
                  <a:pt x="9001" y="19637"/>
                </a:cubicBezTo>
                <a:lnTo>
                  <a:pt x="9001" y="20718"/>
                </a:lnTo>
                <a:cubicBezTo>
                  <a:pt x="9001" y="21203"/>
                  <a:pt x="9398" y="21600"/>
                  <a:pt x="9882" y="21600"/>
                </a:cubicBezTo>
                <a:lnTo>
                  <a:pt x="11718" y="21600"/>
                </a:lnTo>
                <a:cubicBezTo>
                  <a:pt x="12204" y="21600"/>
                  <a:pt x="12601" y="21203"/>
                  <a:pt x="12601" y="20718"/>
                </a:cubicBezTo>
                <a:lnTo>
                  <a:pt x="12601" y="19637"/>
                </a:lnTo>
                <a:cubicBezTo>
                  <a:pt x="12601" y="19152"/>
                  <a:pt x="12978" y="18635"/>
                  <a:pt x="13440" y="18487"/>
                </a:cubicBezTo>
                <a:lnTo>
                  <a:pt x="14370" y="18105"/>
                </a:lnTo>
                <a:cubicBezTo>
                  <a:pt x="14800" y="17882"/>
                  <a:pt x="15433" y="17979"/>
                  <a:pt x="15775" y="18321"/>
                </a:cubicBezTo>
                <a:lnTo>
                  <a:pt x="16541" y="19087"/>
                </a:lnTo>
                <a:cubicBezTo>
                  <a:pt x="16884" y="19430"/>
                  <a:pt x="17444" y="19430"/>
                  <a:pt x="17788" y="19087"/>
                </a:cubicBezTo>
                <a:lnTo>
                  <a:pt x="19087" y="17787"/>
                </a:lnTo>
                <a:cubicBezTo>
                  <a:pt x="19430" y="17444"/>
                  <a:pt x="19430" y="16884"/>
                  <a:pt x="19087" y="16541"/>
                </a:cubicBezTo>
                <a:lnTo>
                  <a:pt x="18321" y="15776"/>
                </a:lnTo>
                <a:cubicBezTo>
                  <a:pt x="17979" y="15433"/>
                  <a:pt x="17882" y="14801"/>
                  <a:pt x="18105" y="14371"/>
                </a:cubicBezTo>
                <a:lnTo>
                  <a:pt x="18487" y="13439"/>
                </a:lnTo>
                <a:cubicBezTo>
                  <a:pt x="18635" y="12978"/>
                  <a:pt x="19152" y="12601"/>
                  <a:pt x="19637" y="12601"/>
                </a:cubicBezTo>
                <a:lnTo>
                  <a:pt x="20718" y="12601"/>
                </a:lnTo>
                <a:cubicBezTo>
                  <a:pt x="21203" y="12601"/>
                  <a:pt x="21600" y="12204"/>
                  <a:pt x="21600" y="11719"/>
                </a:cubicBezTo>
                <a:lnTo>
                  <a:pt x="21600" y="9882"/>
                </a:lnTo>
                <a:cubicBezTo>
                  <a:pt x="21600" y="9396"/>
                  <a:pt x="21203" y="8999"/>
                  <a:pt x="20718" y="8999"/>
                </a:cubicBezTo>
                <a:lnTo>
                  <a:pt x="19637" y="8999"/>
                </a:lnTo>
                <a:cubicBezTo>
                  <a:pt x="19152" y="8999"/>
                  <a:pt x="18635" y="8623"/>
                  <a:pt x="18487" y="8161"/>
                </a:cubicBezTo>
                <a:lnTo>
                  <a:pt x="18105" y="7229"/>
                </a:lnTo>
                <a:cubicBezTo>
                  <a:pt x="17882" y="6800"/>
                  <a:pt x="17979" y="6167"/>
                  <a:pt x="18321" y="5825"/>
                </a:cubicBezTo>
                <a:lnTo>
                  <a:pt x="19087" y="5060"/>
                </a:lnTo>
                <a:cubicBezTo>
                  <a:pt x="19430" y="4718"/>
                  <a:pt x="19430" y="4156"/>
                  <a:pt x="19087" y="3813"/>
                </a:cubicBezTo>
                <a:lnTo>
                  <a:pt x="17788" y="2514"/>
                </a:lnTo>
                <a:cubicBezTo>
                  <a:pt x="17444" y="2171"/>
                  <a:pt x="16884" y="2171"/>
                  <a:pt x="16541" y="2514"/>
                </a:cubicBezTo>
                <a:lnTo>
                  <a:pt x="15775" y="3279"/>
                </a:lnTo>
                <a:cubicBezTo>
                  <a:pt x="15433" y="3621"/>
                  <a:pt x="14800" y="3718"/>
                  <a:pt x="14370" y="3495"/>
                </a:cubicBezTo>
                <a:lnTo>
                  <a:pt x="13440" y="3114"/>
                </a:lnTo>
                <a:cubicBezTo>
                  <a:pt x="12978" y="2965"/>
                  <a:pt x="12601" y="2448"/>
                  <a:pt x="12601" y="1963"/>
                </a:cubicBezTo>
                <a:lnTo>
                  <a:pt x="12601" y="882"/>
                </a:lnTo>
                <a:cubicBezTo>
                  <a:pt x="12601" y="397"/>
                  <a:pt x="12204" y="0"/>
                  <a:pt x="11718" y="0"/>
                </a:cubicBezTo>
                <a:lnTo>
                  <a:pt x="9882" y="0"/>
                </a:lnTo>
                <a:cubicBezTo>
                  <a:pt x="9398" y="0"/>
                  <a:pt x="9001" y="397"/>
                  <a:pt x="9001" y="882"/>
                </a:cubicBezTo>
                <a:lnTo>
                  <a:pt x="9001" y="1963"/>
                </a:lnTo>
                <a:cubicBezTo>
                  <a:pt x="9001" y="2448"/>
                  <a:pt x="8622" y="2965"/>
                  <a:pt x="8160" y="3114"/>
                </a:cubicBezTo>
                <a:lnTo>
                  <a:pt x="7230" y="3495"/>
                </a:lnTo>
                <a:cubicBezTo>
                  <a:pt x="6800" y="3718"/>
                  <a:pt x="6167" y="3621"/>
                  <a:pt x="5824" y="3279"/>
                </a:cubicBezTo>
                <a:lnTo>
                  <a:pt x="5059" y="2514"/>
                </a:lnTo>
                <a:cubicBezTo>
                  <a:pt x="4716" y="2171"/>
                  <a:pt x="4156" y="2171"/>
                  <a:pt x="3812" y="2514"/>
                </a:cubicBezTo>
                <a:lnTo>
                  <a:pt x="2514" y="3813"/>
                </a:lnTo>
                <a:cubicBezTo>
                  <a:pt x="2170" y="4156"/>
                  <a:pt x="2170" y="4718"/>
                  <a:pt x="2514" y="5060"/>
                </a:cubicBezTo>
                <a:lnTo>
                  <a:pt x="3279" y="5825"/>
                </a:lnTo>
                <a:cubicBezTo>
                  <a:pt x="3621" y="6167"/>
                  <a:pt x="3719" y="6800"/>
                  <a:pt x="3495" y="7229"/>
                </a:cubicBezTo>
                <a:lnTo>
                  <a:pt x="3113" y="8161"/>
                </a:lnTo>
                <a:cubicBezTo>
                  <a:pt x="2965" y="8623"/>
                  <a:pt x="2448" y="8999"/>
                  <a:pt x="1963" y="8999"/>
                </a:cubicBezTo>
                <a:lnTo>
                  <a:pt x="882" y="8999"/>
                </a:lnTo>
                <a:cubicBezTo>
                  <a:pt x="397" y="8999"/>
                  <a:pt x="0" y="9396"/>
                  <a:pt x="0" y="9882"/>
                </a:cubicBezTo>
                <a:close/>
              </a:path>
            </a:pathLst>
          </a:custGeom>
          <a:solidFill>
            <a:srgbClr val="BDA582"/>
          </a:solidFill>
          <a:ln w="12700">
            <a:miter lim="400000"/>
          </a:ln>
        </p:spPr>
        <p:txBody>
          <a:bodyPr lIns="28577" tIns="28577" rIns="28577" bIns="28577" anchor="ctr"/>
          <a:lstStyle/>
          <a:p>
            <a:pPr algn="just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0" name="Text Placeholder 10"/>
          <p:cNvSpPr txBox="1"/>
          <p:nvPr/>
        </p:nvSpPr>
        <p:spPr>
          <a:xfrm>
            <a:off x="1622848" y="1671191"/>
            <a:ext cx="1038807" cy="215396"/>
          </a:xfrm>
          <a:prstGeom prst="rect">
            <a:avLst/>
          </a:prstGeom>
        </p:spPr>
        <p:txBody>
          <a:bodyPr lIns="65032" tIns="32516" rIns="65032" bIns="32516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请替换文字内容</a:t>
            </a:r>
            <a:endParaRPr lang="en-AU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21" name="Text Placeholder 11"/>
          <p:cNvSpPr txBox="1"/>
          <p:nvPr/>
        </p:nvSpPr>
        <p:spPr>
          <a:xfrm>
            <a:off x="1622847" y="1850105"/>
            <a:ext cx="1433759" cy="415093"/>
          </a:xfrm>
          <a:prstGeom prst="rect">
            <a:avLst/>
          </a:prstGeom>
        </p:spPr>
        <p:txBody>
          <a:bodyPr lIns="65032" tIns="32516" rIns="65032" bIns="32516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6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AU"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30" name="Text Placeholder 10"/>
          <p:cNvSpPr txBox="1"/>
          <p:nvPr/>
        </p:nvSpPr>
        <p:spPr>
          <a:xfrm>
            <a:off x="5683812" y="1444291"/>
            <a:ext cx="1038807" cy="215396"/>
          </a:xfrm>
          <a:prstGeom prst="rect">
            <a:avLst/>
          </a:prstGeom>
        </p:spPr>
        <p:txBody>
          <a:bodyPr lIns="65032" tIns="32516" rIns="65032" bIns="32516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请替换文字内容</a:t>
            </a:r>
            <a:endParaRPr lang="en-AU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31" name="Text Placeholder 11"/>
          <p:cNvSpPr txBox="1"/>
          <p:nvPr/>
        </p:nvSpPr>
        <p:spPr>
          <a:xfrm>
            <a:off x="5683811" y="1623204"/>
            <a:ext cx="1433759" cy="415093"/>
          </a:xfrm>
          <a:prstGeom prst="rect">
            <a:avLst/>
          </a:prstGeom>
        </p:spPr>
        <p:txBody>
          <a:bodyPr lIns="65032" tIns="32516" rIns="65032" bIns="32516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6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AU"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32" name="Text Placeholder 10"/>
          <p:cNvSpPr txBox="1"/>
          <p:nvPr/>
        </p:nvSpPr>
        <p:spPr>
          <a:xfrm>
            <a:off x="5518905" y="2947005"/>
            <a:ext cx="1038807" cy="215396"/>
          </a:xfrm>
          <a:prstGeom prst="rect">
            <a:avLst/>
          </a:prstGeom>
        </p:spPr>
        <p:txBody>
          <a:bodyPr lIns="65032" tIns="32516" rIns="65032" bIns="32516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EFBF6A"/>
                </a:solidFill>
                <a:cs typeface="+mn-ea"/>
                <a:sym typeface="+mn-lt"/>
              </a:rPr>
              <a:t>请替换文字内容</a:t>
            </a:r>
            <a:endParaRPr lang="en-AU" sz="10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33" name="Text Placeholder 11"/>
          <p:cNvSpPr txBox="1"/>
          <p:nvPr/>
        </p:nvSpPr>
        <p:spPr>
          <a:xfrm>
            <a:off x="5518905" y="3125918"/>
            <a:ext cx="1433759" cy="415093"/>
          </a:xfrm>
          <a:prstGeom prst="rect">
            <a:avLst/>
          </a:prstGeom>
        </p:spPr>
        <p:txBody>
          <a:bodyPr lIns="65032" tIns="32516" rIns="65032" bIns="32516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600" dirty="0" smtClean="0">
                <a:solidFill>
                  <a:srgbClr val="EFBF6A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 smtClean="0">
                <a:solidFill>
                  <a:srgbClr val="EFBF6A"/>
                </a:solidFill>
                <a:cs typeface="+mn-ea"/>
                <a:sym typeface="+mn-lt"/>
              </a:rPr>
              <a:t>……</a:t>
            </a:r>
            <a:endParaRPr lang="en-AU" sz="600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94765" y="-800100"/>
            <a:ext cx="1490020" cy="570682"/>
            <a:chOff x="-7490789" y="3202169"/>
            <a:chExt cx="6658119" cy="2146091"/>
          </a:xfrm>
        </p:grpSpPr>
        <p:sp>
          <p:nvSpPr>
            <p:cNvPr id="22" name="椭圆 21"/>
            <p:cNvSpPr/>
            <p:nvPr/>
          </p:nvSpPr>
          <p:spPr>
            <a:xfrm>
              <a:off x="-7490789" y="3202169"/>
              <a:ext cx="2017486" cy="2017486"/>
            </a:xfrm>
            <a:prstGeom prst="ellipse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4DFA4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2850156" y="3330774"/>
              <a:ext cx="2017486" cy="2017486"/>
            </a:xfrm>
            <a:prstGeom prst="ellipse">
              <a:avLst/>
            </a:prstGeom>
            <a:solidFill>
              <a:srgbClr val="1631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-5163324" y="3202169"/>
              <a:ext cx="2017486" cy="2017486"/>
            </a:xfrm>
            <a:prstGeom prst="ellipse">
              <a:avLst/>
            </a:prstGeom>
            <a:solidFill>
              <a:srgbClr val="326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2664F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0" grpId="0" build="p"/>
      <p:bldP spid="21" grpId="0" build="p"/>
      <p:bldP spid="30" grpId="0" build="p"/>
      <p:bldP spid="31" grpId="0" build="p"/>
      <p:bldP spid="32" grpId="0" build="p"/>
      <p:bldP spid="3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AutoShape 17"/>
          <p:cNvCxnSpPr>
            <a:cxnSpLocks noChangeShapeType="1"/>
          </p:cNvCxnSpPr>
          <p:nvPr/>
        </p:nvCxnSpPr>
        <p:spPr bwMode="gray">
          <a:xfrm>
            <a:off x="3338858" y="1769052"/>
            <a:ext cx="650081" cy="0"/>
          </a:xfrm>
          <a:prstGeom prst="straightConnector1">
            <a:avLst/>
          </a:prstGeom>
          <a:noFill/>
          <a:ln w="12700">
            <a:solidFill>
              <a:schemeClr val="bg1">
                <a:lumMod val="75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8"/>
          <p:cNvCxnSpPr>
            <a:cxnSpLocks noChangeShapeType="1"/>
          </p:cNvCxnSpPr>
          <p:nvPr/>
        </p:nvCxnSpPr>
        <p:spPr bwMode="gray">
          <a:xfrm>
            <a:off x="5004300" y="1769052"/>
            <a:ext cx="657225" cy="0"/>
          </a:xfrm>
          <a:prstGeom prst="straightConnector1">
            <a:avLst/>
          </a:prstGeom>
          <a:noFill/>
          <a:ln w="12700">
            <a:solidFill>
              <a:schemeClr val="bg1">
                <a:lumMod val="75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AutoShape 13"/>
          <p:cNvSpPr>
            <a:spLocks noChangeArrowheads="1"/>
          </p:cNvSpPr>
          <p:nvPr/>
        </p:nvSpPr>
        <p:spPr bwMode="gray">
          <a:xfrm>
            <a:off x="2459569" y="1351013"/>
            <a:ext cx="835819" cy="836077"/>
          </a:xfrm>
          <a:prstGeom prst="diamond">
            <a:avLst/>
          </a:prstGeom>
          <a:solidFill>
            <a:schemeClr val="bg1">
              <a:lumMod val="85000"/>
            </a:schemeClr>
          </a:solidFill>
          <a:ln w="9525">
            <a:miter lim="800000"/>
          </a:ln>
        </p:spPr>
        <p:txBody>
          <a:bodyPr wrap="none" lIns="68580" tIns="34290" rIns="68580" bIns="34290" anchor="ctr">
            <a:flatTx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216B68"/>
                </a:solidFill>
                <a:cs typeface="+mn-ea"/>
                <a:sym typeface="+mn-lt"/>
              </a:rPr>
              <a:t>标题</a:t>
            </a:r>
            <a:endParaRPr lang="en-US" altLang="zh-CN" sz="1200" dirty="0">
              <a:solidFill>
                <a:srgbClr val="216B68"/>
              </a:solidFill>
              <a:cs typeface="+mn-ea"/>
              <a:sym typeface="+mn-lt"/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gray">
          <a:xfrm>
            <a:off x="4055032" y="1351012"/>
            <a:ext cx="835819" cy="836077"/>
          </a:xfrm>
          <a:prstGeom prst="diamond">
            <a:avLst/>
          </a:prstGeom>
          <a:solidFill>
            <a:srgbClr val="EFBF6A"/>
          </a:solidFill>
          <a:ln w="9525">
            <a:miter lim="800000"/>
          </a:ln>
        </p:spPr>
        <p:txBody>
          <a:bodyPr wrap="none" lIns="68580" tIns="34290" rIns="68580" bIns="34290" anchor="ctr">
            <a:flatTx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216B68"/>
                </a:solidFill>
                <a:cs typeface="+mn-ea"/>
                <a:sym typeface="+mn-lt"/>
              </a:rPr>
              <a:t>标题</a:t>
            </a:r>
            <a:endParaRPr lang="en-US" altLang="zh-CN" sz="1200" dirty="0">
              <a:solidFill>
                <a:srgbClr val="216B68"/>
              </a:solidFill>
              <a:cs typeface="+mn-ea"/>
              <a:sym typeface="+mn-lt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gray">
          <a:xfrm>
            <a:off x="5785306" y="1351012"/>
            <a:ext cx="835819" cy="836077"/>
          </a:xfrm>
          <a:prstGeom prst="diamond">
            <a:avLst/>
          </a:prstGeom>
          <a:solidFill>
            <a:schemeClr val="bg1">
              <a:lumMod val="85000"/>
            </a:schemeClr>
          </a:solidFill>
          <a:ln w="9525">
            <a:miter lim="800000"/>
          </a:ln>
        </p:spPr>
        <p:txBody>
          <a:bodyPr wrap="none" lIns="68580" tIns="34290" rIns="68580" bIns="34290" anchor="ctr">
            <a:flatTx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216B68"/>
                </a:solidFill>
                <a:cs typeface="+mn-ea"/>
                <a:sym typeface="+mn-lt"/>
              </a:rPr>
              <a:t>标题</a:t>
            </a:r>
            <a:endParaRPr lang="en-US" altLang="zh-CN" sz="1200" dirty="0">
              <a:solidFill>
                <a:srgbClr val="216B68"/>
              </a:solidFill>
              <a:cs typeface="+mn-ea"/>
              <a:sym typeface="+mn-lt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gray">
          <a:xfrm>
            <a:off x="2069640" y="2326848"/>
            <a:ext cx="156924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rgbClr val="EFBF6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gray">
          <a:xfrm>
            <a:off x="3665698" y="2326848"/>
            <a:ext cx="156924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rgbClr val="EFBF6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5396916" y="2326848"/>
            <a:ext cx="156924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rgbClr val="EFBF6A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rgbClr val="EFBF6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80" y="3140791"/>
            <a:ext cx="6191250" cy="6477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19102" y="381879"/>
            <a:ext cx="8305796" cy="4330996"/>
          </a:xfrm>
          <a:prstGeom prst="rect">
            <a:avLst/>
          </a:prstGeom>
          <a:noFill/>
          <a:ln w="38100">
            <a:solidFill>
              <a:srgbClr val="EFBF6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67" y="31561"/>
            <a:ext cx="2187583" cy="21875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68"/>
          <a:stretch>
            <a:fillRect/>
          </a:stretch>
        </p:blipFill>
        <p:spPr>
          <a:xfrm>
            <a:off x="447195" y="3087149"/>
            <a:ext cx="2494762" cy="1610686"/>
          </a:xfrm>
          <a:prstGeom prst="rect">
            <a:avLst/>
          </a:prstGeom>
        </p:spPr>
      </p:pic>
      <p:sp>
        <p:nvSpPr>
          <p:cNvPr id="18" name="TextBox 36"/>
          <p:cNvSpPr txBox="1"/>
          <p:nvPr/>
        </p:nvSpPr>
        <p:spPr>
          <a:xfrm>
            <a:off x="3226772" y="702304"/>
            <a:ext cx="2690456" cy="3131616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tx1">
                    <a:lumMod val="95000"/>
                    <a:lumOff val="5000"/>
                    <a:alpha val="8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贰</a:t>
            </a:r>
            <a:endParaRPr lang="zh-CN" altLang="en-US" sz="19900" dirty="0">
              <a:solidFill>
                <a:schemeClr val="tx1">
                  <a:lumMod val="95000"/>
                  <a:lumOff val="5000"/>
                  <a:alpha val="8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1418" y="198528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36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068" y="1092945"/>
            <a:ext cx="1130961" cy="892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6075" y="275110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rgbClr val="EFBF6A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rgbClr val="EFBF6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6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253998" y="4051263"/>
            <a:ext cx="6636004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5"/>
          <p:cNvGrpSpPr/>
          <p:nvPr/>
        </p:nvGrpSpPr>
        <p:grpSpPr>
          <a:xfrm>
            <a:off x="1253997" y="1196151"/>
            <a:ext cx="1338619" cy="752277"/>
            <a:chOff x="1913300" y="1684159"/>
            <a:chExt cx="1784826" cy="1002725"/>
          </a:xfrm>
        </p:grpSpPr>
        <p:sp>
          <p:nvSpPr>
            <p:cNvPr id="7" name="TextBox 6"/>
            <p:cNvSpPr txBox="1"/>
            <p:nvPr/>
          </p:nvSpPr>
          <p:spPr>
            <a:xfrm>
              <a:off x="2615387" y="1684159"/>
              <a:ext cx="1066959" cy="369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EFBF6A"/>
                  </a:solidFill>
                  <a:cs typeface="+mn-ea"/>
                  <a:sym typeface="+mn-lt"/>
                </a:rPr>
                <a:t>添加标题</a:t>
              </a:r>
              <a:endParaRPr lang="en-US" altLang="zh-CN" sz="12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913300" y="2009986"/>
              <a:ext cx="1784826" cy="676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GB" sz="9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8"/>
          <p:cNvGrpSpPr/>
          <p:nvPr/>
        </p:nvGrpSpPr>
        <p:grpSpPr>
          <a:xfrm>
            <a:off x="1152525" y="2334320"/>
            <a:ext cx="1440093" cy="752279"/>
            <a:chOff x="1778004" y="1684159"/>
            <a:chExt cx="1920124" cy="1002728"/>
          </a:xfrm>
        </p:grpSpPr>
        <p:sp>
          <p:nvSpPr>
            <p:cNvPr id="10" name="TextBox 9"/>
            <p:cNvSpPr txBox="1"/>
            <p:nvPr/>
          </p:nvSpPr>
          <p:spPr>
            <a:xfrm>
              <a:off x="2578804" y="1684159"/>
              <a:ext cx="1066959" cy="369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EFBF6A"/>
                  </a:solidFill>
                  <a:cs typeface="+mn-ea"/>
                  <a:sym typeface="+mn-lt"/>
                </a:rPr>
                <a:t>添加标题</a:t>
              </a:r>
              <a:endParaRPr lang="en-US" altLang="zh-CN" sz="12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778004" y="2009988"/>
              <a:ext cx="1920124" cy="6768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rgbClr val="EFBF6A"/>
                  </a:solidFill>
                  <a:cs typeface="+mn-ea"/>
                  <a:sym typeface="+mn-lt"/>
                </a:rPr>
                <a:t>……</a:t>
              </a:r>
              <a:endParaRPr lang="en-GB" sz="9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7130823" y="1797857"/>
            <a:ext cx="1175104" cy="890777"/>
            <a:chOff x="264751" y="1684159"/>
            <a:chExt cx="1446732" cy="1187336"/>
          </a:xfrm>
        </p:grpSpPr>
        <p:sp>
          <p:nvSpPr>
            <p:cNvPr id="27" name="TextBox 26"/>
            <p:cNvSpPr txBox="1"/>
            <p:nvPr/>
          </p:nvSpPr>
          <p:spPr>
            <a:xfrm>
              <a:off x="264751" y="1684159"/>
              <a:ext cx="985192" cy="369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EFBF6A"/>
                  </a:solidFill>
                  <a:cs typeface="+mn-ea"/>
                  <a:sym typeface="+mn-lt"/>
                </a:rPr>
                <a:t>添加标题</a:t>
              </a:r>
              <a:endParaRPr lang="en-US" altLang="zh-CN" sz="12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14706" y="2009986"/>
              <a:ext cx="1396777" cy="861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rgbClr val="EFBF6A"/>
                  </a:solidFill>
                  <a:cs typeface="+mn-ea"/>
                  <a:sym typeface="+mn-lt"/>
                </a:rPr>
                <a:t>在此框中选择粘贴，并选择只保留文字。您的内容打在这里，或者</a:t>
              </a:r>
              <a:endParaRPr lang="en-GB" sz="9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28"/>
          <p:cNvGrpSpPr/>
          <p:nvPr/>
        </p:nvGrpSpPr>
        <p:grpSpPr>
          <a:xfrm>
            <a:off x="7183661" y="2935201"/>
            <a:ext cx="1122266" cy="890777"/>
            <a:chOff x="314706" y="1684159"/>
            <a:chExt cx="1381681" cy="1187336"/>
          </a:xfrm>
        </p:grpSpPr>
        <p:sp>
          <p:nvSpPr>
            <p:cNvPr id="30" name="TextBox 29"/>
            <p:cNvSpPr txBox="1"/>
            <p:nvPr/>
          </p:nvSpPr>
          <p:spPr>
            <a:xfrm>
              <a:off x="349176" y="1684159"/>
              <a:ext cx="985192" cy="369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EFBF6A"/>
                  </a:solidFill>
                  <a:cs typeface="+mn-ea"/>
                  <a:sym typeface="+mn-lt"/>
                </a:rPr>
                <a:t>添加标题</a:t>
              </a:r>
              <a:endParaRPr lang="en-US" altLang="zh-CN" sz="12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14706" y="2009986"/>
              <a:ext cx="1381681" cy="861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rgbClr val="EFBF6A"/>
                  </a:solidFill>
                  <a:cs typeface="+mn-ea"/>
                  <a:sym typeface="+mn-lt"/>
                </a:rPr>
                <a:t>在此框中选择粘贴，并选择只保留文字。您的内容打在这里，或者</a:t>
              </a:r>
              <a:r>
                <a:rPr lang="en-GB" sz="900" dirty="0">
                  <a:solidFill>
                    <a:srgbClr val="EFBF6A"/>
                  </a:solidFill>
                  <a:cs typeface="+mn-ea"/>
                  <a:sym typeface="+mn-lt"/>
                </a:rPr>
                <a:t>. </a:t>
              </a:r>
              <a:endParaRPr lang="en-GB" sz="900" dirty="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Freeform 63"/>
          <p:cNvSpPr>
            <a:spLocks noEditPoints="1"/>
          </p:cNvSpPr>
          <p:nvPr/>
        </p:nvSpPr>
        <p:spPr bwMode="auto">
          <a:xfrm>
            <a:off x="8117627" y="1068294"/>
            <a:ext cx="531319" cy="54336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EFBF6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dirty="0">
              <a:solidFill>
                <a:srgbClr val="EFBF6A"/>
              </a:solidFill>
              <a:cs typeface="+mn-ea"/>
              <a:sym typeface="+mn-lt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0" y="1059368"/>
            <a:ext cx="8045690" cy="2824238"/>
            <a:chOff x="0" y="1412054"/>
            <a:chExt cx="10727586" cy="3764489"/>
          </a:xfrm>
        </p:grpSpPr>
        <p:sp>
          <p:nvSpPr>
            <p:cNvPr id="65" name="Right Triangle 64"/>
            <p:cNvSpPr/>
            <p:nvPr/>
          </p:nvSpPr>
          <p:spPr>
            <a:xfrm rot="8100000" flipH="1">
              <a:off x="3695072" y="2009242"/>
              <a:ext cx="320492" cy="320492"/>
            </a:xfrm>
            <a:prstGeom prst="rtTriangle">
              <a:avLst/>
            </a:prstGeom>
            <a:solidFill>
              <a:srgbClr val="EFB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6" name="Right Triangle 65"/>
            <p:cNvSpPr/>
            <p:nvPr/>
          </p:nvSpPr>
          <p:spPr>
            <a:xfrm rot="8100000" flipH="1">
              <a:off x="3695072" y="3501213"/>
              <a:ext cx="320492" cy="320492"/>
            </a:xfrm>
            <a:prstGeom prst="rtTriangle">
              <a:avLst/>
            </a:prstGeom>
            <a:solidFill>
              <a:srgbClr val="EFB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7" name="Right Triangle 66"/>
            <p:cNvSpPr/>
            <p:nvPr/>
          </p:nvSpPr>
          <p:spPr>
            <a:xfrm rot="13500000">
              <a:off x="9140265" y="2768401"/>
              <a:ext cx="320492" cy="32049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sp>
          <p:nvSpPr>
            <p:cNvPr id="68" name="Right Triangle 67"/>
            <p:cNvSpPr/>
            <p:nvPr/>
          </p:nvSpPr>
          <p:spPr>
            <a:xfrm rot="13500000">
              <a:off x="9146988" y="4287453"/>
              <a:ext cx="320492" cy="32049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solidFill>
                  <a:srgbClr val="EFBF6A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16"/>
            <p:cNvGrpSpPr/>
            <p:nvPr/>
          </p:nvGrpSpPr>
          <p:grpSpPr>
            <a:xfrm>
              <a:off x="0" y="1412054"/>
              <a:ext cx="10727586" cy="3764489"/>
              <a:chOff x="0" y="1412054"/>
              <a:chExt cx="10727586" cy="3764489"/>
            </a:xfrm>
          </p:grpSpPr>
          <p:grpSp>
            <p:nvGrpSpPr>
              <p:cNvPr id="17" name="Group 11"/>
              <p:cNvGrpSpPr/>
              <p:nvPr/>
            </p:nvGrpSpPr>
            <p:grpSpPr>
              <a:xfrm>
                <a:off x="3996395" y="1453806"/>
                <a:ext cx="6731191" cy="1290795"/>
                <a:chOff x="3996395" y="1453806"/>
                <a:chExt cx="6731191" cy="1290795"/>
              </a:xfrm>
            </p:grpSpPr>
            <p:grpSp>
              <p:nvGrpSpPr>
                <p:cNvPr id="18" name="Group 12"/>
                <p:cNvGrpSpPr/>
                <p:nvPr/>
              </p:nvGrpSpPr>
              <p:grpSpPr>
                <a:xfrm flipH="1">
                  <a:off x="3996395" y="1453806"/>
                  <a:ext cx="6731191" cy="1290795"/>
                  <a:chOff x="2251867" y="3768352"/>
                  <a:chExt cx="8959212" cy="1718048"/>
                </a:xfrm>
                <a:solidFill>
                  <a:schemeClr val="accent5"/>
                </a:solidFill>
              </p:grpSpPr>
              <p:sp>
                <p:nvSpPr>
                  <p:cNvPr id="22" name="Rectangle 21"/>
                  <p:cNvSpPr/>
                  <p:nvPr/>
                </p:nvSpPr>
                <p:spPr>
                  <a:xfrm>
                    <a:off x="6850964" y="4965895"/>
                    <a:ext cx="3758423" cy="520504"/>
                  </a:xfrm>
                  <a:prstGeom prst="rect">
                    <a:avLst/>
                  </a:prstGeom>
                  <a:solidFill>
                    <a:srgbClr val="EFBF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Block Arc 22"/>
                  <p:cNvSpPr/>
                  <p:nvPr/>
                </p:nvSpPr>
                <p:spPr>
                  <a:xfrm rot="5400000">
                    <a:off x="9824283" y="4099604"/>
                    <a:ext cx="1530948" cy="1242644"/>
                  </a:xfrm>
                  <a:prstGeom prst="blockArc">
                    <a:avLst>
                      <a:gd name="adj1" fmla="val 10800000"/>
                      <a:gd name="adj2" fmla="val 56368"/>
                      <a:gd name="adj3" fmla="val 41880"/>
                    </a:avLst>
                  </a:prstGeom>
                  <a:solidFill>
                    <a:srgbClr val="EFBF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Rectangle 23"/>
                  <p:cNvSpPr/>
                  <p:nvPr/>
                </p:nvSpPr>
                <p:spPr>
                  <a:xfrm>
                    <a:off x="2898984" y="3955451"/>
                    <a:ext cx="7710406" cy="520504"/>
                  </a:xfrm>
                  <a:prstGeom prst="rect">
                    <a:avLst/>
                  </a:prstGeom>
                  <a:solidFill>
                    <a:srgbClr val="EFBF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Isosceles Triangle 24"/>
                  <p:cNvSpPr/>
                  <p:nvPr/>
                </p:nvSpPr>
                <p:spPr>
                  <a:xfrm rot="16200000" flipH="1">
                    <a:off x="2128073" y="3892146"/>
                    <a:ext cx="894704" cy="647115"/>
                  </a:xfrm>
                  <a:prstGeom prst="triangle">
                    <a:avLst/>
                  </a:prstGeom>
                  <a:solidFill>
                    <a:srgbClr val="EFBF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6" name="TextBox 15"/>
                <p:cNvSpPr txBox="1"/>
                <p:nvPr/>
              </p:nvSpPr>
              <p:spPr>
                <a:xfrm>
                  <a:off x="9373476" y="1578986"/>
                  <a:ext cx="772007" cy="3384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050" b="1" dirty="0">
                      <a:solidFill>
                        <a:srgbClr val="EFBF6A"/>
                      </a:solidFill>
                      <a:cs typeface="+mn-ea"/>
                      <a:sym typeface="+mn-lt"/>
                    </a:rPr>
                    <a:t>Finish</a:t>
                  </a:r>
                  <a:endParaRPr lang="en-GB" sz="1050" b="1" dirty="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Group 34"/>
              <p:cNvGrpSpPr/>
              <p:nvPr/>
            </p:nvGrpSpPr>
            <p:grpSpPr>
              <a:xfrm>
                <a:off x="5900354" y="2212965"/>
                <a:ext cx="3277689" cy="1290795"/>
                <a:chOff x="6868106" y="3768351"/>
                <a:chExt cx="4362603" cy="1718048"/>
              </a:xfrm>
              <a:solidFill>
                <a:schemeClr val="accent4"/>
              </a:solidFill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6868106" y="4965896"/>
                  <a:ext cx="3758422" cy="52050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Block Arc 37"/>
                <p:cNvSpPr/>
                <p:nvPr/>
              </p:nvSpPr>
              <p:spPr>
                <a:xfrm rot="5400000">
                  <a:off x="9843913" y="4099603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8711198" y="3955451"/>
                  <a:ext cx="1915330" cy="52050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Isosceles Triangle 39"/>
                <p:cNvSpPr/>
                <p:nvPr/>
              </p:nvSpPr>
              <p:spPr>
                <a:xfrm rot="16200000" flipH="1">
                  <a:off x="7940290" y="3892145"/>
                  <a:ext cx="894703" cy="647115"/>
                </a:xfrm>
                <a:prstGeom prst="triangl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Group 43"/>
              <p:cNvGrpSpPr/>
              <p:nvPr/>
            </p:nvGrpSpPr>
            <p:grpSpPr>
              <a:xfrm flipH="1">
                <a:off x="3996165" y="2972127"/>
                <a:ext cx="3276053" cy="1290795"/>
                <a:chOff x="6850964" y="3768351"/>
                <a:chExt cx="4360426" cy="1718048"/>
              </a:xfrm>
              <a:solidFill>
                <a:schemeClr val="accent3"/>
              </a:solidFill>
            </p:grpSpPr>
            <p:sp>
              <p:nvSpPr>
                <p:cNvPr id="46" name="Rectangle 45"/>
                <p:cNvSpPr/>
                <p:nvPr/>
              </p:nvSpPr>
              <p:spPr>
                <a:xfrm>
                  <a:off x="6850964" y="4965895"/>
                  <a:ext cx="3758423" cy="520504"/>
                </a:xfrm>
                <a:prstGeom prst="rect">
                  <a:avLst/>
                </a:prstGeom>
                <a:solidFill>
                  <a:srgbClr val="EFBF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Block Arc 46"/>
                <p:cNvSpPr/>
                <p:nvPr/>
              </p:nvSpPr>
              <p:spPr>
                <a:xfrm rot="5400000">
                  <a:off x="9824594" y="4099602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solidFill>
                  <a:srgbClr val="EFBF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Rectangle 47"/>
                <p:cNvSpPr/>
                <p:nvPr/>
              </p:nvSpPr>
              <p:spPr>
                <a:xfrm>
                  <a:off x="8694057" y="3955451"/>
                  <a:ext cx="1915330" cy="520504"/>
                </a:xfrm>
                <a:prstGeom prst="rect">
                  <a:avLst/>
                </a:prstGeom>
                <a:solidFill>
                  <a:srgbClr val="EFBF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Isosceles Triangle 48"/>
                <p:cNvSpPr/>
                <p:nvPr/>
              </p:nvSpPr>
              <p:spPr>
                <a:xfrm rot="16200000" flipH="1">
                  <a:off x="7923148" y="3892145"/>
                  <a:ext cx="894704" cy="647115"/>
                </a:xfrm>
                <a:prstGeom prst="triangle">
                  <a:avLst/>
                </a:prstGeom>
                <a:solidFill>
                  <a:srgbClr val="EFBF6A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Group 52"/>
              <p:cNvGrpSpPr/>
              <p:nvPr/>
            </p:nvGrpSpPr>
            <p:grpSpPr>
              <a:xfrm>
                <a:off x="5900354" y="3731289"/>
                <a:ext cx="3277689" cy="1290796"/>
                <a:chOff x="6868106" y="3768350"/>
                <a:chExt cx="4362601" cy="1718050"/>
              </a:xfrm>
            </p:grpSpPr>
            <p:sp>
              <p:nvSpPr>
                <p:cNvPr id="55" name="Rectangle 54"/>
                <p:cNvSpPr/>
                <p:nvPr/>
              </p:nvSpPr>
              <p:spPr>
                <a:xfrm>
                  <a:off x="6868106" y="4965895"/>
                  <a:ext cx="3758423" cy="52050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Block Arc 55"/>
                <p:cNvSpPr/>
                <p:nvPr/>
              </p:nvSpPr>
              <p:spPr>
                <a:xfrm rot="5400000">
                  <a:off x="9843911" y="4099604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8711199" y="3955451"/>
                  <a:ext cx="1915330" cy="52050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Isosceles Triangle 57"/>
                <p:cNvSpPr/>
                <p:nvPr/>
              </p:nvSpPr>
              <p:spPr>
                <a:xfrm rot="16200000" flipH="1">
                  <a:off x="7940290" y="3892145"/>
                  <a:ext cx="894704" cy="647114"/>
                </a:xfrm>
                <a:prstGeom prst="triangl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Group 58"/>
              <p:cNvGrpSpPr/>
              <p:nvPr/>
            </p:nvGrpSpPr>
            <p:grpSpPr>
              <a:xfrm>
                <a:off x="0" y="4504339"/>
                <a:ext cx="6339092" cy="672204"/>
                <a:chOff x="0" y="4504339"/>
                <a:chExt cx="6339092" cy="672204"/>
              </a:xfrm>
            </p:grpSpPr>
            <p:grpSp>
              <p:nvGrpSpPr>
                <p:cNvPr id="29" name="Group 59"/>
                <p:cNvGrpSpPr/>
                <p:nvPr/>
              </p:nvGrpSpPr>
              <p:grpSpPr>
                <a:xfrm>
                  <a:off x="0" y="4504339"/>
                  <a:ext cx="6339092" cy="672204"/>
                  <a:chOff x="-1537419" y="5137684"/>
                  <a:chExt cx="8437331" cy="894704"/>
                </a:xfrm>
              </p:grpSpPr>
              <p:sp>
                <p:nvSpPr>
                  <p:cNvPr id="62" name="Rectangle 61"/>
                  <p:cNvSpPr/>
                  <p:nvPr/>
                </p:nvSpPr>
                <p:spPr>
                  <a:xfrm>
                    <a:off x="-1537419" y="5306299"/>
                    <a:ext cx="7790216" cy="520504"/>
                  </a:xfrm>
                  <a:prstGeom prst="rect">
                    <a:avLst/>
                  </a:prstGeom>
                  <a:solidFill>
                    <a:srgbClr val="EFBF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Isosceles Triangle 62"/>
                  <p:cNvSpPr/>
                  <p:nvPr/>
                </p:nvSpPr>
                <p:spPr>
                  <a:xfrm rot="5400000">
                    <a:off x="6129003" y="5261478"/>
                    <a:ext cx="894704" cy="647115"/>
                  </a:xfrm>
                  <a:prstGeom prst="triangle">
                    <a:avLst/>
                  </a:prstGeom>
                  <a:solidFill>
                    <a:srgbClr val="EFBF6A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solidFill>
                        <a:srgbClr val="EFBF6A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1" name="TextBox 60"/>
                <p:cNvSpPr txBox="1"/>
                <p:nvPr/>
              </p:nvSpPr>
              <p:spPr>
                <a:xfrm>
                  <a:off x="868379" y="4640385"/>
                  <a:ext cx="844676" cy="3384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050" b="1" dirty="0">
                      <a:solidFill>
                        <a:srgbClr val="EFBF6A"/>
                      </a:solidFill>
                      <a:cs typeface="+mn-ea"/>
                      <a:sym typeface="+mn-lt"/>
                    </a:rPr>
                    <a:t>START</a:t>
                  </a:r>
                  <a:endParaRPr lang="en-GB" sz="1050" b="1" dirty="0">
                    <a:solidFill>
                      <a:srgbClr val="EFBF6A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Oval 51"/>
              <p:cNvSpPr/>
              <p:nvPr/>
            </p:nvSpPr>
            <p:spPr>
              <a:xfrm>
                <a:off x="8617775" y="1412054"/>
                <a:ext cx="755703" cy="755703"/>
              </a:xfrm>
              <a:prstGeom prst="ellipse">
                <a:avLst/>
              </a:prstGeom>
              <a:solidFill>
                <a:srgbClr val="216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8711740" y="1504109"/>
                <a:ext cx="567771" cy="567771"/>
              </a:xfrm>
              <a:prstGeom prst="ellipse">
                <a:avLst/>
              </a:prstGeom>
              <a:solidFill>
                <a:srgbClr val="EFBF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70"/>
              <p:cNvSpPr/>
              <p:nvPr/>
            </p:nvSpPr>
            <p:spPr bwMode="auto">
              <a:xfrm>
                <a:off x="8865714" y="1642032"/>
                <a:ext cx="277795" cy="28810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90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959249" y="1622513"/>
                <a:ext cx="1066959" cy="369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rgbClr val="EFBF6A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20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6933222" y="4655016"/>
                <a:ext cx="1066959" cy="369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rgbClr val="216B68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200" dirty="0">
                  <a:solidFill>
                    <a:srgbClr val="216B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7067398" y="3139561"/>
                <a:ext cx="1066959" cy="369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rgbClr val="216B68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200" dirty="0">
                  <a:solidFill>
                    <a:srgbClr val="216B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4969748" y="3887529"/>
                <a:ext cx="1066959" cy="369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rgbClr val="EFBF6A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200" dirty="0">
                  <a:solidFill>
                    <a:srgbClr val="EFBF6A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矩形 58"/>
          <p:cNvSpPr/>
          <p:nvPr/>
        </p:nvSpPr>
        <p:spPr>
          <a:xfrm>
            <a:off x="2940784" y="1075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FBF6A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  <a:endParaRPr lang="zh-CN" altLang="en-US" sz="2400" dirty="0">
              <a:solidFill>
                <a:srgbClr val="EFBF6A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126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16B68"/>
      </a:accent1>
      <a:accent2>
        <a:srgbClr val="1B9334"/>
      </a:accent2>
      <a:accent3>
        <a:srgbClr val="216B68"/>
      </a:accent3>
      <a:accent4>
        <a:srgbClr val="1B9334"/>
      </a:accent4>
      <a:accent5>
        <a:srgbClr val="216B68"/>
      </a:accent5>
      <a:accent6>
        <a:srgbClr val="1B9334"/>
      </a:accent6>
      <a:hlink>
        <a:srgbClr val="0563C1"/>
      </a:hlink>
      <a:folHlink>
        <a:srgbClr val="954F72"/>
      </a:folHlink>
    </a:clrScheme>
    <a:fontScheme name="ug5vcier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3341</Words>
  <Application>WPS 演示</Application>
  <PresentationFormat>自定义</PresentationFormat>
  <Paragraphs>353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江西拙楷</vt:lpstr>
      <vt:lpstr>楷体_GB2312</vt:lpstr>
      <vt:lpstr>Arial</vt:lpstr>
      <vt:lpstr>Helvetica Light</vt:lpstr>
      <vt:lpstr>阿里巴巴普惠体 R</vt:lpstr>
      <vt:lpstr>阿里巴巴普惠体</vt:lpstr>
      <vt:lpstr>微软雅黑</vt:lpstr>
      <vt:lpstr>Arial Unicode MS</vt:lpstr>
      <vt:lpstr>等线</vt:lpstr>
      <vt:lpstr>Calibri</vt:lpstr>
      <vt:lpstr>Agency FB</vt:lpstr>
      <vt:lpstr>Trebuchet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国潮</dc:title>
  <dc:creator>51PPT模板网</dc:creator>
  <cp:keywords>国潮;www.51pptmoban.com</cp:keywords>
  <dc:description>www.51pptmoban.com</dc:description>
  <dc:subject>国潮</dc:subject>
  <cp:lastModifiedBy>铭</cp:lastModifiedBy>
  <cp:revision>361</cp:revision>
  <dcterms:created xsi:type="dcterms:W3CDTF">2017-06-22T12:48:00Z</dcterms:created>
  <dcterms:modified xsi:type="dcterms:W3CDTF">2022-03-02T02:13:19Z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27EB155F8AE341B9B97928911AE03587</vt:lpwstr>
  </property>
  <property fmtid="{D5CDD505-2E9C-101B-9397-08002B2CF9AE}" pid="3" name="KSOProductBuildVer">
    <vt:lpwstr>2052-11.1.0.11194</vt:lpwstr>
  </property>
</Properties>
</file>