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Override PartName="/customXml/itemProps12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409" r:id="rId5"/>
    <p:sldId id="411" r:id="rId7"/>
    <p:sldId id="410" r:id="rId8"/>
    <p:sldId id="423" r:id="rId9"/>
    <p:sldId id="424" r:id="rId10"/>
    <p:sldId id="415" r:id="rId11"/>
    <p:sldId id="425" r:id="rId12"/>
    <p:sldId id="426" r:id="rId13"/>
    <p:sldId id="416" r:id="rId14"/>
    <p:sldId id="427" r:id="rId15"/>
    <p:sldId id="428" r:id="rId16"/>
    <p:sldId id="417" r:id="rId17"/>
    <p:sldId id="430" r:id="rId18"/>
    <p:sldId id="431" r:id="rId19"/>
    <p:sldId id="418" r:id="rId20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站酷快乐体" panose="02010600030101010101" charset="-128"/>
      <p:regular r:id="rId27"/>
    </p:embeddedFont>
    <p:embeddedFont>
      <p:font typeface="汉仪中简黑简" panose="00020600040101010101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EDDD"/>
    <a:srgbClr val="65431E"/>
    <a:srgbClr val="FFFFFF"/>
    <a:srgbClr val="D4D1B9"/>
    <a:srgbClr val="DCAA4E"/>
    <a:srgbClr val="E07C31"/>
    <a:srgbClr val="E9DFC8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ustomXml" Target="../customXml/item1.xml"/><Relationship Id="rId24" Type="http://schemas.openxmlformats.org/officeDocument/2006/relationships/customXmlProps" Target="../customXml/itemProps124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4.png"/><Relationship Id="rId7" Type="http://schemas.openxmlformats.org/officeDocument/2006/relationships/image" Target="../media/image3.svg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Relationship Id="rId34" Type="http://schemas.openxmlformats.org/officeDocument/2006/relationships/image" Target="../media/image16.svg"/><Relationship Id="rId33" Type="http://schemas.openxmlformats.org/officeDocument/2006/relationships/image" Target="../media/image17.png"/><Relationship Id="rId32" Type="http://schemas.openxmlformats.org/officeDocument/2006/relationships/image" Target="../media/image15.svg"/><Relationship Id="rId31" Type="http://schemas.openxmlformats.org/officeDocument/2006/relationships/image" Target="../media/image16.png"/><Relationship Id="rId30" Type="http://schemas.openxmlformats.org/officeDocument/2006/relationships/image" Target="../media/image14.svg"/><Relationship Id="rId3" Type="http://schemas.openxmlformats.org/officeDocument/2006/relationships/image" Target="../media/image1.svg"/><Relationship Id="rId29" Type="http://schemas.openxmlformats.org/officeDocument/2006/relationships/image" Target="../media/image15.png"/><Relationship Id="rId28" Type="http://schemas.openxmlformats.org/officeDocument/2006/relationships/image" Target="../media/image13.svg"/><Relationship Id="rId27" Type="http://schemas.openxmlformats.org/officeDocument/2006/relationships/image" Target="../media/image14.png"/><Relationship Id="rId26" Type="http://schemas.openxmlformats.org/officeDocument/2006/relationships/image" Target="../media/image12.svg"/><Relationship Id="rId25" Type="http://schemas.openxmlformats.org/officeDocument/2006/relationships/image" Target="../media/image13.png"/><Relationship Id="rId24" Type="http://schemas.openxmlformats.org/officeDocument/2006/relationships/image" Target="../media/image11.svg"/><Relationship Id="rId23" Type="http://schemas.openxmlformats.org/officeDocument/2006/relationships/image" Target="../media/image12.png"/><Relationship Id="rId22" Type="http://schemas.openxmlformats.org/officeDocument/2006/relationships/image" Target="../media/image10.svg"/><Relationship Id="rId21" Type="http://schemas.openxmlformats.org/officeDocument/2006/relationships/image" Target="../media/image11.png"/><Relationship Id="rId20" Type="http://schemas.openxmlformats.org/officeDocument/2006/relationships/image" Target="../media/image9.svg"/><Relationship Id="rId2" Type="http://schemas.openxmlformats.org/officeDocument/2006/relationships/image" Target="../media/image1.png"/><Relationship Id="rId19" Type="http://schemas.openxmlformats.org/officeDocument/2006/relationships/image" Target="../media/image10.png"/><Relationship Id="rId18" Type="http://schemas.openxmlformats.org/officeDocument/2006/relationships/image" Target="../media/image8.svg"/><Relationship Id="rId17" Type="http://schemas.openxmlformats.org/officeDocument/2006/relationships/image" Target="../media/image9.png"/><Relationship Id="rId16" Type="http://schemas.openxmlformats.org/officeDocument/2006/relationships/image" Target="../media/image7.svg"/><Relationship Id="rId15" Type="http://schemas.openxmlformats.org/officeDocument/2006/relationships/image" Target="../media/image8.png"/><Relationship Id="rId14" Type="http://schemas.openxmlformats.org/officeDocument/2006/relationships/image" Target="../media/image6.sv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svg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4.png"/><Relationship Id="rId7" Type="http://schemas.openxmlformats.org/officeDocument/2006/relationships/image" Target="../media/image3.svg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Relationship Id="rId34" Type="http://schemas.openxmlformats.org/officeDocument/2006/relationships/image" Target="../media/image16.svg"/><Relationship Id="rId33" Type="http://schemas.openxmlformats.org/officeDocument/2006/relationships/image" Target="../media/image17.png"/><Relationship Id="rId32" Type="http://schemas.openxmlformats.org/officeDocument/2006/relationships/image" Target="../media/image15.svg"/><Relationship Id="rId31" Type="http://schemas.openxmlformats.org/officeDocument/2006/relationships/image" Target="../media/image16.png"/><Relationship Id="rId30" Type="http://schemas.openxmlformats.org/officeDocument/2006/relationships/image" Target="../media/image14.svg"/><Relationship Id="rId3" Type="http://schemas.openxmlformats.org/officeDocument/2006/relationships/image" Target="../media/image1.svg"/><Relationship Id="rId29" Type="http://schemas.openxmlformats.org/officeDocument/2006/relationships/image" Target="../media/image15.png"/><Relationship Id="rId28" Type="http://schemas.openxmlformats.org/officeDocument/2006/relationships/image" Target="../media/image13.svg"/><Relationship Id="rId27" Type="http://schemas.openxmlformats.org/officeDocument/2006/relationships/image" Target="../media/image14.png"/><Relationship Id="rId26" Type="http://schemas.openxmlformats.org/officeDocument/2006/relationships/image" Target="../media/image12.svg"/><Relationship Id="rId25" Type="http://schemas.openxmlformats.org/officeDocument/2006/relationships/image" Target="../media/image13.png"/><Relationship Id="rId24" Type="http://schemas.openxmlformats.org/officeDocument/2006/relationships/image" Target="../media/image11.svg"/><Relationship Id="rId23" Type="http://schemas.openxmlformats.org/officeDocument/2006/relationships/image" Target="../media/image12.png"/><Relationship Id="rId22" Type="http://schemas.openxmlformats.org/officeDocument/2006/relationships/image" Target="../media/image10.svg"/><Relationship Id="rId21" Type="http://schemas.openxmlformats.org/officeDocument/2006/relationships/image" Target="../media/image11.png"/><Relationship Id="rId20" Type="http://schemas.openxmlformats.org/officeDocument/2006/relationships/image" Target="../media/image9.svg"/><Relationship Id="rId2" Type="http://schemas.openxmlformats.org/officeDocument/2006/relationships/image" Target="../media/image1.png"/><Relationship Id="rId19" Type="http://schemas.openxmlformats.org/officeDocument/2006/relationships/image" Target="../media/image10.png"/><Relationship Id="rId18" Type="http://schemas.openxmlformats.org/officeDocument/2006/relationships/image" Target="../media/image8.svg"/><Relationship Id="rId17" Type="http://schemas.openxmlformats.org/officeDocument/2006/relationships/image" Target="../media/image9.png"/><Relationship Id="rId16" Type="http://schemas.openxmlformats.org/officeDocument/2006/relationships/image" Target="../media/image7.svg"/><Relationship Id="rId15" Type="http://schemas.openxmlformats.org/officeDocument/2006/relationships/image" Target="../media/image8.png"/><Relationship Id="rId14" Type="http://schemas.openxmlformats.org/officeDocument/2006/relationships/image" Target="../media/image6.sv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svg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6.png"/><Relationship Id="rId7" Type="http://schemas.openxmlformats.org/officeDocument/2006/relationships/image" Target="../media/image3.svg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Relationship Id="rId30" Type="http://schemas.openxmlformats.org/officeDocument/2006/relationships/image" Target="../media/image13.svg"/><Relationship Id="rId3" Type="http://schemas.openxmlformats.org/officeDocument/2006/relationships/image" Target="../media/image8.svg"/><Relationship Id="rId29" Type="http://schemas.openxmlformats.org/officeDocument/2006/relationships/image" Target="../media/image14.png"/><Relationship Id="rId28" Type="http://schemas.openxmlformats.org/officeDocument/2006/relationships/image" Target="../media/image9.svg"/><Relationship Id="rId27" Type="http://schemas.openxmlformats.org/officeDocument/2006/relationships/image" Target="../media/image10.png"/><Relationship Id="rId26" Type="http://schemas.openxmlformats.org/officeDocument/2006/relationships/image" Target="../media/image7.svg"/><Relationship Id="rId25" Type="http://schemas.openxmlformats.org/officeDocument/2006/relationships/image" Target="../media/image8.png"/><Relationship Id="rId24" Type="http://schemas.openxmlformats.org/officeDocument/2006/relationships/image" Target="../media/image14.svg"/><Relationship Id="rId23" Type="http://schemas.openxmlformats.org/officeDocument/2006/relationships/image" Target="../media/image15.png"/><Relationship Id="rId22" Type="http://schemas.openxmlformats.org/officeDocument/2006/relationships/image" Target="../media/image5.svg"/><Relationship Id="rId21" Type="http://schemas.openxmlformats.org/officeDocument/2006/relationships/image" Target="../media/image5.png"/><Relationship Id="rId20" Type="http://schemas.openxmlformats.org/officeDocument/2006/relationships/image" Target="../media/image6.svg"/><Relationship Id="rId2" Type="http://schemas.openxmlformats.org/officeDocument/2006/relationships/image" Target="../media/image9.png"/><Relationship Id="rId19" Type="http://schemas.openxmlformats.org/officeDocument/2006/relationships/image" Target="../media/image7.png"/><Relationship Id="rId18" Type="http://schemas.openxmlformats.org/officeDocument/2006/relationships/image" Target="../media/image4.svg"/><Relationship Id="rId17" Type="http://schemas.openxmlformats.org/officeDocument/2006/relationships/image" Target="../media/image4.png"/><Relationship Id="rId16" Type="http://schemas.openxmlformats.org/officeDocument/2006/relationships/image" Target="../media/image11.svg"/><Relationship Id="rId15" Type="http://schemas.openxmlformats.org/officeDocument/2006/relationships/image" Target="../media/image12.png"/><Relationship Id="rId14" Type="http://schemas.openxmlformats.org/officeDocument/2006/relationships/image" Target="../media/image16.svg"/><Relationship Id="rId13" Type="http://schemas.openxmlformats.org/officeDocument/2006/relationships/image" Target="../media/image17.png"/><Relationship Id="rId12" Type="http://schemas.openxmlformats.org/officeDocument/2006/relationships/image" Target="../media/image12.svg"/><Relationship Id="rId11" Type="http://schemas.openxmlformats.org/officeDocument/2006/relationships/image" Target="../media/image13.png"/><Relationship Id="rId10" Type="http://schemas.openxmlformats.org/officeDocument/2006/relationships/image" Target="../media/image10.sv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svg"/><Relationship Id="rId8" Type="http://schemas.openxmlformats.org/officeDocument/2006/relationships/image" Target="../media/image8.png"/><Relationship Id="rId7" Type="http://schemas.openxmlformats.org/officeDocument/2006/relationships/image" Target="../media/image1.svg"/><Relationship Id="rId6" Type="http://schemas.openxmlformats.org/officeDocument/2006/relationships/image" Target="../media/image1.png"/><Relationship Id="rId5" Type="http://schemas.openxmlformats.org/officeDocument/2006/relationships/image" Target="../media/image4.svg"/><Relationship Id="rId4" Type="http://schemas.openxmlformats.org/officeDocument/2006/relationships/image" Target="../media/image4.png"/><Relationship Id="rId3" Type="http://schemas.openxmlformats.org/officeDocument/2006/relationships/image" Target="../media/image2.svg"/><Relationship Id="rId27" Type="http://schemas.openxmlformats.org/officeDocument/2006/relationships/image" Target="../media/image5.svg"/><Relationship Id="rId26" Type="http://schemas.openxmlformats.org/officeDocument/2006/relationships/image" Target="../media/image5.png"/><Relationship Id="rId25" Type="http://schemas.openxmlformats.org/officeDocument/2006/relationships/image" Target="../media/image6.svg"/><Relationship Id="rId24" Type="http://schemas.openxmlformats.org/officeDocument/2006/relationships/image" Target="../media/image7.png"/><Relationship Id="rId23" Type="http://schemas.openxmlformats.org/officeDocument/2006/relationships/image" Target="../media/image14.svg"/><Relationship Id="rId22" Type="http://schemas.openxmlformats.org/officeDocument/2006/relationships/image" Target="../media/image15.png"/><Relationship Id="rId21" Type="http://schemas.openxmlformats.org/officeDocument/2006/relationships/image" Target="../media/image15.svg"/><Relationship Id="rId20" Type="http://schemas.openxmlformats.org/officeDocument/2006/relationships/image" Target="../media/image16.png"/><Relationship Id="rId2" Type="http://schemas.openxmlformats.org/officeDocument/2006/relationships/image" Target="../media/image2.png"/><Relationship Id="rId19" Type="http://schemas.openxmlformats.org/officeDocument/2006/relationships/image" Target="../media/image11.svg"/><Relationship Id="rId18" Type="http://schemas.openxmlformats.org/officeDocument/2006/relationships/image" Target="../media/image12.png"/><Relationship Id="rId17" Type="http://schemas.openxmlformats.org/officeDocument/2006/relationships/image" Target="../media/image17.svg"/><Relationship Id="rId16" Type="http://schemas.openxmlformats.org/officeDocument/2006/relationships/image" Target="../media/image18.png"/><Relationship Id="rId15" Type="http://schemas.openxmlformats.org/officeDocument/2006/relationships/image" Target="../media/image13.svg"/><Relationship Id="rId14" Type="http://schemas.openxmlformats.org/officeDocument/2006/relationships/image" Target="../media/image14.png"/><Relationship Id="rId13" Type="http://schemas.openxmlformats.org/officeDocument/2006/relationships/image" Target="../media/image9.svg"/><Relationship Id="rId12" Type="http://schemas.openxmlformats.org/officeDocument/2006/relationships/image" Target="../media/image10.png"/><Relationship Id="rId11" Type="http://schemas.openxmlformats.org/officeDocument/2006/relationships/image" Target="../media/image8.sv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9.png"/><Relationship Id="rId7" Type="http://schemas.openxmlformats.org/officeDocument/2006/relationships/image" Target="../media/image7.svg"/><Relationship Id="rId6" Type="http://schemas.openxmlformats.org/officeDocument/2006/relationships/image" Target="../media/image8.png"/><Relationship Id="rId5" Type="http://schemas.openxmlformats.org/officeDocument/2006/relationships/image" Target="../media/image1.svg"/><Relationship Id="rId4" Type="http://schemas.openxmlformats.org/officeDocument/2006/relationships/image" Target="../media/image1.png"/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6.png"/><Relationship Id="rId7" Type="http://schemas.openxmlformats.org/officeDocument/2006/relationships/image" Target="../media/image3.svg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Relationship Id="rId30" Type="http://schemas.openxmlformats.org/officeDocument/2006/relationships/image" Target="../media/image13.svg"/><Relationship Id="rId3" Type="http://schemas.openxmlformats.org/officeDocument/2006/relationships/image" Target="../media/image8.svg"/><Relationship Id="rId29" Type="http://schemas.openxmlformats.org/officeDocument/2006/relationships/image" Target="../media/image14.png"/><Relationship Id="rId28" Type="http://schemas.openxmlformats.org/officeDocument/2006/relationships/image" Target="../media/image9.svg"/><Relationship Id="rId27" Type="http://schemas.openxmlformats.org/officeDocument/2006/relationships/image" Target="../media/image10.png"/><Relationship Id="rId26" Type="http://schemas.openxmlformats.org/officeDocument/2006/relationships/image" Target="../media/image7.svg"/><Relationship Id="rId25" Type="http://schemas.openxmlformats.org/officeDocument/2006/relationships/image" Target="../media/image8.png"/><Relationship Id="rId24" Type="http://schemas.openxmlformats.org/officeDocument/2006/relationships/image" Target="../media/image14.svg"/><Relationship Id="rId23" Type="http://schemas.openxmlformats.org/officeDocument/2006/relationships/image" Target="../media/image15.png"/><Relationship Id="rId22" Type="http://schemas.openxmlformats.org/officeDocument/2006/relationships/image" Target="../media/image5.svg"/><Relationship Id="rId21" Type="http://schemas.openxmlformats.org/officeDocument/2006/relationships/image" Target="../media/image5.png"/><Relationship Id="rId20" Type="http://schemas.openxmlformats.org/officeDocument/2006/relationships/image" Target="../media/image6.svg"/><Relationship Id="rId2" Type="http://schemas.openxmlformats.org/officeDocument/2006/relationships/image" Target="../media/image9.png"/><Relationship Id="rId19" Type="http://schemas.openxmlformats.org/officeDocument/2006/relationships/image" Target="../media/image7.png"/><Relationship Id="rId18" Type="http://schemas.openxmlformats.org/officeDocument/2006/relationships/image" Target="../media/image4.svg"/><Relationship Id="rId17" Type="http://schemas.openxmlformats.org/officeDocument/2006/relationships/image" Target="../media/image4.png"/><Relationship Id="rId16" Type="http://schemas.openxmlformats.org/officeDocument/2006/relationships/image" Target="../media/image11.svg"/><Relationship Id="rId15" Type="http://schemas.openxmlformats.org/officeDocument/2006/relationships/image" Target="../media/image12.png"/><Relationship Id="rId14" Type="http://schemas.openxmlformats.org/officeDocument/2006/relationships/image" Target="../media/image16.svg"/><Relationship Id="rId13" Type="http://schemas.openxmlformats.org/officeDocument/2006/relationships/image" Target="../media/image17.png"/><Relationship Id="rId12" Type="http://schemas.openxmlformats.org/officeDocument/2006/relationships/image" Target="../media/image12.svg"/><Relationship Id="rId11" Type="http://schemas.openxmlformats.org/officeDocument/2006/relationships/image" Target="../media/image13.png"/><Relationship Id="rId10" Type="http://schemas.openxmlformats.org/officeDocument/2006/relationships/image" Target="../media/image10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4.png"/><Relationship Id="rId7" Type="http://schemas.openxmlformats.org/officeDocument/2006/relationships/image" Target="../media/image3.svg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Relationship Id="rId34" Type="http://schemas.openxmlformats.org/officeDocument/2006/relationships/image" Target="../media/image16.svg"/><Relationship Id="rId33" Type="http://schemas.openxmlformats.org/officeDocument/2006/relationships/image" Target="../media/image17.png"/><Relationship Id="rId32" Type="http://schemas.openxmlformats.org/officeDocument/2006/relationships/image" Target="../media/image15.svg"/><Relationship Id="rId31" Type="http://schemas.openxmlformats.org/officeDocument/2006/relationships/image" Target="../media/image16.png"/><Relationship Id="rId30" Type="http://schemas.openxmlformats.org/officeDocument/2006/relationships/image" Target="../media/image14.svg"/><Relationship Id="rId3" Type="http://schemas.openxmlformats.org/officeDocument/2006/relationships/image" Target="../media/image1.svg"/><Relationship Id="rId29" Type="http://schemas.openxmlformats.org/officeDocument/2006/relationships/image" Target="../media/image15.png"/><Relationship Id="rId28" Type="http://schemas.openxmlformats.org/officeDocument/2006/relationships/image" Target="../media/image13.svg"/><Relationship Id="rId27" Type="http://schemas.openxmlformats.org/officeDocument/2006/relationships/image" Target="../media/image14.png"/><Relationship Id="rId26" Type="http://schemas.openxmlformats.org/officeDocument/2006/relationships/image" Target="../media/image12.svg"/><Relationship Id="rId25" Type="http://schemas.openxmlformats.org/officeDocument/2006/relationships/image" Target="../media/image13.png"/><Relationship Id="rId24" Type="http://schemas.openxmlformats.org/officeDocument/2006/relationships/image" Target="../media/image11.svg"/><Relationship Id="rId23" Type="http://schemas.openxmlformats.org/officeDocument/2006/relationships/image" Target="../media/image12.png"/><Relationship Id="rId22" Type="http://schemas.openxmlformats.org/officeDocument/2006/relationships/image" Target="../media/image10.svg"/><Relationship Id="rId21" Type="http://schemas.openxmlformats.org/officeDocument/2006/relationships/image" Target="../media/image11.png"/><Relationship Id="rId20" Type="http://schemas.openxmlformats.org/officeDocument/2006/relationships/image" Target="../media/image9.svg"/><Relationship Id="rId2" Type="http://schemas.openxmlformats.org/officeDocument/2006/relationships/image" Target="../media/image1.png"/><Relationship Id="rId19" Type="http://schemas.openxmlformats.org/officeDocument/2006/relationships/image" Target="../media/image10.png"/><Relationship Id="rId18" Type="http://schemas.openxmlformats.org/officeDocument/2006/relationships/image" Target="../media/image8.svg"/><Relationship Id="rId17" Type="http://schemas.openxmlformats.org/officeDocument/2006/relationships/image" Target="../media/image9.png"/><Relationship Id="rId16" Type="http://schemas.openxmlformats.org/officeDocument/2006/relationships/image" Target="../media/image7.svg"/><Relationship Id="rId15" Type="http://schemas.openxmlformats.org/officeDocument/2006/relationships/image" Target="../media/image8.png"/><Relationship Id="rId14" Type="http://schemas.openxmlformats.org/officeDocument/2006/relationships/image" Target="../media/image6.sv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svg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6.png"/><Relationship Id="rId7" Type="http://schemas.openxmlformats.org/officeDocument/2006/relationships/image" Target="../media/image3.svg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2.png"/><Relationship Id="rId30" Type="http://schemas.openxmlformats.org/officeDocument/2006/relationships/image" Target="../media/image13.svg"/><Relationship Id="rId3" Type="http://schemas.openxmlformats.org/officeDocument/2006/relationships/image" Target="../media/image8.svg"/><Relationship Id="rId29" Type="http://schemas.openxmlformats.org/officeDocument/2006/relationships/image" Target="../media/image14.png"/><Relationship Id="rId28" Type="http://schemas.openxmlformats.org/officeDocument/2006/relationships/image" Target="../media/image9.svg"/><Relationship Id="rId27" Type="http://schemas.openxmlformats.org/officeDocument/2006/relationships/image" Target="../media/image10.png"/><Relationship Id="rId26" Type="http://schemas.openxmlformats.org/officeDocument/2006/relationships/image" Target="../media/image7.svg"/><Relationship Id="rId25" Type="http://schemas.openxmlformats.org/officeDocument/2006/relationships/image" Target="../media/image8.png"/><Relationship Id="rId24" Type="http://schemas.openxmlformats.org/officeDocument/2006/relationships/image" Target="../media/image14.svg"/><Relationship Id="rId23" Type="http://schemas.openxmlformats.org/officeDocument/2006/relationships/image" Target="../media/image15.png"/><Relationship Id="rId22" Type="http://schemas.openxmlformats.org/officeDocument/2006/relationships/image" Target="../media/image5.svg"/><Relationship Id="rId21" Type="http://schemas.openxmlformats.org/officeDocument/2006/relationships/image" Target="../media/image5.png"/><Relationship Id="rId20" Type="http://schemas.openxmlformats.org/officeDocument/2006/relationships/image" Target="../media/image6.svg"/><Relationship Id="rId2" Type="http://schemas.openxmlformats.org/officeDocument/2006/relationships/image" Target="../media/image9.png"/><Relationship Id="rId19" Type="http://schemas.openxmlformats.org/officeDocument/2006/relationships/image" Target="../media/image7.png"/><Relationship Id="rId18" Type="http://schemas.openxmlformats.org/officeDocument/2006/relationships/image" Target="../media/image4.svg"/><Relationship Id="rId17" Type="http://schemas.openxmlformats.org/officeDocument/2006/relationships/image" Target="../media/image4.png"/><Relationship Id="rId16" Type="http://schemas.openxmlformats.org/officeDocument/2006/relationships/image" Target="../media/image11.svg"/><Relationship Id="rId15" Type="http://schemas.openxmlformats.org/officeDocument/2006/relationships/image" Target="../media/image12.png"/><Relationship Id="rId14" Type="http://schemas.openxmlformats.org/officeDocument/2006/relationships/image" Target="../media/image16.svg"/><Relationship Id="rId13" Type="http://schemas.openxmlformats.org/officeDocument/2006/relationships/image" Target="../media/image17.png"/><Relationship Id="rId12" Type="http://schemas.openxmlformats.org/officeDocument/2006/relationships/image" Target="../media/image12.svg"/><Relationship Id="rId11" Type="http://schemas.openxmlformats.org/officeDocument/2006/relationships/image" Target="../media/image13.png"/><Relationship Id="rId10" Type="http://schemas.openxmlformats.org/officeDocument/2006/relationships/image" Target="../media/image10.sv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svg"/><Relationship Id="rId8" Type="http://schemas.openxmlformats.org/officeDocument/2006/relationships/image" Target="../media/image8.png"/><Relationship Id="rId7" Type="http://schemas.openxmlformats.org/officeDocument/2006/relationships/image" Target="../media/image1.svg"/><Relationship Id="rId6" Type="http://schemas.openxmlformats.org/officeDocument/2006/relationships/image" Target="../media/image1.png"/><Relationship Id="rId5" Type="http://schemas.openxmlformats.org/officeDocument/2006/relationships/image" Target="../media/image4.svg"/><Relationship Id="rId4" Type="http://schemas.openxmlformats.org/officeDocument/2006/relationships/image" Target="../media/image4.png"/><Relationship Id="rId3" Type="http://schemas.openxmlformats.org/officeDocument/2006/relationships/image" Target="../media/image2.svg"/><Relationship Id="rId27" Type="http://schemas.openxmlformats.org/officeDocument/2006/relationships/image" Target="../media/image5.svg"/><Relationship Id="rId26" Type="http://schemas.openxmlformats.org/officeDocument/2006/relationships/image" Target="../media/image5.png"/><Relationship Id="rId25" Type="http://schemas.openxmlformats.org/officeDocument/2006/relationships/image" Target="../media/image6.svg"/><Relationship Id="rId24" Type="http://schemas.openxmlformats.org/officeDocument/2006/relationships/image" Target="../media/image7.png"/><Relationship Id="rId23" Type="http://schemas.openxmlformats.org/officeDocument/2006/relationships/image" Target="../media/image14.svg"/><Relationship Id="rId22" Type="http://schemas.openxmlformats.org/officeDocument/2006/relationships/image" Target="../media/image15.png"/><Relationship Id="rId21" Type="http://schemas.openxmlformats.org/officeDocument/2006/relationships/image" Target="../media/image15.svg"/><Relationship Id="rId20" Type="http://schemas.openxmlformats.org/officeDocument/2006/relationships/image" Target="../media/image16.png"/><Relationship Id="rId2" Type="http://schemas.openxmlformats.org/officeDocument/2006/relationships/image" Target="../media/image2.png"/><Relationship Id="rId19" Type="http://schemas.openxmlformats.org/officeDocument/2006/relationships/image" Target="../media/image11.svg"/><Relationship Id="rId18" Type="http://schemas.openxmlformats.org/officeDocument/2006/relationships/image" Target="../media/image12.png"/><Relationship Id="rId17" Type="http://schemas.openxmlformats.org/officeDocument/2006/relationships/image" Target="../media/image17.svg"/><Relationship Id="rId16" Type="http://schemas.openxmlformats.org/officeDocument/2006/relationships/image" Target="../media/image18.png"/><Relationship Id="rId15" Type="http://schemas.openxmlformats.org/officeDocument/2006/relationships/image" Target="../media/image13.svg"/><Relationship Id="rId14" Type="http://schemas.openxmlformats.org/officeDocument/2006/relationships/image" Target="../media/image14.png"/><Relationship Id="rId13" Type="http://schemas.openxmlformats.org/officeDocument/2006/relationships/image" Target="../media/image9.svg"/><Relationship Id="rId12" Type="http://schemas.openxmlformats.org/officeDocument/2006/relationships/image" Target="../media/image10.png"/><Relationship Id="rId11" Type="http://schemas.openxmlformats.org/officeDocument/2006/relationships/image" Target="../media/image8.sv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9.png"/><Relationship Id="rId7" Type="http://schemas.openxmlformats.org/officeDocument/2006/relationships/image" Target="../media/image7.svg"/><Relationship Id="rId6" Type="http://schemas.openxmlformats.org/officeDocument/2006/relationships/image" Target="../media/image8.png"/><Relationship Id="rId5" Type="http://schemas.openxmlformats.org/officeDocument/2006/relationships/image" Target="../media/image1.svg"/><Relationship Id="rId4" Type="http://schemas.openxmlformats.org/officeDocument/2006/relationships/image" Target="../media/image1.png"/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svg"/><Relationship Id="rId8" Type="http://schemas.openxmlformats.org/officeDocument/2006/relationships/image" Target="../media/image8.png"/><Relationship Id="rId7" Type="http://schemas.openxmlformats.org/officeDocument/2006/relationships/image" Target="../media/image1.svg"/><Relationship Id="rId6" Type="http://schemas.openxmlformats.org/officeDocument/2006/relationships/image" Target="../media/image1.png"/><Relationship Id="rId5" Type="http://schemas.openxmlformats.org/officeDocument/2006/relationships/image" Target="../media/image4.svg"/><Relationship Id="rId4" Type="http://schemas.openxmlformats.org/officeDocument/2006/relationships/image" Target="../media/image4.png"/><Relationship Id="rId3" Type="http://schemas.openxmlformats.org/officeDocument/2006/relationships/image" Target="../media/image2.svg"/><Relationship Id="rId27" Type="http://schemas.openxmlformats.org/officeDocument/2006/relationships/image" Target="../media/image5.svg"/><Relationship Id="rId26" Type="http://schemas.openxmlformats.org/officeDocument/2006/relationships/image" Target="../media/image5.png"/><Relationship Id="rId25" Type="http://schemas.openxmlformats.org/officeDocument/2006/relationships/image" Target="../media/image6.svg"/><Relationship Id="rId24" Type="http://schemas.openxmlformats.org/officeDocument/2006/relationships/image" Target="../media/image7.png"/><Relationship Id="rId23" Type="http://schemas.openxmlformats.org/officeDocument/2006/relationships/image" Target="../media/image14.svg"/><Relationship Id="rId22" Type="http://schemas.openxmlformats.org/officeDocument/2006/relationships/image" Target="../media/image15.png"/><Relationship Id="rId21" Type="http://schemas.openxmlformats.org/officeDocument/2006/relationships/image" Target="../media/image15.svg"/><Relationship Id="rId20" Type="http://schemas.openxmlformats.org/officeDocument/2006/relationships/image" Target="../media/image16.png"/><Relationship Id="rId2" Type="http://schemas.openxmlformats.org/officeDocument/2006/relationships/image" Target="../media/image2.png"/><Relationship Id="rId19" Type="http://schemas.openxmlformats.org/officeDocument/2006/relationships/image" Target="../media/image11.svg"/><Relationship Id="rId18" Type="http://schemas.openxmlformats.org/officeDocument/2006/relationships/image" Target="../media/image12.png"/><Relationship Id="rId17" Type="http://schemas.openxmlformats.org/officeDocument/2006/relationships/image" Target="../media/image17.svg"/><Relationship Id="rId16" Type="http://schemas.openxmlformats.org/officeDocument/2006/relationships/image" Target="../media/image18.png"/><Relationship Id="rId15" Type="http://schemas.openxmlformats.org/officeDocument/2006/relationships/image" Target="../media/image13.svg"/><Relationship Id="rId14" Type="http://schemas.openxmlformats.org/officeDocument/2006/relationships/image" Target="../media/image14.png"/><Relationship Id="rId13" Type="http://schemas.openxmlformats.org/officeDocument/2006/relationships/image" Target="../media/image9.svg"/><Relationship Id="rId12" Type="http://schemas.openxmlformats.org/officeDocument/2006/relationships/image" Target="../media/image10.png"/><Relationship Id="rId11" Type="http://schemas.openxmlformats.org/officeDocument/2006/relationships/image" Target="../media/image8.sv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9.png"/><Relationship Id="rId7" Type="http://schemas.openxmlformats.org/officeDocument/2006/relationships/image" Target="../media/image7.svg"/><Relationship Id="rId6" Type="http://schemas.openxmlformats.org/officeDocument/2006/relationships/image" Target="../media/image8.png"/><Relationship Id="rId5" Type="http://schemas.openxmlformats.org/officeDocument/2006/relationships/image" Target="../media/image1.svg"/><Relationship Id="rId4" Type="http://schemas.openxmlformats.org/officeDocument/2006/relationships/image" Target="../media/image1.png"/><Relationship Id="rId3" Type="http://schemas.openxmlformats.org/officeDocument/2006/relationships/image" Target="../media/image12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-258445" y="35560"/>
            <a:ext cx="12480290" cy="7049135"/>
            <a:chOff x="-407" y="56"/>
            <a:chExt cx="19654" cy="11101"/>
          </a:xfrm>
        </p:grpSpPr>
        <p:pic>
          <p:nvPicPr>
            <p:cNvPr id="39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17375" y="4432"/>
              <a:ext cx="1479" cy="6054"/>
            </a:xfrm>
            <a:prstGeom prst="rect">
              <a:avLst/>
            </a:prstGeom>
          </p:spPr>
        </p:pic>
        <p:pic>
          <p:nvPicPr>
            <p:cNvPr id="40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34" y="590"/>
              <a:ext cx="15883" cy="99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8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04" y="8302"/>
              <a:ext cx="2616" cy="2259"/>
            </a:xfrm>
            <a:prstGeom prst="rect">
              <a:avLst/>
            </a:prstGeom>
          </p:spPr>
        </p:pic>
        <p:pic>
          <p:nvPicPr>
            <p:cNvPr id="32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429" y="6253"/>
              <a:ext cx="7818" cy="490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877" y="369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稻壳卡米设计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000" y="9528"/>
              <a:ext cx="586" cy="8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稻壳卡米设计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479" y="5300"/>
              <a:ext cx="4287" cy="5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" name="稻壳卡米设计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464" y="56"/>
              <a:ext cx="2789" cy="3253"/>
            </a:xfrm>
            <a:prstGeom prst="rect">
              <a:avLst/>
            </a:prstGeom>
          </p:spPr>
        </p:pic>
        <p:pic>
          <p:nvPicPr>
            <p:cNvPr id="37" name="稻壳卡米设计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64" y="3972"/>
              <a:ext cx="2009" cy="5313"/>
            </a:xfrm>
            <a:prstGeom prst="rect">
              <a:avLst/>
            </a:prstGeom>
          </p:spPr>
        </p:pic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024" y="59"/>
              <a:ext cx="4487" cy="25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稻壳卡米设计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095" y="3562"/>
              <a:ext cx="3302" cy="566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" name="稻壳卡米设计"/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29" y="8168"/>
              <a:ext cx="4121" cy="2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4" name="稻壳卡米设计"/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8127" y="8088"/>
              <a:ext cx="1950" cy="1950"/>
            </a:xfrm>
            <a:prstGeom prst="rect">
              <a:avLst/>
            </a:prstGeom>
          </p:spPr>
        </p:pic>
        <p:pic>
          <p:nvPicPr>
            <p:cNvPr id="45" name="稻壳卡米设计"/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20280000">
              <a:off x="12759" y="1202"/>
              <a:ext cx="1382" cy="790"/>
            </a:xfrm>
            <a:prstGeom prst="rect">
              <a:avLst/>
            </a:prstGeom>
          </p:spPr>
        </p:pic>
        <p:pic>
          <p:nvPicPr>
            <p:cNvPr id="48" name="稻壳卡米设计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4657" y="301"/>
              <a:ext cx="3924" cy="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稻壳卡米设计"/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-407" y="5377"/>
              <a:ext cx="3841" cy="38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稻壳卡米设计"/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37" y="504"/>
              <a:ext cx="2946" cy="33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-258445" y="35560"/>
            <a:ext cx="12480290" cy="7049135"/>
            <a:chOff x="-407" y="56"/>
            <a:chExt cx="19654" cy="11101"/>
          </a:xfrm>
        </p:grpSpPr>
        <p:pic>
          <p:nvPicPr>
            <p:cNvPr id="39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17375" y="4432"/>
              <a:ext cx="1479" cy="6054"/>
            </a:xfrm>
            <a:prstGeom prst="rect">
              <a:avLst/>
            </a:prstGeom>
          </p:spPr>
        </p:pic>
        <p:pic>
          <p:nvPicPr>
            <p:cNvPr id="40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34" y="590"/>
              <a:ext cx="15883" cy="99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8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04" y="8302"/>
              <a:ext cx="2616" cy="2259"/>
            </a:xfrm>
            <a:prstGeom prst="rect">
              <a:avLst/>
            </a:prstGeom>
          </p:spPr>
        </p:pic>
        <p:pic>
          <p:nvPicPr>
            <p:cNvPr id="32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429" y="6253"/>
              <a:ext cx="7818" cy="490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877" y="369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稻壳卡米设计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000" y="9528"/>
              <a:ext cx="586" cy="8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稻壳卡米设计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479" y="5300"/>
              <a:ext cx="4287" cy="5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" name="稻壳卡米设计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464" y="56"/>
              <a:ext cx="2789" cy="3253"/>
            </a:xfrm>
            <a:prstGeom prst="rect">
              <a:avLst/>
            </a:prstGeom>
          </p:spPr>
        </p:pic>
        <p:pic>
          <p:nvPicPr>
            <p:cNvPr id="37" name="稻壳卡米设计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64" y="3972"/>
              <a:ext cx="2009" cy="5313"/>
            </a:xfrm>
            <a:prstGeom prst="rect">
              <a:avLst/>
            </a:prstGeom>
          </p:spPr>
        </p:pic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024" y="59"/>
              <a:ext cx="4487" cy="25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稻壳卡米设计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095" y="3562"/>
              <a:ext cx="3302" cy="566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" name="稻壳卡米设计"/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29" y="8168"/>
              <a:ext cx="4121" cy="2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4" name="稻壳卡米设计"/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8127" y="8088"/>
              <a:ext cx="1950" cy="1950"/>
            </a:xfrm>
            <a:prstGeom prst="rect">
              <a:avLst/>
            </a:prstGeom>
          </p:spPr>
        </p:pic>
        <p:pic>
          <p:nvPicPr>
            <p:cNvPr id="45" name="稻壳卡米设计"/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20280000">
              <a:off x="12759" y="1202"/>
              <a:ext cx="1382" cy="790"/>
            </a:xfrm>
            <a:prstGeom prst="rect">
              <a:avLst/>
            </a:prstGeom>
          </p:spPr>
        </p:pic>
        <p:pic>
          <p:nvPicPr>
            <p:cNvPr id="48" name="稻壳卡米设计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4657" y="301"/>
              <a:ext cx="3924" cy="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稻壳卡米设计"/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-407" y="5377"/>
              <a:ext cx="3841" cy="38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稻壳卡米设计"/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37" y="504"/>
              <a:ext cx="2946" cy="33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稻壳卡米设计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765" y="3315970"/>
            <a:ext cx="1275715" cy="3373755"/>
          </a:xfrm>
          <a:prstGeom prst="rect">
            <a:avLst/>
          </a:prstGeom>
        </p:spPr>
      </p:pic>
      <p:pic>
        <p:nvPicPr>
          <p:cNvPr id="40" name="稻壳卡米设计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5090" y="374650"/>
            <a:ext cx="10085705" cy="6327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稻壳卡米设计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6540" y="5271770"/>
            <a:ext cx="1661160" cy="1434465"/>
          </a:xfrm>
          <a:prstGeom prst="rect">
            <a:avLst/>
          </a:prstGeom>
        </p:spPr>
      </p:pic>
      <p:pic>
        <p:nvPicPr>
          <p:cNvPr id="7" name="稻壳卡米设计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985000" y="6050280"/>
            <a:ext cx="372110" cy="553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稻壳卡米设计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4200" y="2722245"/>
            <a:ext cx="2096770" cy="35947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稻壳卡米设计"/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60645" y="5135880"/>
            <a:ext cx="1238250" cy="1238250"/>
          </a:xfrm>
          <a:prstGeom prst="rect">
            <a:avLst/>
          </a:prstGeom>
        </p:spPr>
      </p:pic>
      <p:pic>
        <p:nvPicPr>
          <p:cNvPr id="27" name="稻壳卡米设计"/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1495" y="320040"/>
            <a:ext cx="1870710" cy="21259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稻壳卡米设计"/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5415" y="4662805"/>
            <a:ext cx="2616835" cy="1714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 userDrawn="1"/>
        </p:nvGrpSpPr>
        <p:grpSpPr>
          <a:xfrm>
            <a:off x="7634605" y="2663190"/>
            <a:ext cx="4555490" cy="4532630"/>
            <a:chOff x="13278" y="5444"/>
            <a:chExt cx="6144" cy="6113"/>
          </a:xfrm>
        </p:grpSpPr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3278" y="7703"/>
              <a:ext cx="6144" cy="3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稻壳卡米设计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5871" y="6550"/>
              <a:ext cx="3245" cy="4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稻壳卡米设计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6952" y="544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2" name="稻壳卡米设计"/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551670" y="349885"/>
            <a:ext cx="2771140" cy="22009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稻壳卡米设计"/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087370" y="-59690"/>
            <a:ext cx="1946910" cy="227203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6381115" y="144780"/>
            <a:ext cx="2660015" cy="1513205"/>
            <a:chOff x="2799" y="1359"/>
            <a:chExt cx="4486" cy="2552"/>
          </a:xfrm>
        </p:grpSpPr>
        <p:pic>
          <p:nvPicPr>
            <p:cNvPr id="11" name="稻壳卡米设计"/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2799" y="1359"/>
              <a:ext cx="4487" cy="25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稻壳卡米设计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 rot="20280000">
              <a:off x="5534" y="2502"/>
              <a:ext cx="1382" cy="79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37820" y="207010"/>
            <a:ext cx="12692380" cy="7131685"/>
            <a:chOff x="-532" y="326"/>
            <a:chExt cx="19988" cy="11231"/>
          </a:xfrm>
        </p:grpSpPr>
        <p:pic>
          <p:nvPicPr>
            <p:cNvPr id="8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59" y="614"/>
              <a:ext cx="11851" cy="999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278" y="7703"/>
              <a:ext cx="6144" cy="3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7375" y="4432"/>
              <a:ext cx="1479" cy="6054"/>
            </a:xfrm>
            <a:prstGeom prst="rect">
              <a:avLst/>
            </a:prstGeom>
          </p:spPr>
        </p:pic>
        <p:pic>
          <p:nvPicPr>
            <p:cNvPr id="21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62" y="531"/>
              <a:ext cx="3066" cy="3578"/>
            </a:xfrm>
            <a:prstGeom prst="rect">
              <a:avLst/>
            </a:prstGeom>
          </p:spPr>
        </p:pic>
        <p:pic>
          <p:nvPicPr>
            <p:cNvPr id="19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39" y="5222"/>
              <a:ext cx="2009" cy="5313"/>
            </a:xfrm>
            <a:prstGeom prst="rect">
              <a:avLst/>
            </a:prstGeom>
          </p:spPr>
        </p:pic>
        <p:pic>
          <p:nvPicPr>
            <p:cNvPr id="9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84" y="2089"/>
              <a:ext cx="4877" cy="73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0" name="组合 9"/>
            <p:cNvGrpSpPr/>
            <p:nvPr/>
          </p:nvGrpSpPr>
          <p:grpSpPr>
            <a:xfrm>
              <a:off x="3174" y="1228"/>
              <a:ext cx="3486" cy="1983"/>
              <a:chOff x="2799" y="1359"/>
              <a:chExt cx="4486" cy="2552"/>
            </a:xfrm>
          </p:grpSpPr>
          <p:pic>
            <p:nvPicPr>
              <p:cNvPr id="11" name="稻壳卡米设计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799" y="1359"/>
                <a:ext cx="4487" cy="255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" name="稻壳卡米设计"/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0280000">
                <a:off x="5534" y="2502"/>
                <a:ext cx="1382" cy="790"/>
              </a:xfrm>
              <a:prstGeom prst="rect">
                <a:avLst/>
              </a:prstGeom>
            </p:spPr>
          </p:pic>
        </p:grpSp>
        <p:pic>
          <p:nvPicPr>
            <p:cNvPr id="13" name="稻壳卡米设计"/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19860000">
              <a:off x="1553" y="3430"/>
              <a:ext cx="1197" cy="798"/>
            </a:xfrm>
            <a:prstGeom prst="rect">
              <a:avLst/>
            </a:prstGeom>
          </p:spPr>
        </p:pic>
        <p:pic>
          <p:nvPicPr>
            <p:cNvPr id="18" name="稻壳卡米设计"/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704" y="7618"/>
              <a:ext cx="4121" cy="2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稻壳卡米设计"/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-532" y="5852"/>
              <a:ext cx="3841" cy="38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稻壳卡米设计"/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5532" y="326"/>
              <a:ext cx="3924" cy="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稻壳卡米设计"/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5871" y="6550"/>
              <a:ext cx="3245" cy="4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稻壳卡米设计"/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16952" y="544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稻壳卡米设计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65895" y="194945"/>
            <a:ext cx="1238250" cy="1238250"/>
          </a:xfrm>
          <a:prstGeom prst="rect">
            <a:avLst/>
          </a:prstGeom>
        </p:spPr>
      </p:pic>
      <p:pic>
        <p:nvPicPr>
          <p:cNvPr id="39" name="稻壳卡米设计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991215" y="2366010"/>
            <a:ext cx="939165" cy="3844290"/>
          </a:xfrm>
          <a:prstGeom prst="rect">
            <a:avLst/>
          </a:prstGeom>
        </p:spPr>
      </p:pic>
      <p:pic>
        <p:nvPicPr>
          <p:cNvPr id="8" name="稻壳卡米设计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9650" y="63500"/>
            <a:ext cx="1771015" cy="2065655"/>
          </a:xfrm>
          <a:prstGeom prst="rect">
            <a:avLst/>
          </a:prstGeom>
        </p:spPr>
      </p:pic>
      <p:pic>
        <p:nvPicPr>
          <p:cNvPr id="9" name="稻壳卡米设计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5580" y="3446145"/>
            <a:ext cx="1275715" cy="3373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稻壳卡米设计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765" y="3315970"/>
            <a:ext cx="1275715" cy="3373755"/>
          </a:xfrm>
          <a:prstGeom prst="rect">
            <a:avLst/>
          </a:prstGeom>
        </p:spPr>
      </p:pic>
      <p:pic>
        <p:nvPicPr>
          <p:cNvPr id="40" name="稻壳卡米设计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5090" y="374650"/>
            <a:ext cx="10085705" cy="6327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稻壳卡米设计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6540" y="5271770"/>
            <a:ext cx="1661160" cy="1434465"/>
          </a:xfrm>
          <a:prstGeom prst="rect">
            <a:avLst/>
          </a:prstGeom>
        </p:spPr>
      </p:pic>
      <p:pic>
        <p:nvPicPr>
          <p:cNvPr id="7" name="稻壳卡米设计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985000" y="6050280"/>
            <a:ext cx="372110" cy="553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稻壳卡米设计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4200" y="2722245"/>
            <a:ext cx="2096770" cy="35947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稻壳卡米设计"/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60645" y="5135880"/>
            <a:ext cx="1238250" cy="1238250"/>
          </a:xfrm>
          <a:prstGeom prst="rect">
            <a:avLst/>
          </a:prstGeom>
        </p:spPr>
      </p:pic>
      <p:pic>
        <p:nvPicPr>
          <p:cNvPr id="27" name="稻壳卡米设计"/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1495" y="320040"/>
            <a:ext cx="1870710" cy="21259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稻壳卡米设计"/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5415" y="4662805"/>
            <a:ext cx="2616835" cy="1714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 userDrawn="1"/>
        </p:nvGrpSpPr>
        <p:grpSpPr>
          <a:xfrm>
            <a:off x="7634605" y="2663190"/>
            <a:ext cx="4555490" cy="4532630"/>
            <a:chOff x="13278" y="5444"/>
            <a:chExt cx="6144" cy="6113"/>
          </a:xfrm>
        </p:grpSpPr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3278" y="7703"/>
              <a:ext cx="6144" cy="3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稻壳卡米设计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5871" y="6550"/>
              <a:ext cx="3245" cy="4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稻壳卡米设计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6952" y="544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2" name="稻壳卡米设计"/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551670" y="349885"/>
            <a:ext cx="2771140" cy="22009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稻壳卡米设计"/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087370" y="-59690"/>
            <a:ext cx="1946910" cy="227203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6381115" y="144780"/>
            <a:ext cx="2660015" cy="1513205"/>
            <a:chOff x="2799" y="1359"/>
            <a:chExt cx="4486" cy="2552"/>
          </a:xfrm>
        </p:grpSpPr>
        <p:pic>
          <p:nvPicPr>
            <p:cNvPr id="11" name="稻壳卡米设计"/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2799" y="1359"/>
              <a:ext cx="4487" cy="25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稻壳卡米设计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 rot="20280000">
              <a:off x="5534" y="2502"/>
              <a:ext cx="1382" cy="79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-258445" y="35560"/>
            <a:ext cx="12480290" cy="7049135"/>
            <a:chOff x="-407" y="56"/>
            <a:chExt cx="19654" cy="11101"/>
          </a:xfrm>
        </p:grpSpPr>
        <p:pic>
          <p:nvPicPr>
            <p:cNvPr id="39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17375" y="4432"/>
              <a:ext cx="1479" cy="6054"/>
            </a:xfrm>
            <a:prstGeom prst="rect">
              <a:avLst/>
            </a:prstGeom>
          </p:spPr>
        </p:pic>
        <p:pic>
          <p:nvPicPr>
            <p:cNvPr id="40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34" y="590"/>
              <a:ext cx="15883" cy="99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8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04" y="8302"/>
              <a:ext cx="2616" cy="2259"/>
            </a:xfrm>
            <a:prstGeom prst="rect">
              <a:avLst/>
            </a:prstGeom>
          </p:spPr>
        </p:pic>
        <p:pic>
          <p:nvPicPr>
            <p:cNvPr id="32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1429" y="6253"/>
              <a:ext cx="7818" cy="490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5877" y="369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稻壳卡米设计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000" y="9528"/>
              <a:ext cx="586" cy="8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稻壳卡米设计"/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4479" y="5300"/>
              <a:ext cx="4287" cy="5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6" name="稻壳卡米设计"/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464" y="56"/>
              <a:ext cx="2789" cy="3253"/>
            </a:xfrm>
            <a:prstGeom prst="rect">
              <a:avLst/>
            </a:prstGeom>
          </p:spPr>
        </p:pic>
        <p:pic>
          <p:nvPicPr>
            <p:cNvPr id="37" name="稻壳卡米设计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64" y="3972"/>
              <a:ext cx="2009" cy="5313"/>
            </a:xfrm>
            <a:prstGeom prst="rect">
              <a:avLst/>
            </a:prstGeom>
          </p:spPr>
        </p:pic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0024" y="59"/>
              <a:ext cx="4487" cy="25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3" name="稻壳卡米设计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095" y="3562"/>
              <a:ext cx="3302" cy="566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" name="稻壳卡米设计"/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329" y="8168"/>
              <a:ext cx="4121" cy="2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4" name="稻壳卡米设计"/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8127" y="8088"/>
              <a:ext cx="1950" cy="1950"/>
            </a:xfrm>
            <a:prstGeom prst="rect">
              <a:avLst/>
            </a:prstGeom>
          </p:spPr>
        </p:pic>
        <p:pic>
          <p:nvPicPr>
            <p:cNvPr id="45" name="稻壳卡米设计"/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 rot="20280000">
              <a:off x="12759" y="1202"/>
              <a:ext cx="1382" cy="790"/>
            </a:xfrm>
            <a:prstGeom prst="rect">
              <a:avLst/>
            </a:prstGeom>
          </p:spPr>
        </p:pic>
        <p:pic>
          <p:nvPicPr>
            <p:cNvPr id="48" name="稻壳卡米设计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14657" y="301"/>
              <a:ext cx="3924" cy="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0" name="稻壳卡米设计"/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-407" y="5377"/>
              <a:ext cx="3841" cy="38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稻壳卡米设计"/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837" y="504"/>
              <a:ext cx="2946" cy="334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稻壳卡米设计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765" y="3315970"/>
            <a:ext cx="1275715" cy="3373755"/>
          </a:xfrm>
          <a:prstGeom prst="rect">
            <a:avLst/>
          </a:prstGeom>
        </p:spPr>
      </p:pic>
      <p:pic>
        <p:nvPicPr>
          <p:cNvPr id="40" name="稻壳卡米设计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55090" y="374650"/>
            <a:ext cx="10085705" cy="6327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" name="稻壳卡米设计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96540" y="5271770"/>
            <a:ext cx="1661160" cy="1434465"/>
          </a:xfrm>
          <a:prstGeom prst="rect">
            <a:avLst/>
          </a:prstGeom>
        </p:spPr>
      </p:pic>
      <p:pic>
        <p:nvPicPr>
          <p:cNvPr id="7" name="稻壳卡米设计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985000" y="6050280"/>
            <a:ext cx="372110" cy="553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稻壳卡米设计"/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4200" y="2722245"/>
            <a:ext cx="2096770" cy="35947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稻壳卡米设计"/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60645" y="5135880"/>
            <a:ext cx="1238250" cy="1238250"/>
          </a:xfrm>
          <a:prstGeom prst="rect">
            <a:avLst/>
          </a:prstGeom>
        </p:spPr>
      </p:pic>
      <p:pic>
        <p:nvPicPr>
          <p:cNvPr id="27" name="稻壳卡米设计"/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31495" y="320040"/>
            <a:ext cx="1870710" cy="21259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稻壳卡米设计"/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45415" y="4662805"/>
            <a:ext cx="2616835" cy="17145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 userDrawn="1"/>
        </p:nvGrpSpPr>
        <p:grpSpPr>
          <a:xfrm>
            <a:off x="7634605" y="2663190"/>
            <a:ext cx="4555490" cy="4532630"/>
            <a:chOff x="13278" y="5444"/>
            <a:chExt cx="6144" cy="6113"/>
          </a:xfrm>
        </p:grpSpPr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3278" y="7703"/>
              <a:ext cx="6144" cy="3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稻壳卡米设计"/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5871" y="6550"/>
              <a:ext cx="3245" cy="4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稻壳卡米设计"/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6952" y="544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2" name="稻壳卡米设计"/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9551670" y="349885"/>
            <a:ext cx="2771140" cy="22009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稻壳卡米设计"/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087370" y="-59690"/>
            <a:ext cx="1946910" cy="227203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6381115" y="144780"/>
            <a:ext cx="2660015" cy="1513205"/>
            <a:chOff x="2799" y="1359"/>
            <a:chExt cx="4486" cy="2552"/>
          </a:xfrm>
        </p:grpSpPr>
        <p:pic>
          <p:nvPicPr>
            <p:cNvPr id="11" name="稻壳卡米设计"/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2799" y="1359"/>
              <a:ext cx="4487" cy="25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稻壳卡米设计"/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 rot="20280000">
              <a:off x="5534" y="2502"/>
              <a:ext cx="1382" cy="79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37820" y="207010"/>
            <a:ext cx="12692380" cy="7131685"/>
            <a:chOff x="-532" y="326"/>
            <a:chExt cx="19988" cy="11231"/>
          </a:xfrm>
        </p:grpSpPr>
        <p:pic>
          <p:nvPicPr>
            <p:cNvPr id="8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59" y="614"/>
              <a:ext cx="11851" cy="999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278" y="7703"/>
              <a:ext cx="6144" cy="3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7375" y="4432"/>
              <a:ext cx="1479" cy="6054"/>
            </a:xfrm>
            <a:prstGeom prst="rect">
              <a:avLst/>
            </a:prstGeom>
          </p:spPr>
        </p:pic>
        <p:pic>
          <p:nvPicPr>
            <p:cNvPr id="21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62" y="531"/>
              <a:ext cx="3066" cy="3578"/>
            </a:xfrm>
            <a:prstGeom prst="rect">
              <a:avLst/>
            </a:prstGeom>
          </p:spPr>
        </p:pic>
        <p:pic>
          <p:nvPicPr>
            <p:cNvPr id="19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39" y="5222"/>
              <a:ext cx="2009" cy="5313"/>
            </a:xfrm>
            <a:prstGeom prst="rect">
              <a:avLst/>
            </a:prstGeom>
          </p:spPr>
        </p:pic>
        <p:pic>
          <p:nvPicPr>
            <p:cNvPr id="9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84" y="2089"/>
              <a:ext cx="4877" cy="73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0" name="组合 9"/>
            <p:cNvGrpSpPr/>
            <p:nvPr/>
          </p:nvGrpSpPr>
          <p:grpSpPr>
            <a:xfrm>
              <a:off x="3174" y="1228"/>
              <a:ext cx="3486" cy="1983"/>
              <a:chOff x="2799" y="1359"/>
              <a:chExt cx="4486" cy="2552"/>
            </a:xfrm>
          </p:grpSpPr>
          <p:pic>
            <p:nvPicPr>
              <p:cNvPr id="11" name="稻壳卡米设计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799" y="1359"/>
                <a:ext cx="4487" cy="255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" name="稻壳卡米设计"/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0280000">
                <a:off x="5534" y="2502"/>
                <a:ext cx="1382" cy="790"/>
              </a:xfrm>
              <a:prstGeom prst="rect">
                <a:avLst/>
              </a:prstGeom>
            </p:spPr>
          </p:pic>
        </p:grpSp>
        <p:pic>
          <p:nvPicPr>
            <p:cNvPr id="13" name="稻壳卡米设计"/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19860000">
              <a:off x="1553" y="3430"/>
              <a:ext cx="1197" cy="798"/>
            </a:xfrm>
            <a:prstGeom prst="rect">
              <a:avLst/>
            </a:prstGeom>
          </p:spPr>
        </p:pic>
        <p:pic>
          <p:nvPicPr>
            <p:cNvPr id="18" name="稻壳卡米设计"/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704" y="7618"/>
              <a:ext cx="4121" cy="2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稻壳卡米设计"/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-532" y="5852"/>
              <a:ext cx="3841" cy="38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稻壳卡米设计"/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5532" y="326"/>
              <a:ext cx="3924" cy="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稻壳卡米设计"/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5871" y="6550"/>
              <a:ext cx="3245" cy="4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稻壳卡米设计"/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16952" y="544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稻壳卡米设计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65895" y="194945"/>
            <a:ext cx="1238250" cy="1238250"/>
          </a:xfrm>
          <a:prstGeom prst="rect">
            <a:avLst/>
          </a:prstGeom>
        </p:spPr>
      </p:pic>
      <p:pic>
        <p:nvPicPr>
          <p:cNvPr id="39" name="稻壳卡米设计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991215" y="2366010"/>
            <a:ext cx="939165" cy="3844290"/>
          </a:xfrm>
          <a:prstGeom prst="rect">
            <a:avLst/>
          </a:prstGeom>
        </p:spPr>
      </p:pic>
      <p:pic>
        <p:nvPicPr>
          <p:cNvPr id="8" name="稻壳卡米设计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9650" y="63500"/>
            <a:ext cx="1771015" cy="2065655"/>
          </a:xfrm>
          <a:prstGeom prst="rect">
            <a:avLst/>
          </a:prstGeom>
        </p:spPr>
      </p:pic>
      <p:pic>
        <p:nvPicPr>
          <p:cNvPr id="9" name="稻壳卡米设计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5580" y="3446145"/>
            <a:ext cx="1275715" cy="3373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337820" y="207010"/>
            <a:ext cx="12692380" cy="7131685"/>
            <a:chOff x="-532" y="326"/>
            <a:chExt cx="19988" cy="11231"/>
          </a:xfrm>
        </p:grpSpPr>
        <p:pic>
          <p:nvPicPr>
            <p:cNvPr id="8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459" y="614"/>
              <a:ext cx="11851" cy="999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278" y="7703"/>
              <a:ext cx="6144" cy="385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H="1">
              <a:off x="17375" y="4432"/>
              <a:ext cx="1479" cy="6054"/>
            </a:xfrm>
            <a:prstGeom prst="rect">
              <a:avLst/>
            </a:prstGeom>
          </p:spPr>
        </p:pic>
        <p:pic>
          <p:nvPicPr>
            <p:cNvPr id="21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62" y="531"/>
              <a:ext cx="3066" cy="3578"/>
            </a:xfrm>
            <a:prstGeom prst="rect">
              <a:avLst/>
            </a:prstGeom>
          </p:spPr>
        </p:pic>
        <p:pic>
          <p:nvPicPr>
            <p:cNvPr id="19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39" y="5222"/>
              <a:ext cx="2009" cy="5313"/>
            </a:xfrm>
            <a:prstGeom prst="rect">
              <a:avLst/>
            </a:prstGeom>
          </p:spPr>
        </p:pic>
        <p:pic>
          <p:nvPicPr>
            <p:cNvPr id="9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84" y="2089"/>
              <a:ext cx="4877" cy="73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0" name="组合 9"/>
            <p:cNvGrpSpPr/>
            <p:nvPr/>
          </p:nvGrpSpPr>
          <p:grpSpPr>
            <a:xfrm>
              <a:off x="3174" y="1228"/>
              <a:ext cx="3486" cy="1983"/>
              <a:chOff x="2799" y="1359"/>
              <a:chExt cx="4486" cy="2552"/>
            </a:xfrm>
          </p:grpSpPr>
          <p:pic>
            <p:nvPicPr>
              <p:cNvPr id="11" name="稻壳卡米设计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799" y="1359"/>
                <a:ext cx="4487" cy="255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" name="稻壳卡米设计"/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 rot="20280000">
                <a:off x="5534" y="2502"/>
                <a:ext cx="1382" cy="790"/>
              </a:xfrm>
              <a:prstGeom prst="rect">
                <a:avLst/>
              </a:prstGeom>
            </p:spPr>
          </p:pic>
        </p:grpSp>
        <p:pic>
          <p:nvPicPr>
            <p:cNvPr id="13" name="稻壳卡米设计"/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19860000">
              <a:off x="1553" y="3430"/>
              <a:ext cx="1197" cy="798"/>
            </a:xfrm>
            <a:prstGeom prst="rect">
              <a:avLst/>
            </a:prstGeom>
          </p:spPr>
        </p:pic>
        <p:pic>
          <p:nvPicPr>
            <p:cNvPr id="18" name="稻壳卡米设计"/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3704" y="7618"/>
              <a:ext cx="4121" cy="2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稻壳卡米设计"/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-532" y="5852"/>
              <a:ext cx="3841" cy="384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" name="稻壳卡米设计"/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5532" y="326"/>
              <a:ext cx="3924" cy="311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稻壳卡米设计"/>
            <p:cNvPicPr>
              <a:picLocks noChangeAspect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15871" y="6550"/>
              <a:ext cx="3245" cy="41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稻壳卡米设计"/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16952" y="5444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稻壳卡米设计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65895" y="194945"/>
            <a:ext cx="1238250" cy="1238250"/>
          </a:xfrm>
          <a:prstGeom prst="rect">
            <a:avLst/>
          </a:prstGeom>
        </p:spPr>
      </p:pic>
      <p:pic>
        <p:nvPicPr>
          <p:cNvPr id="39" name="稻壳卡米设计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0991215" y="2366010"/>
            <a:ext cx="939165" cy="3844290"/>
          </a:xfrm>
          <a:prstGeom prst="rect">
            <a:avLst/>
          </a:prstGeom>
        </p:spPr>
      </p:pic>
      <p:pic>
        <p:nvPicPr>
          <p:cNvPr id="8" name="稻壳卡米设计"/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9650" y="63500"/>
            <a:ext cx="1771015" cy="2065655"/>
          </a:xfrm>
          <a:prstGeom prst="rect">
            <a:avLst/>
          </a:prstGeom>
        </p:spPr>
      </p:pic>
      <p:pic>
        <p:nvPicPr>
          <p:cNvPr id="9" name="稻壳卡米设计"/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5580" y="3446145"/>
            <a:ext cx="1275715" cy="33737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kumimoji="0" lang="zh-CN" altLang="en-US" sz="2000" b="1" i="0" u="none" strike="noStrike" kern="1200" cap="none" spc="2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defRPr kumimoji="0" lang="zh-CN" altLang="en-US" sz="14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defRPr u="none" strike="noStrike" kern="1200" cap="none" spc="150" normalizeH="0" baseline="0"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defRPr u="none" strike="noStrike" kern="1200" cap="none" spc="150" normalizeH="0" baseline="0"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defRPr u="none" strike="noStrike" kern="1200" cap="none" spc="150" normalizeH="0" baseline="0"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6.xml"/><Relationship Id="rId12" Type="http://schemas.openxmlformats.org/officeDocument/2006/relationships/image" Target="../media/image1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72.xml"/><Relationship Id="rId12" Type="http://schemas.openxmlformats.org/officeDocument/2006/relationships/image" Target="../media/image19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tags" Target="../tags/tag108.xml"/><Relationship Id="rId12" Type="http://schemas.openxmlformats.org/officeDocument/2006/relationships/image" Target="../media/image19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9.xml"/><Relationship Id="rId3" Type="http://schemas.openxmlformats.org/officeDocument/2006/relationships/image" Target="../media/image17.svg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4.svg"/><Relationship Id="rId7" Type="http://schemas.openxmlformats.org/officeDocument/2006/relationships/image" Target="../media/image4.png"/><Relationship Id="rId6" Type="http://schemas.openxmlformats.org/officeDocument/2006/relationships/image" Target="../media/image29.png"/><Relationship Id="rId5" Type="http://schemas.openxmlformats.org/officeDocument/2006/relationships/image" Target="../media/image9.svg"/><Relationship Id="rId4" Type="http://schemas.openxmlformats.org/officeDocument/2006/relationships/image" Target="../media/image10.png"/><Relationship Id="rId3" Type="http://schemas.openxmlformats.org/officeDocument/2006/relationships/image" Target="../media/image11.svg"/><Relationship Id="rId2" Type="http://schemas.openxmlformats.org/officeDocument/2006/relationships/image" Target="../media/image12.png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18.xml"/><Relationship Id="rId12" Type="http://schemas.openxmlformats.org/officeDocument/2006/relationships/image" Target="../media/image5.svg"/><Relationship Id="rId11" Type="http://schemas.openxmlformats.org/officeDocument/2006/relationships/image" Target="../media/image5.png"/><Relationship Id="rId10" Type="http://schemas.openxmlformats.org/officeDocument/2006/relationships/image" Target="../media/image6.sv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svg"/><Relationship Id="rId8" Type="http://schemas.openxmlformats.org/officeDocument/2006/relationships/image" Target="../media/image12.png"/><Relationship Id="rId7" Type="http://schemas.openxmlformats.org/officeDocument/2006/relationships/image" Target="../media/image6.svg"/><Relationship Id="rId6" Type="http://schemas.openxmlformats.org/officeDocument/2006/relationships/image" Target="../media/image7.png"/><Relationship Id="rId5" Type="http://schemas.openxmlformats.org/officeDocument/2006/relationships/image" Target="../media/image4.svg"/><Relationship Id="rId4" Type="http://schemas.openxmlformats.org/officeDocument/2006/relationships/image" Target="../media/image4.png"/><Relationship Id="rId3" Type="http://schemas.openxmlformats.org/officeDocument/2006/relationships/image" Target="../media/image30.png"/><Relationship Id="rId2" Type="http://schemas.openxmlformats.org/officeDocument/2006/relationships/image" Target="../media/image9.svg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19.xml"/><Relationship Id="rId11" Type="http://schemas.openxmlformats.org/officeDocument/2006/relationships/image" Target="../media/image15.svg"/><Relationship Id="rId10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0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1.svg"/><Relationship Id="rId7" Type="http://schemas.openxmlformats.org/officeDocument/2006/relationships/image" Target="../media/image12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9.svg"/><Relationship Id="rId14" Type="http://schemas.openxmlformats.org/officeDocument/2006/relationships/slideLayout" Target="../slideLayouts/slideLayout26.xml"/><Relationship Id="rId13" Type="http://schemas.openxmlformats.org/officeDocument/2006/relationships/tags" Target="../tags/tag121.xml"/><Relationship Id="rId12" Type="http://schemas.openxmlformats.org/officeDocument/2006/relationships/image" Target="../media/image14.svg"/><Relationship Id="rId11" Type="http://schemas.openxmlformats.org/officeDocument/2006/relationships/image" Target="../media/image15.png"/><Relationship Id="rId10" Type="http://schemas.openxmlformats.org/officeDocument/2006/relationships/image" Target="../media/image15.sv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9.svg"/><Relationship Id="rId7" Type="http://schemas.openxmlformats.org/officeDocument/2006/relationships/image" Target="../media/image10.png"/><Relationship Id="rId6" Type="http://schemas.openxmlformats.org/officeDocument/2006/relationships/image" Target="../media/image14.svg"/><Relationship Id="rId5" Type="http://schemas.openxmlformats.org/officeDocument/2006/relationships/image" Target="../media/image15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4" Type="http://schemas.openxmlformats.org/officeDocument/2006/relationships/slideLayout" Target="../slideLayouts/slideLayout26.xml"/><Relationship Id="rId13" Type="http://schemas.openxmlformats.org/officeDocument/2006/relationships/tags" Target="../tags/tag122.xml"/><Relationship Id="rId12" Type="http://schemas.openxmlformats.org/officeDocument/2006/relationships/image" Target="../media/image15.svg"/><Relationship Id="rId11" Type="http://schemas.openxmlformats.org/officeDocument/2006/relationships/image" Target="../media/image16.png"/><Relationship Id="rId10" Type="http://schemas.openxmlformats.org/officeDocument/2006/relationships/image" Target="../media/image11.sv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3.xml"/><Relationship Id="rId2" Type="http://schemas.openxmlformats.org/officeDocument/2006/relationships/image" Target="../media/image17.sv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0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1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9.svg"/><Relationship Id="rId7" Type="http://schemas.openxmlformats.org/officeDocument/2006/relationships/image" Target="../media/image10.png"/><Relationship Id="rId6" Type="http://schemas.openxmlformats.org/officeDocument/2006/relationships/image" Target="../media/image6.png"/><Relationship Id="rId5" Type="http://schemas.openxmlformats.org/officeDocument/2006/relationships/image" Target="../media/image6.svg"/><Relationship Id="rId4" Type="http://schemas.openxmlformats.org/officeDocument/2006/relationships/image" Target="../media/image7.png"/><Relationship Id="rId3" Type="http://schemas.openxmlformats.org/officeDocument/2006/relationships/image" Target="../media/image4.sv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112.xml"/><Relationship Id="rId10" Type="http://schemas.openxmlformats.org/officeDocument/2006/relationships/image" Target="../media/image15.sv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svg"/><Relationship Id="rId8" Type="http://schemas.openxmlformats.org/officeDocument/2006/relationships/image" Target="../media/image12.png"/><Relationship Id="rId7" Type="http://schemas.openxmlformats.org/officeDocument/2006/relationships/image" Target="../media/image10.svg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23.png"/><Relationship Id="rId3" Type="http://schemas.openxmlformats.org/officeDocument/2006/relationships/image" Target="../media/image9.svg"/><Relationship Id="rId2" Type="http://schemas.openxmlformats.org/officeDocument/2006/relationships/image" Target="../media/image10.png"/><Relationship Id="rId17" Type="http://schemas.openxmlformats.org/officeDocument/2006/relationships/slideLayout" Target="../slideLayouts/slideLayout15.xml"/><Relationship Id="rId16" Type="http://schemas.openxmlformats.org/officeDocument/2006/relationships/tags" Target="../tags/tag113.xml"/><Relationship Id="rId15" Type="http://schemas.openxmlformats.org/officeDocument/2006/relationships/image" Target="../media/image6.svg"/><Relationship Id="rId14" Type="http://schemas.openxmlformats.org/officeDocument/2006/relationships/image" Target="../media/image7.png"/><Relationship Id="rId13" Type="http://schemas.openxmlformats.org/officeDocument/2006/relationships/image" Target="../media/image14.svg"/><Relationship Id="rId12" Type="http://schemas.openxmlformats.org/officeDocument/2006/relationships/image" Target="../media/image15.png"/><Relationship Id="rId11" Type="http://schemas.openxmlformats.org/officeDocument/2006/relationships/image" Target="../media/image16.svg"/><Relationship Id="rId10" Type="http://schemas.openxmlformats.org/officeDocument/2006/relationships/image" Target="../media/image17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4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svg"/><Relationship Id="rId8" Type="http://schemas.openxmlformats.org/officeDocument/2006/relationships/image" Target="../media/image7.png"/><Relationship Id="rId7" Type="http://schemas.openxmlformats.org/officeDocument/2006/relationships/image" Target="../media/image4.svg"/><Relationship Id="rId6" Type="http://schemas.openxmlformats.org/officeDocument/2006/relationships/image" Target="../media/image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9.svg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15.xml"/><Relationship Id="rId11" Type="http://schemas.openxmlformats.org/officeDocument/2006/relationships/image" Target="../media/image11.svg"/><Relationship Id="rId10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svg"/><Relationship Id="rId8" Type="http://schemas.openxmlformats.org/officeDocument/2006/relationships/image" Target="../media/image16.png"/><Relationship Id="rId7" Type="http://schemas.openxmlformats.org/officeDocument/2006/relationships/image" Target="../media/image6.svg"/><Relationship Id="rId6" Type="http://schemas.openxmlformats.org/officeDocument/2006/relationships/image" Target="../media/image7.png"/><Relationship Id="rId5" Type="http://schemas.openxmlformats.org/officeDocument/2006/relationships/image" Target="../media/image9.svg"/><Relationship Id="rId4" Type="http://schemas.openxmlformats.org/officeDocument/2006/relationships/image" Target="../media/image10.png"/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4.xml"/><Relationship Id="rId12" Type="http://schemas.openxmlformats.org/officeDocument/2006/relationships/tags" Target="../tags/tag116.xml"/><Relationship Id="rId11" Type="http://schemas.openxmlformats.org/officeDocument/2006/relationships/image" Target="../media/image14.svg"/><Relationship Id="rId10" Type="http://schemas.openxmlformats.org/officeDocument/2006/relationships/image" Target="../media/image15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7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861945" y="1762760"/>
            <a:ext cx="6377940" cy="2979420"/>
            <a:chOff x="4583" y="2206"/>
            <a:chExt cx="10044" cy="4692"/>
          </a:xfrm>
        </p:grpSpPr>
        <p:pic>
          <p:nvPicPr>
            <p:cNvPr id="47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860000">
              <a:off x="6865" y="2206"/>
              <a:ext cx="2152" cy="143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614" y="3073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文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625" y="2644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艺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636" y="3224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复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647" y="2921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古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83" y="5882"/>
              <a:ext cx="1004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rgbClr val="65431E"/>
                  </a:solidFill>
                </a:rPr>
                <a:t>文艺复古画册风产品宣传手册</a:t>
              </a:r>
              <a:endParaRPr lang="zh-CN" altLang="en-US" sz="3600">
                <a:solidFill>
                  <a:srgbClr val="65431E"/>
                </a:solidFill>
              </a:endParaRPr>
            </a:p>
          </p:txBody>
        </p:sp>
      </p:grpSp>
    </p:spTree>
    <p:custDataLst>
      <p:tags r:id="rId4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87375" y="1056640"/>
            <a:ext cx="3051810" cy="391795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92760" y="5309870"/>
            <a:ext cx="70427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6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rPr>
              <a:t>Exhibition of works</a:t>
            </a:r>
            <a:endParaRPr lang="en-US" altLang="zh-CN" sz="6000">
              <a:solidFill>
                <a:srgbClr val="F4EDDD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136390" y="1127760"/>
            <a:ext cx="3186430" cy="4058920"/>
            <a:chOff x="6514" y="1776"/>
            <a:chExt cx="5018" cy="6392"/>
          </a:xfrm>
        </p:grpSpPr>
        <p:sp>
          <p:nvSpPr>
            <p:cNvPr id="20" name="文本框 19"/>
            <p:cNvSpPr txBox="1"/>
            <p:nvPr/>
          </p:nvSpPr>
          <p:spPr>
            <a:xfrm>
              <a:off x="6514" y="1776"/>
              <a:ext cx="2973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sym typeface="+mn-ea"/>
                </a:rPr>
                <a:t>品牌文化</a:t>
              </a:r>
              <a:endParaRPr lang="zh-CN" altLang="en-US" sz="32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14" y="2790"/>
              <a:ext cx="5018" cy="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号字。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</a:t>
              </a:r>
              <a:endPara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。</a:t>
              </a:r>
              <a:endPara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</p:grpSp>
      <p:pic>
        <p:nvPicPr>
          <p:cNvPr id="35" name="稻壳卡米设计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38375" y="4388485"/>
            <a:ext cx="1910080" cy="1252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3" name="组合 22"/>
          <p:cNvGrpSpPr/>
          <p:nvPr/>
        </p:nvGrpSpPr>
        <p:grpSpPr>
          <a:xfrm rot="540000">
            <a:off x="1909420" y="644401"/>
            <a:ext cx="2670175" cy="981710"/>
            <a:chOff x="13192" y="2845"/>
            <a:chExt cx="4205" cy="1546"/>
          </a:xfrm>
        </p:grpSpPr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1360000">
              <a:off x="13626" y="2845"/>
              <a:ext cx="3253" cy="15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文本框 23"/>
            <p:cNvSpPr txBox="1"/>
            <p:nvPr/>
          </p:nvSpPr>
          <p:spPr>
            <a:xfrm rot="540000">
              <a:off x="13192" y="3295"/>
              <a:ext cx="420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03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684135" y="763905"/>
            <a:ext cx="4617085" cy="5873115"/>
            <a:chOff x="12189" y="1776"/>
            <a:chExt cx="7271" cy="9249"/>
          </a:xfrm>
        </p:grpSpPr>
        <p:sp>
          <p:nvSpPr>
            <p:cNvPr id="18" name="矩形 17"/>
            <p:cNvSpPr/>
            <p:nvPr/>
          </p:nvSpPr>
          <p:spPr>
            <a:xfrm>
              <a:off x="12189" y="2347"/>
              <a:ext cx="5886" cy="7557"/>
            </a:xfrm>
            <a:prstGeom prst="rect">
              <a:avLst/>
            </a:prstGeom>
            <a:blipFill rotWithShape="1">
              <a:blip r:embed="rId6"/>
              <a:stretch>
                <a:fillRect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14162" y="7127"/>
              <a:ext cx="5299" cy="3898"/>
              <a:chOff x="5411" y="7589"/>
              <a:chExt cx="3982" cy="2929"/>
            </a:xfrm>
          </p:grpSpPr>
          <p:pic>
            <p:nvPicPr>
              <p:cNvPr id="32" name="稻壳卡米设计"/>
              <p:cNvPicPr>
                <a:picLocks noChangeAspect="1"/>
              </p:cNvPicPr>
              <p:nvPr/>
            </p:nvPicPr>
            <p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5411" y="8020"/>
                <a:ext cx="3983" cy="249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" name="稻壳卡米设计"/>
              <p:cNvPicPr>
                <a:picLocks noChangeAspect="1"/>
              </p:cNvPicPr>
              <p:nvPr/>
            </p:nvPicPr>
            <p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7262" y="7589"/>
                <a:ext cx="2037" cy="259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29" name="稻壳卡米设计"/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6583" y="1776"/>
              <a:ext cx="2189" cy="199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13"/>
    </p:custData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48665" y="900430"/>
            <a:ext cx="7042785" cy="4213860"/>
            <a:chOff x="1378" y="1462"/>
            <a:chExt cx="11091" cy="6636"/>
          </a:xfrm>
        </p:grpSpPr>
        <p:grpSp>
          <p:nvGrpSpPr>
            <p:cNvPr id="22" name="组合 21"/>
            <p:cNvGrpSpPr/>
            <p:nvPr/>
          </p:nvGrpSpPr>
          <p:grpSpPr>
            <a:xfrm>
              <a:off x="1378" y="3275"/>
              <a:ext cx="5018" cy="4823"/>
              <a:chOff x="6514" y="1776"/>
              <a:chExt cx="5018" cy="4823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6514" y="1776"/>
                <a:ext cx="297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sym typeface="+mn-ea"/>
                  </a:rPr>
                  <a:t>品牌文化</a:t>
                </a:r>
                <a:endParaRPr lang="zh-CN" altLang="en-US" sz="32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sym typeface="+mn-ea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6514" y="2966"/>
                <a:ext cx="5018" cy="3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号字。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号字。点击此处添加章节的描述内容，字数不超过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号字。</a:t>
                </a:r>
                <a:endPara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378" y="1462"/>
              <a:ext cx="11091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6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Exhibition of works</a:t>
              </a:r>
              <a:endParaRPr lang="en-US" altLang="zh-CN" sz="6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402455" y="2471420"/>
            <a:ext cx="31864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号字。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</a:t>
            </a:r>
            <a:endParaRPr lang="zh-CN" altLang="en-US" sz="1600">
              <a:solidFill>
                <a:srgbClr val="F4EDDD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rgbClr val="F4EDDD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。</a:t>
            </a:r>
            <a:endParaRPr lang="zh-CN" altLang="en-US" sz="1600">
              <a:solidFill>
                <a:srgbClr val="F4EDDD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  <p:grpSp>
        <p:nvGrpSpPr>
          <p:cNvPr id="23" name="组合 22"/>
          <p:cNvGrpSpPr/>
          <p:nvPr/>
        </p:nvGrpSpPr>
        <p:grpSpPr>
          <a:xfrm rot="20520000">
            <a:off x="2217395" y="1624206"/>
            <a:ext cx="2670175" cy="981710"/>
            <a:chOff x="13192" y="2845"/>
            <a:chExt cx="4205" cy="1546"/>
          </a:xfrm>
        </p:grpSpPr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21360000">
              <a:off x="13626" y="2845"/>
              <a:ext cx="3253" cy="15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文本框 23"/>
            <p:cNvSpPr txBox="1"/>
            <p:nvPr/>
          </p:nvSpPr>
          <p:spPr>
            <a:xfrm rot="540000">
              <a:off x="13192" y="3295"/>
              <a:ext cx="420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03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001000" y="1548765"/>
            <a:ext cx="3469640" cy="445516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915160" y="4889500"/>
            <a:ext cx="2185035" cy="1608455"/>
            <a:chOff x="1972" y="6841"/>
            <a:chExt cx="5300" cy="3900"/>
          </a:xfrm>
        </p:grpSpPr>
        <p:pic>
          <p:nvPicPr>
            <p:cNvPr id="4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972" y="7415"/>
              <a:ext cx="5300" cy="332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435" y="6841"/>
              <a:ext cx="2711" cy="3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" name="稻壳卡米设计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425815" y="1042670"/>
            <a:ext cx="1910080" cy="1252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稻壳卡米设计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27845" y="4785995"/>
            <a:ext cx="2439035" cy="2439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2"/>
    </p:custData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0790" y="1903730"/>
            <a:ext cx="4582795" cy="2898775"/>
            <a:chOff x="5954" y="2223"/>
            <a:chExt cx="7217" cy="4565"/>
          </a:xfrm>
        </p:grpSpPr>
        <p:sp>
          <p:nvSpPr>
            <p:cNvPr id="33" name="文本框 32"/>
            <p:cNvSpPr txBox="1"/>
            <p:nvPr/>
          </p:nvSpPr>
          <p:spPr>
            <a:xfrm>
              <a:off x="5954" y="4729"/>
              <a:ext cx="721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新品上市</a:t>
              </a:r>
              <a:endParaRPr lang="zh-CN" altLang="en-US" sz="6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550" y="2223"/>
              <a:ext cx="2025" cy="202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4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04</a:t>
              </a:r>
              <a:endParaRPr lang="en-US" altLang="zh-CN" sz="4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346" y="6160"/>
              <a:ext cx="243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New arrival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14300" y="606425"/>
            <a:ext cx="11508740" cy="2526665"/>
            <a:chOff x="-2069" y="977"/>
            <a:chExt cx="18124" cy="3979"/>
          </a:xfrm>
        </p:grpSpPr>
        <p:sp>
          <p:nvSpPr>
            <p:cNvPr id="4" name="文本框 3"/>
            <p:cNvSpPr txBox="1"/>
            <p:nvPr/>
          </p:nvSpPr>
          <p:spPr>
            <a:xfrm>
              <a:off x="9305" y="2569"/>
              <a:ext cx="675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zh-CN" altLang="en-US" sz="32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sym typeface="+mn-ea"/>
                </a:rPr>
                <a:t>新品上市</a:t>
              </a:r>
              <a:endParaRPr lang="zh-CN" altLang="en-US" sz="32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-2069" y="977"/>
              <a:ext cx="18124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/>
              <a:r>
                <a:rPr lang="en-US" altLang="zh-CN" sz="6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New arrival</a:t>
              </a:r>
              <a:endParaRPr lang="en-US" altLang="zh-CN" sz="6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-1156" y="3649"/>
              <a:ext cx="17211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号字。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点击此处添加章节的描述内容，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号字。点击此处添加章节的描述内容，字数不超过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50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</a:t>
              </a:r>
              <a:r>
                <a: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。</a:t>
              </a:r>
              <a:endPara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1885" y="1288415"/>
            <a:ext cx="2670175" cy="981710"/>
            <a:chOff x="13192" y="2845"/>
            <a:chExt cx="4205" cy="1546"/>
          </a:xfrm>
        </p:grpSpPr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21360000">
              <a:off x="13626" y="2845"/>
              <a:ext cx="3253" cy="15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/>
            <p:cNvSpPr txBox="1"/>
            <p:nvPr/>
          </p:nvSpPr>
          <p:spPr>
            <a:xfrm rot="540000">
              <a:off x="13192" y="3295"/>
              <a:ext cx="420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04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01675" y="3578543"/>
            <a:ext cx="4603750" cy="272923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3480" y="3874135"/>
            <a:ext cx="2374900" cy="1407795"/>
          </a:xfrm>
          <a:prstGeom prst="rect">
            <a:avLst/>
          </a:prstGeom>
          <a:blipFill rotWithShape="1">
            <a:blip r:embed="rId4"/>
            <a:tile sx="50000" sy="50000" algn="ctr"/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60865" y="3567430"/>
            <a:ext cx="2143125" cy="275145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29120" y="4505960"/>
            <a:ext cx="2724785" cy="161607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稻壳卡米设计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52290" y="5494655"/>
            <a:ext cx="1910080" cy="1252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稻壳卡米设计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468630" y="3918585"/>
            <a:ext cx="2439035" cy="2439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稻壳卡米设计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97875" y="3634105"/>
            <a:ext cx="1875790" cy="1489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3"/>
    </p:custData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874135" y="668655"/>
            <a:ext cx="8055610" cy="5706110"/>
            <a:chOff x="679" y="700"/>
            <a:chExt cx="12686" cy="9648"/>
          </a:xfrm>
        </p:grpSpPr>
        <p:sp>
          <p:nvSpPr>
            <p:cNvPr id="7" name="矩形 6"/>
            <p:cNvSpPr/>
            <p:nvPr/>
          </p:nvSpPr>
          <p:spPr>
            <a:xfrm>
              <a:off x="6608" y="2842"/>
              <a:ext cx="4210" cy="6902"/>
            </a:xfrm>
            <a:prstGeom prst="rect">
              <a:avLst/>
            </a:prstGeom>
            <a:blipFill rotWithShape="1">
              <a:blip r:embed="rId1"/>
              <a:stretch>
                <a:fillRect l="-10000" r="-10000"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9972" y="773"/>
              <a:ext cx="3393" cy="6902"/>
            </a:xfrm>
            <a:prstGeom prst="rect">
              <a:avLst/>
            </a:prstGeom>
            <a:blipFill rotWithShape="1">
              <a:blip r:embed="rId2"/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06" y="700"/>
              <a:ext cx="3041" cy="6902"/>
            </a:xfrm>
            <a:prstGeom prst="rect">
              <a:avLst/>
            </a:prstGeom>
            <a:blipFill rotWithShape="1">
              <a:blip r:embed="rId3"/>
              <a:stretch>
                <a:fillRect l="-5000" r="-10000"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79" y="3446"/>
              <a:ext cx="3746" cy="6902"/>
            </a:xfrm>
            <a:prstGeom prst="rect">
              <a:avLst/>
            </a:prstGeom>
            <a:blipFill rotWithShape="1">
              <a:blip r:embed="rId4"/>
              <a:stretch>
                <a:fillRect l="-15000"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8" name="稻壳卡米设计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05675" y="540385"/>
            <a:ext cx="1875790" cy="1489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785495" y="746125"/>
            <a:ext cx="5741670" cy="1594485"/>
            <a:chOff x="11554" y="955"/>
            <a:chExt cx="18124" cy="2511"/>
          </a:xfrm>
        </p:grpSpPr>
        <p:sp>
          <p:nvSpPr>
            <p:cNvPr id="4" name="文本框 3"/>
            <p:cNvSpPr txBox="1"/>
            <p:nvPr/>
          </p:nvSpPr>
          <p:spPr>
            <a:xfrm>
              <a:off x="11554" y="2547"/>
              <a:ext cx="675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zh-CN" altLang="en-US" sz="32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sym typeface="+mn-ea"/>
                </a:rPr>
                <a:t>新品上市</a:t>
              </a:r>
              <a:endParaRPr lang="zh-CN" altLang="en-US" sz="32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554" y="955"/>
              <a:ext cx="18124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6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New arrival</a:t>
              </a:r>
              <a:endParaRPr lang="en-US" altLang="zh-CN" sz="6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80085" y="2442845"/>
            <a:ext cx="27546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号字。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点击此处添加章节的描述内容，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号字。点击此处添加章节的描述内容，字数不超过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50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</a:t>
            </a:r>
            <a:r>
              <a:rPr lang="zh-CN" altLang="en-US" sz="16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。</a:t>
            </a:r>
            <a:endParaRPr lang="zh-CN" altLang="en-US" sz="1600">
              <a:solidFill>
                <a:srgbClr val="F4EDDD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68245" y="1582420"/>
            <a:ext cx="2670175" cy="981710"/>
            <a:chOff x="13192" y="2845"/>
            <a:chExt cx="4205" cy="1546"/>
          </a:xfrm>
        </p:grpSpPr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21360000">
              <a:off x="13626" y="2845"/>
              <a:ext cx="3253" cy="15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/>
            <p:cNvSpPr txBox="1"/>
            <p:nvPr/>
          </p:nvSpPr>
          <p:spPr>
            <a:xfrm rot="540000">
              <a:off x="13192" y="3295"/>
              <a:ext cx="420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04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pic>
        <p:nvPicPr>
          <p:cNvPr id="35" name="稻壳卡米设计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86685" y="5340350"/>
            <a:ext cx="1910080" cy="1252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稻壳卡米设计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413875" y="4632325"/>
            <a:ext cx="2439035" cy="2439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3"/>
    </p:custData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" name="组合 13"/>
          <p:cNvGrpSpPr/>
          <p:nvPr/>
        </p:nvGrpSpPr>
        <p:grpSpPr>
          <a:xfrm>
            <a:off x="2861945" y="1683385"/>
            <a:ext cx="6378575" cy="3058795"/>
            <a:chOff x="4583" y="2081"/>
            <a:chExt cx="10045" cy="4817"/>
          </a:xfrm>
        </p:grpSpPr>
        <p:pic>
          <p:nvPicPr>
            <p:cNvPr id="47" name="稻壳卡米设计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19860000">
              <a:off x="6840" y="2081"/>
              <a:ext cx="2152" cy="143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5364" y="3073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感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625" y="2644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谢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861" y="3224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下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1997" y="2921"/>
              <a:ext cx="1919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11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载</a:t>
              </a:r>
              <a:endParaRPr lang="zh-CN" altLang="en-US" sz="11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83" y="5882"/>
              <a:ext cx="1004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rgbClr val="65431E"/>
                  </a:solidFill>
                </a:rPr>
                <a:t>文艺复古画册风产品宣传手册</a:t>
              </a:r>
              <a:endParaRPr lang="zh-CN" altLang="en-US" sz="3600">
                <a:solidFill>
                  <a:srgbClr val="65431E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83945" y="1332230"/>
            <a:ext cx="10829925" cy="4179570"/>
            <a:chOff x="1707" y="2098"/>
            <a:chExt cx="17055" cy="6582"/>
          </a:xfrm>
        </p:grpSpPr>
        <p:grpSp>
          <p:nvGrpSpPr>
            <p:cNvPr id="17" name="组合 16"/>
            <p:cNvGrpSpPr/>
            <p:nvPr/>
          </p:nvGrpSpPr>
          <p:grpSpPr>
            <a:xfrm>
              <a:off x="1707" y="4043"/>
              <a:ext cx="3570" cy="2681"/>
              <a:chOff x="1782" y="4543"/>
              <a:chExt cx="3570" cy="2681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938" y="4543"/>
                <a:ext cx="1919" cy="2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8000">
                    <a:solidFill>
                      <a:srgbClr val="65431E"/>
                    </a:solidFill>
                    <a:latin typeface="站酷快乐体" panose="02010600030101010101" charset="-128"/>
                    <a:ea typeface="站酷快乐体" panose="02010600030101010101" charset="-128"/>
                  </a:rPr>
                  <a:t>目</a:t>
                </a:r>
                <a:endParaRPr lang="zh-CN" altLang="en-US" sz="8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3374" y="4589"/>
                <a:ext cx="1919" cy="2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8000">
                    <a:solidFill>
                      <a:srgbClr val="65431E"/>
                    </a:solidFill>
                    <a:latin typeface="站酷快乐体" panose="02010600030101010101" charset="-128"/>
                    <a:ea typeface="站酷快乐体" panose="02010600030101010101" charset="-128"/>
                  </a:rPr>
                  <a:t>录</a:t>
                </a:r>
                <a:endParaRPr lang="zh-CN" altLang="en-US" sz="8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782" y="6402"/>
                <a:ext cx="3570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r"/>
                <a:r>
                  <a:rPr lang="en-US" altLang="zh-CN" sz="2800">
                    <a:solidFill>
                      <a:srgbClr val="65431E"/>
                    </a:solidFill>
                  </a:rPr>
                  <a:t>CONTENTS</a:t>
                </a:r>
                <a:endParaRPr lang="en-US" altLang="zh-CN" sz="2800">
                  <a:solidFill>
                    <a:srgbClr val="65431E"/>
                  </a:solidFill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9396" y="2229"/>
              <a:ext cx="7217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关于我们</a:t>
              </a:r>
              <a:r>
                <a:rPr lang="en-US" altLang="zh-CN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/</a:t>
              </a:r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About us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875" y="2098"/>
              <a:ext cx="1375" cy="137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01</a:t>
              </a:r>
              <a:endParaRPr lang="en-US" altLang="zh-CN" sz="24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396" y="3965"/>
              <a:ext cx="738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品牌文化</a:t>
              </a:r>
              <a:r>
                <a:rPr lang="en-US" altLang="zh-CN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/</a:t>
              </a:r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Brand culture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875" y="3834"/>
              <a:ext cx="1375" cy="137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02</a:t>
              </a:r>
              <a:endParaRPr lang="en-US" altLang="zh-CN" sz="24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396" y="5701"/>
              <a:ext cx="9366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作品展示</a:t>
              </a:r>
              <a:r>
                <a:rPr lang="en-US" altLang="zh-CN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/</a:t>
              </a:r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Exhibition of works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7875" y="5570"/>
              <a:ext cx="1375" cy="137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03</a:t>
              </a:r>
              <a:endParaRPr lang="en-US" altLang="zh-CN" sz="24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396" y="7437"/>
              <a:ext cx="612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新品上市</a:t>
              </a:r>
              <a:r>
                <a:rPr lang="en-US" altLang="zh-CN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/</a:t>
              </a:r>
              <a:r>
                <a:rPr lang="en-US" altLang="zh-CN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N</a:t>
              </a:r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ew arrival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875" y="7306"/>
              <a:ext cx="1375" cy="137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24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04</a:t>
              </a:r>
              <a:endParaRPr lang="en-US" altLang="zh-CN" sz="24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0790" y="1903730"/>
            <a:ext cx="4582160" cy="2898775"/>
            <a:chOff x="5954" y="2223"/>
            <a:chExt cx="7216" cy="4565"/>
          </a:xfrm>
        </p:grpSpPr>
        <p:sp>
          <p:nvSpPr>
            <p:cNvPr id="33" name="文本框 32"/>
            <p:cNvSpPr txBox="1"/>
            <p:nvPr/>
          </p:nvSpPr>
          <p:spPr>
            <a:xfrm>
              <a:off x="5954" y="4729"/>
              <a:ext cx="721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关于我们</a:t>
              </a:r>
              <a:endParaRPr lang="zh-CN" altLang="en-US" sz="6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550" y="2223"/>
              <a:ext cx="2025" cy="202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4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01</a:t>
              </a:r>
              <a:endParaRPr lang="en-US" altLang="zh-CN" sz="4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546" y="6160"/>
              <a:ext cx="2033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About us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7110095" y="1083310"/>
            <a:ext cx="3849370" cy="494157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397240" y="4163060"/>
            <a:ext cx="3376295" cy="2529840"/>
            <a:chOff x="11429" y="5300"/>
            <a:chExt cx="7818" cy="5857"/>
          </a:xfrm>
        </p:grpSpPr>
        <p:pic>
          <p:nvPicPr>
            <p:cNvPr id="32" name="稻壳卡米设计"/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1429" y="6253"/>
              <a:ext cx="7818" cy="490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4479" y="5300"/>
              <a:ext cx="4287" cy="54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6" name="稻壳卡米设计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4955" y="744855"/>
            <a:ext cx="372110" cy="553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958215" y="2593340"/>
            <a:ext cx="26701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关于我们</a:t>
            </a:r>
            <a:endParaRPr lang="zh-CN" altLang="en-US" sz="4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8215" y="1324610"/>
            <a:ext cx="56495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8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rPr>
              <a:t>About us</a:t>
            </a:r>
            <a:endParaRPr lang="en-US" altLang="zh-CN" sz="80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8215" y="3512820"/>
            <a:ext cx="5494655" cy="2155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字，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rPr>
              <a:t>号字。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</a:t>
            </a:r>
            <a:endParaRPr lang="zh-CN" altLang="en-US" sz="16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点击此处添加章节的描述内容，言简意赅，字数不超过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30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字，</a:t>
            </a:r>
            <a:r>
              <a:rPr lang="en-US" altLang="zh-CN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20</a:t>
            </a:r>
            <a:r>
              <a: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rPr>
              <a:t>号字。</a:t>
            </a:r>
            <a:endParaRPr lang="zh-CN" altLang="en-US" sz="1600">
              <a:solidFill>
                <a:schemeClr val="bg1"/>
              </a:solidFill>
              <a:latin typeface="站酷快乐体" panose="02010600030101010101" charset="-128"/>
              <a:ea typeface="站酷快乐体" panose="02010600030101010101" charset="-128"/>
              <a:cs typeface="站酷快乐体" panose="02010600030101010101" charset="-128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9800000">
            <a:off x="2811780" y="2069465"/>
            <a:ext cx="2670175" cy="981710"/>
            <a:chOff x="7020" y="1468"/>
            <a:chExt cx="4205" cy="1850"/>
          </a:xfrm>
        </p:grpSpPr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360000">
              <a:off x="7488" y="1468"/>
              <a:ext cx="3253" cy="185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/>
            <p:cNvSpPr txBox="1"/>
            <p:nvPr/>
          </p:nvSpPr>
          <p:spPr>
            <a:xfrm rot="1200000">
              <a:off x="7020" y="1989"/>
              <a:ext cx="4205" cy="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01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pic>
        <p:nvPicPr>
          <p:cNvPr id="18" name="稻壳卡米设计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46005" y="1216660"/>
            <a:ext cx="2439035" cy="2439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1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44830" y="760730"/>
            <a:ext cx="3849370" cy="494157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103110" y="1255395"/>
            <a:ext cx="5648960" cy="4639310"/>
            <a:chOff x="1509" y="2086"/>
            <a:chExt cx="8896" cy="7306"/>
          </a:xfrm>
        </p:grpSpPr>
        <p:sp>
          <p:nvSpPr>
            <p:cNvPr id="11" name="文本框 10"/>
            <p:cNvSpPr txBox="1"/>
            <p:nvPr/>
          </p:nvSpPr>
          <p:spPr>
            <a:xfrm>
              <a:off x="1509" y="4084"/>
              <a:ext cx="4205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关于我们</a:t>
              </a:r>
              <a:endParaRPr lang="zh-CN" altLang="en-US" sz="4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09" y="2086"/>
              <a:ext cx="8897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80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About us</a:t>
              </a:r>
              <a:endParaRPr lang="en-US" altLang="zh-CN" sz="80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509" y="5532"/>
              <a:ext cx="7286" cy="38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30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号字。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30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30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</a:t>
              </a:r>
              <a:endPara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点击此处添加章节的描述内容，言简意赅，字数不超过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30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字，</a:t>
              </a:r>
              <a:r>
                <a:rPr lang="en-US" altLang="zh-CN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20</a:t>
              </a:r>
              <a:r>
                <a:rPr lang="zh-CN" altLang="en-US" sz="1600">
                  <a:solidFill>
                    <a:schemeClr val="bg1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号字。</a:t>
              </a:r>
              <a:endParaRPr lang="zh-CN" altLang="en-US" sz="1600">
                <a:solidFill>
                  <a:schemeClr val="bg1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 rot="19800000">
              <a:off x="4428" y="3259"/>
              <a:ext cx="4205" cy="1546"/>
              <a:chOff x="7020" y="1468"/>
              <a:chExt cx="4205" cy="1850"/>
            </a:xfrm>
          </p:grpSpPr>
          <p:pic>
            <p:nvPicPr>
              <p:cNvPr id="41" name="稻壳卡米设计"/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 rot="360000">
                <a:off x="7488" y="1468"/>
                <a:ext cx="3253" cy="1850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6" name="文本框 15"/>
              <p:cNvSpPr txBox="1"/>
              <p:nvPr/>
            </p:nvSpPr>
            <p:spPr>
              <a:xfrm rot="1200000">
                <a:off x="7020" y="1989"/>
                <a:ext cx="4205" cy="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400">
                    <a:solidFill>
                      <a:srgbClr val="65431E"/>
                    </a:solidFill>
                    <a:latin typeface="站酷快乐体" panose="02010600030101010101" charset="-128"/>
                    <a:ea typeface="站酷快乐体" panose="02010600030101010101" charset="-128"/>
                  </a:rPr>
                  <a:t>PART 01</a:t>
                </a:r>
                <a:endPara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3009265" y="2526030"/>
            <a:ext cx="3051810" cy="39179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稻壳卡米设计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0385" y="2215515"/>
            <a:ext cx="372110" cy="5537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稻壳卡米设计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101850" y="4458970"/>
            <a:ext cx="1264285" cy="21678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稻壳卡米设计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185" y="5003800"/>
            <a:ext cx="1934210" cy="12674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稻壳卡米设计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41275" y="487045"/>
            <a:ext cx="1575435" cy="1790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8" name="稻壳卡米设计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220335" y="5005705"/>
            <a:ext cx="1875790" cy="1489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稻壳卡米设计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25570" y="1489075"/>
            <a:ext cx="1117600" cy="1422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6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0790" y="1903730"/>
            <a:ext cx="4582795" cy="2898775"/>
            <a:chOff x="5954" y="2223"/>
            <a:chExt cx="7217" cy="4565"/>
          </a:xfrm>
        </p:grpSpPr>
        <p:sp>
          <p:nvSpPr>
            <p:cNvPr id="33" name="文本框 32"/>
            <p:cNvSpPr txBox="1"/>
            <p:nvPr/>
          </p:nvSpPr>
          <p:spPr>
            <a:xfrm>
              <a:off x="5954" y="4729"/>
              <a:ext cx="721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品牌文化</a:t>
              </a:r>
              <a:endParaRPr lang="zh-CN" altLang="en-US" sz="6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550" y="2223"/>
              <a:ext cx="2025" cy="202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4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02</a:t>
              </a:r>
              <a:endParaRPr lang="en-US" altLang="zh-CN" sz="4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139" y="6160"/>
              <a:ext cx="2849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Brand culture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378460" y="856615"/>
            <a:ext cx="11823441" cy="5724499"/>
            <a:chOff x="45" y="1113"/>
            <a:chExt cx="19428" cy="9406"/>
          </a:xfrm>
        </p:grpSpPr>
        <p:grpSp>
          <p:nvGrpSpPr>
            <p:cNvPr id="2" name="组合 1"/>
            <p:cNvGrpSpPr/>
            <p:nvPr/>
          </p:nvGrpSpPr>
          <p:grpSpPr>
            <a:xfrm>
              <a:off x="10592" y="1947"/>
              <a:ext cx="8881" cy="7677"/>
              <a:chOff x="11077" y="1484"/>
              <a:chExt cx="8881" cy="7677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1077" y="3076"/>
                <a:ext cx="2973" cy="9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sym typeface="+mn-ea"/>
                  </a:rPr>
                  <a:t>品牌文化</a:t>
                </a:r>
                <a:endParaRPr lang="zh-CN" altLang="en-US" sz="32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sym typeface="+mn-ea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1077" y="1484"/>
                <a:ext cx="8881" cy="1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60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</a:rPr>
                  <a:t>Brand culture</a:t>
                </a:r>
                <a:endParaRPr lang="en-US" altLang="zh-CN" sz="6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1077" y="4156"/>
                <a:ext cx="6649" cy="5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号字。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号字。点击此处添加章节的描述内容，字数不超过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号字。</a:t>
                </a:r>
                <a:endPara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endParaRPr>
              </a:p>
              <a:p>
                <a:pPr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endParaRPr>
              </a:p>
              <a:p>
                <a:pPr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点击此处添加章节的描述内容，字数不超过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</a:t>
                </a:r>
                <a:r>
                  <a:rPr lang="zh-CN" altLang="en-US" sz="1600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。</a:t>
                </a:r>
                <a:endParaRPr lang="zh-CN" altLang="en-US" sz="16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endParaRPr>
              </a:p>
            </p:txBody>
          </p:sp>
        </p:grpSp>
        <p:pic>
          <p:nvPicPr>
            <p:cNvPr id="41" name="稻壳卡米设计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 rot="21360000">
              <a:off x="13626" y="2845"/>
              <a:ext cx="3253" cy="15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/>
            <p:cNvSpPr txBox="1"/>
            <p:nvPr/>
          </p:nvSpPr>
          <p:spPr>
            <a:xfrm rot="540000">
              <a:off x="13192" y="3295"/>
              <a:ext cx="4205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02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871" y="1113"/>
              <a:ext cx="4806" cy="6170"/>
            </a:xfrm>
            <a:prstGeom prst="rect">
              <a:avLst/>
            </a:prstGeom>
            <a:blipFill rotWithShape="1">
              <a:blip r:embed="rId3"/>
              <a:stretch>
                <a:fillRect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6" y="5387"/>
              <a:ext cx="7473" cy="4430"/>
            </a:xfrm>
            <a:prstGeom prst="rect">
              <a:avLst/>
            </a:prstGeom>
            <a:blipFill rotWithShape="1">
              <a:blip r:embed="rId4"/>
              <a:stretch>
                <a:fillRect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5" y="1991"/>
              <a:ext cx="4203" cy="2492"/>
            </a:xfrm>
            <a:prstGeom prst="rect">
              <a:avLst/>
            </a:prstGeom>
            <a:blipFill rotWithShape="1">
              <a:blip r:embed="rId5"/>
              <a:stretch>
                <a:fillRect/>
              </a:stretch>
            </a:blipFill>
            <a:ln w="63500">
              <a:solidFill>
                <a:srgbClr val="F4ED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32" name="稻壳卡米设计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411" y="8020"/>
              <a:ext cx="3983" cy="249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稻壳卡米设计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262" y="7611"/>
              <a:ext cx="2037" cy="259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5" name="稻壳卡米设计"/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3040" y="3427"/>
              <a:ext cx="2540" cy="166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12"/>
    </p:custData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矩形 31"/>
          <p:cNvSpPr/>
          <p:nvPr/>
        </p:nvSpPr>
        <p:spPr>
          <a:xfrm>
            <a:off x="812165" y="969010"/>
            <a:ext cx="3709035" cy="476186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63500">
            <a:solidFill>
              <a:srgbClr val="F4E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稻壳卡米设计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53535" y="4056380"/>
            <a:ext cx="3096895" cy="2160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稻壳卡米设计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59420" y="4056380"/>
            <a:ext cx="3096895" cy="21602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 rot="0">
            <a:off x="4488815" y="4309745"/>
            <a:ext cx="2299970" cy="1484630"/>
            <a:chOff x="7058" y="7380"/>
            <a:chExt cx="3622" cy="2338"/>
          </a:xfrm>
        </p:grpSpPr>
        <p:sp>
          <p:nvSpPr>
            <p:cNvPr id="15" name="圆角矩形 14"/>
            <p:cNvSpPr/>
            <p:nvPr/>
          </p:nvSpPr>
          <p:spPr>
            <a:xfrm>
              <a:off x="7189" y="7380"/>
              <a:ext cx="3360" cy="72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 b="1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汉仪中简黑简" panose="00020600040101010101" charset="-122"/>
                </a:rPr>
                <a:t>点击添加标题</a:t>
              </a:r>
              <a:endParaRPr lang="zh-CN" altLang="en-US" sz="2000" b="1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汉仪中简黑简" panose="0002060004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058" y="8181"/>
              <a:ext cx="3622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点击此处添加章节的描述内容，字数不超过</a:t>
              </a:r>
              <a:r>
                <a:rPr lang="en-US" altLang="zh-CN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50</a:t>
              </a:r>
              <a:r>
                <a:rPr lang="zh-CN" altLang="en-US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字，</a:t>
              </a:r>
              <a:r>
                <a:rPr lang="en-US" altLang="zh-CN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20</a:t>
              </a:r>
              <a:r>
                <a:rPr lang="zh-CN" altLang="en-US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号字。</a:t>
              </a:r>
              <a:endParaRPr lang="zh-CN" altLang="en-US" sz="16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0">
            <a:off x="8319135" y="4337050"/>
            <a:ext cx="2299970" cy="1484630"/>
            <a:chOff x="7058" y="7380"/>
            <a:chExt cx="3622" cy="2338"/>
          </a:xfrm>
        </p:grpSpPr>
        <p:sp>
          <p:nvSpPr>
            <p:cNvPr id="21" name="圆角矩形 20"/>
            <p:cNvSpPr/>
            <p:nvPr/>
          </p:nvSpPr>
          <p:spPr>
            <a:xfrm>
              <a:off x="7189" y="7380"/>
              <a:ext cx="3360" cy="72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000" b="1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汉仪中简黑简" panose="00020600040101010101" charset="-122"/>
                </a:rPr>
                <a:t>点击添加标题</a:t>
              </a:r>
              <a:endParaRPr lang="zh-CN" altLang="en-US" sz="2000" b="1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汉仪中简黑简" panose="0002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058" y="8181"/>
              <a:ext cx="3622" cy="1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点击此处添加章节的描述内容，字数不超过</a:t>
              </a:r>
              <a:r>
                <a:rPr lang="en-US" altLang="zh-CN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50</a:t>
              </a:r>
              <a:r>
                <a:rPr lang="zh-CN" altLang="en-US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字，</a:t>
              </a:r>
              <a:r>
                <a:rPr lang="en-US" altLang="zh-CN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20</a:t>
              </a:r>
              <a:r>
                <a:rPr lang="zh-CN" altLang="en-US" sz="16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号字。</a:t>
              </a:r>
              <a:endParaRPr lang="zh-CN" altLang="en-US" sz="16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32350" y="885825"/>
            <a:ext cx="6324600" cy="3291205"/>
            <a:chOff x="7610" y="977"/>
            <a:chExt cx="9960" cy="5183"/>
          </a:xfrm>
        </p:grpSpPr>
        <p:grpSp>
          <p:nvGrpSpPr>
            <p:cNvPr id="23" name="组合 22"/>
            <p:cNvGrpSpPr/>
            <p:nvPr/>
          </p:nvGrpSpPr>
          <p:grpSpPr>
            <a:xfrm rot="0">
              <a:off x="7610" y="2622"/>
              <a:ext cx="9960" cy="3538"/>
              <a:chOff x="7610" y="2832"/>
              <a:chExt cx="9960" cy="3538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7610" y="3904"/>
                <a:ext cx="9960" cy="2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</a:rPr>
                  <a:t>号字。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点击此处添加章节的描述内容，言简意赅，字数不超过</a:t>
                </a:r>
                <a:r>
                  <a:rPr lang="en-US" altLang="zh-CN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号字。点击此处添加章节的描述内容，言简意赅，字数不超过</a:t>
                </a:r>
                <a:r>
                  <a:rPr lang="en-US" altLang="zh-CN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50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字，</a:t>
                </a:r>
                <a:r>
                  <a:rPr lang="en-US" altLang="zh-CN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20</a:t>
                </a:r>
                <a:r>
                  <a:rPr lang="zh-CN" altLang="en-US" sz="1600">
                    <a:solidFill>
                      <a:srgbClr val="F4EDDD"/>
                    </a:solidFill>
                    <a:effectLst/>
                    <a:latin typeface="站酷快乐体" panose="02010600030101010101" charset="-128"/>
                    <a:ea typeface="站酷快乐体" panose="02010600030101010101" charset="-128"/>
                    <a:cs typeface="站酷快乐体" panose="02010600030101010101" charset="-128"/>
                    <a:sym typeface="+mn-ea"/>
                  </a:rPr>
                  <a:t>号字。</a:t>
                </a:r>
                <a:endParaRPr lang="zh-CN" altLang="en-US" sz="1600">
                  <a:solidFill>
                    <a:srgbClr val="F4EDDD"/>
                  </a:solidFill>
                  <a:effectLst/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endParaRPr>
              </a:p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600">
                  <a:solidFill>
                    <a:srgbClr val="F4EDDD"/>
                  </a:solidFill>
                  <a:effectLst/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7610" y="2832"/>
                <a:ext cx="546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200" b="1">
                    <a:solidFill>
                      <a:srgbClr val="F4EDDD"/>
                    </a:solidFill>
                    <a:latin typeface="站酷快乐体" panose="02010600030101010101" charset="-128"/>
                    <a:ea typeface="站酷快乐体" panose="02010600030101010101" charset="-128"/>
                  </a:rPr>
                  <a:t>品牌文化</a:t>
                </a:r>
                <a:endParaRPr lang="zh-CN" altLang="en-US" sz="3200" b="1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endParaRPr>
              </a:p>
            </p:txBody>
          </p:sp>
        </p:grpSp>
        <p:pic>
          <p:nvPicPr>
            <p:cNvPr id="26" name="稻壳卡米设计"/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1360000">
              <a:off x="10562" y="2206"/>
              <a:ext cx="3253" cy="15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文本框 26"/>
            <p:cNvSpPr txBox="1"/>
            <p:nvPr/>
          </p:nvSpPr>
          <p:spPr>
            <a:xfrm rot="540000">
              <a:off x="10128" y="2656"/>
              <a:ext cx="4205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4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PART 02</a:t>
              </a:r>
              <a:endParaRPr lang="en-US" altLang="zh-CN" sz="24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610" y="977"/>
              <a:ext cx="7983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6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Brand culture</a:t>
              </a:r>
              <a:endParaRPr lang="en-US" altLang="zh-CN" sz="6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</p:grpSp>
      <p:pic>
        <p:nvPicPr>
          <p:cNvPr id="33" name="稻壳卡米设计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697230" y="4078605"/>
            <a:ext cx="1951355" cy="24853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稻壳卡米设计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384175" y="894715"/>
            <a:ext cx="2439035" cy="24390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稻壳卡米设计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63995" y="3858260"/>
            <a:ext cx="1875790" cy="1489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2"/>
    </p:custData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80790" y="1903730"/>
            <a:ext cx="4582795" cy="2898775"/>
            <a:chOff x="5954" y="2223"/>
            <a:chExt cx="7217" cy="4565"/>
          </a:xfrm>
        </p:grpSpPr>
        <p:sp>
          <p:nvSpPr>
            <p:cNvPr id="33" name="文本框 32"/>
            <p:cNvSpPr txBox="1"/>
            <p:nvPr/>
          </p:nvSpPr>
          <p:spPr>
            <a:xfrm>
              <a:off x="5954" y="4729"/>
              <a:ext cx="721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</a:rPr>
                <a:t>作品展示</a:t>
              </a:r>
              <a:endParaRPr lang="zh-CN" altLang="en-US" sz="6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550" y="2223"/>
              <a:ext cx="2025" cy="2025"/>
            </a:xfrm>
            <a:prstGeom prst="ellipse">
              <a:avLst/>
            </a:prstGeom>
            <a:solidFill>
              <a:srgbClr val="65431E"/>
            </a:solidFill>
            <a:ln>
              <a:solidFill>
                <a:srgbClr val="6543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4000">
                  <a:solidFill>
                    <a:srgbClr val="F4EDDD"/>
                  </a:solidFill>
                  <a:latin typeface="站酷快乐体" panose="02010600030101010101" charset="-128"/>
                  <a:ea typeface="站酷快乐体" panose="02010600030101010101" charset="-128"/>
                </a:rPr>
                <a:t>03</a:t>
              </a:r>
              <a:endParaRPr lang="en-US" altLang="zh-CN" sz="4000">
                <a:solidFill>
                  <a:srgbClr val="F4EDDD"/>
                </a:solidFill>
                <a:latin typeface="站酷快乐体" panose="02010600030101010101" charset="-128"/>
                <a:ea typeface="站酷快乐体" panose="02010600030101010101" charset="-128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635" y="6160"/>
              <a:ext cx="3859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algn="ctr"/>
              <a:r>
                <a:rPr lang="zh-CN" altLang="en-US" sz="2000">
                  <a:solidFill>
                    <a:srgbClr val="65431E"/>
                  </a:solidFill>
                  <a:latin typeface="站酷快乐体" panose="02010600030101010101" charset="-128"/>
                  <a:ea typeface="站酷快乐体" panose="02010600030101010101" charset="-128"/>
                  <a:cs typeface="站酷快乐体" panose="02010600030101010101" charset="-128"/>
                  <a:sym typeface="+mn-ea"/>
                </a:rPr>
                <a:t>Exhibition of works</a:t>
              </a:r>
              <a:endParaRPr lang="zh-CN" altLang="en-US" sz="2000">
                <a:solidFill>
                  <a:srgbClr val="65431E"/>
                </a:solidFill>
                <a:latin typeface="站酷快乐体" panose="02010600030101010101" charset="-128"/>
                <a:ea typeface="站酷快乐体" panose="02010600030101010101" charset="-128"/>
                <a:cs typeface="站酷快乐体" panose="02010600030101010101" charset="-128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44B7C0F4-79DB-4F8B-9303-0E098D69D8BE-1">
      <extobjdata type="44B7C0F4-79DB-4F8B-9303-0E098D69D8BE" data="ewogICAiTGFzdFVybCIgOiAiaHR0cDovL3d3dy50b3BzY2FuLmNvbS93cHMvaW5kZXguaHRtbD90ZXh0PWh0dHBzJTNBJTJGJTJGd3d3LmRvY2VyLmNvbSUyRndvcmtzJTNGdXNlcmlkJTNEMjgwNjc5OTg5JnRleHRUeXBlPXRleHQmcm91bmQ9MCZncmFkaWVudFdheT0wJmxvZ29UeXBlPWJvcmRlciIsCiAgICJMb2dvIiA6ICJkYXRhOmltYWdlL3BuZztiYXNlNjQsaVZCT1J3MEtHZ29BQUFBTlNVaEVVZ0FBQUZRQUFBQlVDQVlBQUFBY2F4REJBQUFPblVsRVFWUjRYdTJjZVhpTTF4Zkh2ek9UZlpkRW9ySVNDUW15MlpmV2ttNVU4Tmp5b0NpdFZnVlJTOUNpaXZTcGx0b1NSV2xMN0swdFNxa3FEMDNRSkk5S0pJUXN5Q2I3THBtc3YrZWNrWWpJTmpOdktuNmQreno1YTk1NzNucy83N25ubm52T3VSRmRBcXFnYW9JUkVLbUFDc2FTQmFtQUNzdFRCVlJnbmlxZ0txQkNFeEJZbnNxR3FvQUtURUJnY1NvTlZRRVZtSURBNGxRYXFnSXFNQUdCeGFrMDlHVUhLdExXaGthN2R0QzJ0WVdtalEzVXpjd2cwZFpHVlZVVktoOC9SbGwyTnFRUEhxRGt3UU9VcHFhaXNxaEk0Q20zckxoL1RVTzFPblNBeVpneE1INzdiYWlibUVETndBQVNBd09JZFhRZ1ZsTmpvRlhsNWFnc0xrWkZRUUVxOHZOUmxwT0R2TXVYa1hIMEtCN2Z1Z1ZVdGY3QVdJc0QxYkszaDgzbm44UFUweE5pVFUySU5EUWdFb2xRVlZIQjJsaWFrb0x5L0h5Z3ZCd2lMUzJvbTVwQzA5S3lSbXVyeXNwUUtaV2lNRElTOFFzWG91RHZ2NEhLeXBaVk15V2t0eGhRTlJNVG1FMmVER3RmWDJoYVdMQUdWaFFXb2lRK0h0bm56eVB0eHgveCtQYnRlclZPcEtzTHM0a1QwVzdLRk9nNk9VSE4yQmdpc1pqQlB2em1HenhZdFFxb3FGQmkyaTNYVlhpZ0loRjBuSnhndFhneHpLZE1BVVFpQmxGdy9Ub3lqaDlua0xTY205VWtFcGlNSEluT3UzWkIzZGlZdXlSdjM0NDRIeDlVbFpZMlM4Uy8vWkN3UUVVaUdBMGRDcHZseTJFMGVEQnJaVmxXRmxKMzdVTHE5dTI4MlNqU2V0MjdCNTFPbmJocnlzNmRpSjAvSDFYRnhZcUlhdkUrZ2dJMUhEd1lkaHMyUU4vZG5XR1dwcWNqOGV1dmticHpKeW9MQ3hXZVRMZlRwMkV5ZkRqM1Q5MjlHN0UrUHExMjl4Y01xTGFEQSt5Lys0NDFrK3hkZVdFaEV0ZXZSOUs2ZGFnc0tWRVlKblZzOS83N3ZPd1o2RTgvSVhiZVBGUVdGQ2dsczZVNkN3SlVySytQRGw5K0NRdHZiOWtPWGxtSnpCTW5FTzNseGJ1M3NrM056QXo5VTFQNVF6MEtER1NnRmJtNXlvcHRrZjdLQXhXTFllenBpYzQ3ZDBMRHpJd0hLVTFOUmFTbko0ckN3d1ViOUVDcEZCSU5EYVR0MzQ5N2MrZWlJaWRITU5sQ0NsSWFLTGxIRHJ0Mm9lM28wVHd1MHM0SGZuNTRzSEtsa09ORS85eGNxQnNhSXYzd1lRWmFucEVocUh5aGhDa04xSERvVURpZk9jTk9PMnRuVWhKQ25aMEYxeURyRlN2WUh5MktpRURtTDcvd2FhbzFOcVdCZHYzMVY1aSs4NDVNTzZ1cWVGZFBXTHBVOExtS2RYVWhra2pBSnlmYTVGcnBNVlFwb0JydDI2TmZjbklOdkFxcEZLRk9UcERHeHdzTzlHVVJxQlJRczZsVDRiaG5UODFjaTJKaUVERjRNRW9mUFhwWjVpLzRPSlVDMnUzTUdaZ01HMVl6cUxRREIzQnY5bXhVNU9VSlB0Q1hSYURDUUNuczFpYytIaHJtNWpYMk0vYVRUNUM2YlJ2YnVmOXFVeGlvcHJVMWVrWkdjbHlUV21WWkdhSW5URURXaVJQL1ZaWThiNFdCNnJxNnd1M0tGVWowOUZoUVJWRVJvc2FOUTg3WnN5cWdpaEF3R0RBQXp1Zk9RYUtyeTkzTDh2SndlOElFNVB6K3V5TGkvbS82S0t5aGhvTUdvZnZwMDArQjV1VHcyVDMzL0htbDRZaTF0V0UwWkloTVRqMytKa1h2UzVPU2xINVBiUUVhRmhiUWNYU0VXRjJkWTdoMVczbEJBZktEZzV2TUZpZ00xR0RnUURpZlBmc1VhRzZ1VEVNRkFLcGhhUW5Ya0JBT2h0RGs2azR2WWNVS3BKRzdKbURVdnYyOGViQ1lPeGNTSFoxbmdOSmhoVkl1UmRIUmlCbzVFbFZTYWFNZlVtR2dlajE2d1BYU3BSb2JTdUc2NlBIakJiR2hJazFOR1BUdURVZ2tVRE15NGd5QTdhcFZNdTBCa0JjU2d0c1RKMEw2OEtFZ1dxcHViczZoUjlOUm8vZ2pWaFFYSS9Qa1NXUWVQNDd5ekV4T0hsTDZwdkNmZjFwT1F5bis2UjRXQmpWOWZka3VMNVVpYXV4WVpKOCtMY2drYTRTUWhrb2tHSkNYSjlPZUp3R1lHLzM3YzFwRmlHWXllalRzL2YwNTk4WDdRWFkyNHBjc3dhUGR1K1UrNGlxc29SUmw2aE1ieXhwVVBjazcwNmNqZmQrK0pyK2lJaEFHRmhXQmJDdloxT3E0YU15MGFYSlB1TzY3S1F0cjVlc0xxMlhMZUFYUVgxbG1KdUlXTFpLWkZUbWJ3a0JwT2ZhSWlJQ2VrMVBOS3hPLy9SYjNWNjVza2ZRRUFhV2NmV2xhR204ZTFLNVpXSEF4aERKTjI5RVJYUUlESVUxTWhKNnJLeGRnbEdaa2NONHE0OEFCdVVVckRoU0E3VmRmd1diSmtwcVhrbTJMR2owYVpTMFFxeVNnUlpHUnlENTdscE9BWkFhUy9QMFJOM2V1M0pPdTZTQVdvKzI0Y1hEWXNRTUp5NWZEZk1ZTUdMaTdjeTZNc2dJWmh3L0xMVnNwb1BvREJzRDlyNzlxWGtvWnpqQlhWOEZkR25vQkFTMElEVVhpeG8ydzM3d1pXalkycUNncHdWVno4K2FucGV2Z0lSUGllT1FJWnhvb0J0RXBJQUNHZmZyd0txQWdkdWJQUC8rN1FFWHE2dWlUbUFqTjZ2TjhaU1Z1VDU2TWpFT0g1QjVJVXgycWdVWU9IODRhUlVVVWxMK0tYN29VaWV2V05kVzkzdDhwL0VncDZ2VDkreEczWUFHY0wxeUFZZS9lTXFEZTNzZzhlbFJ1dVVwcEtMMnR2YmMzT20zZHlwT2psaDhXaGh1OWVzazlrS1k2VkFPOTZlRUJteFVydUpDQ2R2M0NpQWpjNk5lUEM4M2tiWjNJVlJvNWt1MWw1ckZqY0FzSllYZnRoUUtsMmlYWGl4ZHJYQTRLa3BCTFV4Z1dKdS84R24yZWdZYUZnWUJTa1puTHhZdlFkM2JtaE9EZFdiT1FIUlFrMS92VTJyUkJ6K2hvRk4rN2graXhZOWxWY3J0NkZRYTllbkU4bDB3QSthSHlOcVUxVkt5bEJjdEZpOWp4cG8yQ1d0NjFhNGg0L1hWQmQvdmFRQ2sxVGRwbE1Xc1dKd1hUOXUzRDNROC9iUElVVXhzT2pibkQyclc0djJZTkV2MzhBRFUxbVlZK0FYcDM5bXhrdlFpZ05FaWRybDFoSHhBQW8wR0RlTXkwV1NRc1c0YmtUWnZrL2NBTlBsOE5sRDRVeFZ1MU9uWkVyNmdvMEFjdHZIa1Rkei8rR0FWWHJ6YnJmWFFTY3cwTzV2S2VNRGMzU0JNU0lGSlQ0K051cXdCS1BxbnBtREd3Vzc4ZVd0YlduS3dyam85SDNNS0Z5RDU1c2xtVGJPcWh1a0RwK2U1Ly9BRmpEdytPeGRMSkpubkxsbWFkNzl0T25NZ0trQlVVaEpnWk0vZ2dRaHNzQSszWms1ZjhDOVZRaGlHUm9PTzZkYkNZTTRkVHlnUTEvOW8xdGtWRmRBWldzakhROEhBMkpkV1ZkM1JhNjUrV3hxYUdpbktwNXFtMFZ0S3dvVmM2L1BBRGwwcUc5K3lKb3BzMytiSFdCL1RKb096OC9kRnU4bVNPUWpIVTY5ZVJzR1FKOHE1Y1VlcVlXQjlRQXVGKzR3YjBYRnk0Z1BlV3AyZVR3UmtLNmpoOC96Mm5vdjhaTUtCbVRLMXJ5ZGRTQlJxWTFhZWZjc0dzYnBjdXNpcTgxRlJReUkxMjZjY1JFUXJwYWtOQVRjZVBoK1ArL1h3R1Q5cXlCZkcrdmcxdlRtSXhMSHg4WUx0Nk5mdkx6M2dHcldsVGVvNlFtaHJYaWRMeU4zN3JMWWcxTkZCWlhzN2FtbnZoQXZLdlh1WGFlWGw4eDRhQWF0blpvVnRRRUZjNlU5WWczTVdsd1RwVVRTc3IyRzNlREcwN08wU09HSUhTeE1TblEyL1ZRR21ZWWpIWHlsTWcydnF6enppSXdoY1RTa3NoVFVuaFdDYlYxdFBTSTdCcGdZRU11NkhXRUZDcXk3ZWNQeDhkeVBVUmlYQi8xU284WEwyNlhqSDBrUjBQSGtUeTFxMWNhbGxWcTh5eVZkclFCbW1JeGFBVUE1VThtbmw1MVFTS3E1OG4rMGVubFJSL2Y3bUJVZ2NxRzNmWXZSc2FwcVpzUy84eU1ucXV3SmZTM25SNXduemFOTnllTkFsNWYvNzV6THNvak1lN2ZJOGVMOWF4bDljZ1VvMFNCWEoxbloyaDUrWUd1bTVER3hpVmpXZWZPcVVRVUltaElldzJiVUs3cVZNNVZocmw1WVhNSTBlZWtVWEwzZVhLRmVSZXVvVDRSWXM0RWwrN3NXOUtRQ25hOUNKUFN2SUNWZlQ1aHBaOHRiejJjK2JBZHMwYXFCc1pJVGM0R0pGdnZ2bU1qVGFiTWdXZE5tL0cvYzgvUjBwQXdITkJjRElkNU93elVBcU8wTkh6MkRHNWg2djAwVlB1TnlyWW9TbWdkQ3ZQNmNnUjZOUFJNU1VGZDJiTVFHNnRsTFo3ZURqbmh1Njg5eDZLNlRwUG5mWWMwQmNWYlZLUWo5emRtZ0pLQWluUjlzb0hIL0RtUnlZa2ptNkxsSmFDTGxQUXhZZjBBd2NRTzN0MnZhVkNMd1FveFE5MVhWeVE4OXR2VDRGUTJLNnFDb2F2dmNhMmg0NmNGTHlnaWhJMVUxUGV6ZW5jVFZGOHV1TlpIQlBEcHhMdExsM3dPRHFhcnlhU2RoVkhSVFhxK0RjSEtLV2ZlOTY4Q1lva1VRNzk3a2NmOFR0Y0xsK0dUdWZPdURWcUZBcXVYYXYzWXhKUUNvN291N25KbHZ5Y09WellLMitUYThscmRlNk1WMmJPNU9OZDFzbVRmQ3VPb0JGTWdpaDk5QWhHSGg1STJiS0ZOYVBOc0dFb3o4Nkc4WWdSdklQVGJZNkhYM3pCVnhEYnZQRUcrNkxrNnRCaytjcGhJMFcwelFGS2srOSsvanphZUhpd0ZzYjUraUxyMUNuMENBMUZTV0lpYnZUdCs0eXI5TXltVkJ0b2k2WkFKQksrTVV6T3VZYVZGZDlCb2xReHVSa2xzYkg4RzJtZTRhdXZzbDlKbWtGT1BGM01JcitQSmtLN09CVkFFRkQ2NnFUcDdhWlB4ME0vUHc0U1UwejFjVlFVeW5Oekc1eHdjNEhxOStzSEY2b1hlSExCZ1Q1WTIvSGpFVE56SnRJYnlXTFNTcUZkWHQvRlJaYWs4L0ZCeHNHRDhpcG8wOFZpdER6cE5FSlFOS3l0WVR4c0dFZHB5Qm1uRTQrV3BTWElKYUZkbEs1a1U5cUFnaFVFU052SkNlcHQyM0tSZ1BUK2ZlajM2Y05MbnY1czE2NUZja0FBNS9WSlBpWGc2Q0pDUTNlYW1ndVVDTkFHUkIrZWNsd1U1NlJzS1ZWV04zWnpoTnc1V3ZKNnpzNG9wVFR5Z2dWSUR3d1VIbWh0aVpvZE84SjQrSENPMEpRa0pIQXlUcUt2ejBhZlRrVmtKOGtFVUlFQUpVUW9SVXNSSVltV0ZoN0h4TUNnYjEvV1VESUh0bjUrU051N1Y1WVdwaVhmUk5HQ1BFQ3Bzcm9MRlNrOENYakhMVjZNNUEwYkdvVWpOakNBVzNBdzlMcDE0dzlCZmVoZXFyeE5MaHVxYVd2TGJnblpKYW9yb3F5aGpyTXpCendvdUV3M1FDaVYwSGJTSktSU0JuSElFQjRjYVN5WkJQbzlmZTlldHBzVWowemF1TEZ4b0dJeGZ4QXF4WEU1ZHc3RnNiRzQ2KzNOZCtmSk5qZGtjMm5EbzhwQWlzMVNyUFJ2ZS90Rzc1blNQMFhRN2RvVlRvY084VG1mVEJmVkdLUnMyeVo3anh3MVZISUJwY25SeWFhK2ZKR1dnNFBzbndiVXFxK25aVVJIVGxyeVpTa3BvSnBTdWhxVGQra1NSOGhKVTZ2dnlOZXVwaU1iU3prak1oZGM2a05GWTdVYUhTOXAwdVZaV1J6VHJIdE5rZDVydFhRcGJKWXRRK3FlUFRKWHFVNlJGMjJ3M1lPQzJDT2dWVlpmMVIyOWgwd1F6U3MvTkJTM3ZieWF2QVV0RjFCNTFWL1I1d21rL1k0ZHplcCs1OTEzNjQxYVVmMHFuWjdJdThnUENYbE9tOGw4VVlhaHVZMXVVcFBYZ0NiSzNWc2wwT1pPc2pVK3B3SXE4RmRSQVZVQkZaaUF3T0pVR3FvQ0tqQUJnY1dwTkZRRlZHQUNBb3RUYWFnS3FNQUVCQmFuMGxBVlVJRUpDQ3hPcGFFcW9BSVRFRmljU2tOVlFBVW1JTEE0bFlhcWdBcE1RR0J4S2cwVkdPai9BRXpqb21xMkFMVHhBQUFBQUVsRlRrU3VRbUNDIiwKICAgIk9yaWdpbmFsVXJsIiA6ICJodHRwOi8vd3d3LnRvcHNjYW4uY29tL3dwcy9pbmRleC5odG1sIgp9Cg=="/>
    </extobj>
  </extobjs>
</s:customData>
</file>

<file path=customXml/itemProps124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1445</Words>
  <Application>WPS 演示</Application>
  <PresentationFormat>宽屏</PresentationFormat>
  <Paragraphs>151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Wingdings</vt:lpstr>
      <vt:lpstr>站酷快乐体</vt:lpstr>
      <vt:lpstr>汉仪中简黑简</vt:lpstr>
      <vt:lpstr>A思源黑体—05</vt:lpstr>
      <vt:lpstr>汉仪中宋S</vt:lpstr>
      <vt:lpstr>Arial Unicode MS</vt:lpstr>
      <vt:lpstr>Calibri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文艺复古画册风产品宣传手册</dc:title>
  <dc:creator>蔡圆圆camille（卡米设计）</dc:creator>
  <cp:lastModifiedBy>铭</cp:lastModifiedBy>
  <cp:revision>153</cp:revision>
  <dcterms:created xsi:type="dcterms:W3CDTF">2019-06-19T02:08:00Z</dcterms:created>
  <dcterms:modified xsi:type="dcterms:W3CDTF">2022-02-23T06:13:07Z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SaveFontToCloudKey">
    <vt:lpwstr>280679989_embed</vt:lpwstr>
  </property>
  <property fmtid="{D5CDD505-2E9C-101B-9397-08002B2CF9AE}" pid="4" name="KSOTemplateUUID">
    <vt:lpwstr>v1.0_mb_MnZl4X93cb7WF7LoZBj3sw==</vt:lpwstr>
  </property>
  <property fmtid="{D5CDD505-2E9C-101B-9397-08002B2CF9AE}" pid="5" name="ICV">
    <vt:lpwstr>C1F6911D05B345A1ACA6A38B7440F875</vt:lpwstr>
  </property>
</Properties>
</file>