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3" r:id="rId14"/>
    <p:sldId id="267" r:id="rId15"/>
    <p:sldId id="268" r:id="rId16"/>
    <p:sldId id="269" r:id="rId17"/>
    <p:sldId id="270" r:id="rId18"/>
    <p:sldId id="271" r:id="rId19"/>
    <p:sldId id="272" r:id="rId20"/>
    <p:sldId id="280" r:id="rId21"/>
    <p:sldId id="274" r:id="rId22"/>
    <p:sldId id="277" r:id="rId23"/>
    <p:sldId id="273" r:id="rId24"/>
    <p:sldId id="278" r:id="rId25"/>
    <p:sldId id="279" r:id="rId26"/>
    <p:sldId id="275" r:id="rId27"/>
    <p:sldId id="281" r:id="rId28"/>
    <p:sldId id="276" r:id="rId29"/>
    <p:sldId id="282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14" autoAdjust="0"/>
  </p:normalViewPr>
  <p:slideViewPr>
    <p:cSldViewPr snapToGrid="0">
      <p:cViewPr varScale="1">
        <p:scale>
          <a:sx n="108" d="100"/>
          <a:sy n="108" d="100"/>
        </p:scale>
        <p:origin x="65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21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E78827-F642-4B02-BCC3-9150992363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1D582-7128-4038-BA48-AB1EB7A840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F7AD9-2950-4315-8A30-0DCFC13C63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5292939" y="12293156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5BE18-21D3-4C2A-AD69-C3213AE33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22A4B-66FB-4899-81B1-485F015DBE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tags" Target="../tags/tag62.xml"/><Relationship Id="rId7" Type="http://schemas.openxmlformats.org/officeDocument/2006/relationships/image" Target="../media/image30.jpeg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3" Type="http://schemas.openxmlformats.org/officeDocument/2006/relationships/notesSlide" Target="../notesSlides/notesSlide10.x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67.xml"/><Relationship Id="rId20" Type="http://schemas.openxmlformats.org/officeDocument/2006/relationships/image" Target="../media/image7.png"/><Relationship Id="rId2" Type="http://schemas.openxmlformats.org/officeDocument/2006/relationships/tags" Target="../tags/tag57.xml"/><Relationship Id="rId19" Type="http://schemas.openxmlformats.org/officeDocument/2006/relationships/image" Target="../media/image6.png"/><Relationship Id="rId18" Type="http://schemas.openxmlformats.org/officeDocument/2006/relationships/image" Target="../media/image5.png"/><Relationship Id="rId17" Type="http://schemas.openxmlformats.org/officeDocument/2006/relationships/image" Target="../media/image4.png"/><Relationship Id="rId16" Type="http://schemas.openxmlformats.org/officeDocument/2006/relationships/image" Target="../media/image3.png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image" Target="../media/image33.jpeg"/><Relationship Id="rId12" Type="http://schemas.openxmlformats.org/officeDocument/2006/relationships/tags" Target="../tags/tag64.xml"/><Relationship Id="rId11" Type="http://schemas.openxmlformats.org/officeDocument/2006/relationships/image" Target="../media/image32.jpeg"/><Relationship Id="rId10" Type="http://schemas.openxmlformats.org/officeDocument/2006/relationships/tags" Target="../tags/tag63.xml"/><Relationship Id="rId1" Type="http://schemas.openxmlformats.org/officeDocument/2006/relationships/tags" Target="../tags/tag5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image" Target="../media/image36.jpeg"/><Relationship Id="rId5" Type="http://schemas.openxmlformats.org/officeDocument/2006/relationships/tags" Target="../tags/tag70.xml"/><Relationship Id="rId4" Type="http://schemas.openxmlformats.org/officeDocument/2006/relationships/image" Target="../media/image35.jpeg"/><Relationship Id="rId3" Type="http://schemas.openxmlformats.org/officeDocument/2006/relationships/tags" Target="../tags/tag69.xml"/><Relationship Id="rId20" Type="http://schemas.openxmlformats.org/officeDocument/2006/relationships/notesSlide" Target="../notesSlides/notesSlide11.xml"/><Relationship Id="rId2" Type="http://schemas.openxmlformats.org/officeDocument/2006/relationships/image" Target="../media/image34.jpeg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77.xml"/><Relationship Id="rId17" Type="http://schemas.openxmlformats.org/officeDocument/2006/relationships/image" Target="../media/image3.png"/><Relationship Id="rId16" Type="http://schemas.openxmlformats.org/officeDocument/2006/relationships/image" Target="../media/image7.png"/><Relationship Id="rId15" Type="http://schemas.openxmlformats.org/officeDocument/2006/relationships/image" Target="../media/image6.png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image" Target="../media/image40.jpeg"/><Relationship Id="rId7" Type="http://schemas.openxmlformats.org/officeDocument/2006/relationships/tags" Target="../tags/tag81.xml"/><Relationship Id="rId6" Type="http://schemas.openxmlformats.org/officeDocument/2006/relationships/image" Target="../media/image39.jpeg"/><Relationship Id="rId5" Type="http://schemas.openxmlformats.org/officeDocument/2006/relationships/tags" Target="../tags/tag80.xml"/><Relationship Id="rId4" Type="http://schemas.openxmlformats.org/officeDocument/2006/relationships/image" Target="../media/image38.jpeg"/><Relationship Id="rId3" Type="http://schemas.openxmlformats.org/officeDocument/2006/relationships/tags" Target="../tags/tag79.xml"/><Relationship Id="rId2" Type="http://schemas.openxmlformats.org/officeDocument/2006/relationships/image" Target="../media/image37.jpeg"/><Relationship Id="rId18" Type="http://schemas.openxmlformats.org/officeDocument/2006/relationships/notesSlide" Target="../notesSlides/notesSlide12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84.xml"/><Relationship Id="rId15" Type="http://schemas.openxmlformats.org/officeDocument/2006/relationships/image" Target="../media/image7.png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tags" Target="../tags/tag83.xml"/><Relationship Id="rId1" Type="http://schemas.openxmlformats.org/officeDocument/2006/relationships/tags" Target="../tags/tag7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image" Target="../media/image42.jpeg"/><Relationship Id="rId3" Type="http://schemas.openxmlformats.org/officeDocument/2006/relationships/tags" Target="../tags/tag86.xml"/><Relationship Id="rId2" Type="http://schemas.openxmlformats.org/officeDocument/2006/relationships/image" Target="../media/image41.jpeg"/><Relationship Id="rId18" Type="http://schemas.openxmlformats.org/officeDocument/2006/relationships/notesSlide" Target="../notesSlides/notesSlide13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93.xml"/><Relationship Id="rId15" Type="http://schemas.openxmlformats.org/officeDocument/2006/relationships/image" Target="../media/image7.png"/><Relationship Id="rId14" Type="http://schemas.openxmlformats.org/officeDocument/2006/relationships/image" Target="../media/image6.png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tags" Target="../tags/tag92.xml"/><Relationship Id="rId1" Type="http://schemas.openxmlformats.org/officeDocument/2006/relationships/tags" Target="../tags/tag8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image" Target="../media/image22.jpeg"/><Relationship Id="rId7" Type="http://schemas.openxmlformats.org/officeDocument/2006/relationships/tags" Target="../tags/tag98.xml"/><Relationship Id="rId6" Type="http://schemas.openxmlformats.org/officeDocument/2006/relationships/image" Target="../media/image21.jpeg"/><Relationship Id="rId5" Type="http://schemas.openxmlformats.org/officeDocument/2006/relationships/tags" Target="../tags/tag97.xml"/><Relationship Id="rId4" Type="http://schemas.openxmlformats.org/officeDocument/2006/relationships/image" Target="../media/image20.jpeg"/><Relationship Id="rId3" Type="http://schemas.openxmlformats.org/officeDocument/2006/relationships/tags" Target="../tags/tag96.xml"/><Relationship Id="rId20" Type="http://schemas.openxmlformats.org/officeDocument/2006/relationships/notesSlide" Target="../notesSlides/notesSlide14.xml"/><Relationship Id="rId2" Type="http://schemas.openxmlformats.org/officeDocument/2006/relationships/tags" Target="../tags/tag95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03.xml"/><Relationship Id="rId17" Type="http://schemas.openxmlformats.org/officeDocument/2006/relationships/image" Target="../media/image7.png"/><Relationship Id="rId16" Type="http://schemas.openxmlformats.org/officeDocument/2006/relationships/image" Target="../media/image6.png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tags" Target="../tags/tag9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image" Target="../media/image44.jpeg"/><Relationship Id="rId4" Type="http://schemas.openxmlformats.org/officeDocument/2006/relationships/tags" Target="../tags/tag106.xml"/><Relationship Id="rId3" Type="http://schemas.openxmlformats.org/officeDocument/2006/relationships/image" Target="../media/image43.jpeg"/><Relationship Id="rId20" Type="http://schemas.openxmlformats.org/officeDocument/2006/relationships/notesSlide" Target="../notesSlides/notesSlide15.xml"/><Relationship Id="rId2" Type="http://schemas.openxmlformats.org/officeDocument/2006/relationships/tags" Target="../tags/tag105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14.xml"/><Relationship Id="rId17" Type="http://schemas.openxmlformats.org/officeDocument/2006/relationships/image" Target="../media/image3.png"/><Relationship Id="rId16" Type="http://schemas.openxmlformats.org/officeDocument/2006/relationships/image" Target="../media/image7.png"/><Relationship Id="rId15" Type="http://schemas.openxmlformats.org/officeDocument/2006/relationships/image" Target="../media/image6.png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tags" Target="../tags/tag10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../media/image47.jpeg"/><Relationship Id="rId7" Type="http://schemas.openxmlformats.org/officeDocument/2006/relationships/tags" Target="../tags/tag119.xml"/><Relationship Id="rId6" Type="http://schemas.openxmlformats.org/officeDocument/2006/relationships/image" Target="../media/image46.jpeg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image" Target="../media/image45.jpeg"/><Relationship Id="rId19" Type="http://schemas.openxmlformats.org/officeDocument/2006/relationships/notesSlide" Target="../notesSlides/notesSlide16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23.xml"/><Relationship Id="rId16" Type="http://schemas.openxmlformats.org/officeDocument/2006/relationships/image" Target="../media/image7.png"/><Relationship Id="rId15" Type="http://schemas.openxmlformats.org/officeDocument/2006/relationships/image" Target="../media/image6.png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image" Target="../media/image3.png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image" Target="../media/image49.jpeg"/><Relationship Id="rId3" Type="http://schemas.openxmlformats.org/officeDocument/2006/relationships/tags" Target="../tags/tag125.xml"/><Relationship Id="rId2" Type="http://schemas.openxmlformats.org/officeDocument/2006/relationships/image" Target="../media/image48.jpeg"/><Relationship Id="rId19" Type="http://schemas.openxmlformats.org/officeDocument/2006/relationships/notesSlide" Target="../notesSlides/notesSlide17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32.xml"/><Relationship Id="rId16" Type="http://schemas.openxmlformats.org/officeDocument/2006/relationships/image" Target="../media/image7.png"/><Relationship Id="rId15" Type="http://schemas.openxmlformats.org/officeDocument/2006/relationships/image" Target="../media/image6.png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image" Target="../media/image3.png"/><Relationship Id="rId11" Type="http://schemas.openxmlformats.org/officeDocument/2006/relationships/image" Target="../media/image50.jpeg"/><Relationship Id="rId10" Type="http://schemas.openxmlformats.org/officeDocument/2006/relationships/tags" Target="../tags/tag131.xml"/><Relationship Id="rId1" Type="http://schemas.openxmlformats.org/officeDocument/2006/relationships/tags" Target="../tags/tag12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image" Target="../media/image23.jpeg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5" Type="http://schemas.openxmlformats.org/officeDocument/2006/relationships/notesSlide" Target="../notesSlides/notesSlide18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9.xml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openxmlformats.org/officeDocument/2006/relationships/image" Target="../media/image5.png"/><Relationship Id="rId1" Type="http://schemas.openxmlformats.org/officeDocument/2006/relationships/tags" Target="../tags/tag13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image" Target="../media/image53.jpeg"/><Relationship Id="rId6" Type="http://schemas.openxmlformats.org/officeDocument/2006/relationships/tags" Target="../tags/tag142.xml"/><Relationship Id="rId5" Type="http://schemas.openxmlformats.org/officeDocument/2006/relationships/image" Target="../media/image52.jpeg"/><Relationship Id="rId4" Type="http://schemas.openxmlformats.org/officeDocument/2006/relationships/tags" Target="../tags/tag141.xml"/><Relationship Id="rId3" Type="http://schemas.openxmlformats.org/officeDocument/2006/relationships/image" Target="../media/image51.jpeg"/><Relationship Id="rId2" Type="http://schemas.openxmlformats.org/officeDocument/2006/relationships/tags" Target="../tags/tag140.xml"/><Relationship Id="rId18" Type="http://schemas.openxmlformats.org/officeDocument/2006/relationships/notesSlide" Target="../notesSlides/notesSlide19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147.xml"/><Relationship Id="rId15" Type="http://schemas.openxmlformats.org/officeDocument/2006/relationships/image" Target="../media/image3.png"/><Relationship Id="rId14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openxmlformats.org/officeDocument/2006/relationships/image" Target="../media/image5.png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image" Target="../media/image8.jpe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3.xml"/><Relationship Id="rId10" Type="http://schemas.openxmlformats.org/officeDocument/2006/relationships/image" Target="../media/image10.jpe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7" Type="http://schemas.openxmlformats.org/officeDocument/2006/relationships/notesSlide" Target="../notesSlides/notesSlide20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55.xml"/><Relationship Id="rId14" Type="http://schemas.openxmlformats.org/officeDocument/2006/relationships/image" Target="../media/image12.jpeg"/><Relationship Id="rId13" Type="http://schemas.openxmlformats.org/officeDocument/2006/relationships/image" Target="../media/image11.jpeg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openxmlformats.org/officeDocument/2006/relationships/image" Target="../media/image5.png"/><Relationship Id="rId1" Type="http://schemas.openxmlformats.org/officeDocument/2006/relationships/tags" Target="../tags/tag14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image" Target="../media/image36.jpeg"/><Relationship Id="rId5" Type="http://schemas.openxmlformats.org/officeDocument/2006/relationships/tags" Target="../tags/tag158.xml"/><Relationship Id="rId4" Type="http://schemas.openxmlformats.org/officeDocument/2006/relationships/image" Target="../media/image35.jpeg"/><Relationship Id="rId3" Type="http://schemas.openxmlformats.org/officeDocument/2006/relationships/tags" Target="../tags/tag157.xml"/><Relationship Id="rId20" Type="http://schemas.openxmlformats.org/officeDocument/2006/relationships/notesSlide" Target="../notesSlides/notesSlide21.xml"/><Relationship Id="rId2" Type="http://schemas.openxmlformats.org/officeDocument/2006/relationships/image" Target="../media/image34.jpeg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65.xml"/><Relationship Id="rId17" Type="http://schemas.openxmlformats.org/officeDocument/2006/relationships/image" Target="../media/image7.png"/><Relationship Id="rId16" Type="http://schemas.openxmlformats.org/officeDocument/2006/relationships/image" Target="../media/image6.png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6" Type="http://schemas.openxmlformats.org/officeDocument/2006/relationships/notesSlide" Target="../notesSlides/notesSlide22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71.xml"/><Relationship Id="rId13" Type="http://schemas.openxmlformats.org/officeDocument/2006/relationships/image" Target="../media/image15.jpeg"/><Relationship Id="rId12" Type="http://schemas.openxmlformats.org/officeDocument/2006/relationships/image" Target="../media/image14.jpeg"/><Relationship Id="rId11" Type="http://schemas.openxmlformats.org/officeDocument/2006/relationships/image" Target="../media/image13.jpeg"/><Relationship Id="rId10" Type="http://schemas.openxmlformats.org/officeDocument/2006/relationships/image" Target="../media/image7.png"/><Relationship Id="rId1" Type="http://schemas.openxmlformats.org/officeDocument/2006/relationships/tags" Target="../tags/tag16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image" Target="../media/image22.jpeg"/><Relationship Id="rId7" Type="http://schemas.openxmlformats.org/officeDocument/2006/relationships/tags" Target="../tags/tag176.xml"/><Relationship Id="rId6" Type="http://schemas.openxmlformats.org/officeDocument/2006/relationships/image" Target="../media/image21.jpeg"/><Relationship Id="rId5" Type="http://schemas.openxmlformats.org/officeDocument/2006/relationships/tags" Target="../tags/tag175.xml"/><Relationship Id="rId4" Type="http://schemas.openxmlformats.org/officeDocument/2006/relationships/image" Target="../media/image20.jpeg"/><Relationship Id="rId3" Type="http://schemas.openxmlformats.org/officeDocument/2006/relationships/tags" Target="../tags/tag174.xml"/><Relationship Id="rId20" Type="http://schemas.openxmlformats.org/officeDocument/2006/relationships/notesSlide" Target="../notesSlides/notesSlide23.xml"/><Relationship Id="rId2" Type="http://schemas.openxmlformats.org/officeDocument/2006/relationships/tags" Target="../tags/tag173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81.xml"/><Relationship Id="rId17" Type="http://schemas.openxmlformats.org/officeDocument/2006/relationships/image" Target="../media/image7.png"/><Relationship Id="rId16" Type="http://schemas.openxmlformats.org/officeDocument/2006/relationships/image" Target="../media/image6.png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tags" Target="../tags/tag180.xml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tags" Target="../tags/tag17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image" Target="../media/image26.jpeg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image" Target="../media/image25.jpeg"/><Relationship Id="rId4" Type="http://schemas.openxmlformats.org/officeDocument/2006/relationships/tags" Target="../tags/tag184.xml"/><Relationship Id="rId3" Type="http://schemas.openxmlformats.org/officeDocument/2006/relationships/image" Target="../media/image24.jpeg"/><Relationship Id="rId20" Type="http://schemas.openxmlformats.org/officeDocument/2006/relationships/notesSlide" Target="../notesSlides/notesSlide24.xml"/><Relationship Id="rId2" Type="http://schemas.openxmlformats.org/officeDocument/2006/relationships/tags" Target="../tags/tag183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91.xml"/><Relationship Id="rId17" Type="http://schemas.openxmlformats.org/officeDocument/2006/relationships/image" Target="../media/image7.png"/><Relationship Id="rId16" Type="http://schemas.openxmlformats.org/officeDocument/2006/relationships/image" Target="../media/image6.png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tags" Target="../tags/tag18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6" Type="http://schemas.openxmlformats.org/officeDocument/2006/relationships/notesSlide" Target="../notesSlides/notesSlide25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96.xml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openxmlformats.org/officeDocument/2006/relationships/image" Target="../media/image5.png"/><Relationship Id="rId10" Type="http://schemas.openxmlformats.org/officeDocument/2006/relationships/image" Target="../media/image4.png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image" Target="../media/image54.jpe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198.xml"/><Relationship Id="rId13" Type="http://schemas.openxmlformats.org/officeDocument/2006/relationships/notesSlide" Target="../notesSlides/notesSlide26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99.xml"/><Relationship Id="rId10" Type="http://schemas.openxmlformats.org/officeDocument/2006/relationships/image" Target="../media/image10.jpeg"/><Relationship Id="rId1" Type="http://schemas.openxmlformats.org/officeDocument/2006/relationships/tags" Target="../tags/tag19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image" Target="../media/image57.png"/><Relationship Id="rId7" Type="http://schemas.openxmlformats.org/officeDocument/2006/relationships/tags" Target="../tags/tag202.xml"/><Relationship Id="rId6" Type="http://schemas.openxmlformats.org/officeDocument/2006/relationships/image" Target="../media/image56.png"/><Relationship Id="rId5" Type="http://schemas.openxmlformats.org/officeDocument/2006/relationships/tags" Target="../tags/tag201.xml"/><Relationship Id="rId4" Type="http://schemas.openxmlformats.org/officeDocument/2006/relationships/image" Target="../media/image55.png"/><Relationship Id="rId3" Type="http://schemas.openxmlformats.org/officeDocument/2006/relationships/tags" Target="../tags/tag200.xml"/><Relationship Id="rId28" Type="http://schemas.openxmlformats.org/officeDocument/2006/relationships/notesSlide" Target="../notesSlides/notesSlide27.x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211.xml"/><Relationship Id="rId25" Type="http://schemas.openxmlformats.org/officeDocument/2006/relationships/image" Target="../media/image7.png"/><Relationship Id="rId24" Type="http://schemas.openxmlformats.org/officeDocument/2006/relationships/image" Target="../media/image6.png"/><Relationship Id="rId23" Type="http://schemas.openxmlformats.org/officeDocument/2006/relationships/image" Target="../media/image5.png"/><Relationship Id="rId22" Type="http://schemas.openxmlformats.org/officeDocument/2006/relationships/tags" Target="../tags/tag210.xml"/><Relationship Id="rId21" Type="http://schemas.openxmlformats.org/officeDocument/2006/relationships/tags" Target="../tags/tag209.xml"/><Relationship Id="rId20" Type="http://schemas.openxmlformats.org/officeDocument/2006/relationships/image" Target="../media/image63.png"/><Relationship Id="rId2" Type="http://schemas.openxmlformats.org/officeDocument/2006/relationships/image" Target="../media/image4.png"/><Relationship Id="rId19" Type="http://schemas.openxmlformats.org/officeDocument/2006/relationships/tags" Target="../tags/tag208.xml"/><Relationship Id="rId18" Type="http://schemas.openxmlformats.org/officeDocument/2006/relationships/image" Target="../media/image62.png"/><Relationship Id="rId17" Type="http://schemas.openxmlformats.org/officeDocument/2006/relationships/tags" Target="../tags/tag207.xml"/><Relationship Id="rId16" Type="http://schemas.openxmlformats.org/officeDocument/2006/relationships/image" Target="../media/image61.png"/><Relationship Id="rId15" Type="http://schemas.openxmlformats.org/officeDocument/2006/relationships/tags" Target="../tags/tag206.xml"/><Relationship Id="rId14" Type="http://schemas.openxmlformats.org/officeDocument/2006/relationships/image" Target="../media/image60.png"/><Relationship Id="rId13" Type="http://schemas.openxmlformats.org/officeDocument/2006/relationships/tags" Target="../tags/tag205.xml"/><Relationship Id="rId12" Type="http://schemas.openxmlformats.org/officeDocument/2006/relationships/image" Target="../media/image59.png"/><Relationship Id="rId11" Type="http://schemas.openxmlformats.org/officeDocument/2006/relationships/tags" Target="../tags/tag204.xml"/><Relationship Id="rId10" Type="http://schemas.openxmlformats.org/officeDocument/2006/relationships/image" Target="../media/image58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7" Type="http://schemas.openxmlformats.org/officeDocument/2006/relationships/notesSlide" Target="../notesSlides/notesSlide3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1.xml"/><Relationship Id="rId14" Type="http://schemas.openxmlformats.org/officeDocument/2006/relationships/image" Target="../media/image12.jpeg"/><Relationship Id="rId13" Type="http://schemas.openxmlformats.org/officeDocument/2006/relationships/image" Target="../media/image11.jpeg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7.xml"/><Relationship Id="rId13" Type="http://schemas.openxmlformats.org/officeDocument/2006/relationships/image" Target="../media/image3.png"/><Relationship Id="rId12" Type="http://schemas.openxmlformats.org/officeDocument/2006/relationships/image" Target="../media/image15.jpeg"/><Relationship Id="rId11" Type="http://schemas.openxmlformats.org/officeDocument/2006/relationships/image" Target="../media/image14.jpeg"/><Relationship Id="rId10" Type="http://schemas.openxmlformats.org/officeDocument/2006/relationships/image" Target="../media/image13.jpeg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22.xml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openxmlformats.org/officeDocument/2006/relationships/image" Target="../media/image5.png"/><Relationship Id="rId10" Type="http://schemas.openxmlformats.org/officeDocument/2006/relationships/image" Target="../media/image4.pn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image" Target="../media/image22.jpeg"/><Relationship Id="rId7" Type="http://schemas.openxmlformats.org/officeDocument/2006/relationships/tags" Target="../tags/tag27.xml"/><Relationship Id="rId6" Type="http://schemas.openxmlformats.org/officeDocument/2006/relationships/image" Target="../media/image21.jpeg"/><Relationship Id="rId5" Type="http://schemas.openxmlformats.org/officeDocument/2006/relationships/tags" Target="../tags/tag26.xml"/><Relationship Id="rId4" Type="http://schemas.openxmlformats.org/officeDocument/2006/relationships/image" Target="../media/image20.jpeg"/><Relationship Id="rId3" Type="http://schemas.openxmlformats.org/officeDocument/2006/relationships/tags" Target="../tags/tag25.xml"/><Relationship Id="rId20" Type="http://schemas.openxmlformats.org/officeDocument/2006/relationships/notesSlide" Target="../notesSlides/notesSlide6.xml"/><Relationship Id="rId2" Type="http://schemas.openxmlformats.org/officeDocument/2006/relationships/tags" Target="../tags/tag24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32.xml"/><Relationship Id="rId17" Type="http://schemas.openxmlformats.org/officeDocument/2006/relationships/image" Target="../media/image7.png"/><Relationship Id="rId16" Type="http://schemas.openxmlformats.org/officeDocument/2006/relationships/image" Target="../media/image6.png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image" Target="../media/image23.jpeg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39.xml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openxmlformats.org/officeDocument/2006/relationships/image" Target="../media/image5.png"/><Relationship Id="rId1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image" Target="../media/image26.jpeg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image" Target="../media/image25.jpeg"/><Relationship Id="rId4" Type="http://schemas.openxmlformats.org/officeDocument/2006/relationships/tags" Target="../tags/tag42.xml"/><Relationship Id="rId3" Type="http://schemas.openxmlformats.org/officeDocument/2006/relationships/image" Target="../media/image24.jpeg"/><Relationship Id="rId20" Type="http://schemas.openxmlformats.org/officeDocument/2006/relationships/notesSlide" Target="../notesSlides/notesSlide8.xml"/><Relationship Id="rId2" Type="http://schemas.openxmlformats.org/officeDocument/2006/relationships/tags" Target="../tags/tag41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49.xml"/><Relationship Id="rId17" Type="http://schemas.openxmlformats.org/officeDocument/2006/relationships/image" Target="../media/image7.png"/><Relationship Id="rId16" Type="http://schemas.openxmlformats.org/officeDocument/2006/relationships/image" Target="../media/image6.png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4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tags" Target="../tags/tag53.xml"/><Relationship Id="rId6" Type="http://schemas.openxmlformats.org/officeDocument/2006/relationships/image" Target="../media/image29.jpeg"/><Relationship Id="rId5" Type="http://schemas.openxmlformats.org/officeDocument/2006/relationships/tags" Target="../tags/tag52.xml"/><Relationship Id="rId4" Type="http://schemas.openxmlformats.org/officeDocument/2006/relationships/image" Target="../media/image28.jpeg"/><Relationship Id="rId3" Type="http://schemas.openxmlformats.org/officeDocument/2006/relationships/tags" Target="../tags/tag51.xml"/><Relationship Id="rId2" Type="http://schemas.openxmlformats.org/officeDocument/2006/relationships/image" Target="../media/image27.jpeg"/><Relationship Id="rId16" Type="http://schemas.openxmlformats.org/officeDocument/2006/relationships/notesSlide" Target="../notesSlides/notesSlide9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openxmlformats.org/officeDocument/2006/relationships/image" Target="../media/image5.png"/><Relationship Id="rId1" Type="http://schemas.openxmlformats.org/officeDocument/2006/relationships/tags" Target="../tags/tag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59402" y="4294413"/>
            <a:ext cx="2010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202X.5.20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vortex dir="r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3260913" y="1"/>
            <a:ext cx="6911788" cy="6858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119915" y="1712141"/>
            <a:ext cx="1742577" cy="1204411"/>
          </a:xfrm>
          <a:prstGeom prst="rect">
            <a:avLst/>
          </a:prstGeom>
          <a:noFill/>
          <a:ln w="38100" cap="flat" cmpd="sng" algn="ctr">
            <a:solidFill>
              <a:srgbClr val="FFFFFF">
                <a:alpha val="63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"/>
            </p:custDataLst>
          </p:nvPr>
        </p:nvSpPr>
        <p:spPr>
          <a:xfrm>
            <a:off x="1022532" y="3471866"/>
            <a:ext cx="19391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dirty="0">
                <a:solidFill>
                  <a:prstClr val="white"/>
                </a:solidFill>
                <a:latin typeface="Papyrus" panose="03070502060502030205" pitchFamily="66" charset="0"/>
              </a:rPr>
              <a:t>Life is in front of you smile, boldly stepped forward, life will be colorful.</a:t>
            </a:r>
            <a:endParaRPr lang="zh-CN" altLang="en-US" sz="1500" dirty="0">
              <a:solidFill>
                <a:prstClr val="white"/>
              </a:solidFill>
              <a:latin typeface="Papyrus" panose="03070502060502030205" pitchFamily="66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4"/>
            </p:custDataLst>
          </p:nvPr>
        </p:nvSpPr>
        <p:spPr>
          <a:xfrm>
            <a:off x="1170743" y="1701935"/>
            <a:ext cx="169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Century Schoolbook" panose="02040604050505020304" pitchFamily="18" charset="0"/>
              </a:rPr>
              <a:t>  Angel Baby</a:t>
            </a:r>
            <a:endParaRPr lang="en-US" altLang="zh-CN" sz="3600" dirty="0">
              <a:solidFill>
                <a:prstClr val="white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2" name="矩形 21"/>
          <p:cNvSpPr/>
          <p:nvPr>
            <p:custDataLst>
              <p:tags r:id="rId5"/>
            </p:custDataLst>
          </p:nvPr>
        </p:nvSpPr>
        <p:spPr>
          <a:xfrm>
            <a:off x="3472832" y="3696304"/>
            <a:ext cx="2565796" cy="290320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KSO_Img1"/>
          <p:cNvSpPr/>
          <p:nvPr>
            <p:custDataLst>
              <p:tags r:id="rId6"/>
            </p:custDataLst>
          </p:nvPr>
        </p:nvSpPr>
        <p:spPr>
          <a:xfrm>
            <a:off x="3517432" y="219887"/>
            <a:ext cx="7516629" cy="3382415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KSO_Img3"/>
          <p:cNvSpPr/>
          <p:nvPr>
            <p:custDataLst>
              <p:tags r:id="rId8"/>
            </p:custDataLst>
          </p:nvPr>
        </p:nvSpPr>
        <p:spPr>
          <a:xfrm>
            <a:off x="6186510" y="3708084"/>
            <a:ext cx="2342751" cy="2914160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KSO_Img4"/>
          <p:cNvSpPr/>
          <p:nvPr>
            <p:custDataLst>
              <p:tags r:id="rId10"/>
            </p:custDataLst>
          </p:nvPr>
        </p:nvSpPr>
        <p:spPr>
          <a:xfrm>
            <a:off x="8648735" y="3714937"/>
            <a:ext cx="2354801" cy="2900458"/>
          </a:xfrm>
          <a:prstGeom prst="rect">
            <a:avLst/>
          </a:prstGeom>
          <a:blipFill dpi="0" rotWithShape="1">
            <a:blip r:embed="rId11"/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KSO_Img2"/>
          <p:cNvSpPr/>
          <p:nvPr>
            <p:custDataLst>
              <p:tags r:id="rId12"/>
            </p:custDataLst>
          </p:nvPr>
        </p:nvSpPr>
        <p:spPr>
          <a:xfrm>
            <a:off x="3501241" y="3717155"/>
            <a:ext cx="2565797" cy="2896022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47957" y="2031905"/>
            <a:ext cx="7486104" cy="801633"/>
            <a:chOff x="3547957" y="2031905"/>
            <a:chExt cx="7486104" cy="801633"/>
          </a:xfrm>
        </p:grpSpPr>
        <p:sp>
          <p:nvSpPr>
            <p:cNvPr id="26" name="矩形 25"/>
            <p:cNvSpPr/>
            <p:nvPr>
              <p:custDataLst>
                <p:tags r:id="rId14"/>
              </p:custDataLst>
            </p:nvPr>
          </p:nvSpPr>
          <p:spPr>
            <a:xfrm>
              <a:off x="3547957" y="2031905"/>
              <a:ext cx="7486104" cy="801633"/>
            </a:xfrm>
            <a:prstGeom prst="rect">
              <a:avLst/>
            </a:prstGeom>
            <a:solidFill>
              <a:sysClr val="window" lastClr="FFFFFF">
                <a:alpha val="41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文本框 30"/>
            <p:cNvSpPr txBox="1"/>
            <p:nvPr>
              <p:custDataLst>
                <p:tags r:id="rId15"/>
              </p:custDataLst>
            </p:nvPr>
          </p:nvSpPr>
          <p:spPr>
            <a:xfrm>
              <a:off x="5149477" y="2169145"/>
              <a:ext cx="4285824" cy="575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700" kern="0" dirty="0">
                  <a:solidFill>
                    <a:prstClr val="white"/>
                  </a:solidFill>
                </a:rPr>
                <a:t>I BELIEVE I CAN FLY</a:t>
              </a:r>
              <a:endParaRPr lang="zh-CN" altLang="en-US" sz="2700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paint-palette_65838"/>
          <p:cNvSpPr>
            <a:spLocks noChangeAspect="1"/>
          </p:cNvSpPr>
          <p:nvPr/>
        </p:nvSpPr>
        <p:spPr bwMode="auto">
          <a:xfrm>
            <a:off x="1651469" y="4859602"/>
            <a:ext cx="679468" cy="1012075"/>
          </a:xfrm>
          <a:custGeom>
            <a:avLst/>
            <a:gdLst>
              <a:gd name="connsiteX0" fmla="*/ 62638 w 227013"/>
              <a:gd name="connsiteY0" fmla="*/ 246539 h 338138"/>
              <a:gd name="connsiteX1" fmla="*/ 39688 w 227013"/>
              <a:gd name="connsiteY1" fmla="*/ 249555 h 338138"/>
              <a:gd name="connsiteX2" fmla="*/ 67227 w 227013"/>
              <a:gd name="connsiteY2" fmla="*/ 272415 h 338138"/>
              <a:gd name="connsiteX3" fmla="*/ 100013 w 227013"/>
              <a:gd name="connsiteY3" fmla="*/ 271145 h 338138"/>
              <a:gd name="connsiteX4" fmla="*/ 85587 w 227013"/>
              <a:gd name="connsiteY4" fmla="*/ 252095 h 338138"/>
              <a:gd name="connsiteX5" fmla="*/ 62638 w 227013"/>
              <a:gd name="connsiteY5" fmla="*/ 246539 h 338138"/>
              <a:gd name="connsiteX6" fmla="*/ 168276 w 227013"/>
              <a:gd name="connsiteY6" fmla="*/ 245745 h 338138"/>
              <a:gd name="connsiteX7" fmla="*/ 148273 w 227013"/>
              <a:gd name="connsiteY7" fmla="*/ 248285 h 338138"/>
              <a:gd name="connsiteX8" fmla="*/ 134938 w 227013"/>
              <a:gd name="connsiteY8" fmla="*/ 260985 h 338138"/>
              <a:gd name="connsiteX9" fmla="*/ 146940 w 227013"/>
              <a:gd name="connsiteY9" fmla="*/ 262255 h 338138"/>
              <a:gd name="connsiteX10" fmla="*/ 168276 w 227013"/>
              <a:gd name="connsiteY10" fmla="*/ 245745 h 338138"/>
              <a:gd name="connsiteX11" fmla="*/ 114301 w 227013"/>
              <a:gd name="connsiteY11" fmla="*/ 182563 h 338138"/>
              <a:gd name="connsiteX12" fmla="*/ 106363 w 227013"/>
              <a:gd name="connsiteY12" fmla="*/ 190083 h 338138"/>
              <a:gd name="connsiteX13" fmla="*/ 114301 w 227013"/>
              <a:gd name="connsiteY13" fmla="*/ 206376 h 338138"/>
              <a:gd name="connsiteX14" fmla="*/ 122238 w 227013"/>
              <a:gd name="connsiteY14" fmla="*/ 190083 h 338138"/>
              <a:gd name="connsiteX15" fmla="*/ 114301 w 227013"/>
              <a:gd name="connsiteY15" fmla="*/ 182563 h 338138"/>
              <a:gd name="connsiteX16" fmla="*/ 74877 w 227013"/>
              <a:gd name="connsiteY16" fmla="*/ 173038 h 338138"/>
              <a:gd name="connsiteX17" fmla="*/ 69586 w 227013"/>
              <a:gd name="connsiteY17" fmla="*/ 176908 h 338138"/>
              <a:gd name="connsiteX18" fmla="*/ 68263 w 227013"/>
              <a:gd name="connsiteY18" fmla="*/ 193676 h 338138"/>
              <a:gd name="connsiteX19" fmla="*/ 82815 w 227013"/>
              <a:gd name="connsiteY19" fmla="*/ 183357 h 338138"/>
              <a:gd name="connsiteX20" fmla="*/ 84138 w 227013"/>
              <a:gd name="connsiteY20" fmla="*/ 178198 h 338138"/>
              <a:gd name="connsiteX21" fmla="*/ 80169 w 227013"/>
              <a:gd name="connsiteY21" fmla="*/ 173038 h 338138"/>
              <a:gd name="connsiteX22" fmla="*/ 76200 w 227013"/>
              <a:gd name="connsiteY22" fmla="*/ 173038 h 338138"/>
              <a:gd name="connsiteX23" fmla="*/ 74877 w 227013"/>
              <a:gd name="connsiteY23" fmla="*/ 173038 h 338138"/>
              <a:gd name="connsiteX24" fmla="*/ 152523 w 227013"/>
              <a:gd name="connsiteY24" fmla="*/ 171450 h 338138"/>
              <a:gd name="connsiteX25" fmla="*/ 148493 w 227013"/>
              <a:gd name="connsiteY25" fmla="*/ 172758 h 338138"/>
              <a:gd name="connsiteX26" fmla="*/ 145807 w 227013"/>
              <a:gd name="connsiteY26" fmla="*/ 177987 h 338138"/>
              <a:gd name="connsiteX27" fmla="*/ 145807 w 227013"/>
              <a:gd name="connsiteY27" fmla="*/ 183216 h 338138"/>
              <a:gd name="connsiteX28" fmla="*/ 161926 w 227013"/>
              <a:gd name="connsiteY28" fmla="*/ 193675 h 338138"/>
              <a:gd name="connsiteX29" fmla="*/ 159240 w 227013"/>
              <a:gd name="connsiteY29" fmla="*/ 175372 h 338138"/>
              <a:gd name="connsiteX30" fmla="*/ 155210 w 227013"/>
              <a:gd name="connsiteY30" fmla="*/ 171450 h 338138"/>
              <a:gd name="connsiteX31" fmla="*/ 152523 w 227013"/>
              <a:gd name="connsiteY31" fmla="*/ 171450 h 338138"/>
              <a:gd name="connsiteX32" fmla="*/ 50403 w 227013"/>
              <a:gd name="connsiteY32" fmla="*/ 146050 h 338138"/>
              <a:gd name="connsiteX33" fmla="*/ 43954 w 227013"/>
              <a:gd name="connsiteY33" fmla="*/ 147241 h 338138"/>
              <a:gd name="connsiteX34" fmla="*/ 34925 w 227013"/>
              <a:gd name="connsiteY34" fmla="*/ 160338 h 338138"/>
              <a:gd name="connsiteX35" fmla="*/ 51693 w 227013"/>
              <a:gd name="connsiteY35" fmla="*/ 159148 h 338138"/>
              <a:gd name="connsiteX36" fmla="*/ 55563 w 227013"/>
              <a:gd name="connsiteY36" fmla="*/ 154385 h 338138"/>
              <a:gd name="connsiteX37" fmla="*/ 54273 w 227013"/>
              <a:gd name="connsiteY37" fmla="*/ 149622 h 338138"/>
              <a:gd name="connsiteX38" fmla="*/ 50403 w 227013"/>
              <a:gd name="connsiteY38" fmla="*/ 146050 h 338138"/>
              <a:gd name="connsiteX39" fmla="*/ 177987 w 227013"/>
              <a:gd name="connsiteY39" fmla="*/ 144463 h 338138"/>
              <a:gd name="connsiteX40" fmla="*/ 172758 w 227013"/>
              <a:gd name="connsiteY40" fmla="*/ 148432 h 338138"/>
              <a:gd name="connsiteX41" fmla="*/ 171450 w 227013"/>
              <a:gd name="connsiteY41" fmla="*/ 155047 h 338138"/>
              <a:gd name="connsiteX42" fmla="*/ 175372 w 227013"/>
              <a:gd name="connsiteY42" fmla="*/ 159015 h 338138"/>
              <a:gd name="connsiteX43" fmla="*/ 193675 w 227013"/>
              <a:gd name="connsiteY43" fmla="*/ 160338 h 338138"/>
              <a:gd name="connsiteX44" fmla="*/ 183216 w 227013"/>
              <a:gd name="connsiteY44" fmla="*/ 145786 h 338138"/>
              <a:gd name="connsiteX45" fmla="*/ 179294 w 227013"/>
              <a:gd name="connsiteY45" fmla="*/ 144463 h 338138"/>
              <a:gd name="connsiteX46" fmla="*/ 177987 w 227013"/>
              <a:gd name="connsiteY46" fmla="*/ 144463 h 338138"/>
              <a:gd name="connsiteX47" fmla="*/ 190501 w 227013"/>
              <a:gd name="connsiteY47" fmla="*/ 106363 h 338138"/>
              <a:gd name="connsiteX48" fmla="*/ 182563 w 227013"/>
              <a:gd name="connsiteY48" fmla="*/ 113579 h 338138"/>
              <a:gd name="connsiteX49" fmla="*/ 190501 w 227013"/>
              <a:gd name="connsiteY49" fmla="*/ 122238 h 338138"/>
              <a:gd name="connsiteX50" fmla="*/ 206376 w 227013"/>
              <a:gd name="connsiteY50" fmla="*/ 113579 h 338138"/>
              <a:gd name="connsiteX51" fmla="*/ 190501 w 227013"/>
              <a:gd name="connsiteY51" fmla="*/ 106363 h 338138"/>
              <a:gd name="connsiteX52" fmla="*/ 38100 w 227013"/>
              <a:gd name="connsiteY52" fmla="*/ 106363 h 338138"/>
              <a:gd name="connsiteX53" fmla="*/ 22225 w 227013"/>
              <a:gd name="connsiteY53" fmla="*/ 113579 h 338138"/>
              <a:gd name="connsiteX54" fmla="*/ 38100 w 227013"/>
              <a:gd name="connsiteY54" fmla="*/ 122238 h 338138"/>
              <a:gd name="connsiteX55" fmla="*/ 46038 w 227013"/>
              <a:gd name="connsiteY55" fmla="*/ 113579 h 338138"/>
              <a:gd name="connsiteX56" fmla="*/ 38100 w 227013"/>
              <a:gd name="connsiteY56" fmla="*/ 106363 h 338138"/>
              <a:gd name="connsiteX57" fmla="*/ 131041 w 227013"/>
              <a:gd name="connsiteY57" fmla="*/ 90488 h 338138"/>
              <a:gd name="connsiteX58" fmla="*/ 139700 w 227013"/>
              <a:gd name="connsiteY58" fmla="*/ 96838 h 338138"/>
              <a:gd name="connsiteX59" fmla="*/ 131041 w 227013"/>
              <a:gd name="connsiteY59" fmla="*/ 103188 h 338138"/>
              <a:gd name="connsiteX60" fmla="*/ 123825 w 227013"/>
              <a:gd name="connsiteY60" fmla="*/ 96838 h 338138"/>
              <a:gd name="connsiteX61" fmla="*/ 131041 w 227013"/>
              <a:gd name="connsiteY61" fmla="*/ 90488 h 338138"/>
              <a:gd name="connsiteX62" fmla="*/ 114300 w 227013"/>
              <a:gd name="connsiteY62" fmla="*/ 90488 h 338138"/>
              <a:gd name="connsiteX63" fmla="*/ 120650 w 227013"/>
              <a:gd name="connsiteY63" fmla="*/ 96838 h 338138"/>
              <a:gd name="connsiteX64" fmla="*/ 114300 w 227013"/>
              <a:gd name="connsiteY64" fmla="*/ 103188 h 338138"/>
              <a:gd name="connsiteX65" fmla="*/ 107950 w 227013"/>
              <a:gd name="connsiteY65" fmla="*/ 96838 h 338138"/>
              <a:gd name="connsiteX66" fmla="*/ 114300 w 227013"/>
              <a:gd name="connsiteY66" fmla="*/ 90488 h 338138"/>
              <a:gd name="connsiteX67" fmla="*/ 114300 w 227013"/>
              <a:gd name="connsiteY67" fmla="*/ 71438 h 338138"/>
              <a:gd name="connsiteX68" fmla="*/ 120650 w 227013"/>
              <a:gd name="connsiteY68" fmla="*/ 79232 h 338138"/>
              <a:gd name="connsiteX69" fmla="*/ 114300 w 227013"/>
              <a:gd name="connsiteY69" fmla="*/ 85726 h 338138"/>
              <a:gd name="connsiteX70" fmla="*/ 107950 w 227013"/>
              <a:gd name="connsiteY70" fmla="*/ 79232 h 338138"/>
              <a:gd name="connsiteX71" fmla="*/ 114300 w 227013"/>
              <a:gd name="connsiteY71" fmla="*/ 71438 h 338138"/>
              <a:gd name="connsiteX72" fmla="*/ 193675 w 227013"/>
              <a:gd name="connsiteY72" fmla="*/ 68263 h 338138"/>
              <a:gd name="connsiteX73" fmla="*/ 175617 w 227013"/>
              <a:gd name="connsiteY73" fmla="*/ 69586 h 338138"/>
              <a:gd name="connsiteX74" fmla="*/ 171450 w 227013"/>
              <a:gd name="connsiteY74" fmla="*/ 74878 h 338138"/>
              <a:gd name="connsiteX75" fmla="*/ 172839 w 227013"/>
              <a:gd name="connsiteY75" fmla="*/ 80169 h 338138"/>
              <a:gd name="connsiteX76" fmla="*/ 177006 w 227013"/>
              <a:gd name="connsiteY76" fmla="*/ 84138 h 338138"/>
              <a:gd name="connsiteX77" fmla="*/ 183952 w 227013"/>
              <a:gd name="connsiteY77" fmla="*/ 82815 h 338138"/>
              <a:gd name="connsiteX78" fmla="*/ 193675 w 227013"/>
              <a:gd name="connsiteY78" fmla="*/ 68263 h 338138"/>
              <a:gd name="connsiteX79" fmla="*/ 33338 w 227013"/>
              <a:gd name="connsiteY79" fmla="*/ 68263 h 338138"/>
              <a:gd name="connsiteX80" fmla="*/ 43797 w 227013"/>
              <a:gd name="connsiteY80" fmla="*/ 82815 h 338138"/>
              <a:gd name="connsiteX81" fmla="*/ 49026 w 227013"/>
              <a:gd name="connsiteY81" fmla="*/ 82815 h 338138"/>
              <a:gd name="connsiteX82" fmla="*/ 54255 w 227013"/>
              <a:gd name="connsiteY82" fmla="*/ 80169 h 338138"/>
              <a:gd name="connsiteX83" fmla="*/ 55563 w 227013"/>
              <a:gd name="connsiteY83" fmla="*/ 73555 h 338138"/>
              <a:gd name="connsiteX84" fmla="*/ 51641 w 227013"/>
              <a:gd name="connsiteY84" fmla="*/ 69586 h 338138"/>
              <a:gd name="connsiteX85" fmla="*/ 33338 w 227013"/>
              <a:gd name="connsiteY85" fmla="*/ 68263 h 338138"/>
              <a:gd name="connsiteX86" fmla="*/ 113507 w 227013"/>
              <a:gd name="connsiteY86" fmla="*/ 63500 h 338138"/>
              <a:gd name="connsiteX87" fmla="*/ 63500 w 227013"/>
              <a:gd name="connsiteY87" fmla="*/ 113507 h 338138"/>
              <a:gd name="connsiteX88" fmla="*/ 113507 w 227013"/>
              <a:gd name="connsiteY88" fmla="*/ 163514 h 338138"/>
              <a:gd name="connsiteX89" fmla="*/ 163514 w 227013"/>
              <a:gd name="connsiteY89" fmla="*/ 113507 h 338138"/>
              <a:gd name="connsiteX90" fmla="*/ 113507 w 227013"/>
              <a:gd name="connsiteY90" fmla="*/ 63500 h 338138"/>
              <a:gd name="connsiteX91" fmla="*/ 160338 w 227013"/>
              <a:gd name="connsiteY91" fmla="*/ 34925 h 338138"/>
              <a:gd name="connsiteX92" fmla="*/ 145786 w 227013"/>
              <a:gd name="connsiteY92" fmla="*/ 43954 h 338138"/>
              <a:gd name="connsiteX93" fmla="*/ 144463 w 227013"/>
              <a:gd name="connsiteY93" fmla="*/ 50403 h 338138"/>
              <a:gd name="connsiteX94" fmla="*/ 148432 w 227013"/>
              <a:gd name="connsiteY94" fmla="*/ 54273 h 338138"/>
              <a:gd name="connsiteX95" fmla="*/ 153724 w 227013"/>
              <a:gd name="connsiteY95" fmla="*/ 55563 h 338138"/>
              <a:gd name="connsiteX96" fmla="*/ 159015 w 227013"/>
              <a:gd name="connsiteY96" fmla="*/ 51693 h 338138"/>
              <a:gd name="connsiteX97" fmla="*/ 160338 w 227013"/>
              <a:gd name="connsiteY97" fmla="*/ 34925 h 338138"/>
              <a:gd name="connsiteX98" fmla="*/ 66675 w 227013"/>
              <a:gd name="connsiteY98" fmla="*/ 34925 h 338138"/>
              <a:gd name="connsiteX99" fmla="*/ 69361 w 227013"/>
              <a:gd name="connsiteY99" fmla="*/ 53228 h 338138"/>
              <a:gd name="connsiteX100" fmla="*/ 73391 w 227013"/>
              <a:gd name="connsiteY100" fmla="*/ 55842 h 338138"/>
              <a:gd name="connsiteX101" fmla="*/ 80108 w 227013"/>
              <a:gd name="connsiteY101" fmla="*/ 55842 h 338138"/>
              <a:gd name="connsiteX102" fmla="*/ 82794 w 227013"/>
              <a:gd name="connsiteY102" fmla="*/ 50613 h 338138"/>
              <a:gd name="connsiteX103" fmla="*/ 82794 w 227013"/>
              <a:gd name="connsiteY103" fmla="*/ 45384 h 338138"/>
              <a:gd name="connsiteX104" fmla="*/ 66675 w 227013"/>
              <a:gd name="connsiteY104" fmla="*/ 34925 h 338138"/>
              <a:gd name="connsiteX105" fmla="*/ 114301 w 227013"/>
              <a:gd name="connsiteY105" fmla="*/ 22225 h 338138"/>
              <a:gd name="connsiteX106" fmla="*/ 106363 w 227013"/>
              <a:gd name="connsiteY106" fmla="*/ 38518 h 338138"/>
              <a:gd name="connsiteX107" fmla="*/ 114301 w 227013"/>
              <a:gd name="connsiteY107" fmla="*/ 46038 h 338138"/>
              <a:gd name="connsiteX108" fmla="*/ 122238 w 227013"/>
              <a:gd name="connsiteY108" fmla="*/ 38518 h 338138"/>
              <a:gd name="connsiteX109" fmla="*/ 114301 w 227013"/>
              <a:gd name="connsiteY109" fmla="*/ 22225 h 338138"/>
              <a:gd name="connsiteX110" fmla="*/ 113507 w 227013"/>
              <a:gd name="connsiteY110" fmla="*/ 0 h 338138"/>
              <a:gd name="connsiteX111" fmla="*/ 120106 w 227013"/>
              <a:gd name="connsiteY111" fmla="*/ 2641 h 338138"/>
              <a:gd name="connsiteX112" fmla="*/ 134624 w 227013"/>
              <a:gd name="connsiteY112" fmla="*/ 31700 h 338138"/>
              <a:gd name="connsiteX113" fmla="*/ 163661 w 227013"/>
              <a:gd name="connsiteY113" fmla="*/ 14529 h 338138"/>
              <a:gd name="connsiteX114" fmla="*/ 170260 w 227013"/>
              <a:gd name="connsiteY114" fmla="*/ 14529 h 338138"/>
              <a:gd name="connsiteX115" fmla="*/ 174220 w 227013"/>
              <a:gd name="connsiteY115" fmla="*/ 21133 h 338138"/>
              <a:gd name="connsiteX116" fmla="*/ 172900 w 227013"/>
              <a:gd name="connsiteY116" fmla="*/ 54155 h 338138"/>
              <a:gd name="connsiteX117" fmla="*/ 205896 w 227013"/>
              <a:gd name="connsiteY117" fmla="*/ 52834 h 338138"/>
              <a:gd name="connsiteX118" fmla="*/ 211175 w 227013"/>
              <a:gd name="connsiteY118" fmla="*/ 56796 h 338138"/>
              <a:gd name="connsiteX119" fmla="*/ 212495 w 227013"/>
              <a:gd name="connsiteY119" fmla="*/ 63401 h 338138"/>
              <a:gd name="connsiteX120" fmla="*/ 194017 w 227013"/>
              <a:gd name="connsiteY120" fmla="*/ 92460 h 338138"/>
              <a:gd name="connsiteX121" fmla="*/ 224374 w 227013"/>
              <a:gd name="connsiteY121" fmla="*/ 108310 h 338138"/>
              <a:gd name="connsiteX122" fmla="*/ 227013 w 227013"/>
              <a:gd name="connsiteY122" fmla="*/ 113593 h 338138"/>
              <a:gd name="connsiteX123" fmla="*/ 224374 w 227013"/>
              <a:gd name="connsiteY123" fmla="*/ 120198 h 338138"/>
              <a:gd name="connsiteX124" fmla="*/ 195337 w 227013"/>
              <a:gd name="connsiteY124" fmla="*/ 136048 h 338138"/>
              <a:gd name="connsiteX125" fmla="*/ 212495 w 227013"/>
              <a:gd name="connsiteY125" fmla="*/ 163786 h 338138"/>
              <a:gd name="connsiteX126" fmla="*/ 212495 w 227013"/>
              <a:gd name="connsiteY126" fmla="*/ 170390 h 338138"/>
              <a:gd name="connsiteX127" fmla="*/ 207216 w 227013"/>
              <a:gd name="connsiteY127" fmla="*/ 174353 h 338138"/>
              <a:gd name="connsiteX128" fmla="*/ 191377 w 227013"/>
              <a:gd name="connsiteY128" fmla="*/ 175673 h 338138"/>
              <a:gd name="connsiteX129" fmla="*/ 174220 w 227013"/>
              <a:gd name="connsiteY129" fmla="*/ 174353 h 338138"/>
              <a:gd name="connsiteX130" fmla="*/ 175539 w 227013"/>
              <a:gd name="connsiteY130" fmla="*/ 206053 h 338138"/>
              <a:gd name="connsiteX131" fmla="*/ 171580 w 227013"/>
              <a:gd name="connsiteY131" fmla="*/ 212657 h 338138"/>
              <a:gd name="connsiteX132" fmla="*/ 167620 w 227013"/>
              <a:gd name="connsiteY132" fmla="*/ 213978 h 338138"/>
              <a:gd name="connsiteX133" fmla="*/ 164981 w 227013"/>
              <a:gd name="connsiteY133" fmla="*/ 212657 h 338138"/>
              <a:gd name="connsiteX134" fmla="*/ 135944 w 227013"/>
              <a:gd name="connsiteY134" fmla="*/ 195486 h 338138"/>
              <a:gd name="connsiteX135" fmla="*/ 124065 w 227013"/>
              <a:gd name="connsiteY135" fmla="*/ 217941 h 338138"/>
              <a:gd name="connsiteX136" fmla="*/ 124065 w 227013"/>
              <a:gd name="connsiteY136" fmla="*/ 239074 h 338138"/>
              <a:gd name="connsiteX137" fmla="*/ 137264 w 227013"/>
              <a:gd name="connsiteY137" fmla="*/ 229828 h 338138"/>
              <a:gd name="connsiteX138" fmla="*/ 188738 w 227013"/>
              <a:gd name="connsiteY138" fmla="*/ 228508 h 338138"/>
              <a:gd name="connsiteX139" fmla="*/ 194017 w 227013"/>
              <a:gd name="connsiteY139" fmla="*/ 235112 h 338138"/>
              <a:gd name="connsiteX140" fmla="*/ 194017 w 227013"/>
              <a:gd name="connsiteY140" fmla="*/ 243037 h 338138"/>
              <a:gd name="connsiteX141" fmla="*/ 151782 w 227013"/>
              <a:gd name="connsiteY141" fmla="*/ 283983 h 338138"/>
              <a:gd name="connsiteX142" fmla="*/ 142543 w 227013"/>
              <a:gd name="connsiteY142" fmla="*/ 285304 h 338138"/>
              <a:gd name="connsiteX143" fmla="*/ 124065 w 227013"/>
              <a:gd name="connsiteY143" fmla="*/ 280021 h 338138"/>
              <a:gd name="connsiteX144" fmla="*/ 124065 w 227013"/>
              <a:gd name="connsiteY144" fmla="*/ 327571 h 338138"/>
              <a:gd name="connsiteX145" fmla="*/ 113507 w 227013"/>
              <a:gd name="connsiteY145" fmla="*/ 338138 h 338138"/>
              <a:gd name="connsiteX146" fmla="*/ 102948 w 227013"/>
              <a:gd name="connsiteY146" fmla="*/ 327571 h 338138"/>
              <a:gd name="connsiteX147" fmla="*/ 102948 w 227013"/>
              <a:gd name="connsiteY147" fmla="*/ 293229 h 338138"/>
              <a:gd name="connsiteX148" fmla="*/ 80510 w 227013"/>
              <a:gd name="connsiteY148" fmla="*/ 297192 h 338138"/>
              <a:gd name="connsiteX149" fmla="*/ 62032 w 227013"/>
              <a:gd name="connsiteY149" fmla="*/ 294550 h 338138"/>
              <a:gd name="connsiteX150" fmla="*/ 13198 w 227013"/>
              <a:gd name="connsiteY150" fmla="*/ 246999 h 338138"/>
              <a:gd name="connsiteX151" fmla="*/ 13198 w 227013"/>
              <a:gd name="connsiteY151" fmla="*/ 239074 h 338138"/>
              <a:gd name="connsiteX152" fmla="*/ 19797 w 227013"/>
              <a:gd name="connsiteY152" fmla="*/ 232470 h 338138"/>
              <a:gd name="connsiteX153" fmla="*/ 97668 w 227013"/>
              <a:gd name="connsiteY153" fmla="*/ 233791 h 338138"/>
              <a:gd name="connsiteX154" fmla="*/ 102948 w 227013"/>
              <a:gd name="connsiteY154" fmla="*/ 237754 h 338138"/>
              <a:gd name="connsiteX155" fmla="*/ 102948 w 227013"/>
              <a:gd name="connsiteY155" fmla="*/ 217941 h 338138"/>
              <a:gd name="connsiteX156" fmla="*/ 92389 w 227013"/>
              <a:gd name="connsiteY156" fmla="*/ 195486 h 338138"/>
              <a:gd name="connsiteX157" fmla="*/ 63352 w 227013"/>
              <a:gd name="connsiteY157" fmla="*/ 213978 h 338138"/>
              <a:gd name="connsiteX158" fmla="*/ 60713 w 227013"/>
              <a:gd name="connsiteY158" fmla="*/ 213978 h 338138"/>
              <a:gd name="connsiteX159" fmla="*/ 56753 w 227013"/>
              <a:gd name="connsiteY159" fmla="*/ 212657 h 338138"/>
              <a:gd name="connsiteX160" fmla="*/ 52793 w 227013"/>
              <a:gd name="connsiteY160" fmla="*/ 207374 h 338138"/>
              <a:gd name="connsiteX161" fmla="*/ 54113 w 227013"/>
              <a:gd name="connsiteY161" fmla="*/ 174353 h 338138"/>
              <a:gd name="connsiteX162" fmla="*/ 34316 w 227013"/>
              <a:gd name="connsiteY162" fmla="*/ 175673 h 338138"/>
              <a:gd name="connsiteX163" fmla="*/ 21117 w 227013"/>
              <a:gd name="connsiteY163" fmla="*/ 175673 h 338138"/>
              <a:gd name="connsiteX164" fmla="*/ 15838 w 227013"/>
              <a:gd name="connsiteY164" fmla="*/ 171711 h 338138"/>
              <a:gd name="connsiteX165" fmla="*/ 14518 w 227013"/>
              <a:gd name="connsiteY165" fmla="*/ 165107 h 338138"/>
              <a:gd name="connsiteX166" fmla="*/ 32996 w 227013"/>
              <a:gd name="connsiteY166" fmla="*/ 136048 h 338138"/>
              <a:gd name="connsiteX167" fmla="*/ 2639 w 227013"/>
              <a:gd name="connsiteY167" fmla="*/ 120198 h 338138"/>
              <a:gd name="connsiteX168" fmla="*/ 0 w 227013"/>
              <a:gd name="connsiteY168" fmla="*/ 113593 h 338138"/>
              <a:gd name="connsiteX169" fmla="*/ 2639 w 227013"/>
              <a:gd name="connsiteY169" fmla="*/ 108310 h 338138"/>
              <a:gd name="connsiteX170" fmla="*/ 31676 w 227013"/>
              <a:gd name="connsiteY170" fmla="*/ 92460 h 338138"/>
              <a:gd name="connsiteX171" fmla="*/ 14518 w 227013"/>
              <a:gd name="connsiteY171" fmla="*/ 64721 h 338138"/>
              <a:gd name="connsiteX172" fmla="*/ 14518 w 227013"/>
              <a:gd name="connsiteY172" fmla="*/ 58117 h 338138"/>
              <a:gd name="connsiteX173" fmla="*/ 19797 w 227013"/>
              <a:gd name="connsiteY173" fmla="*/ 54155 h 338138"/>
              <a:gd name="connsiteX174" fmla="*/ 52793 w 227013"/>
              <a:gd name="connsiteY174" fmla="*/ 54155 h 338138"/>
              <a:gd name="connsiteX175" fmla="*/ 51474 w 227013"/>
              <a:gd name="connsiteY175" fmla="*/ 21133 h 338138"/>
              <a:gd name="connsiteX176" fmla="*/ 55433 w 227013"/>
              <a:gd name="connsiteY176" fmla="*/ 15850 h 338138"/>
              <a:gd name="connsiteX177" fmla="*/ 62032 w 227013"/>
              <a:gd name="connsiteY177" fmla="*/ 15850 h 338138"/>
              <a:gd name="connsiteX178" fmla="*/ 91069 w 227013"/>
              <a:gd name="connsiteY178" fmla="*/ 33021 h 338138"/>
              <a:gd name="connsiteX179" fmla="*/ 106907 w 227013"/>
              <a:gd name="connsiteY179" fmla="*/ 2641 h 338138"/>
              <a:gd name="connsiteX180" fmla="*/ 113507 w 227013"/>
              <a:gd name="connsiteY180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227013" h="338138">
                <a:moveTo>
                  <a:pt x="62638" y="246539"/>
                </a:moveTo>
                <a:cubicBezTo>
                  <a:pt x="54441" y="246380"/>
                  <a:pt x="46245" y="247650"/>
                  <a:pt x="39688" y="249555"/>
                </a:cubicBezTo>
                <a:cubicBezTo>
                  <a:pt x="47556" y="260985"/>
                  <a:pt x="56736" y="269875"/>
                  <a:pt x="67227" y="272415"/>
                </a:cubicBezTo>
                <a:cubicBezTo>
                  <a:pt x="80342" y="276225"/>
                  <a:pt x="92144" y="273685"/>
                  <a:pt x="100013" y="271145"/>
                </a:cubicBezTo>
                <a:cubicBezTo>
                  <a:pt x="97390" y="262255"/>
                  <a:pt x="92144" y="255905"/>
                  <a:pt x="85587" y="252095"/>
                </a:cubicBezTo>
                <a:cubicBezTo>
                  <a:pt x="79030" y="248285"/>
                  <a:pt x="70834" y="246698"/>
                  <a:pt x="62638" y="246539"/>
                </a:cubicBezTo>
                <a:close/>
                <a:moveTo>
                  <a:pt x="168276" y="245745"/>
                </a:moveTo>
                <a:cubicBezTo>
                  <a:pt x="160275" y="244475"/>
                  <a:pt x="153608" y="245745"/>
                  <a:pt x="148273" y="248285"/>
                </a:cubicBezTo>
                <a:cubicBezTo>
                  <a:pt x="141606" y="252095"/>
                  <a:pt x="137605" y="257175"/>
                  <a:pt x="134938" y="260985"/>
                </a:cubicBezTo>
                <a:cubicBezTo>
                  <a:pt x="138939" y="262255"/>
                  <a:pt x="142939" y="263525"/>
                  <a:pt x="146940" y="262255"/>
                </a:cubicBezTo>
                <a:cubicBezTo>
                  <a:pt x="156275" y="259715"/>
                  <a:pt x="162942" y="252095"/>
                  <a:pt x="168276" y="245745"/>
                </a:cubicBezTo>
                <a:close/>
                <a:moveTo>
                  <a:pt x="114301" y="182563"/>
                </a:moveTo>
                <a:cubicBezTo>
                  <a:pt x="110332" y="182563"/>
                  <a:pt x="106363" y="186323"/>
                  <a:pt x="106363" y="190083"/>
                </a:cubicBezTo>
                <a:cubicBezTo>
                  <a:pt x="106363" y="192590"/>
                  <a:pt x="110332" y="198856"/>
                  <a:pt x="114301" y="206376"/>
                </a:cubicBezTo>
                <a:cubicBezTo>
                  <a:pt x="118269" y="198856"/>
                  <a:pt x="122238" y="192590"/>
                  <a:pt x="122238" y="190083"/>
                </a:cubicBezTo>
                <a:cubicBezTo>
                  <a:pt x="122238" y="186323"/>
                  <a:pt x="118269" y="182563"/>
                  <a:pt x="114301" y="182563"/>
                </a:cubicBezTo>
                <a:close/>
                <a:moveTo>
                  <a:pt x="74877" y="173038"/>
                </a:moveTo>
                <a:cubicBezTo>
                  <a:pt x="72232" y="173038"/>
                  <a:pt x="70909" y="174328"/>
                  <a:pt x="69586" y="176908"/>
                </a:cubicBezTo>
                <a:cubicBezTo>
                  <a:pt x="68263" y="178198"/>
                  <a:pt x="68263" y="185937"/>
                  <a:pt x="68263" y="193676"/>
                </a:cubicBezTo>
                <a:cubicBezTo>
                  <a:pt x="76200" y="189807"/>
                  <a:pt x="82815" y="185937"/>
                  <a:pt x="82815" y="183357"/>
                </a:cubicBezTo>
                <a:cubicBezTo>
                  <a:pt x="84138" y="182067"/>
                  <a:pt x="84138" y="179488"/>
                  <a:pt x="84138" y="178198"/>
                </a:cubicBezTo>
                <a:cubicBezTo>
                  <a:pt x="84138" y="175618"/>
                  <a:pt x="82815" y="174328"/>
                  <a:pt x="80169" y="173038"/>
                </a:cubicBezTo>
                <a:cubicBezTo>
                  <a:pt x="78846" y="173038"/>
                  <a:pt x="77523" y="173038"/>
                  <a:pt x="76200" y="173038"/>
                </a:cubicBezTo>
                <a:cubicBezTo>
                  <a:pt x="76200" y="173038"/>
                  <a:pt x="74877" y="173038"/>
                  <a:pt x="74877" y="173038"/>
                </a:cubicBezTo>
                <a:close/>
                <a:moveTo>
                  <a:pt x="152523" y="171450"/>
                </a:moveTo>
                <a:cubicBezTo>
                  <a:pt x="151180" y="171450"/>
                  <a:pt x="149836" y="172758"/>
                  <a:pt x="148493" y="172758"/>
                </a:cubicBezTo>
                <a:cubicBezTo>
                  <a:pt x="147150" y="174065"/>
                  <a:pt x="145807" y="175372"/>
                  <a:pt x="145807" y="177987"/>
                </a:cubicBezTo>
                <a:cubicBezTo>
                  <a:pt x="144463" y="179294"/>
                  <a:pt x="144463" y="181909"/>
                  <a:pt x="145807" y="183216"/>
                </a:cubicBezTo>
                <a:cubicBezTo>
                  <a:pt x="147150" y="185831"/>
                  <a:pt x="153866" y="189753"/>
                  <a:pt x="161926" y="193675"/>
                </a:cubicBezTo>
                <a:cubicBezTo>
                  <a:pt x="161926" y="184524"/>
                  <a:pt x="160583" y="177987"/>
                  <a:pt x="159240" y="175372"/>
                </a:cubicBezTo>
                <a:cubicBezTo>
                  <a:pt x="157896" y="174065"/>
                  <a:pt x="156553" y="172758"/>
                  <a:pt x="155210" y="171450"/>
                </a:cubicBezTo>
                <a:cubicBezTo>
                  <a:pt x="153866" y="171450"/>
                  <a:pt x="153866" y="171450"/>
                  <a:pt x="152523" y="171450"/>
                </a:cubicBezTo>
                <a:close/>
                <a:moveTo>
                  <a:pt x="50403" y="146050"/>
                </a:moveTo>
                <a:cubicBezTo>
                  <a:pt x="47824" y="146050"/>
                  <a:pt x="46534" y="146050"/>
                  <a:pt x="43954" y="147241"/>
                </a:cubicBezTo>
                <a:cubicBezTo>
                  <a:pt x="42664" y="148432"/>
                  <a:pt x="38794" y="153194"/>
                  <a:pt x="34925" y="160338"/>
                </a:cubicBezTo>
                <a:cubicBezTo>
                  <a:pt x="42664" y="160338"/>
                  <a:pt x="50403" y="160338"/>
                  <a:pt x="51693" y="159148"/>
                </a:cubicBezTo>
                <a:cubicBezTo>
                  <a:pt x="54273" y="157957"/>
                  <a:pt x="55563" y="156766"/>
                  <a:pt x="55563" y="154385"/>
                </a:cubicBezTo>
                <a:cubicBezTo>
                  <a:pt x="55563" y="153194"/>
                  <a:pt x="55563" y="150813"/>
                  <a:pt x="54273" y="149622"/>
                </a:cubicBezTo>
                <a:cubicBezTo>
                  <a:pt x="54273" y="147241"/>
                  <a:pt x="51693" y="146050"/>
                  <a:pt x="50403" y="146050"/>
                </a:cubicBezTo>
                <a:close/>
                <a:moveTo>
                  <a:pt x="177987" y="144463"/>
                </a:moveTo>
                <a:cubicBezTo>
                  <a:pt x="175372" y="145786"/>
                  <a:pt x="174065" y="147109"/>
                  <a:pt x="172758" y="148432"/>
                </a:cubicBezTo>
                <a:cubicBezTo>
                  <a:pt x="171450" y="149755"/>
                  <a:pt x="171450" y="152401"/>
                  <a:pt x="171450" y="155047"/>
                </a:cubicBezTo>
                <a:cubicBezTo>
                  <a:pt x="172758" y="156369"/>
                  <a:pt x="174065" y="157692"/>
                  <a:pt x="175372" y="159015"/>
                </a:cubicBezTo>
                <a:cubicBezTo>
                  <a:pt x="177987" y="160338"/>
                  <a:pt x="184524" y="160338"/>
                  <a:pt x="193675" y="160338"/>
                </a:cubicBezTo>
                <a:cubicBezTo>
                  <a:pt x="189753" y="153724"/>
                  <a:pt x="184524" y="147109"/>
                  <a:pt x="183216" y="145786"/>
                </a:cubicBezTo>
                <a:cubicBezTo>
                  <a:pt x="181909" y="144463"/>
                  <a:pt x="180602" y="144463"/>
                  <a:pt x="179294" y="144463"/>
                </a:cubicBezTo>
                <a:cubicBezTo>
                  <a:pt x="179294" y="144463"/>
                  <a:pt x="177987" y="144463"/>
                  <a:pt x="177987" y="144463"/>
                </a:cubicBezTo>
                <a:close/>
                <a:moveTo>
                  <a:pt x="190501" y="106363"/>
                </a:moveTo>
                <a:cubicBezTo>
                  <a:pt x="185209" y="106363"/>
                  <a:pt x="182563" y="109250"/>
                  <a:pt x="182563" y="113579"/>
                </a:cubicBezTo>
                <a:cubicBezTo>
                  <a:pt x="182563" y="119352"/>
                  <a:pt x="185209" y="122238"/>
                  <a:pt x="190501" y="122238"/>
                </a:cubicBezTo>
                <a:cubicBezTo>
                  <a:pt x="191824" y="122238"/>
                  <a:pt x="198439" y="119352"/>
                  <a:pt x="206376" y="113579"/>
                </a:cubicBezTo>
                <a:cubicBezTo>
                  <a:pt x="198439" y="109250"/>
                  <a:pt x="191824" y="106363"/>
                  <a:pt x="190501" y="106363"/>
                </a:cubicBezTo>
                <a:close/>
                <a:moveTo>
                  <a:pt x="38100" y="106363"/>
                </a:moveTo>
                <a:cubicBezTo>
                  <a:pt x="36777" y="106363"/>
                  <a:pt x="30162" y="109250"/>
                  <a:pt x="22225" y="113579"/>
                </a:cubicBezTo>
                <a:cubicBezTo>
                  <a:pt x="28839" y="119352"/>
                  <a:pt x="36777" y="122238"/>
                  <a:pt x="38100" y="122238"/>
                </a:cubicBezTo>
                <a:cubicBezTo>
                  <a:pt x="43392" y="122238"/>
                  <a:pt x="46038" y="119352"/>
                  <a:pt x="46038" y="113579"/>
                </a:cubicBezTo>
                <a:cubicBezTo>
                  <a:pt x="46038" y="109250"/>
                  <a:pt x="43392" y="106363"/>
                  <a:pt x="38100" y="106363"/>
                </a:cubicBezTo>
                <a:close/>
                <a:moveTo>
                  <a:pt x="131041" y="90488"/>
                </a:moveTo>
                <a:cubicBezTo>
                  <a:pt x="135371" y="90488"/>
                  <a:pt x="139700" y="93028"/>
                  <a:pt x="139700" y="96838"/>
                </a:cubicBezTo>
                <a:cubicBezTo>
                  <a:pt x="139700" y="100648"/>
                  <a:pt x="135371" y="103188"/>
                  <a:pt x="131041" y="103188"/>
                </a:cubicBezTo>
                <a:cubicBezTo>
                  <a:pt x="128155" y="103188"/>
                  <a:pt x="123825" y="100648"/>
                  <a:pt x="123825" y="96838"/>
                </a:cubicBezTo>
                <a:cubicBezTo>
                  <a:pt x="123825" y="93028"/>
                  <a:pt x="128155" y="90488"/>
                  <a:pt x="131041" y="90488"/>
                </a:cubicBezTo>
                <a:close/>
                <a:moveTo>
                  <a:pt x="114300" y="90488"/>
                </a:moveTo>
                <a:cubicBezTo>
                  <a:pt x="118110" y="90488"/>
                  <a:pt x="120650" y="93028"/>
                  <a:pt x="120650" y="96838"/>
                </a:cubicBezTo>
                <a:cubicBezTo>
                  <a:pt x="120650" y="100648"/>
                  <a:pt x="118110" y="103188"/>
                  <a:pt x="114300" y="103188"/>
                </a:cubicBezTo>
                <a:cubicBezTo>
                  <a:pt x="110490" y="103188"/>
                  <a:pt x="107950" y="100648"/>
                  <a:pt x="107950" y="96838"/>
                </a:cubicBezTo>
                <a:cubicBezTo>
                  <a:pt x="107950" y="93028"/>
                  <a:pt x="110490" y="90488"/>
                  <a:pt x="114300" y="90488"/>
                </a:cubicBezTo>
                <a:close/>
                <a:moveTo>
                  <a:pt x="114300" y="71438"/>
                </a:moveTo>
                <a:cubicBezTo>
                  <a:pt x="118110" y="71438"/>
                  <a:pt x="120650" y="75335"/>
                  <a:pt x="120650" y="79232"/>
                </a:cubicBezTo>
                <a:cubicBezTo>
                  <a:pt x="120650" y="81830"/>
                  <a:pt x="118110" y="85726"/>
                  <a:pt x="114300" y="85726"/>
                </a:cubicBezTo>
                <a:cubicBezTo>
                  <a:pt x="110490" y="85726"/>
                  <a:pt x="107950" y="81830"/>
                  <a:pt x="107950" y="79232"/>
                </a:cubicBezTo>
                <a:cubicBezTo>
                  <a:pt x="107950" y="75335"/>
                  <a:pt x="110490" y="71438"/>
                  <a:pt x="114300" y="71438"/>
                </a:cubicBezTo>
                <a:close/>
                <a:moveTo>
                  <a:pt x="193675" y="68263"/>
                </a:moveTo>
                <a:cubicBezTo>
                  <a:pt x="185341" y="68263"/>
                  <a:pt x="177006" y="68263"/>
                  <a:pt x="175617" y="69586"/>
                </a:cubicBezTo>
                <a:cubicBezTo>
                  <a:pt x="172839" y="70909"/>
                  <a:pt x="171450" y="72232"/>
                  <a:pt x="171450" y="74878"/>
                </a:cubicBezTo>
                <a:cubicBezTo>
                  <a:pt x="171450" y="76201"/>
                  <a:pt x="171450" y="78847"/>
                  <a:pt x="172839" y="80169"/>
                </a:cubicBezTo>
                <a:cubicBezTo>
                  <a:pt x="172839" y="81492"/>
                  <a:pt x="175617" y="82815"/>
                  <a:pt x="177006" y="84138"/>
                </a:cubicBezTo>
                <a:cubicBezTo>
                  <a:pt x="179785" y="84138"/>
                  <a:pt x="181174" y="84138"/>
                  <a:pt x="183952" y="82815"/>
                </a:cubicBezTo>
                <a:cubicBezTo>
                  <a:pt x="185341" y="81492"/>
                  <a:pt x="189508" y="76201"/>
                  <a:pt x="193675" y="68263"/>
                </a:cubicBezTo>
                <a:close/>
                <a:moveTo>
                  <a:pt x="33338" y="68263"/>
                </a:moveTo>
                <a:cubicBezTo>
                  <a:pt x="37260" y="74878"/>
                  <a:pt x="42489" y="81492"/>
                  <a:pt x="43797" y="82815"/>
                </a:cubicBezTo>
                <a:cubicBezTo>
                  <a:pt x="45104" y="84138"/>
                  <a:pt x="47719" y="84138"/>
                  <a:pt x="49026" y="82815"/>
                </a:cubicBezTo>
                <a:cubicBezTo>
                  <a:pt x="51641" y="82815"/>
                  <a:pt x="52948" y="81492"/>
                  <a:pt x="54255" y="80169"/>
                </a:cubicBezTo>
                <a:cubicBezTo>
                  <a:pt x="55563" y="77524"/>
                  <a:pt x="55563" y="76201"/>
                  <a:pt x="55563" y="73555"/>
                </a:cubicBezTo>
                <a:cubicBezTo>
                  <a:pt x="54255" y="72232"/>
                  <a:pt x="52948" y="70909"/>
                  <a:pt x="51641" y="69586"/>
                </a:cubicBezTo>
                <a:cubicBezTo>
                  <a:pt x="49026" y="68263"/>
                  <a:pt x="42489" y="68263"/>
                  <a:pt x="33338" y="68263"/>
                </a:cubicBezTo>
                <a:close/>
                <a:moveTo>
                  <a:pt x="113507" y="63500"/>
                </a:moveTo>
                <a:cubicBezTo>
                  <a:pt x="85889" y="63500"/>
                  <a:pt x="63500" y="85889"/>
                  <a:pt x="63500" y="113507"/>
                </a:cubicBezTo>
                <a:cubicBezTo>
                  <a:pt x="63500" y="141125"/>
                  <a:pt x="85889" y="163514"/>
                  <a:pt x="113507" y="163514"/>
                </a:cubicBezTo>
                <a:cubicBezTo>
                  <a:pt x="141125" y="163514"/>
                  <a:pt x="163514" y="141125"/>
                  <a:pt x="163514" y="113507"/>
                </a:cubicBezTo>
                <a:cubicBezTo>
                  <a:pt x="163514" y="85889"/>
                  <a:pt x="141125" y="63500"/>
                  <a:pt x="113507" y="63500"/>
                </a:cubicBezTo>
                <a:close/>
                <a:moveTo>
                  <a:pt x="160338" y="34925"/>
                </a:moveTo>
                <a:cubicBezTo>
                  <a:pt x="152401" y="38794"/>
                  <a:pt x="145786" y="42664"/>
                  <a:pt x="145786" y="43954"/>
                </a:cubicBezTo>
                <a:cubicBezTo>
                  <a:pt x="144463" y="46534"/>
                  <a:pt x="144463" y="47824"/>
                  <a:pt x="144463" y="50403"/>
                </a:cubicBezTo>
                <a:cubicBezTo>
                  <a:pt x="144463" y="51693"/>
                  <a:pt x="145786" y="54273"/>
                  <a:pt x="148432" y="54273"/>
                </a:cubicBezTo>
                <a:cubicBezTo>
                  <a:pt x="149755" y="55563"/>
                  <a:pt x="152401" y="55563"/>
                  <a:pt x="153724" y="55563"/>
                </a:cubicBezTo>
                <a:cubicBezTo>
                  <a:pt x="156369" y="55563"/>
                  <a:pt x="157692" y="54273"/>
                  <a:pt x="159015" y="51693"/>
                </a:cubicBezTo>
                <a:cubicBezTo>
                  <a:pt x="159015" y="50403"/>
                  <a:pt x="160338" y="42664"/>
                  <a:pt x="160338" y="34925"/>
                </a:cubicBezTo>
                <a:close/>
                <a:moveTo>
                  <a:pt x="66675" y="34925"/>
                </a:moveTo>
                <a:cubicBezTo>
                  <a:pt x="66675" y="44076"/>
                  <a:pt x="68018" y="50613"/>
                  <a:pt x="69361" y="53228"/>
                </a:cubicBezTo>
                <a:cubicBezTo>
                  <a:pt x="70705" y="54535"/>
                  <a:pt x="72048" y="55842"/>
                  <a:pt x="73391" y="55842"/>
                </a:cubicBezTo>
                <a:cubicBezTo>
                  <a:pt x="76078" y="57150"/>
                  <a:pt x="77421" y="57150"/>
                  <a:pt x="80108" y="55842"/>
                </a:cubicBezTo>
                <a:cubicBezTo>
                  <a:pt x="81451" y="54535"/>
                  <a:pt x="82794" y="53228"/>
                  <a:pt x="82794" y="50613"/>
                </a:cubicBezTo>
                <a:cubicBezTo>
                  <a:pt x="84138" y="49306"/>
                  <a:pt x="84138" y="46691"/>
                  <a:pt x="82794" y="45384"/>
                </a:cubicBezTo>
                <a:cubicBezTo>
                  <a:pt x="81451" y="42769"/>
                  <a:pt x="74735" y="38847"/>
                  <a:pt x="66675" y="34925"/>
                </a:cubicBezTo>
                <a:close/>
                <a:moveTo>
                  <a:pt x="114301" y="22225"/>
                </a:moveTo>
                <a:cubicBezTo>
                  <a:pt x="110332" y="29745"/>
                  <a:pt x="106363" y="36011"/>
                  <a:pt x="106363" y="38518"/>
                </a:cubicBezTo>
                <a:cubicBezTo>
                  <a:pt x="106363" y="42278"/>
                  <a:pt x="110332" y="46038"/>
                  <a:pt x="114301" y="46038"/>
                </a:cubicBezTo>
                <a:cubicBezTo>
                  <a:pt x="118269" y="46038"/>
                  <a:pt x="122238" y="42278"/>
                  <a:pt x="122238" y="38518"/>
                </a:cubicBezTo>
                <a:cubicBezTo>
                  <a:pt x="122238" y="36011"/>
                  <a:pt x="118269" y="29745"/>
                  <a:pt x="114301" y="22225"/>
                </a:cubicBezTo>
                <a:close/>
                <a:moveTo>
                  <a:pt x="113507" y="0"/>
                </a:moveTo>
                <a:cubicBezTo>
                  <a:pt x="116146" y="0"/>
                  <a:pt x="118786" y="1321"/>
                  <a:pt x="120106" y="2641"/>
                </a:cubicBezTo>
                <a:cubicBezTo>
                  <a:pt x="124065" y="9246"/>
                  <a:pt x="131985" y="22454"/>
                  <a:pt x="134624" y="31700"/>
                </a:cubicBezTo>
                <a:cubicBezTo>
                  <a:pt x="142543" y="25096"/>
                  <a:pt x="157062" y="18492"/>
                  <a:pt x="163661" y="14529"/>
                </a:cubicBezTo>
                <a:cubicBezTo>
                  <a:pt x="164981" y="13208"/>
                  <a:pt x="167620" y="13208"/>
                  <a:pt x="170260" y="14529"/>
                </a:cubicBezTo>
                <a:cubicBezTo>
                  <a:pt x="172900" y="15850"/>
                  <a:pt x="174220" y="18492"/>
                  <a:pt x="174220" y="21133"/>
                </a:cubicBezTo>
                <a:cubicBezTo>
                  <a:pt x="174220" y="27738"/>
                  <a:pt x="175539" y="43588"/>
                  <a:pt x="172900" y="54155"/>
                </a:cubicBezTo>
                <a:cubicBezTo>
                  <a:pt x="183458" y="51513"/>
                  <a:pt x="199297" y="51513"/>
                  <a:pt x="205896" y="52834"/>
                </a:cubicBezTo>
                <a:cubicBezTo>
                  <a:pt x="208535" y="52834"/>
                  <a:pt x="211175" y="54155"/>
                  <a:pt x="211175" y="56796"/>
                </a:cubicBezTo>
                <a:cubicBezTo>
                  <a:pt x="212495" y="58117"/>
                  <a:pt x="213815" y="60759"/>
                  <a:pt x="212495" y="63401"/>
                </a:cubicBezTo>
                <a:cubicBezTo>
                  <a:pt x="208535" y="70005"/>
                  <a:pt x="201936" y="84535"/>
                  <a:pt x="194017" y="92460"/>
                </a:cubicBezTo>
                <a:cubicBezTo>
                  <a:pt x="204576" y="95102"/>
                  <a:pt x="217774" y="104348"/>
                  <a:pt x="224374" y="108310"/>
                </a:cubicBezTo>
                <a:cubicBezTo>
                  <a:pt x="225693" y="109631"/>
                  <a:pt x="227013" y="112273"/>
                  <a:pt x="227013" y="113593"/>
                </a:cubicBezTo>
                <a:cubicBezTo>
                  <a:pt x="227013" y="116235"/>
                  <a:pt x="225693" y="118877"/>
                  <a:pt x="224374" y="120198"/>
                </a:cubicBezTo>
                <a:cubicBezTo>
                  <a:pt x="217774" y="124160"/>
                  <a:pt x="205896" y="133406"/>
                  <a:pt x="195337" y="136048"/>
                </a:cubicBezTo>
                <a:cubicBezTo>
                  <a:pt x="201936" y="143973"/>
                  <a:pt x="209855" y="157182"/>
                  <a:pt x="212495" y="163786"/>
                </a:cubicBezTo>
                <a:cubicBezTo>
                  <a:pt x="213815" y="166428"/>
                  <a:pt x="213815" y="169069"/>
                  <a:pt x="212495" y="170390"/>
                </a:cubicBezTo>
                <a:cubicBezTo>
                  <a:pt x="211175" y="173032"/>
                  <a:pt x="208535" y="174353"/>
                  <a:pt x="207216" y="174353"/>
                </a:cubicBezTo>
                <a:cubicBezTo>
                  <a:pt x="203256" y="174353"/>
                  <a:pt x="196657" y="175673"/>
                  <a:pt x="191377" y="175673"/>
                </a:cubicBezTo>
                <a:cubicBezTo>
                  <a:pt x="184778" y="175673"/>
                  <a:pt x="178179" y="174353"/>
                  <a:pt x="174220" y="174353"/>
                </a:cubicBezTo>
                <a:cubicBezTo>
                  <a:pt x="176859" y="183599"/>
                  <a:pt x="175539" y="199449"/>
                  <a:pt x="175539" y="206053"/>
                </a:cubicBezTo>
                <a:cubicBezTo>
                  <a:pt x="175539" y="208695"/>
                  <a:pt x="172900" y="211336"/>
                  <a:pt x="171580" y="212657"/>
                </a:cubicBezTo>
                <a:cubicBezTo>
                  <a:pt x="170260" y="212657"/>
                  <a:pt x="168940" y="213978"/>
                  <a:pt x="167620" y="213978"/>
                </a:cubicBezTo>
                <a:cubicBezTo>
                  <a:pt x="166300" y="213978"/>
                  <a:pt x="164981" y="212657"/>
                  <a:pt x="164981" y="212657"/>
                </a:cubicBezTo>
                <a:cubicBezTo>
                  <a:pt x="157062" y="210016"/>
                  <a:pt x="142543" y="202091"/>
                  <a:pt x="135944" y="195486"/>
                </a:cubicBezTo>
                <a:cubicBezTo>
                  <a:pt x="133304" y="202091"/>
                  <a:pt x="128025" y="211336"/>
                  <a:pt x="124065" y="217941"/>
                </a:cubicBezTo>
                <a:cubicBezTo>
                  <a:pt x="124065" y="217941"/>
                  <a:pt x="124065" y="217941"/>
                  <a:pt x="124065" y="239074"/>
                </a:cubicBezTo>
                <a:cubicBezTo>
                  <a:pt x="128025" y="235112"/>
                  <a:pt x="131985" y="232470"/>
                  <a:pt x="137264" y="229828"/>
                </a:cubicBezTo>
                <a:cubicBezTo>
                  <a:pt x="151782" y="221903"/>
                  <a:pt x="168940" y="221903"/>
                  <a:pt x="188738" y="228508"/>
                </a:cubicBezTo>
                <a:cubicBezTo>
                  <a:pt x="191377" y="229828"/>
                  <a:pt x="192697" y="231149"/>
                  <a:pt x="194017" y="235112"/>
                </a:cubicBezTo>
                <a:cubicBezTo>
                  <a:pt x="195337" y="237754"/>
                  <a:pt x="195337" y="240395"/>
                  <a:pt x="194017" y="243037"/>
                </a:cubicBezTo>
                <a:cubicBezTo>
                  <a:pt x="192697" y="246999"/>
                  <a:pt x="178179" y="277379"/>
                  <a:pt x="151782" y="283983"/>
                </a:cubicBezTo>
                <a:cubicBezTo>
                  <a:pt x="149143" y="283983"/>
                  <a:pt x="146503" y="285304"/>
                  <a:pt x="142543" y="285304"/>
                </a:cubicBezTo>
                <a:cubicBezTo>
                  <a:pt x="137264" y="285304"/>
                  <a:pt x="130665" y="283983"/>
                  <a:pt x="124065" y="280021"/>
                </a:cubicBezTo>
                <a:cubicBezTo>
                  <a:pt x="124065" y="280021"/>
                  <a:pt x="124065" y="280021"/>
                  <a:pt x="124065" y="327571"/>
                </a:cubicBezTo>
                <a:cubicBezTo>
                  <a:pt x="124065" y="332855"/>
                  <a:pt x="120106" y="338138"/>
                  <a:pt x="113507" y="338138"/>
                </a:cubicBezTo>
                <a:cubicBezTo>
                  <a:pt x="106907" y="338138"/>
                  <a:pt x="102948" y="332855"/>
                  <a:pt x="102948" y="327571"/>
                </a:cubicBezTo>
                <a:cubicBezTo>
                  <a:pt x="102948" y="327571"/>
                  <a:pt x="102948" y="327571"/>
                  <a:pt x="102948" y="293229"/>
                </a:cubicBezTo>
                <a:cubicBezTo>
                  <a:pt x="96348" y="295871"/>
                  <a:pt x="88429" y="297192"/>
                  <a:pt x="80510" y="297192"/>
                </a:cubicBezTo>
                <a:cubicBezTo>
                  <a:pt x="73911" y="297192"/>
                  <a:pt x="68632" y="295871"/>
                  <a:pt x="62032" y="294550"/>
                </a:cubicBezTo>
                <a:cubicBezTo>
                  <a:pt x="40915" y="287946"/>
                  <a:pt x="25077" y="272096"/>
                  <a:pt x="13198" y="246999"/>
                </a:cubicBezTo>
                <a:cubicBezTo>
                  <a:pt x="11878" y="244358"/>
                  <a:pt x="11878" y="241716"/>
                  <a:pt x="13198" y="239074"/>
                </a:cubicBezTo>
                <a:cubicBezTo>
                  <a:pt x="14518" y="236433"/>
                  <a:pt x="17158" y="233791"/>
                  <a:pt x="19797" y="232470"/>
                </a:cubicBezTo>
                <a:cubicBezTo>
                  <a:pt x="21117" y="232470"/>
                  <a:pt x="67312" y="215299"/>
                  <a:pt x="97668" y="233791"/>
                </a:cubicBezTo>
                <a:cubicBezTo>
                  <a:pt x="98988" y="235112"/>
                  <a:pt x="101628" y="236433"/>
                  <a:pt x="102948" y="237754"/>
                </a:cubicBezTo>
                <a:cubicBezTo>
                  <a:pt x="102948" y="237754"/>
                  <a:pt x="102948" y="237754"/>
                  <a:pt x="102948" y="217941"/>
                </a:cubicBezTo>
                <a:cubicBezTo>
                  <a:pt x="98988" y="211336"/>
                  <a:pt x="93709" y="203411"/>
                  <a:pt x="92389" y="195486"/>
                </a:cubicBezTo>
                <a:cubicBezTo>
                  <a:pt x="84470" y="203411"/>
                  <a:pt x="69951" y="210016"/>
                  <a:pt x="63352" y="213978"/>
                </a:cubicBezTo>
                <a:cubicBezTo>
                  <a:pt x="63352" y="213978"/>
                  <a:pt x="62032" y="213978"/>
                  <a:pt x="60713" y="213978"/>
                </a:cubicBezTo>
                <a:cubicBezTo>
                  <a:pt x="59393" y="213978"/>
                  <a:pt x="58073" y="213978"/>
                  <a:pt x="56753" y="212657"/>
                </a:cubicBezTo>
                <a:cubicBezTo>
                  <a:pt x="54113" y="212657"/>
                  <a:pt x="52793" y="210016"/>
                  <a:pt x="52793" y="207374"/>
                </a:cubicBezTo>
                <a:cubicBezTo>
                  <a:pt x="52793" y="200770"/>
                  <a:pt x="51474" y="184919"/>
                  <a:pt x="54113" y="174353"/>
                </a:cubicBezTo>
                <a:cubicBezTo>
                  <a:pt x="48834" y="175673"/>
                  <a:pt x="40915" y="175673"/>
                  <a:pt x="34316" y="175673"/>
                </a:cubicBezTo>
                <a:cubicBezTo>
                  <a:pt x="29036" y="175673"/>
                  <a:pt x="25077" y="175673"/>
                  <a:pt x="21117" y="175673"/>
                </a:cubicBezTo>
                <a:cubicBezTo>
                  <a:pt x="18478" y="175673"/>
                  <a:pt x="15838" y="174353"/>
                  <a:pt x="15838" y="171711"/>
                </a:cubicBezTo>
                <a:cubicBezTo>
                  <a:pt x="14518" y="170390"/>
                  <a:pt x="13198" y="167748"/>
                  <a:pt x="14518" y="165107"/>
                </a:cubicBezTo>
                <a:cubicBezTo>
                  <a:pt x="18478" y="158502"/>
                  <a:pt x="25077" y="143973"/>
                  <a:pt x="32996" y="136048"/>
                </a:cubicBezTo>
                <a:cubicBezTo>
                  <a:pt x="22437" y="133406"/>
                  <a:pt x="9239" y="124160"/>
                  <a:pt x="2639" y="120198"/>
                </a:cubicBezTo>
                <a:cubicBezTo>
                  <a:pt x="0" y="118877"/>
                  <a:pt x="0" y="116235"/>
                  <a:pt x="0" y="113593"/>
                </a:cubicBezTo>
                <a:cubicBezTo>
                  <a:pt x="0" y="112273"/>
                  <a:pt x="0" y="109631"/>
                  <a:pt x="2639" y="108310"/>
                </a:cubicBezTo>
                <a:cubicBezTo>
                  <a:pt x="9239" y="104348"/>
                  <a:pt x="21117" y="95102"/>
                  <a:pt x="31676" y="92460"/>
                </a:cubicBezTo>
                <a:cubicBezTo>
                  <a:pt x="25077" y="84535"/>
                  <a:pt x="17158" y="71326"/>
                  <a:pt x="14518" y="64721"/>
                </a:cubicBezTo>
                <a:cubicBezTo>
                  <a:pt x="13198" y="62080"/>
                  <a:pt x="13198" y="59438"/>
                  <a:pt x="14518" y="58117"/>
                </a:cubicBezTo>
                <a:cubicBezTo>
                  <a:pt x="15838" y="55476"/>
                  <a:pt x="18478" y="54155"/>
                  <a:pt x="19797" y="54155"/>
                </a:cubicBezTo>
                <a:cubicBezTo>
                  <a:pt x="27716" y="52834"/>
                  <a:pt x="43555" y="52834"/>
                  <a:pt x="52793" y="54155"/>
                </a:cubicBezTo>
                <a:cubicBezTo>
                  <a:pt x="50154" y="44909"/>
                  <a:pt x="51474" y="29058"/>
                  <a:pt x="51474" y="21133"/>
                </a:cubicBezTo>
                <a:cubicBezTo>
                  <a:pt x="51474" y="19813"/>
                  <a:pt x="54113" y="17171"/>
                  <a:pt x="55433" y="15850"/>
                </a:cubicBezTo>
                <a:cubicBezTo>
                  <a:pt x="58073" y="14529"/>
                  <a:pt x="60713" y="14529"/>
                  <a:pt x="62032" y="15850"/>
                </a:cubicBezTo>
                <a:cubicBezTo>
                  <a:pt x="69951" y="18492"/>
                  <a:pt x="84470" y="26417"/>
                  <a:pt x="91069" y="33021"/>
                </a:cubicBezTo>
                <a:cubicBezTo>
                  <a:pt x="93709" y="23775"/>
                  <a:pt x="102948" y="9246"/>
                  <a:pt x="106907" y="2641"/>
                </a:cubicBezTo>
                <a:cubicBezTo>
                  <a:pt x="108227" y="1321"/>
                  <a:pt x="110867" y="0"/>
                  <a:pt x="113507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9" cstate="screen"/>
          <a:stretch>
            <a:fillRect/>
          </a:stretch>
        </p:blipFill>
        <p:spPr>
          <a:xfrm rot="11312756">
            <a:off x="2286858" y="2238060"/>
            <a:ext cx="1157589" cy="137989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0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2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pageCurlDoubl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99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99"/>
                            </p:stCondLst>
                            <p:childTnLst>
                              <p:par>
                                <p:cTn id="3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99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99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99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99"/>
                            </p:stCondLst>
                            <p:childTnLst>
                              <p:par>
                                <p:cTn id="5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7" grpId="0"/>
      <p:bldP spid="23" grpId="0" animBg="1"/>
      <p:bldP spid="28" grpId="0" animBg="1"/>
      <p:bldP spid="29" grpId="0" animBg="1"/>
      <p:bldP spid="30" grpId="0" animBg="1"/>
      <p:bldP spid="18" grpId="0" animBg="1"/>
      <p:bldP spid="1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KSO_Img1"/>
          <p:cNvSpPr/>
          <p:nvPr>
            <p:custDataLst>
              <p:tags r:id="rId1"/>
            </p:custDataLst>
          </p:nvPr>
        </p:nvSpPr>
        <p:spPr>
          <a:xfrm>
            <a:off x="6922231" y="0"/>
            <a:ext cx="420052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KSO_Img2"/>
          <p:cNvSpPr/>
          <p:nvPr>
            <p:custDataLst>
              <p:tags r:id="rId3"/>
            </p:custDataLst>
          </p:nvPr>
        </p:nvSpPr>
        <p:spPr>
          <a:xfrm>
            <a:off x="3778725" y="4965512"/>
            <a:ext cx="2471738" cy="161448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KSO_Img4"/>
          <p:cNvSpPr/>
          <p:nvPr>
            <p:custDataLst>
              <p:tags r:id="rId5"/>
            </p:custDataLst>
          </p:nvPr>
        </p:nvSpPr>
        <p:spPr>
          <a:xfrm>
            <a:off x="588535" y="2506245"/>
            <a:ext cx="2810309" cy="217460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KSO_Img3"/>
          <p:cNvSpPr/>
          <p:nvPr>
            <p:custDataLst>
              <p:tags r:id="rId7"/>
            </p:custDataLst>
          </p:nvPr>
        </p:nvSpPr>
        <p:spPr>
          <a:xfrm>
            <a:off x="3047248" y="1780269"/>
            <a:ext cx="2486026" cy="149401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8535" y="5446140"/>
            <a:ext cx="2814637" cy="882667"/>
            <a:chOff x="8386517" y="402353"/>
            <a:chExt cx="2814637" cy="882667"/>
          </a:xfrm>
        </p:grpSpPr>
        <p:sp>
          <p:nvSpPr>
            <p:cNvPr id="25" name="文本框 24"/>
            <p:cNvSpPr txBox="1"/>
            <p:nvPr>
              <p:custDataLst>
                <p:tags r:id="rId8"/>
              </p:custDataLst>
            </p:nvPr>
          </p:nvSpPr>
          <p:spPr>
            <a:xfrm>
              <a:off x="8464915" y="428189"/>
              <a:ext cx="26578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YOU ARE MY </a:t>
              </a:r>
              <a:endParaRPr lang="en-US" altLang="zh-CN" sz="24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TREASURE</a:t>
              </a:r>
              <a:endParaRPr lang="zh-CN" altLang="en-US" sz="24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cxnSp>
          <p:nvCxnSpPr>
            <p:cNvPr id="26" name="直接连接符 25"/>
            <p:cNvCxnSpPr/>
            <p:nvPr>
              <p:custDataLst>
                <p:tags r:id="rId9"/>
              </p:custDataLst>
            </p:nvPr>
          </p:nvCxnSpPr>
          <p:spPr>
            <a:xfrm>
              <a:off x="8386517" y="1285020"/>
              <a:ext cx="2814637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27" name="直接连接符 26"/>
            <p:cNvCxnSpPr/>
            <p:nvPr>
              <p:custDataLst>
                <p:tags r:id="rId10"/>
              </p:custDataLst>
            </p:nvPr>
          </p:nvCxnSpPr>
          <p:spPr>
            <a:xfrm>
              <a:off x="8386517" y="402353"/>
              <a:ext cx="2814637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</p:grpSp>
      <p:sp>
        <p:nvSpPr>
          <p:cNvPr id="28" name="矩形 27"/>
          <p:cNvSpPr/>
          <p:nvPr>
            <p:custDataLst>
              <p:tags r:id="rId11"/>
            </p:custDataLst>
          </p:nvPr>
        </p:nvSpPr>
        <p:spPr>
          <a:xfrm>
            <a:off x="3636487" y="3680934"/>
            <a:ext cx="244315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Papyrus" panose="03070502060502030205" pitchFamily="66" charset="0"/>
              </a:rPr>
              <a:t>Toward the clear goal,</a:t>
            </a:r>
            <a:endParaRPr lang="en-US" altLang="zh-CN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Papyrus" panose="03070502060502030205" pitchFamily="66" charset="0"/>
              </a:rPr>
              <a:t> flew to the good life</a:t>
            </a:r>
            <a:endParaRPr lang="zh-CN" altLang="en-US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29" name="矩形 28"/>
          <p:cNvSpPr/>
          <p:nvPr>
            <p:custDataLst>
              <p:tags r:id="rId12"/>
            </p:custDataLst>
          </p:nvPr>
        </p:nvSpPr>
        <p:spPr>
          <a:xfrm>
            <a:off x="6922231" y="5634210"/>
            <a:ext cx="4200525" cy="661184"/>
          </a:xfrm>
          <a:prstGeom prst="rect">
            <a:avLst/>
          </a:prstGeom>
          <a:solidFill>
            <a:srgbClr val="FFFFFF">
              <a:alpha val="5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kern="0" dirty="0">
                <a:solidFill>
                  <a:srgbClr val="F27255">
                    <a:lumMod val="75000"/>
                  </a:srgbClr>
                </a:solidFill>
                <a:latin typeface="Century Schoolbook" panose="02040604050505020304" pitchFamily="18" charset="0"/>
                <a:ea typeface="宋体" panose="02010600030101010101" pitchFamily="2" charset="-122"/>
              </a:rPr>
              <a:t>ANGEL BABY</a:t>
            </a:r>
            <a:endParaRPr lang="en-US" altLang="zh-CN" sz="2400" kern="0" dirty="0">
              <a:solidFill>
                <a:srgbClr val="F27255">
                  <a:lumMod val="75000"/>
                </a:srgbClr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one-flower_30299"/>
          <p:cNvSpPr>
            <a:spLocks noChangeAspect="1"/>
          </p:cNvSpPr>
          <p:nvPr/>
        </p:nvSpPr>
        <p:spPr bwMode="auto">
          <a:xfrm>
            <a:off x="9315215" y="1643908"/>
            <a:ext cx="928013" cy="995888"/>
          </a:xfrm>
          <a:custGeom>
            <a:avLst/>
            <a:gdLst>
              <a:gd name="connsiteX0" fmla="*/ 112559 w 307695"/>
              <a:gd name="connsiteY0" fmla="*/ 119063 h 330200"/>
              <a:gd name="connsiteX1" fmla="*/ 99224 w 307695"/>
              <a:gd name="connsiteY1" fmla="*/ 127001 h 330200"/>
              <a:gd name="connsiteX2" fmla="*/ 97890 w 307695"/>
              <a:gd name="connsiteY2" fmla="*/ 137584 h 330200"/>
              <a:gd name="connsiteX3" fmla="*/ 104558 w 307695"/>
              <a:gd name="connsiteY3" fmla="*/ 146844 h 330200"/>
              <a:gd name="connsiteX4" fmla="*/ 125894 w 307695"/>
              <a:gd name="connsiteY4" fmla="*/ 140230 h 330200"/>
              <a:gd name="connsiteX5" fmla="*/ 119227 w 307695"/>
              <a:gd name="connsiteY5" fmla="*/ 120386 h 330200"/>
              <a:gd name="connsiteX6" fmla="*/ 112559 w 307695"/>
              <a:gd name="connsiteY6" fmla="*/ 119063 h 330200"/>
              <a:gd name="connsiteX7" fmla="*/ 283089 w 307695"/>
              <a:gd name="connsiteY7" fmla="*/ 114300 h 330200"/>
              <a:gd name="connsiteX8" fmla="*/ 269595 w 307695"/>
              <a:gd name="connsiteY8" fmla="*/ 127794 h 330200"/>
              <a:gd name="connsiteX9" fmla="*/ 283089 w 307695"/>
              <a:gd name="connsiteY9" fmla="*/ 141288 h 330200"/>
              <a:gd name="connsiteX10" fmla="*/ 296583 w 307695"/>
              <a:gd name="connsiteY10" fmla="*/ 127794 h 330200"/>
              <a:gd name="connsiteX11" fmla="*/ 283089 w 307695"/>
              <a:gd name="connsiteY11" fmla="*/ 114300 h 330200"/>
              <a:gd name="connsiteX12" fmla="*/ 261658 w 307695"/>
              <a:gd name="connsiteY12" fmla="*/ 55563 h 330200"/>
              <a:gd name="connsiteX13" fmla="*/ 247370 w 307695"/>
              <a:gd name="connsiteY13" fmla="*/ 69057 h 330200"/>
              <a:gd name="connsiteX14" fmla="*/ 261658 w 307695"/>
              <a:gd name="connsiteY14" fmla="*/ 82551 h 330200"/>
              <a:gd name="connsiteX15" fmla="*/ 275946 w 307695"/>
              <a:gd name="connsiteY15" fmla="*/ 69057 h 330200"/>
              <a:gd name="connsiteX16" fmla="*/ 261658 w 307695"/>
              <a:gd name="connsiteY16" fmla="*/ 55563 h 330200"/>
              <a:gd name="connsiteX17" fmla="*/ 49578 w 307695"/>
              <a:gd name="connsiteY17" fmla="*/ 55563 h 330200"/>
              <a:gd name="connsiteX18" fmla="*/ 17936 w 307695"/>
              <a:gd name="connsiteY18" fmla="*/ 82974 h 330200"/>
              <a:gd name="connsiteX19" fmla="*/ 15299 w 307695"/>
              <a:gd name="connsiteY19" fmla="*/ 126048 h 330200"/>
              <a:gd name="connsiteX20" fmla="*/ 19254 w 307695"/>
              <a:gd name="connsiteY20" fmla="*/ 123438 h 330200"/>
              <a:gd name="connsiteX21" fmla="*/ 37712 w 307695"/>
              <a:gd name="connsiteY21" fmla="*/ 114301 h 330200"/>
              <a:gd name="connsiteX22" fmla="*/ 44304 w 307695"/>
              <a:gd name="connsiteY22" fmla="*/ 114301 h 330200"/>
              <a:gd name="connsiteX23" fmla="*/ 66718 w 307695"/>
              <a:gd name="connsiteY23" fmla="*/ 141712 h 330200"/>
              <a:gd name="connsiteX24" fmla="*/ 86494 w 307695"/>
              <a:gd name="connsiteY24" fmla="*/ 167817 h 330200"/>
              <a:gd name="connsiteX25" fmla="*/ 112863 w 307695"/>
              <a:gd name="connsiteY25" fmla="*/ 173038 h 330200"/>
              <a:gd name="connsiteX26" fmla="*/ 152416 w 307695"/>
              <a:gd name="connsiteY26" fmla="*/ 163901 h 330200"/>
              <a:gd name="connsiteX27" fmla="*/ 155053 w 307695"/>
              <a:gd name="connsiteY27" fmla="*/ 161291 h 330200"/>
              <a:gd name="connsiteX28" fmla="*/ 130002 w 307695"/>
              <a:gd name="connsiteY28" fmla="*/ 148238 h 330200"/>
              <a:gd name="connsiteX29" fmla="*/ 111544 w 307695"/>
              <a:gd name="connsiteY29" fmla="*/ 157375 h 330200"/>
              <a:gd name="connsiteX30" fmla="*/ 99679 w 307695"/>
              <a:gd name="connsiteY30" fmla="*/ 154764 h 330200"/>
              <a:gd name="connsiteX31" fmla="*/ 87813 w 307695"/>
              <a:gd name="connsiteY31" fmla="*/ 139101 h 330200"/>
              <a:gd name="connsiteX32" fmla="*/ 89131 w 307695"/>
              <a:gd name="connsiteY32" fmla="*/ 120827 h 330200"/>
              <a:gd name="connsiteX33" fmla="*/ 123410 w 307695"/>
              <a:gd name="connsiteY33" fmla="*/ 110384 h 330200"/>
              <a:gd name="connsiteX34" fmla="*/ 135276 w 307695"/>
              <a:gd name="connsiteY34" fmla="*/ 139101 h 330200"/>
              <a:gd name="connsiteX35" fmla="*/ 161645 w 307695"/>
              <a:gd name="connsiteY35" fmla="*/ 153459 h 330200"/>
              <a:gd name="connsiteX36" fmla="*/ 127366 w 307695"/>
              <a:gd name="connsiteY36" fmla="*/ 92111 h 330200"/>
              <a:gd name="connsiteX37" fmla="*/ 111544 w 307695"/>
              <a:gd name="connsiteY37" fmla="*/ 89500 h 330200"/>
              <a:gd name="connsiteX38" fmla="*/ 94405 w 307695"/>
              <a:gd name="connsiteY38" fmla="*/ 90805 h 330200"/>
              <a:gd name="connsiteX39" fmla="*/ 78584 w 307695"/>
              <a:gd name="connsiteY39" fmla="*/ 92111 h 330200"/>
              <a:gd name="connsiteX40" fmla="*/ 60126 w 307695"/>
              <a:gd name="connsiteY40" fmla="*/ 86889 h 330200"/>
              <a:gd name="connsiteX41" fmla="*/ 53533 w 307695"/>
              <a:gd name="connsiteY41" fmla="*/ 62089 h 330200"/>
              <a:gd name="connsiteX42" fmla="*/ 53533 w 307695"/>
              <a:gd name="connsiteY42" fmla="*/ 55563 h 330200"/>
              <a:gd name="connsiteX43" fmla="*/ 49578 w 307695"/>
              <a:gd name="connsiteY43" fmla="*/ 55563 h 330200"/>
              <a:gd name="connsiteX44" fmla="*/ 213239 w 307695"/>
              <a:gd name="connsiteY44" fmla="*/ 11113 h 330200"/>
              <a:gd name="connsiteX45" fmla="*/ 199745 w 307695"/>
              <a:gd name="connsiteY45" fmla="*/ 23813 h 330200"/>
              <a:gd name="connsiteX46" fmla="*/ 213239 w 307695"/>
              <a:gd name="connsiteY46" fmla="*/ 36513 h 330200"/>
              <a:gd name="connsiteX47" fmla="*/ 226733 w 307695"/>
              <a:gd name="connsiteY47" fmla="*/ 23813 h 330200"/>
              <a:gd name="connsiteX48" fmla="*/ 213239 w 307695"/>
              <a:gd name="connsiteY48" fmla="*/ 11113 h 330200"/>
              <a:gd name="connsiteX49" fmla="*/ 212768 w 307695"/>
              <a:gd name="connsiteY49" fmla="*/ 0 h 330200"/>
              <a:gd name="connsiteX50" fmla="*/ 236500 w 307695"/>
              <a:gd name="connsiteY50" fmla="*/ 23679 h 330200"/>
              <a:gd name="connsiteX51" fmla="*/ 212768 w 307695"/>
              <a:gd name="connsiteY51" fmla="*/ 47359 h 330200"/>
              <a:gd name="connsiteX52" fmla="*/ 204857 w 307695"/>
              <a:gd name="connsiteY52" fmla="*/ 46044 h 330200"/>
              <a:gd name="connsiteX53" fmla="*/ 207494 w 307695"/>
              <a:gd name="connsiteY53" fmla="*/ 126292 h 330200"/>
              <a:gd name="connsiteX54" fmla="*/ 240455 w 307695"/>
              <a:gd name="connsiteY54" fmla="*/ 77616 h 330200"/>
              <a:gd name="connsiteX55" fmla="*/ 237818 w 307695"/>
              <a:gd name="connsiteY55" fmla="*/ 68408 h 330200"/>
              <a:gd name="connsiteX56" fmla="*/ 262868 w 307695"/>
              <a:gd name="connsiteY56" fmla="*/ 44728 h 330200"/>
              <a:gd name="connsiteX57" fmla="*/ 286600 w 307695"/>
              <a:gd name="connsiteY57" fmla="*/ 68408 h 330200"/>
              <a:gd name="connsiteX58" fmla="*/ 262868 w 307695"/>
              <a:gd name="connsiteY58" fmla="*/ 92087 h 330200"/>
              <a:gd name="connsiteX59" fmla="*/ 247047 w 307695"/>
              <a:gd name="connsiteY59" fmla="*/ 86825 h 330200"/>
              <a:gd name="connsiteX60" fmla="*/ 220678 w 307695"/>
              <a:gd name="connsiteY60" fmla="*/ 159180 h 330200"/>
              <a:gd name="connsiteX61" fmla="*/ 220678 w 307695"/>
              <a:gd name="connsiteY61" fmla="*/ 160496 h 330200"/>
              <a:gd name="connsiteX62" fmla="*/ 221997 w 307695"/>
              <a:gd name="connsiteY62" fmla="*/ 163127 h 330200"/>
              <a:gd name="connsiteX63" fmla="*/ 228589 w 307695"/>
              <a:gd name="connsiteY63" fmla="*/ 178913 h 330200"/>
              <a:gd name="connsiteX64" fmla="*/ 261550 w 307695"/>
              <a:gd name="connsiteY64" fmla="*/ 136816 h 330200"/>
              <a:gd name="connsiteX65" fmla="*/ 260231 w 307695"/>
              <a:gd name="connsiteY65" fmla="*/ 127607 h 330200"/>
              <a:gd name="connsiteX66" fmla="*/ 283963 w 307695"/>
              <a:gd name="connsiteY66" fmla="*/ 103927 h 330200"/>
              <a:gd name="connsiteX67" fmla="*/ 307695 w 307695"/>
              <a:gd name="connsiteY67" fmla="*/ 127607 h 330200"/>
              <a:gd name="connsiteX68" fmla="*/ 283963 w 307695"/>
              <a:gd name="connsiteY68" fmla="*/ 151287 h 330200"/>
              <a:gd name="connsiteX69" fmla="*/ 268142 w 307695"/>
              <a:gd name="connsiteY69" fmla="*/ 146025 h 330200"/>
              <a:gd name="connsiteX70" fmla="*/ 241773 w 307695"/>
              <a:gd name="connsiteY70" fmla="*/ 217064 h 330200"/>
              <a:gd name="connsiteX71" fmla="*/ 241773 w 307695"/>
              <a:gd name="connsiteY71" fmla="*/ 219695 h 330200"/>
              <a:gd name="connsiteX72" fmla="*/ 231226 w 307695"/>
              <a:gd name="connsiteY72" fmla="*/ 292050 h 330200"/>
              <a:gd name="connsiteX73" fmla="*/ 179807 w 307695"/>
              <a:gd name="connsiteY73" fmla="*/ 328885 h 330200"/>
              <a:gd name="connsiteX74" fmla="*/ 163986 w 307695"/>
              <a:gd name="connsiteY74" fmla="*/ 330200 h 330200"/>
              <a:gd name="connsiteX75" fmla="*/ 108612 w 307695"/>
              <a:gd name="connsiteY75" fmla="*/ 310467 h 330200"/>
              <a:gd name="connsiteX76" fmla="*/ 108612 w 307695"/>
              <a:gd name="connsiteY76" fmla="*/ 303889 h 330200"/>
              <a:gd name="connsiteX77" fmla="*/ 115204 w 307695"/>
              <a:gd name="connsiteY77" fmla="*/ 302574 h 330200"/>
              <a:gd name="connsiteX78" fmla="*/ 177170 w 307695"/>
              <a:gd name="connsiteY78" fmla="*/ 318360 h 330200"/>
              <a:gd name="connsiteX79" fmla="*/ 221997 w 307695"/>
              <a:gd name="connsiteY79" fmla="*/ 286787 h 330200"/>
              <a:gd name="connsiteX80" fmla="*/ 227271 w 307695"/>
              <a:gd name="connsiteY80" fmla="*/ 205224 h 330200"/>
              <a:gd name="connsiteX81" fmla="*/ 165304 w 307695"/>
              <a:gd name="connsiteY81" fmla="*/ 171020 h 330200"/>
              <a:gd name="connsiteX82" fmla="*/ 113885 w 307695"/>
              <a:gd name="connsiteY82" fmla="*/ 184176 h 330200"/>
              <a:gd name="connsiteX83" fmla="*/ 82243 w 307695"/>
              <a:gd name="connsiteY83" fmla="*/ 177598 h 330200"/>
              <a:gd name="connsiteX84" fmla="*/ 58511 w 307695"/>
              <a:gd name="connsiteY84" fmla="*/ 146025 h 330200"/>
              <a:gd name="connsiteX85" fmla="*/ 42690 w 307695"/>
              <a:gd name="connsiteY85" fmla="*/ 124976 h 330200"/>
              <a:gd name="connsiteX86" fmla="*/ 28187 w 307695"/>
              <a:gd name="connsiteY86" fmla="*/ 130238 h 330200"/>
              <a:gd name="connsiteX87" fmla="*/ 11048 w 307695"/>
              <a:gd name="connsiteY87" fmla="*/ 135501 h 330200"/>
              <a:gd name="connsiteX88" fmla="*/ 9729 w 307695"/>
              <a:gd name="connsiteY88" fmla="*/ 77616 h 330200"/>
              <a:gd name="connsiteX89" fmla="*/ 59830 w 307695"/>
              <a:gd name="connsiteY89" fmla="*/ 47359 h 330200"/>
              <a:gd name="connsiteX90" fmla="*/ 63785 w 307695"/>
              <a:gd name="connsiteY90" fmla="*/ 63146 h 330200"/>
              <a:gd name="connsiteX91" fmla="*/ 67740 w 307695"/>
              <a:gd name="connsiteY91" fmla="*/ 78932 h 330200"/>
              <a:gd name="connsiteX92" fmla="*/ 79606 w 307695"/>
              <a:gd name="connsiteY92" fmla="*/ 81563 h 330200"/>
              <a:gd name="connsiteX93" fmla="*/ 94109 w 307695"/>
              <a:gd name="connsiteY93" fmla="*/ 80248 h 330200"/>
              <a:gd name="connsiteX94" fmla="*/ 112567 w 307695"/>
              <a:gd name="connsiteY94" fmla="*/ 78932 h 330200"/>
              <a:gd name="connsiteX95" fmla="*/ 132343 w 307695"/>
              <a:gd name="connsiteY95" fmla="*/ 84194 h 330200"/>
              <a:gd name="connsiteX96" fmla="*/ 173215 w 307695"/>
              <a:gd name="connsiteY96" fmla="*/ 159180 h 330200"/>
              <a:gd name="connsiteX97" fmla="*/ 215405 w 307695"/>
              <a:gd name="connsiteY97" fmla="*/ 172336 h 330200"/>
              <a:gd name="connsiteX98" fmla="*/ 212768 w 307695"/>
              <a:gd name="connsiteY98" fmla="*/ 167074 h 330200"/>
              <a:gd name="connsiteX99" fmla="*/ 200902 w 307695"/>
              <a:gd name="connsiteY99" fmla="*/ 140763 h 330200"/>
              <a:gd name="connsiteX100" fmla="*/ 195628 w 307695"/>
              <a:gd name="connsiteY100" fmla="*/ 40781 h 330200"/>
              <a:gd name="connsiteX101" fmla="*/ 189036 w 307695"/>
              <a:gd name="connsiteY101" fmla="*/ 23679 h 330200"/>
              <a:gd name="connsiteX102" fmla="*/ 212768 w 307695"/>
              <a:gd name="connsiteY102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307695" h="330200">
                <a:moveTo>
                  <a:pt x="112559" y="119063"/>
                </a:moveTo>
                <a:cubicBezTo>
                  <a:pt x="107225" y="119063"/>
                  <a:pt x="101891" y="121709"/>
                  <a:pt x="99224" y="127001"/>
                </a:cubicBezTo>
                <a:cubicBezTo>
                  <a:pt x="97890" y="129647"/>
                  <a:pt x="96557" y="133615"/>
                  <a:pt x="97890" y="137584"/>
                </a:cubicBezTo>
                <a:cubicBezTo>
                  <a:pt x="99224" y="141553"/>
                  <a:pt x="101891" y="144199"/>
                  <a:pt x="104558" y="146844"/>
                </a:cubicBezTo>
                <a:cubicBezTo>
                  <a:pt x="112559" y="150813"/>
                  <a:pt x="121894" y="148167"/>
                  <a:pt x="125894" y="140230"/>
                </a:cubicBezTo>
                <a:cubicBezTo>
                  <a:pt x="129895" y="133615"/>
                  <a:pt x="127228" y="124355"/>
                  <a:pt x="119227" y="120386"/>
                </a:cubicBezTo>
                <a:cubicBezTo>
                  <a:pt x="116560" y="119063"/>
                  <a:pt x="115226" y="119063"/>
                  <a:pt x="112559" y="119063"/>
                </a:cubicBezTo>
                <a:close/>
                <a:moveTo>
                  <a:pt x="283089" y="114300"/>
                </a:moveTo>
                <a:cubicBezTo>
                  <a:pt x="275636" y="114300"/>
                  <a:pt x="269595" y="120341"/>
                  <a:pt x="269595" y="127794"/>
                </a:cubicBezTo>
                <a:cubicBezTo>
                  <a:pt x="269595" y="135247"/>
                  <a:pt x="275636" y="141288"/>
                  <a:pt x="283089" y="141288"/>
                </a:cubicBezTo>
                <a:cubicBezTo>
                  <a:pt x="290542" y="141288"/>
                  <a:pt x="296583" y="135247"/>
                  <a:pt x="296583" y="127794"/>
                </a:cubicBezTo>
                <a:cubicBezTo>
                  <a:pt x="296583" y="120341"/>
                  <a:pt x="290542" y="114300"/>
                  <a:pt x="283089" y="114300"/>
                </a:cubicBezTo>
                <a:close/>
                <a:moveTo>
                  <a:pt x="261658" y="55563"/>
                </a:moveTo>
                <a:cubicBezTo>
                  <a:pt x="253767" y="55563"/>
                  <a:pt x="247370" y="61604"/>
                  <a:pt x="247370" y="69057"/>
                </a:cubicBezTo>
                <a:cubicBezTo>
                  <a:pt x="247370" y="76510"/>
                  <a:pt x="253767" y="82551"/>
                  <a:pt x="261658" y="82551"/>
                </a:cubicBezTo>
                <a:cubicBezTo>
                  <a:pt x="269549" y="82551"/>
                  <a:pt x="275946" y="76510"/>
                  <a:pt x="275946" y="69057"/>
                </a:cubicBezTo>
                <a:cubicBezTo>
                  <a:pt x="275946" y="61604"/>
                  <a:pt x="269549" y="55563"/>
                  <a:pt x="261658" y="55563"/>
                </a:cubicBezTo>
                <a:close/>
                <a:moveTo>
                  <a:pt x="49578" y="55563"/>
                </a:moveTo>
                <a:cubicBezTo>
                  <a:pt x="41668" y="55563"/>
                  <a:pt x="27165" y="64700"/>
                  <a:pt x="17936" y="82974"/>
                </a:cubicBezTo>
                <a:cubicBezTo>
                  <a:pt x="6070" y="102553"/>
                  <a:pt x="7388" y="122132"/>
                  <a:pt x="15299" y="126048"/>
                </a:cubicBezTo>
                <a:cubicBezTo>
                  <a:pt x="15299" y="126048"/>
                  <a:pt x="17936" y="124743"/>
                  <a:pt x="19254" y="123438"/>
                </a:cubicBezTo>
                <a:cubicBezTo>
                  <a:pt x="24528" y="119522"/>
                  <a:pt x="29802" y="114301"/>
                  <a:pt x="37712" y="114301"/>
                </a:cubicBezTo>
                <a:cubicBezTo>
                  <a:pt x="40349" y="114301"/>
                  <a:pt x="41668" y="114301"/>
                  <a:pt x="44304" y="114301"/>
                </a:cubicBezTo>
                <a:cubicBezTo>
                  <a:pt x="54852" y="118217"/>
                  <a:pt x="60126" y="129964"/>
                  <a:pt x="66718" y="141712"/>
                </a:cubicBezTo>
                <a:cubicBezTo>
                  <a:pt x="71991" y="152154"/>
                  <a:pt x="77265" y="162596"/>
                  <a:pt x="86494" y="167817"/>
                </a:cubicBezTo>
                <a:cubicBezTo>
                  <a:pt x="94405" y="171733"/>
                  <a:pt x="102315" y="173038"/>
                  <a:pt x="112863" y="173038"/>
                </a:cubicBezTo>
                <a:cubicBezTo>
                  <a:pt x="128684" y="173038"/>
                  <a:pt x="143187" y="167817"/>
                  <a:pt x="152416" y="163901"/>
                </a:cubicBezTo>
                <a:cubicBezTo>
                  <a:pt x="153734" y="162596"/>
                  <a:pt x="153734" y="162596"/>
                  <a:pt x="155053" y="161291"/>
                </a:cubicBezTo>
                <a:cubicBezTo>
                  <a:pt x="155053" y="161291"/>
                  <a:pt x="155053" y="161291"/>
                  <a:pt x="130002" y="148238"/>
                </a:cubicBezTo>
                <a:cubicBezTo>
                  <a:pt x="126047" y="153459"/>
                  <a:pt x="118137" y="157375"/>
                  <a:pt x="111544" y="157375"/>
                </a:cubicBezTo>
                <a:cubicBezTo>
                  <a:pt x="107589" y="157375"/>
                  <a:pt x="103634" y="156070"/>
                  <a:pt x="99679" y="154764"/>
                </a:cubicBezTo>
                <a:cubicBezTo>
                  <a:pt x="93086" y="150849"/>
                  <a:pt x="89131" y="145627"/>
                  <a:pt x="87813" y="139101"/>
                </a:cubicBezTo>
                <a:cubicBezTo>
                  <a:pt x="85176" y="133880"/>
                  <a:pt x="86494" y="126048"/>
                  <a:pt x="89131" y="120827"/>
                </a:cubicBezTo>
                <a:cubicBezTo>
                  <a:pt x="95723" y="109079"/>
                  <a:pt x="111544" y="103858"/>
                  <a:pt x="123410" y="110384"/>
                </a:cubicBezTo>
                <a:cubicBezTo>
                  <a:pt x="133958" y="116911"/>
                  <a:pt x="137913" y="128659"/>
                  <a:pt x="135276" y="139101"/>
                </a:cubicBezTo>
                <a:cubicBezTo>
                  <a:pt x="135276" y="139101"/>
                  <a:pt x="135276" y="139101"/>
                  <a:pt x="161645" y="153459"/>
                </a:cubicBezTo>
                <a:cubicBezTo>
                  <a:pt x="159008" y="137796"/>
                  <a:pt x="151097" y="106469"/>
                  <a:pt x="127366" y="92111"/>
                </a:cubicBezTo>
                <a:cubicBezTo>
                  <a:pt x="123410" y="90805"/>
                  <a:pt x="118137" y="89500"/>
                  <a:pt x="111544" y="89500"/>
                </a:cubicBezTo>
                <a:cubicBezTo>
                  <a:pt x="106271" y="89500"/>
                  <a:pt x="99679" y="90805"/>
                  <a:pt x="94405" y="90805"/>
                </a:cubicBezTo>
                <a:cubicBezTo>
                  <a:pt x="89131" y="90805"/>
                  <a:pt x="83857" y="92111"/>
                  <a:pt x="78584" y="92111"/>
                </a:cubicBezTo>
                <a:cubicBezTo>
                  <a:pt x="73310" y="92111"/>
                  <a:pt x="65399" y="90805"/>
                  <a:pt x="60126" y="86889"/>
                </a:cubicBezTo>
                <a:cubicBezTo>
                  <a:pt x="50897" y="79058"/>
                  <a:pt x="52215" y="68616"/>
                  <a:pt x="53533" y="62089"/>
                </a:cubicBezTo>
                <a:cubicBezTo>
                  <a:pt x="53533" y="59479"/>
                  <a:pt x="53533" y="56868"/>
                  <a:pt x="53533" y="55563"/>
                </a:cubicBezTo>
                <a:cubicBezTo>
                  <a:pt x="52215" y="55563"/>
                  <a:pt x="50897" y="55563"/>
                  <a:pt x="49578" y="55563"/>
                </a:cubicBezTo>
                <a:close/>
                <a:moveTo>
                  <a:pt x="213239" y="11113"/>
                </a:moveTo>
                <a:cubicBezTo>
                  <a:pt x="205786" y="11113"/>
                  <a:pt x="199745" y="16799"/>
                  <a:pt x="199745" y="23813"/>
                </a:cubicBezTo>
                <a:cubicBezTo>
                  <a:pt x="199745" y="30827"/>
                  <a:pt x="205786" y="36513"/>
                  <a:pt x="213239" y="36513"/>
                </a:cubicBezTo>
                <a:cubicBezTo>
                  <a:pt x="220692" y="36513"/>
                  <a:pt x="226733" y="30827"/>
                  <a:pt x="226733" y="23813"/>
                </a:cubicBezTo>
                <a:cubicBezTo>
                  <a:pt x="226733" y="16799"/>
                  <a:pt x="220692" y="11113"/>
                  <a:pt x="213239" y="11113"/>
                </a:cubicBezTo>
                <a:close/>
                <a:moveTo>
                  <a:pt x="212768" y="0"/>
                </a:moveTo>
                <a:cubicBezTo>
                  <a:pt x="225952" y="0"/>
                  <a:pt x="236500" y="10524"/>
                  <a:pt x="236500" y="23679"/>
                </a:cubicBezTo>
                <a:cubicBezTo>
                  <a:pt x="236500" y="36835"/>
                  <a:pt x="225952" y="47359"/>
                  <a:pt x="212768" y="47359"/>
                </a:cubicBezTo>
                <a:cubicBezTo>
                  <a:pt x="210131" y="47359"/>
                  <a:pt x="207494" y="47359"/>
                  <a:pt x="204857" y="46044"/>
                </a:cubicBezTo>
                <a:cubicBezTo>
                  <a:pt x="189036" y="67092"/>
                  <a:pt x="194310" y="90772"/>
                  <a:pt x="207494" y="126292"/>
                </a:cubicBezTo>
                <a:cubicBezTo>
                  <a:pt x="208812" y="105243"/>
                  <a:pt x="220678" y="88141"/>
                  <a:pt x="240455" y="77616"/>
                </a:cubicBezTo>
                <a:cubicBezTo>
                  <a:pt x="239136" y="74985"/>
                  <a:pt x="237818" y="72354"/>
                  <a:pt x="237818" y="68408"/>
                </a:cubicBezTo>
                <a:cubicBezTo>
                  <a:pt x="237818" y="55252"/>
                  <a:pt x="249684" y="44728"/>
                  <a:pt x="262868" y="44728"/>
                </a:cubicBezTo>
                <a:cubicBezTo>
                  <a:pt x="276053" y="44728"/>
                  <a:pt x="286600" y="55252"/>
                  <a:pt x="286600" y="68408"/>
                </a:cubicBezTo>
                <a:cubicBezTo>
                  <a:pt x="286600" y="81563"/>
                  <a:pt x="276053" y="92087"/>
                  <a:pt x="262868" y="92087"/>
                </a:cubicBezTo>
                <a:cubicBezTo>
                  <a:pt x="256276" y="92087"/>
                  <a:pt x="251002" y="90772"/>
                  <a:pt x="247047" y="86825"/>
                </a:cubicBezTo>
                <a:cubicBezTo>
                  <a:pt x="219360" y="98665"/>
                  <a:pt x="210131" y="124976"/>
                  <a:pt x="220678" y="159180"/>
                </a:cubicBezTo>
                <a:cubicBezTo>
                  <a:pt x="220678" y="159180"/>
                  <a:pt x="220678" y="159180"/>
                  <a:pt x="220678" y="160496"/>
                </a:cubicBezTo>
                <a:cubicBezTo>
                  <a:pt x="220678" y="161811"/>
                  <a:pt x="221997" y="161811"/>
                  <a:pt x="221997" y="163127"/>
                </a:cubicBezTo>
                <a:cubicBezTo>
                  <a:pt x="224634" y="168389"/>
                  <a:pt x="227271" y="173651"/>
                  <a:pt x="228589" y="178913"/>
                </a:cubicBezTo>
                <a:cubicBezTo>
                  <a:pt x="232544" y="160496"/>
                  <a:pt x="243092" y="146025"/>
                  <a:pt x="261550" y="136816"/>
                </a:cubicBezTo>
                <a:cubicBezTo>
                  <a:pt x="260231" y="134185"/>
                  <a:pt x="260231" y="130238"/>
                  <a:pt x="260231" y="127607"/>
                </a:cubicBezTo>
                <a:cubicBezTo>
                  <a:pt x="260231" y="114452"/>
                  <a:pt x="270779" y="103927"/>
                  <a:pt x="283963" y="103927"/>
                </a:cubicBezTo>
                <a:cubicBezTo>
                  <a:pt x="297148" y="103927"/>
                  <a:pt x="307695" y="114452"/>
                  <a:pt x="307695" y="127607"/>
                </a:cubicBezTo>
                <a:cubicBezTo>
                  <a:pt x="307695" y="140763"/>
                  <a:pt x="297148" y="151287"/>
                  <a:pt x="283963" y="151287"/>
                </a:cubicBezTo>
                <a:cubicBezTo>
                  <a:pt x="277371" y="151287"/>
                  <a:pt x="272097" y="148656"/>
                  <a:pt x="268142" y="146025"/>
                </a:cubicBezTo>
                <a:cubicBezTo>
                  <a:pt x="241773" y="157865"/>
                  <a:pt x="232544" y="184176"/>
                  <a:pt x="241773" y="217064"/>
                </a:cubicBezTo>
                <a:cubicBezTo>
                  <a:pt x="241773" y="218380"/>
                  <a:pt x="241773" y="219695"/>
                  <a:pt x="241773" y="219695"/>
                </a:cubicBezTo>
                <a:cubicBezTo>
                  <a:pt x="247047" y="243375"/>
                  <a:pt x="245729" y="267054"/>
                  <a:pt x="231226" y="292050"/>
                </a:cubicBezTo>
                <a:cubicBezTo>
                  <a:pt x="219360" y="311783"/>
                  <a:pt x="200902" y="324938"/>
                  <a:pt x="179807" y="328885"/>
                </a:cubicBezTo>
                <a:cubicBezTo>
                  <a:pt x="174533" y="330200"/>
                  <a:pt x="169259" y="330200"/>
                  <a:pt x="163986" y="330200"/>
                </a:cubicBezTo>
                <a:cubicBezTo>
                  <a:pt x="145528" y="330200"/>
                  <a:pt x="125751" y="323623"/>
                  <a:pt x="108612" y="310467"/>
                </a:cubicBezTo>
                <a:cubicBezTo>
                  <a:pt x="107293" y="309152"/>
                  <a:pt x="105975" y="306521"/>
                  <a:pt x="108612" y="303889"/>
                </a:cubicBezTo>
                <a:cubicBezTo>
                  <a:pt x="109930" y="301258"/>
                  <a:pt x="112567" y="301258"/>
                  <a:pt x="115204" y="302574"/>
                </a:cubicBezTo>
                <a:cubicBezTo>
                  <a:pt x="133662" y="317045"/>
                  <a:pt x="156075" y="322307"/>
                  <a:pt x="177170" y="318360"/>
                </a:cubicBezTo>
                <a:cubicBezTo>
                  <a:pt x="195628" y="314414"/>
                  <a:pt x="211449" y="303889"/>
                  <a:pt x="221997" y="286787"/>
                </a:cubicBezTo>
                <a:cubicBezTo>
                  <a:pt x="239136" y="259161"/>
                  <a:pt x="236500" y="231535"/>
                  <a:pt x="227271" y="205224"/>
                </a:cubicBezTo>
                <a:cubicBezTo>
                  <a:pt x="212768" y="177598"/>
                  <a:pt x="191673" y="164442"/>
                  <a:pt x="165304" y="171020"/>
                </a:cubicBezTo>
                <a:cubicBezTo>
                  <a:pt x="156075" y="176282"/>
                  <a:pt x="136299" y="184176"/>
                  <a:pt x="113885" y="184176"/>
                </a:cubicBezTo>
                <a:cubicBezTo>
                  <a:pt x="102019" y="184176"/>
                  <a:pt x="91472" y="181544"/>
                  <a:pt x="82243" y="177598"/>
                </a:cubicBezTo>
                <a:cubicBezTo>
                  <a:pt x="70377" y="171020"/>
                  <a:pt x="63785" y="157865"/>
                  <a:pt x="58511" y="146025"/>
                </a:cubicBezTo>
                <a:cubicBezTo>
                  <a:pt x="53237" y="136816"/>
                  <a:pt x="49282" y="127607"/>
                  <a:pt x="42690" y="124976"/>
                </a:cubicBezTo>
                <a:cubicBezTo>
                  <a:pt x="36098" y="123661"/>
                  <a:pt x="32143" y="126292"/>
                  <a:pt x="28187" y="130238"/>
                </a:cubicBezTo>
                <a:cubicBezTo>
                  <a:pt x="22914" y="135501"/>
                  <a:pt x="16321" y="139447"/>
                  <a:pt x="11048" y="135501"/>
                </a:cubicBezTo>
                <a:cubicBezTo>
                  <a:pt x="-3455" y="127607"/>
                  <a:pt x="-3455" y="102612"/>
                  <a:pt x="9729" y="77616"/>
                </a:cubicBezTo>
                <a:cubicBezTo>
                  <a:pt x="22914" y="52621"/>
                  <a:pt x="45327" y="39466"/>
                  <a:pt x="59830" y="47359"/>
                </a:cubicBezTo>
                <a:cubicBezTo>
                  <a:pt x="66422" y="49990"/>
                  <a:pt x="65103" y="57883"/>
                  <a:pt x="63785" y="63146"/>
                </a:cubicBezTo>
                <a:cubicBezTo>
                  <a:pt x="63785" y="71039"/>
                  <a:pt x="62466" y="74985"/>
                  <a:pt x="67740" y="78932"/>
                </a:cubicBezTo>
                <a:cubicBezTo>
                  <a:pt x="70377" y="80248"/>
                  <a:pt x="74332" y="81563"/>
                  <a:pt x="79606" y="81563"/>
                </a:cubicBezTo>
                <a:cubicBezTo>
                  <a:pt x="83561" y="81563"/>
                  <a:pt x="88835" y="81563"/>
                  <a:pt x="94109" y="80248"/>
                </a:cubicBezTo>
                <a:cubicBezTo>
                  <a:pt x="100701" y="80248"/>
                  <a:pt x="105975" y="78932"/>
                  <a:pt x="112567" y="78932"/>
                </a:cubicBezTo>
                <a:cubicBezTo>
                  <a:pt x="120477" y="78932"/>
                  <a:pt x="127070" y="80248"/>
                  <a:pt x="132343" y="84194"/>
                </a:cubicBezTo>
                <a:cubicBezTo>
                  <a:pt x="166623" y="101296"/>
                  <a:pt x="171896" y="146025"/>
                  <a:pt x="173215" y="159180"/>
                </a:cubicBezTo>
                <a:cubicBezTo>
                  <a:pt x="189036" y="157865"/>
                  <a:pt x="202220" y="163127"/>
                  <a:pt x="215405" y="172336"/>
                </a:cubicBezTo>
                <a:cubicBezTo>
                  <a:pt x="214086" y="171020"/>
                  <a:pt x="214086" y="169705"/>
                  <a:pt x="212768" y="167074"/>
                </a:cubicBezTo>
                <a:cubicBezTo>
                  <a:pt x="208812" y="159180"/>
                  <a:pt x="204857" y="149972"/>
                  <a:pt x="200902" y="140763"/>
                </a:cubicBezTo>
                <a:cubicBezTo>
                  <a:pt x="187718" y="102612"/>
                  <a:pt x="174533" y="69723"/>
                  <a:pt x="195628" y="40781"/>
                </a:cubicBezTo>
                <a:cubicBezTo>
                  <a:pt x="191673" y="36835"/>
                  <a:pt x="189036" y="30257"/>
                  <a:pt x="189036" y="23679"/>
                </a:cubicBezTo>
                <a:cubicBezTo>
                  <a:pt x="189036" y="10524"/>
                  <a:pt x="199583" y="0"/>
                  <a:pt x="21276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11312756">
            <a:off x="2358308" y="1701929"/>
            <a:ext cx="1157589" cy="137989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8" grpId="0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KSO_Img3"/>
          <p:cNvSpPr/>
          <p:nvPr>
            <p:custDataLst>
              <p:tags r:id="rId1"/>
            </p:custDataLst>
          </p:nvPr>
        </p:nvSpPr>
        <p:spPr>
          <a:xfrm>
            <a:off x="3894767" y="3500433"/>
            <a:ext cx="4128854" cy="216616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KSO_Img2"/>
          <p:cNvSpPr/>
          <p:nvPr>
            <p:custDataLst>
              <p:tags r:id="rId3"/>
            </p:custDataLst>
          </p:nvPr>
        </p:nvSpPr>
        <p:spPr>
          <a:xfrm>
            <a:off x="3870468" y="1359838"/>
            <a:ext cx="4666331" cy="189376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KSO_Img4"/>
          <p:cNvSpPr/>
          <p:nvPr>
            <p:custDataLst>
              <p:tags r:id="rId5"/>
            </p:custDataLst>
          </p:nvPr>
        </p:nvSpPr>
        <p:spPr>
          <a:xfrm>
            <a:off x="8776051" y="1359839"/>
            <a:ext cx="2895250" cy="4299173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KSO_Img1"/>
          <p:cNvSpPr/>
          <p:nvPr>
            <p:custDataLst>
              <p:tags r:id="rId7"/>
            </p:custDataLst>
          </p:nvPr>
        </p:nvSpPr>
        <p:spPr>
          <a:xfrm>
            <a:off x="546083" y="2372427"/>
            <a:ext cx="3116494" cy="3286584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1536699" y="1241286"/>
            <a:ext cx="2019791" cy="94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Papyrus" panose="03070502060502030205" pitchFamily="66" charset="0"/>
              </a:rPr>
              <a:t>Life is in front of you smile, boldly stepped forward, life will be colorful.</a:t>
            </a:r>
            <a:endParaRPr lang="zh-CN" altLang="en-US" sz="14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10"/>
            </p:custDataLst>
          </p:nvPr>
        </p:nvSpPr>
        <p:spPr>
          <a:xfrm rot="5400000">
            <a:off x="7229134" y="4418642"/>
            <a:ext cx="2347025" cy="47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Papyrus" panose="03070502060502030205" pitchFamily="66" charset="0"/>
              </a:rPr>
              <a:t>happy every day</a:t>
            </a:r>
            <a:endParaRPr lang="zh-CN" altLang="en-US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0" name="meditation_95787"/>
          <p:cNvSpPr>
            <a:spLocks noChangeAspect="1"/>
          </p:cNvSpPr>
          <p:nvPr/>
        </p:nvSpPr>
        <p:spPr bwMode="auto">
          <a:xfrm>
            <a:off x="556346" y="1197932"/>
            <a:ext cx="833627" cy="936240"/>
          </a:xfrm>
          <a:custGeom>
            <a:avLst/>
            <a:gdLst>
              <a:gd name="connsiteX0" fmla="*/ 149686 w 299372"/>
              <a:gd name="connsiteY0" fmla="*/ 140959 h 336222"/>
              <a:gd name="connsiteX1" fmla="*/ 142939 w 299372"/>
              <a:gd name="connsiteY1" fmla="*/ 144928 h 336222"/>
              <a:gd name="connsiteX2" fmla="*/ 136192 w 299372"/>
              <a:gd name="connsiteY2" fmla="*/ 160803 h 336222"/>
              <a:gd name="connsiteX3" fmla="*/ 149686 w 299372"/>
              <a:gd name="connsiteY3" fmla="*/ 180647 h 336222"/>
              <a:gd name="connsiteX4" fmla="*/ 163180 w 299372"/>
              <a:gd name="connsiteY4" fmla="*/ 160803 h 336222"/>
              <a:gd name="connsiteX5" fmla="*/ 156433 w 299372"/>
              <a:gd name="connsiteY5" fmla="*/ 144928 h 336222"/>
              <a:gd name="connsiteX6" fmla="*/ 149686 w 299372"/>
              <a:gd name="connsiteY6" fmla="*/ 140959 h 336222"/>
              <a:gd name="connsiteX7" fmla="*/ 64155 w 299372"/>
              <a:gd name="connsiteY7" fmla="*/ 133022 h 336222"/>
              <a:gd name="connsiteX8" fmla="*/ 72063 w 299372"/>
              <a:gd name="connsiteY8" fmla="*/ 139577 h 336222"/>
              <a:gd name="connsiteX9" fmla="*/ 149820 w 299372"/>
              <a:gd name="connsiteY9" fmla="*/ 209058 h 336222"/>
              <a:gd name="connsiteX10" fmla="*/ 227578 w 299372"/>
              <a:gd name="connsiteY10" fmla="*/ 139577 h 336222"/>
              <a:gd name="connsiteX11" fmla="*/ 235485 w 299372"/>
              <a:gd name="connsiteY11" fmla="*/ 133022 h 336222"/>
              <a:gd name="connsiteX12" fmla="*/ 243393 w 299372"/>
              <a:gd name="connsiteY12" fmla="*/ 140888 h 336222"/>
              <a:gd name="connsiteX13" fmla="*/ 213080 w 299372"/>
              <a:gd name="connsiteY13" fmla="*/ 199881 h 336222"/>
              <a:gd name="connsiteX14" fmla="*/ 157728 w 299372"/>
              <a:gd name="connsiteY14" fmla="*/ 224790 h 336222"/>
              <a:gd name="connsiteX15" fmla="*/ 157728 w 299372"/>
              <a:gd name="connsiteY15" fmla="*/ 274607 h 336222"/>
              <a:gd name="connsiteX16" fmla="*/ 223624 w 299372"/>
              <a:gd name="connsiteY16" fmla="*/ 274607 h 336222"/>
              <a:gd name="connsiteX17" fmla="*/ 255254 w 299372"/>
              <a:gd name="connsiteY17" fmla="*/ 304759 h 336222"/>
              <a:gd name="connsiteX18" fmla="*/ 223624 w 299372"/>
              <a:gd name="connsiteY18" fmla="*/ 336222 h 336222"/>
              <a:gd name="connsiteX19" fmla="*/ 173543 w 299372"/>
              <a:gd name="connsiteY19" fmla="*/ 336222 h 336222"/>
              <a:gd name="connsiteX20" fmla="*/ 165635 w 299372"/>
              <a:gd name="connsiteY20" fmla="*/ 328356 h 336222"/>
              <a:gd name="connsiteX21" fmla="*/ 173543 w 299372"/>
              <a:gd name="connsiteY21" fmla="*/ 320490 h 336222"/>
              <a:gd name="connsiteX22" fmla="*/ 223624 w 299372"/>
              <a:gd name="connsiteY22" fmla="*/ 320490 h 336222"/>
              <a:gd name="connsiteX23" fmla="*/ 239439 w 299372"/>
              <a:gd name="connsiteY23" fmla="*/ 304759 h 336222"/>
              <a:gd name="connsiteX24" fmla="*/ 223624 w 299372"/>
              <a:gd name="connsiteY24" fmla="*/ 289027 h 336222"/>
              <a:gd name="connsiteX25" fmla="*/ 76016 w 299372"/>
              <a:gd name="connsiteY25" fmla="*/ 289027 h 336222"/>
              <a:gd name="connsiteX26" fmla="*/ 60201 w 299372"/>
              <a:gd name="connsiteY26" fmla="*/ 304759 h 336222"/>
              <a:gd name="connsiteX27" fmla="*/ 76016 w 299372"/>
              <a:gd name="connsiteY27" fmla="*/ 320490 h 336222"/>
              <a:gd name="connsiteX28" fmla="*/ 124780 w 299372"/>
              <a:gd name="connsiteY28" fmla="*/ 320490 h 336222"/>
              <a:gd name="connsiteX29" fmla="*/ 156410 w 299372"/>
              <a:gd name="connsiteY29" fmla="*/ 299515 h 336222"/>
              <a:gd name="connsiteX30" fmla="*/ 166953 w 299372"/>
              <a:gd name="connsiteY30" fmla="*/ 300826 h 336222"/>
              <a:gd name="connsiteX31" fmla="*/ 165635 w 299372"/>
              <a:gd name="connsiteY31" fmla="*/ 311314 h 336222"/>
              <a:gd name="connsiteX32" fmla="*/ 131369 w 299372"/>
              <a:gd name="connsiteY32" fmla="*/ 334911 h 336222"/>
              <a:gd name="connsiteX33" fmla="*/ 126097 w 299372"/>
              <a:gd name="connsiteY33" fmla="*/ 336222 h 336222"/>
              <a:gd name="connsiteX34" fmla="*/ 76016 w 299372"/>
              <a:gd name="connsiteY34" fmla="*/ 336222 h 336222"/>
              <a:gd name="connsiteX35" fmla="*/ 45704 w 299372"/>
              <a:gd name="connsiteY35" fmla="*/ 304759 h 336222"/>
              <a:gd name="connsiteX36" fmla="*/ 76016 w 299372"/>
              <a:gd name="connsiteY36" fmla="*/ 274607 h 336222"/>
              <a:gd name="connsiteX37" fmla="*/ 141913 w 299372"/>
              <a:gd name="connsiteY37" fmla="*/ 274607 h 336222"/>
              <a:gd name="connsiteX38" fmla="*/ 141913 w 299372"/>
              <a:gd name="connsiteY38" fmla="*/ 224790 h 336222"/>
              <a:gd name="connsiteX39" fmla="*/ 87878 w 299372"/>
              <a:gd name="connsiteY39" fmla="*/ 199881 h 336222"/>
              <a:gd name="connsiteX40" fmla="*/ 57565 w 299372"/>
              <a:gd name="connsiteY40" fmla="*/ 140888 h 336222"/>
              <a:gd name="connsiteX41" fmla="*/ 64155 w 299372"/>
              <a:gd name="connsiteY41" fmla="*/ 133022 h 336222"/>
              <a:gd name="connsiteX42" fmla="*/ 147156 w 299372"/>
              <a:gd name="connsiteY42" fmla="*/ 125084 h 336222"/>
              <a:gd name="connsiteX43" fmla="*/ 152473 w 299372"/>
              <a:gd name="connsiteY43" fmla="*/ 125084 h 336222"/>
              <a:gd name="connsiteX44" fmla="*/ 168422 w 299372"/>
              <a:gd name="connsiteY44" fmla="*/ 134344 h 336222"/>
              <a:gd name="connsiteX45" fmla="*/ 179054 w 299372"/>
              <a:gd name="connsiteY45" fmla="*/ 160803 h 336222"/>
              <a:gd name="connsiteX46" fmla="*/ 152473 w 299372"/>
              <a:gd name="connsiteY46" fmla="*/ 196522 h 336222"/>
              <a:gd name="connsiteX47" fmla="*/ 149815 w 299372"/>
              <a:gd name="connsiteY47" fmla="*/ 196522 h 336222"/>
              <a:gd name="connsiteX48" fmla="*/ 147156 w 299372"/>
              <a:gd name="connsiteY48" fmla="*/ 196522 h 336222"/>
              <a:gd name="connsiteX49" fmla="*/ 121904 w 299372"/>
              <a:gd name="connsiteY49" fmla="*/ 160803 h 336222"/>
              <a:gd name="connsiteX50" fmla="*/ 132537 w 299372"/>
              <a:gd name="connsiteY50" fmla="*/ 135667 h 336222"/>
              <a:gd name="connsiteX51" fmla="*/ 147156 w 299372"/>
              <a:gd name="connsiteY51" fmla="*/ 125084 h 336222"/>
              <a:gd name="connsiteX52" fmla="*/ 278424 w 299372"/>
              <a:gd name="connsiteY52" fmla="*/ 102330 h 336222"/>
              <a:gd name="connsiteX53" fmla="*/ 298375 w 299372"/>
              <a:gd name="connsiteY53" fmla="*/ 122174 h 336222"/>
              <a:gd name="connsiteX54" fmla="*/ 298375 w 299372"/>
              <a:gd name="connsiteY54" fmla="*/ 128788 h 336222"/>
              <a:gd name="connsiteX55" fmla="*/ 261133 w 299372"/>
              <a:gd name="connsiteY55" fmla="*/ 155247 h 336222"/>
              <a:gd name="connsiteX56" fmla="*/ 259803 w 299372"/>
              <a:gd name="connsiteY56" fmla="*/ 155247 h 336222"/>
              <a:gd name="connsiteX57" fmla="*/ 251822 w 299372"/>
              <a:gd name="connsiteY57" fmla="*/ 149955 h 336222"/>
              <a:gd name="connsiteX58" fmla="*/ 257142 w 299372"/>
              <a:gd name="connsiteY58" fmla="*/ 140695 h 336222"/>
              <a:gd name="connsiteX59" fmla="*/ 282414 w 299372"/>
              <a:gd name="connsiteY59" fmla="*/ 124820 h 336222"/>
              <a:gd name="connsiteX60" fmla="*/ 270443 w 299372"/>
              <a:gd name="connsiteY60" fmla="*/ 115559 h 336222"/>
              <a:gd name="connsiteX61" fmla="*/ 267783 w 299372"/>
              <a:gd name="connsiteY61" fmla="*/ 104976 h 336222"/>
              <a:gd name="connsiteX62" fmla="*/ 278424 w 299372"/>
              <a:gd name="connsiteY62" fmla="*/ 102330 h 336222"/>
              <a:gd name="connsiteX63" fmla="*/ 20948 w 299372"/>
              <a:gd name="connsiteY63" fmla="*/ 102330 h 336222"/>
              <a:gd name="connsiteX64" fmla="*/ 31589 w 299372"/>
              <a:gd name="connsiteY64" fmla="*/ 104976 h 336222"/>
              <a:gd name="connsiteX65" fmla="*/ 28929 w 299372"/>
              <a:gd name="connsiteY65" fmla="*/ 115559 h 336222"/>
              <a:gd name="connsiteX66" fmla="*/ 16958 w 299372"/>
              <a:gd name="connsiteY66" fmla="*/ 124820 h 336222"/>
              <a:gd name="connsiteX67" fmla="*/ 42230 w 299372"/>
              <a:gd name="connsiteY67" fmla="*/ 140695 h 336222"/>
              <a:gd name="connsiteX68" fmla="*/ 47550 w 299372"/>
              <a:gd name="connsiteY68" fmla="*/ 149955 h 336222"/>
              <a:gd name="connsiteX69" fmla="*/ 39569 w 299372"/>
              <a:gd name="connsiteY69" fmla="*/ 155247 h 336222"/>
              <a:gd name="connsiteX70" fmla="*/ 38239 w 299372"/>
              <a:gd name="connsiteY70" fmla="*/ 155247 h 336222"/>
              <a:gd name="connsiteX71" fmla="*/ 997 w 299372"/>
              <a:gd name="connsiteY71" fmla="*/ 128788 h 336222"/>
              <a:gd name="connsiteX72" fmla="*/ 997 w 299372"/>
              <a:gd name="connsiteY72" fmla="*/ 122174 h 336222"/>
              <a:gd name="connsiteX73" fmla="*/ 20948 w 299372"/>
              <a:gd name="connsiteY73" fmla="*/ 102330 h 336222"/>
              <a:gd name="connsiteX74" fmla="*/ 16601 w 299372"/>
              <a:gd name="connsiteY74" fmla="*/ 70655 h 336222"/>
              <a:gd name="connsiteX75" fmla="*/ 19352 w 299372"/>
              <a:gd name="connsiteY75" fmla="*/ 73377 h 336222"/>
              <a:gd name="connsiteX76" fmla="*/ 20728 w 299372"/>
              <a:gd name="connsiteY76" fmla="*/ 84263 h 336222"/>
              <a:gd name="connsiteX77" fmla="*/ 13849 w 299372"/>
              <a:gd name="connsiteY77" fmla="*/ 86984 h 336222"/>
              <a:gd name="connsiteX78" fmla="*/ 9721 w 299372"/>
              <a:gd name="connsiteY78" fmla="*/ 84263 h 336222"/>
              <a:gd name="connsiteX79" fmla="*/ 6970 w 299372"/>
              <a:gd name="connsiteY79" fmla="*/ 82902 h 336222"/>
              <a:gd name="connsiteX80" fmla="*/ 5594 w 299372"/>
              <a:gd name="connsiteY80" fmla="*/ 72016 h 336222"/>
              <a:gd name="connsiteX81" fmla="*/ 16601 w 299372"/>
              <a:gd name="connsiteY81" fmla="*/ 70655 h 336222"/>
              <a:gd name="connsiteX82" fmla="*/ 282983 w 299372"/>
              <a:gd name="connsiteY82" fmla="*/ 70655 h 336222"/>
              <a:gd name="connsiteX83" fmla="*/ 295365 w 299372"/>
              <a:gd name="connsiteY83" fmla="*/ 72016 h 336222"/>
              <a:gd name="connsiteX84" fmla="*/ 293989 w 299372"/>
              <a:gd name="connsiteY84" fmla="*/ 82902 h 336222"/>
              <a:gd name="connsiteX85" fmla="*/ 291238 w 299372"/>
              <a:gd name="connsiteY85" fmla="*/ 84263 h 336222"/>
              <a:gd name="connsiteX86" fmla="*/ 285734 w 299372"/>
              <a:gd name="connsiteY86" fmla="*/ 86984 h 336222"/>
              <a:gd name="connsiteX87" fmla="*/ 280231 w 299372"/>
              <a:gd name="connsiteY87" fmla="*/ 84263 h 336222"/>
              <a:gd name="connsiteX88" fmla="*/ 280231 w 299372"/>
              <a:gd name="connsiteY88" fmla="*/ 73377 h 336222"/>
              <a:gd name="connsiteX89" fmla="*/ 282983 w 299372"/>
              <a:gd name="connsiteY89" fmla="*/ 70655 h 336222"/>
              <a:gd name="connsiteX90" fmla="*/ 59889 w 299372"/>
              <a:gd name="connsiteY90" fmla="*/ 50472 h 336222"/>
              <a:gd name="connsiteX91" fmla="*/ 67571 w 299372"/>
              <a:gd name="connsiteY91" fmla="*/ 58380 h 336222"/>
              <a:gd name="connsiteX92" fmla="*/ 61170 w 299372"/>
              <a:gd name="connsiteY92" fmla="*/ 66287 h 336222"/>
              <a:gd name="connsiteX93" fmla="*/ 52208 w 299372"/>
              <a:gd name="connsiteY93" fmla="*/ 67605 h 336222"/>
              <a:gd name="connsiteX94" fmla="*/ 68851 w 299372"/>
              <a:gd name="connsiteY94" fmla="*/ 107143 h 336222"/>
              <a:gd name="connsiteX95" fmla="*/ 70132 w 299372"/>
              <a:gd name="connsiteY95" fmla="*/ 117686 h 336222"/>
              <a:gd name="connsiteX96" fmla="*/ 63730 w 299372"/>
              <a:gd name="connsiteY96" fmla="*/ 120322 h 336222"/>
              <a:gd name="connsiteX97" fmla="*/ 59889 w 299372"/>
              <a:gd name="connsiteY97" fmla="*/ 119004 h 336222"/>
              <a:gd name="connsiteX98" fmla="*/ 38125 w 299372"/>
              <a:gd name="connsiteY98" fmla="*/ 59698 h 336222"/>
              <a:gd name="connsiteX99" fmla="*/ 41966 w 299372"/>
              <a:gd name="connsiteY99" fmla="*/ 55744 h 336222"/>
              <a:gd name="connsiteX100" fmla="*/ 59889 w 299372"/>
              <a:gd name="connsiteY100" fmla="*/ 50472 h 336222"/>
              <a:gd name="connsiteX101" fmla="*/ 239482 w 299372"/>
              <a:gd name="connsiteY101" fmla="*/ 50472 h 336222"/>
              <a:gd name="connsiteX102" fmla="*/ 257405 w 299372"/>
              <a:gd name="connsiteY102" fmla="*/ 55744 h 336222"/>
              <a:gd name="connsiteX103" fmla="*/ 261246 w 299372"/>
              <a:gd name="connsiteY103" fmla="*/ 59698 h 336222"/>
              <a:gd name="connsiteX104" fmla="*/ 239482 w 299372"/>
              <a:gd name="connsiteY104" fmla="*/ 119004 h 336222"/>
              <a:gd name="connsiteX105" fmla="*/ 235641 w 299372"/>
              <a:gd name="connsiteY105" fmla="*/ 120322 h 336222"/>
              <a:gd name="connsiteX106" fmla="*/ 229240 w 299372"/>
              <a:gd name="connsiteY106" fmla="*/ 117686 h 336222"/>
              <a:gd name="connsiteX107" fmla="*/ 230520 w 299372"/>
              <a:gd name="connsiteY107" fmla="*/ 107143 h 336222"/>
              <a:gd name="connsiteX108" fmla="*/ 247163 w 299372"/>
              <a:gd name="connsiteY108" fmla="*/ 67605 h 336222"/>
              <a:gd name="connsiteX109" fmla="*/ 238201 w 299372"/>
              <a:gd name="connsiteY109" fmla="*/ 66287 h 336222"/>
              <a:gd name="connsiteX110" fmla="*/ 231800 w 299372"/>
              <a:gd name="connsiteY110" fmla="*/ 58380 h 336222"/>
              <a:gd name="connsiteX111" fmla="*/ 239482 w 299372"/>
              <a:gd name="connsiteY111" fmla="*/ 50472 h 336222"/>
              <a:gd name="connsiteX112" fmla="*/ 101040 w 299372"/>
              <a:gd name="connsiteY112" fmla="*/ 39359 h 336222"/>
              <a:gd name="connsiteX113" fmla="*/ 154763 w 299372"/>
              <a:gd name="connsiteY113" fmla="*/ 88050 h 336222"/>
              <a:gd name="connsiteX114" fmla="*/ 158694 w 299372"/>
              <a:gd name="connsiteY114" fmla="*/ 105157 h 336222"/>
              <a:gd name="connsiteX115" fmla="*/ 153452 w 299372"/>
              <a:gd name="connsiteY115" fmla="*/ 114369 h 336222"/>
              <a:gd name="connsiteX116" fmla="*/ 144280 w 299372"/>
              <a:gd name="connsiteY116" fmla="*/ 107789 h 336222"/>
              <a:gd name="connsiteX117" fmla="*/ 140349 w 299372"/>
              <a:gd name="connsiteY117" fmla="*/ 94629 h 336222"/>
              <a:gd name="connsiteX118" fmla="*/ 103660 w 299372"/>
              <a:gd name="connsiteY118" fmla="*/ 55151 h 336222"/>
              <a:gd name="connsiteX119" fmla="*/ 101040 w 299372"/>
              <a:gd name="connsiteY119" fmla="*/ 102525 h 336222"/>
              <a:gd name="connsiteX120" fmla="*/ 115453 w 299372"/>
              <a:gd name="connsiteY120" fmla="*/ 126212 h 336222"/>
              <a:gd name="connsiteX121" fmla="*/ 115453 w 299372"/>
              <a:gd name="connsiteY121" fmla="*/ 136740 h 336222"/>
              <a:gd name="connsiteX122" fmla="*/ 110212 w 299372"/>
              <a:gd name="connsiteY122" fmla="*/ 139372 h 336222"/>
              <a:gd name="connsiteX123" fmla="*/ 104971 w 299372"/>
              <a:gd name="connsiteY123" fmla="*/ 136740 h 336222"/>
              <a:gd name="connsiteX124" fmla="*/ 87937 w 299372"/>
              <a:gd name="connsiteY124" fmla="*/ 109105 h 336222"/>
              <a:gd name="connsiteX125" fmla="*/ 95799 w 299372"/>
              <a:gd name="connsiteY125" fmla="*/ 40675 h 336222"/>
              <a:gd name="connsiteX126" fmla="*/ 101040 w 299372"/>
              <a:gd name="connsiteY126" fmla="*/ 39359 h 336222"/>
              <a:gd name="connsiteX127" fmla="*/ 198591 w 299372"/>
              <a:gd name="connsiteY127" fmla="*/ 39359 h 336222"/>
              <a:gd name="connsiteX128" fmla="*/ 203774 w 299372"/>
              <a:gd name="connsiteY128" fmla="*/ 40675 h 336222"/>
              <a:gd name="connsiteX129" fmla="*/ 211550 w 299372"/>
              <a:gd name="connsiteY129" fmla="*/ 109105 h 336222"/>
              <a:gd name="connsiteX130" fmla="*/ 194703 w 299372"/>
              <a:gd name="connsiteY130" fmla="*/ 136740 h 336222"/>
              <a:gd name="connsiteX131" fmla="*/ 189519 w 299372"/>
              <a:gd name="connsiteY131" fmla="*/ 139372 h 336222"/>
              <a:gd name="connsiteX132" fmla="*/ 184335 w 299372"/>
              <a:gd name="connsiteY132" fmla="*/ 136740 h 336222"/>
              <a:gd name="connsiteX133" fmla="*/ 184335 w 299372"/>
              <a:gd name="connsiteY133" fmla="*/ 126212 h 336222"/>
              <a:gd name="connsiteX134" fmla="*/ 198591 w 299372"/>
              <a:gd name="connsiteY134" fmla="*/ 102525 h 336222"/>
              <a:gd name="connsiteX135" fmla="*/ 195999 w 299372"/>
              <a:gd name="connsiteY135" fmla="*/ 55151 h 336222"/>
              <a:gd name="connsiteX136" fmla="*/ 171376 w 299372"/>
              <a:gd name="connsiteY136" fmla="*/ 73574 h 336222"/>
              <a:gd name="connsiteX137" fmla="*/ 161009 w 299372"/>
              <a:gd name="connsiteY137" fmla="*/ 73574 h 336222"/>
              <a:gd name="connsiteX138" fmla="*/ 161009 w 299372"/>
              <a:gd name="connsiteY138" fmla="*/ 63046 h 336222"/>
              <a:gd name="connsiteX139" fmla="*/ 198591 w 299372"/>
              <a:gd name="connsiteY139" fmla="*/ 39359 h 336222"/>
              <a:gd name="connsiteX140" fmla="*/ 78361 w 299372"/>
              <a:gd name="connsiteY140" fmla="*/ 13324 h 336222"/>
              <a:gd name="connsiteX141" fmla="*/ 89247 w 299372"/>
              <a:gd name="connsiteY141" fmla="*/ 15864 h 336222"/>
              <a:gd name="connsiteX142" fmla="*/ 91968 w 299372"/>
              <a:gd name="connsiteY142" fmla="*/ 18404 h 336222"/>
              <a:gd name="connsiteX143" fmla="*/ 87886 w 299372"/>
              <a:gd name="connsiteY143" fmla="*/ 28564 h 336222"/>
              <a:gd name="connsiteX144" fmla="*/ 85165 w 299372"/>
              <a:gd name="connsiteY144" fmla="*/ 29834 h 336222"/>
              <a:gd name="connsiteX145" fmla="*/ 78361 w 299372"/>
              <a:gd name="connsiteY145" fmla="*/ 26024 h 336222"/>
              <a:gd name="connsiteX146" fmla="*/ 75640 w 299372"/>
              <a:gd name="connsiteY146" fmla="*/ 22214 h 336222"/>
              <a:gd name="connsiteX147" fmla="*/ 78361 w 299372"/>
              <a:gd name="connsiteY147" fmla="*/ 13324 h 336222"/>
              <a:gd name="connsiteX148" fmla="*/ 221010 w 299372"/>
              <a:gd name="connsiteY148" fmla="*/ 13324 h 336222"/>
              <a:gd name="connsiteX149" fmla="*/ 223731 w 299372"/>
              <a:gd name="connsiteY149" fmla="*/ 22214 h 336222"/>
              <a:gd name="connsiteX150" fmla="*/ 221010 w 299372"/>
              <a:gd name="connsiteY150" fmla="*/ 26024 h 336222"/>
              <a:gd name="connsiteX151" fmla="*/ 214206 w 299372"/>
              <a:gd name="connsiteY151" fmla="*/ 29834 h 336222"/>
              <a:gd name="connsiteX152" fmla="*/ 211485 w 299372"/>
              <a:gd name="connsiteY152" fmla="*/ 28564 h 336222"/>
              <a:gd name="connsiteX153" fmla="*/ 207403 w 299372"/>
              <a:gd name="connsiteY153" fmla="*/ 18404 h 336222"/>
              <a:gd name="connsiteX154" fmla="*/ 210124 w 299372"/>
              <a:gd name="connsiteY154" fmla="*/ 15864 h 336222"/>
              <a:gd name="connsiteX155" fmla="*/ 221010 w 299372"/>
              <a:gd name="connsiteY155" fmla="*/ 13324 h 336222"/>
              <a:gd name="connsiteX156" fmla="*/ 147106 w 299372"/>
              <a:gd name="connsiteY156" fmla="*/ 985 h 336222"/>
              <a:gd name="connsiteX157" fmla="*/ 152265 w 299372"/>
              <a:gd name="connsiteY157" fmla="*/ 985 h 336222"/>
              <a:gd name="connsiteX158" fmla="*/ 179352 w 299372"/>
              <a:gd name="connsiteY158" fmla="*/ 25947 h 336222"/>
              <a:gd name="connsiteX159" fmla="*/ 176773 w 299372"/>
              <a:gd name="connsiteY159" fmla="*/ 35143 h 336222"/>
              <a:gd name="connsiteX160" fmla="*/ 172903 w 299372"/>
              <a:gd name="connsiteY160" fmla="*/ 36457 h 336222"/>
              <a:gd name="connsiteX161" fmla="*/ 166454 w 299372"/>
              <a:gd name="connsiteY161" fmla="*/ 33830 h 336222"/>
              <a:gd name="connsiteX162" fmla="*/ 149686 w 299372"/>
              <a:gd name="connsiteY162" fmla="*/ 15437 h 336222"/>
              <a:gd name="connsiteX163" fmla="*/ 132917 w 299372"/>
              <a:gd name="connsiteY163" fmla="*/ 33830 h 336222"/>
              <a:gd name="connsiteX164" fmla="*/ 122599 w 299372"/>
              <a:gd name="connsiteY164" fmla="*/ 35143 h 336222"/>
              <a:gd name="connsiteX165" fmla="*/ 120019 w 299372"/>
              <a:gd name="connsiteY165" fmla="*/ 25947 h 336222"/>
              <a:gd name="connsiteX166" fmla="*/ 147106 w 299372"/>
              <a:gd name="connsiteY166" fmla="*/ 985 h 336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299372" h="336222">
                <a:moveTo>
                  <a:pt x="149686" y="140959"/>
                </a:moveTo>
                <a:cubicBezTo>
                  <a:pt x="146987" y="142282"/>
                  <a:pt x="144288" y="143605"/>
                  <a:pt x="142939" y="144928"/>
                </a:cubicBezTo>
                <a:cubicBezTo>
                  <a:pt x="138891" y="150220"/>
                  <a:pt x="136192" y="155511"/>
                  <a:pt x="136192" y="160803"/>
                </a:cubicBezTo>
                <a:cubicBezTo>
                  <a:pt x="136192" y="168741"/>
                  <a:pt x="141590" y="176678"/>
                  <a:pt x="149686" y="180647"/>
                </a:cubicBezTo>
                <a:cubicBezTo>
                  <a:pt x="157782" y="176678"/>
                  <a:pt x="163180" y="168741"/>
                  <a:pt x="163180" y="160803"/>
                </a:cubicBezTo>
                <a:cubicBezTo>
                  <a:pt x="163180" y="155511"/>
                  <a:pt x="160481" y="148897"/>
                  <a:pt x="156433" y="144928"/>
                </a:cubicBezTo>
                <a:cubicBezTo>
                  <a:pt x="155084" y="143605"/>
                  <a:pt x="152385" y="142282"/>
                  <a:pt x="149686" y="140959"/>
                </a:cubicBezTo>
                <a:close/>
                <a:moveTo>
                  <a:pt x="64155" y="133022"/>
                </a:moveTo>
                <a:cubicBezTo>
                  <a:pt x="68109" y="133022"/>
                  <a:pt x="72063" y="135644"/>
                  <a:pt x="72063" y="139577"/>
                </a:cubicBezTo>
                <a:cubicBezTo>
                  <a:pt x="76016" y="178906"/>
                  <a:pt x="110282" y="209058"/>
                  <a:pt x="149820" y="209058"/>
                </a:cubicBezTo>
                <a:cubicBezTo>
                  <a:pt x="190676" y="209058"/>
                  <a:pt x="223624" y="178906"/>
                  <a:pt x="227578" y="139577"/>
                </a:cubicBezTo>
                <a:cubicBezTo>
                  <a:pt x="227578" y="135644"/>
                  <a:pt x="231531" y="133022"/>
                  <a:pt x="235485" y="133022"/>
                </a:cubicBezTo>
                <a:cubicBezTo>
                  <a:pt x="240757" y="133022"/>
                  <a:pt x="243393" y="136955"/>
                  <a:pt x="243393" y="140888"/>
                </a:cubicBezTo>
                <a:cubicBezTo>
                  <a:pt x="240757" y="164485"/>
                  <a:pt x="230214" y="185461"/>
                  <a:pt x="213080" y="199881"/>
                </a:cubicBezTo>
                <a:cubicBezTo>
                  <a:pt x="197265" y="214302"/>
                  <a:pt x="177497" y="222168"/>
                  <a:pt x="157728" y="224790"/>
                </a:cubicBezTo>
                <a:cubicBezTo>
                  <a:pt x="157728" y="274607"/>
                  <a:pt x="157728" y="274607"/>
                  <a:pt x="157728" y="274607"/>
                </a:cubicBezTo>
                <a:cubicBezTo>
                  <a:pt x="223624" y="274607"/>
                  <a:pt x="223624" y="274607"/>
                  <a:pt x="223624" y="274607"/>
                </a:cubicBezTo>
                <a:cubicBezTo>
                  <a:pt x="240757" y="274607"/>
                  <a:pt x="255254" y="287716"/>
                  <a:pt x="255254" y="304759"/>
                </a:cubicBezTo>
                <a:cubicBezTo>
                  <a:pt x="255254" y="321801"/>
                  <a:pt x="240757" y="336222"/>
                  <a:pt x="223624" y="336222"/>
                </a:cubicBezTo>
                <a:cubicBezTo>
                  <a:pt x="173543" y="336222"/>
                  <a:pt x="173543" y="336222"/>
                  <a:pt x="173543" y="336222"/>
                </a:cubicBezTo>
                <a:cubicBezTo>
                  <a:pt x="169589" y="336222"/>
                  <a:pt x="165635" y="332289"/>
                  <a:pt x="165635" y="328356"/>
                </a:cubicBezTo>
                <a:cubicBezTo>
                  <a:pt x="165635" y="324423"/>
                  <a:pt x="169589" y="320490"/>
                  <a:pt x="173543" y="320490"/>
                </a:cubicBezTo>
                <a:cubicBezTo>
                  <a:pt x="223624" y="320490"/>
                  <a:pt x="223624" y="320490"/>
                  <a:pt x="223624" y="320490"/>
                </a:cubicBezTo>
                <a:cubicBezTo>
                  <a:pt x="232849" y="320490"/>
                  <a:pt x="239439" y="313936"/>
                  <a:pt x="239439" y="304759"/>
                </a:cubicBezTo>
                <a:cubicBezTo>
                  <a:pt x="239439" y="296893"/>
                  <a:pt x="232849" y="289027"/>
                  <a:pt x="223624" y="289027"/>
                </a:cubicBezTo>
                <a:cubicBezTo>
                  <a:pt x="76016" y="289027"/>
                  <a:pt x="76016" y="289027"/>
                  <a:pt x="76016" y="289027"/>
                </a:cubicBezTo>
                <a:cubicBezTo>
                  <a:pt x="66791" y="289027"/>
                  <a:pt x="60201" y="296893"/>
                  <a:pt x="60201" y="304759"/>
                </a:cubicBezTo>
                <a:cubicBezTo>
                  <a:pt x="60201" y="313936"/>
                  <a:pt x="66791" y="320490"/>
                  <a:pt x="76016" y="320490"/>
                </a:cubicBezTo>
                <a:cubicBezTo>
                  <a:pt x="124780" y="320490"/>
                  <a:pt x="124780" y="320490"/>
                  <a:pt x="124780" y="320490"/>
                </a:cubicBezTo>
                <a:cubicBezTo>
                  <a:pt x="156410" y="299515"/>
                  <a:pt x="156410" y="299515"/>
                  <a:pt x="156410" y="299515"/>
                </a:cubicBezTo>
                <a:cubicBezTo>
                  <a:pt x="160364" y="296893"/>
                  <a:pt x="164317" y="296893"/>
                  <a:pt x="166953" y="300826"/>
                </a:cubicBezTo>
                <a:cubicBezTo>
                  <a:pt x="169589" y="304759"/>
                  <a:pt x="168271" y="308692"/>
                  <a:pt x="165635" y="311314"/>
                </a:cubicBezTo>
                <a:cubicBezTo>
                  <a:pt x="131369" y="334911"/>
                  <a:pt x="131369" y="334911"/>
                  <a:pt x="131369" y="334911"/>
                </a:cubicBezTo>
                <a:cubicBezTo>
                  <a:pt x="130051" y="336222"/>
                  <a:pt x="127415" y="336222"/>
                  <a:pt x="126097" y="336222"/>
                </a:cubicBezTo>
                <a:cubicBezTo>
                  <a:pt x="76016" y="336222"/>
                  <a:pt x="76016" y="336222"/>
                  <a:pt x="76016" y="336222"/>
                </a:cubicBezTo>
                <a:cubicBezTo>
                  <a:pt x="58883" y="336222"/>
                  <a:pt x="45704" y="321801"/>
                  <a:pt x="45704" y="304759"/>
                </a:cubicBezTo>
                <a:cubicBezTo>
                  <a:pt x="45704" y="287716"/>
                  <a:pt x="58883" y="274607"/>
                  <a:pt x="76016" y="274607"/>
                </a:cubicBezTo>
                <a:cubicBezTo>
                  <a:pt x="141913" y="274607"/>
                  <a:pt x="141913" y="274607"/>
                  <a:pt x="141913" y="274607"/>
                </a:cubicBezTo>
                <a:cubicBezTo>
                  <a:pt x="141913" y="224790"/>
                  <a:pt x="141913" y="224790"/>
                  <a:pt x="141913" y="224790"/>
                </a:cubicBezTo>
                <a:cubicBezTo>
                  <a:pt x="122144" y="222168"/>
                  <a:pt x="102375" y="214302"/>
                  <a:pt x="87878" y="199881"/>
                </a:cubicBezTo>
                <a:cubicBezTo>
                  <a:pt x="70745" y="185461"/>
                  <a:pt x="60201" y="164485"/>
                  <a:pt x="57565" y="140888"/>
                </a:cubicBezTo>
                <a:cubicBezTo>
                  <a:pt x="57565" y="136955"/>
                  <a:pt x="60201" y="133022"/>
                  <a:pt x="64155" y="133022"/>
                </a:cubicBezTo>
                <a:close/>
                <a:moveTo>
                  <a:pt x="147156" y="125084"/>
                </a:moveTo>
                <a:cubicBezTo>
                  <a:pt x="149815" y="125084"/>
                  <a:pt x="151144" y="125084"/>
                  <a:pt x="152473" y="125084"/>
                </a:cubicBezTo>
                <a:cubicBezTo>
                  <a:pt x="157789" y="127730"/>
                  <a:pt x="163105" y="130376"/>
                  <a:pt x="168422" y="134344"/>
                </a:cubicBezTo>
                <a:cubicBezTo>
                  <a:pt x="175067" y="142282"/>
                  <a:pt x="179054" y="151543"/>
                  <a:pt x="179054" y="160803"/>
                </a:cubicBezTo>
                <a:cubicBezTo>
                  <a:pt x="179054" y="176678"/>
                  <a:pt x="168422" y="191230"/>
                  <a:pt x="152473" y="196522"/>
                </a:cubicBezTo>
                <a:cubicBezTo>
                  <a:pt x="151144" y="196522"/>
                  <a:pt x="151144" y="196522"/>
                  <a:pt x="149815" y="196522"/>
                </a:cubicBezTo>
                <a:cubicBezTo>
                  <a:pt x="149815" y="196522"/>
                  <a:pt x="148485" y="196522"/>
                  <a:pt x="147156" y="196522"/>
                </a:cubicBezTo>
                <a:cubicBezTo>
                  <a:pt x="132537" y="191230"/>
                  <a:pt x="121904" y="176678"/>
                  <a:pt x="121904" y="160803"/>
                </a:cubicBezTo>
                <a:cubicBezTo>
                  <a:pt x="121904" y="151543"/>
                  <a:pt x="125891" y="142282"/>
                  <a:pt x="132537" y="135667"/>
                </a:cubicBezTo>
                <a:cubicBezTo>
                  <a:pt x="136524" y="130376"/>
                  <a:pt x="141840" y="127730"/>
                  <a:pt x="147156" y="125084"/>
                </a:cubicBezTo>
                <a:close/>
                <a:moveTo>
                  <a:pt x="278424" y="102330"/>
                </a:moveTo>
                <a:cubicBezTo>
                  <a:pt x="287734" y="106299"/>
                  <a:pt x="294385" y="114236"/>
                  <a:pt x="298375" y="122174"/>
                </a:cubicBezTo>
                <a:cubicBezTo>
                  <a:pt x="299705" y="123497"/>
                  <a:pt x="299705" y="126143"/>
                  <a:pt x="298375" y="128788"/>
                </a:cubicBezTo>
                <a:cubicBezTo>
                  <a:pt x="293055" y="140695"/>
                  <a:pt x="278424" y="149955"/>
                  <a:pt x="261133" y="155247"/>
                </a:cubicBezTo>
                <a:cubicBezTo>
                  <a:pt x="261133" y="155247"/>
                  <a:pt x="259803" y="155247"/>
                  <a:pt x="259803" y="155247"/>
                </a:cubicBezTo>
                <a:cubicBezTo>
                  <a:pt x="255812" y="155247"/>
                  <a:pt x="253152" y="152601"/>
                  <a:pt x="251822" y="149955"/>
                </a:cubicBezTo>
                <a:cubicBezTo>
                  <a:pt x="250492" y="145987"/>
                  <a:pt x="253152" y="140695"/>
                  <a:pt x="257142" y="140695"/>
                </a:cubicBezTo>
                <a:cubicBezTo>
                  <a:pt x="269113" y="136726"/>
                  <a:pt x="277094" y="131434"/>
                  <a:pt x="282414" y="124820"/>
                </a:cubicBezTo>
                <a:cubicBezTo>
                  <a:pt x="279754" y="120851"/>
                  <a:pt x="275764" y="118205"/>
                  <a:pt x="270443" y="115559"/>
                </a:cubicBezTo>
                <a:cubicBezTo>
                  <a:pt x="266453" y="112913"/>
                  <a:pt x="265123" y="108945"/>
                  <a:pt x="267783" y="104976"/>
                </a:cubicBezTo>
                <a:cubicBezTo>
                  <a:pt x="269113" y="101007"/>
                  <a:pt x="274434" y="99684"/>
                  <a:pt x="278424" y="102330"/>
                </a:cubicBezTo>
                <a:close/>
                <a:moveTo>
                  <a:pt x="20948" y="102330"/>
                </a:moveTo>
                <a:cubicBezTo>
                  <a:pt x="24938" y="99684"/>
                  <a:pt x="30259" y="101007"/>
                  <a:pt x="31589" y="104976"/>
                </a:cubicBezTo>
                <a:cubicBezTo>
                  <a:pt x="34249" y="108945"/>
                  <a:pt x="32919" y="112913"/>
                  <a:pt x="28929" y="115559"/>
                </a:cubicBezTo>
                <a:cubicBezTo>
                  <a:pt x="23608" y="118205"/>
                  <a:pt x="19618" y="120851"/>
                  <a:pt x="16958" y="124820"/>
                </a:cubicBezTo>
                <a:cubicBezTo>
                  <a:pt x="22278" y="131434"/>
                  <a:pt x="30259" y="136726"/>
                  <a:pt x="42230" y="140695"/>
                </a:cubicBezTo>
                <a:cubicBezTo>
                  <a:pt x="46220" y="140695"/>
                  <a:pt x="48880" y="145987"/>
                  <a:pt x="47550" y="149955"/>
                </a:cubicBezTo>
                <a:cubicBezTo>
                  <a:pt x="46220" y="152601"/>
                  <a:pt x="43560" y="155247"/>
                  <a:pt x="39569" y="155247"/>
                </a:cubicBezTo>
                <a:cubicBezTo>
                  <a:pt x="39569" y="155247"/>
                  <a:pt x="38239" y="155247"/>
                  <a:pt x="38239" y="155247"/>
                </a:cubicBezTo>
                <a:cubicBezTo>
                  <a:pt x="20948" y="149955"/>
                  <a:pt x="6317" y="140695"/>
                  <a:pt x="997" y="128788"/>
                </a:cubicBezTo>
                <a:cubicBezTo>
                  <a:pt x="-333" y="126143"/>
                  <a:pt x="-333" y="123497"/>
                  <a:pt x="997" y="122174"/>
                </a:cubicBezTo>
                <a:cubicBezTo>
                  <a:pt x="4987" y="114236"/>
                  <a:pt x="11638" y="106299"/>
                  <a:pt x="20948" y="102330"/>
                </a:cubicBezTo>
                <a:close/>
                <a:moveTo>
                  <a:pt x="16601" y="70655"/>
                </a:moveTo>
                <a:cubicBezTo>
                  <a:pt x="19352" y="73377"/>
                  <a:pt x="19352" y="73377"/>
                  <a:pt x="19352" y="73377"/>
                </a:cubicBezTo>
                <a:cubicBezTo>
                  <a:pt x="23480" y="76098"/>
                  <a:pt x="23480" y="80180"/>
                  <a:pt x="20728" y="84263"/>
                </a:cubicBezTo>
                <a:cubicBezTo>
                  <a:pt x="19352" y="85623"/>
                  <a:pt x="16601" y="86984"/>
                  <a:pt x="13849" y="86984"/>
                </a:cubicBezTo>
                <a:cubicBezTo>
                  <a:pt x="12473" y="86984"/>
                  <a:pt x="11097" y="85623"/>
                  <a:pt x="9721" y="84263"/>
                </a:cubicBezTo>
                <a:cubicBezTo>
                  <a:pt x="6970" y="82902"/>
                  <a:pt x="6970" y="82902"/>
                  <a:pt x="6970" y="82902"/>
                </a:cubicBezTo>
                <a:cubicBezTo>
                  <a:pt x="2842" y="80180"/>
                  <a:pt x="2842" y="74738"/>
                  <a:pt x="5594" y="72016"/>
                </a:cubicBezTo>
                <a:cubicBezTo>
                  <a:pt x="8345" y="67934"/>
                  <a:pt x="13849" y="67934"/>
                  <a:pt x="16601" y="70655"/>
                </a:cubicBezTo>
                <a:close/>
                <a:moveTo>
                  <a:pt x="282983" y="70655"/>
                </a:moveTo>
                <a:cubicBezTo>
                  <a:pt x="287110" y="67934"/>
                  <a:pt x="292614" y="67934"/>
                  <a:pt x="295365" y="72016"/>
                </a:cubicBezTo>
                <a:cubicBezTo>
                  <a:pt x="298117" y="74738"/>
                  <a:pt x="296741" y="80180"/>
                  <a:pt x="293989" y="82902"/>
                </a:cubicBezTo>
                <a:cubicBezTo>
                  <a:pt x="291238" y="84263"/>
                  <a:pt x="291238" y="84263"/>
                  <a:pt x="291238" y="84263"/>
                </a:cubicBezTo>
                <a:cubicBezTo>
                  <a:pt x="289862" y="85623"/>
                  <a:pt x="287110" y="86984"/>
                  <a:pt x="285734" y="86984"/>
                </a:cubicBezTo>
                <a:cubicBezTo>
                  <a:pt x="282983" y="86984"/>
                  <a:pt x="281607" y="85623"/>
                  <a:pt x="280231" y="84263"/>
                </a:cubicBezTo>
                <a:cubicBezTo>
                  <a:pt x="277479" y="80180"/>
                  <a:pt x="277479" y="76098"/>
                  <a:pt x="280231" y="73377"/>
                </a:cubicBezTo>
                <a:cubicBezTo>
                  <a:pt x="282983" y="70655"/>
                  <a:pt x="282983" y="70655"/>
                  <a:pt x="282983" y="70655"/>
                </a:cubicBezTo>
                <a:close/>
                <a:moveTo>
                  <a:pt x="59889" y="50472"/>
                </a:moveTo>
                <a:cubicBezTo>
                  <a:pt x="63730" y="50472"/>
                  <a:pt x="67571" y="53108"/>
                  <a:pt x="67571" y="58380"/>
                </a:cubicBezTo>
                <a:cubicBezTo>
                  <a:pt x="67571" y="62333"/>
                  <a:pt x="65011" y="64969"/>
                  <a:pt x="61170" y="66287"/>
                </a:cubicBezTo>
                <a:cubicBezTo>
                  <a:pt x="57329" y="66287"/>
                  <a:pt x="54768" y="66287"/>
                  <a:pt x="52208" y="67605"/>
                </a:cubicBezTo>
                <a:cubicBezTo>
                  <a:pt x="49647" y="80784"/>
                  <a:pt x="56049" y="95281"/>
                  <a:pt x="68851" y="107143"/>
                </a:cubicBezTo>
                <a:cubicBezTo>
                  <a:pt x="71412" y="109779"/>
                  <a:pt x="72692" y="113732"/>
                  <a:pt x="70132" y="117686"/>
                </a:cubicBezTo>
                <a:cubicBezTo>
                  <a:pt x="68851" y="119004"/>
                  <a:pt x="66291" y="120322"/>
                  <a:pt x="63730" y="120322"/>
                </a:cubicBezTo>
                <a:cubicBezTo>
                  <a:pt x="62450" y="120322"/>
                  <a:pt x="61170" y="119004"/>
                  <a:pt x="59889" y="119004"/>
                </a:cubicBezTo>
                <a:cubicBezTo>
                  <a:pt x="40686" y="103189"/>
                  <a:pt x="33004" y="79466"/>
                  <a:pt x="38125" y="59698"/>
                </a:cubicBezTo>
                <a:cubicBezTo>
                  <a:pt x="39405" y="58380"/>
                  <a:pt x="40686" y="55744"/>
                  <a:pt x="41966" y="55744"/>
                </a:cubicBezTo>
                <a:cubicBezTo>
                  <a:pt x="47087" y="53108"/>
                  <a:pt x="53488" y="50472"/>
                  <a:pt x="59889" y="50472"/>
                </a:cubicBezTo>
                <a:close/>
                <a:moveTo>
                  <a:pt x="239482" y="50472"/>
                </a:moveTo>
                <a:cubicBezTo>
                  <a:pt x="245883" y="50472"/>
                  <a:pt x="252284" y="53108"/>
                  <a:pt x="257405" y="55744"/>
                </a:cubicBezTo>
                <a:cubicBezTo>
                  <a:pt x="258686" y="55744"/>
                  <a:pt x="259966" y="58380"/>
                  <a:pt x="261246" y="59698"/>
                </a:cubicBezTo>
                <a:cubicBezTo>
                  <a:pt x="266367" y="79466"/>
                  <a:pt x="258686" y="103189"/>
                  <a:pt x="239482" y="119004"/>
                </a:cubicBezTo>
                <a:cubicBezTo>
                  <a:pt x="238201" y="119004"/>
                  <a:pt x="236921" y="120322"/>
                  <a:pt x="235641" y="120322"/>
                </a:cubicBezTo>
                <a:cubicBezTo>
                  <a:pt x="233080" y="120322"/>
                  <a:pt x="230520" y="119004"/>
                  <a:pt x="229240" y="117686"/>
                </a:cubicBezTo>
                <a:cubicBezTo>
                  <a:pt x="226679" y="113732"/>
                  <a:pt x="227959" y="109779"/>
                  <a:pt x="230520" y="107143"/>
                </a:cubicBezTo>
                <a:cubicBezTo>
                  <a:pt x="243322" y="95281"/>
                  <a:pt x="249724" y="80784"/>
                  <a:pt x="247163" y="67605"/>
                </a:cubicBezTo>
                <a:cubicBezTo>
                  <a:pt x="244603" y="66287"/>
                  <a:pt x="242042" y="66287"/>
                  <a:pt x="238201" y="66287"/>
                </a:cubicBezTo>
                <a:cubicBezTo>
                  <a:pt x="234361" y="64969"/>
                  <a:pt x="231800" y="62333"/>
                  <a:pt x="231800" y="58380"/>
                </a:cubicBezTo>
                <a:cubicBezTo>
                  <a:pt x="231800" y="53108"/>
                  <a:pt x="235641" y="50472"/>
                  <a:pt x="239482" y="50472"/>
                </a:cubicBezTo>
                <a:close/>
                <a:moveTo>
                  <a:pt x="101040" y="39359"/>
                </a:moveTo>
                <a:cubicBezTo>
                  <a:pt x="123315" y="41991"/>
                  <a:pt x="144280" y="61730"/>
                  <a:pt x="154763" y="88050"/>
                </a:cubicBezTo>
                <a:cubicBezTo>
                  <a:pt x="156073" y="94629"/>
                  <a:pt x="157383" y="99893"/>
                  <a:pt x="158694" y="105157"/>
                </a:cubicBezTo>
                <a:cubicBezTo>
                  <a:pt x="160004" y="109105"/>
                  <a:pt x="157383" y="113053"/>
                  <a:pt x="153452" y="114369"/>
                </a:cubicBezTo>
                <a:cubicBezTo>
                  <a:pt x="148211" y="115685"/>
                  <a:pt x="144280" y="111737"/>
                  <a:pt x="144280" y="107789"/>
                </a:cubicBezTo>
                <a:cubicBezTo>
                  <a:pt x="142970" y="103841"/>
                  <a:pt x="141660" y="98577"/>
                  <a:pt x="140349" y="94629"/>
                </a:cubicBezTo>
                <a:cubicBezTo>
                  <a:pt x="132487" y="74890"/>
                  <a:pt x="118074" y="59098"/>
                  <a:pt x="103660" y="55151"/>
                </a:cubicBezTo>
                <a:cubicBezTo>
                  <a:pt x="94488" y="65678"/>
                  <a:pt x="94488" y="84102"/>
                  <a:pt x="101040" y="102525"/>
                </a:cubicBezTo>
                <a:cubicBezTo>
                  <a:pt x="104971" y="111737"/>
                  <a:pt x="110212" y="119633"/>
                  <a:pt x="115453" y="126212"/>
                </a:cubicBezTo>
                <a:cubicBezTo>
                  <a:pt x="118074" y="128844"/>
                  <a:pt x="118074" y="134108"/>
                  <a:pt x="115453" y="136740"/>
                </a:cubicBezTo>
                <a:cubicBezTo>
                  <a:pt x="114143" y="138056"/>
                  <a:pt x="111522" y="139372"/>
                  <a:pt x="110212" y="139372"/>
                </a:cubicBezTo>
                <a:cubicBezTo>
                  <a:pt x="107591" y="139372"/>
                  <a:pt x="106281" y="138056"/>
                  <a:pt x="104971" y="136740"/>
                </a:cubicBezTo>
                <a:cubicBezTo>
                  <a:pt x="97109" y="128844"/>
                  <a:pt x="91868" y="118317"/>
                  <a:pt x="87937" y="109105"/>
                </a:cubicBezTo>
                <a:cubicBezTo>
                  <a:pt x="77454" y="81470"/>
                  <a:pt x="80075" y="55151"/>
                  <a:pt x="95799" y="40675"/>
                </a:cubicBezTo>
                <a:cubicBezTo>
                  <a:pt x="97109" y="39359"/>
                  <a:pt x="99729" y="39359"/>
                  <a:pt x="101040" y="39359"/>
                </a:cubicBezTo>
                <a:close/>
                <a:moveTo>
                  <a:pt x="198591" y="39359"/>
                </a:moveTo>
                <a:cubicBezTo>
                  <a:pt x="199886" y="39359"/>
                  <a:pt x="202478" y="39359"/>
                  <a:pt x="203774" y="40675"/>
                </a:cubicBezTo>
                <a:cubicBezTo>
                  <a:pt x="219325" y="55151"/>
                  <a:pt x="221917" y="81470"/>
                  <a:pt x="211550" y="109105"/>
                </a:cubicBezTo>
                <a:cubicBezTo>
                  <a:pt x="207662" y="118317"/>
                  <a:pt x="202478" y="128844"/>
                  <a:pt x="194703" y="136740"/>
                </a:cubicBezTo>
                <a:cubicBezTo>
                  <a:pt x="193407" y="138056"/>
                  <a:pt x="192111" y="139372"/>
                  <a:pt x="189519" y="139372"/>
                </a:cubicBezTo>
                <a:cubicBezTo>
                  <a:pt x="188223" y="139372"/>
                  <a:pt x="185631" y="138056"/>
                  <a:pt x="184335" y="136740"/>
                </a:cubicBezTo>
                <a:cubicBezTo>
                  <a:pt x="181744" y="134108"/>
                  <a:pt x="181744" y="128844"/>
                  <a:pt x="184335" y="126212"/>
                </a:cubicBezTo>
                <a:cubicBezTo>
                  <a:pt x="189519" y="119633"/>
                  <a:pt x="194703" y="111737"/>
                  <a:pt x="198591" y="102525"/>
                </a:cubicBezTo>
                <a:cubicBezTo>
                  <a:pt x="205070" y="84102"/>
                  <a:pt x="205070" y="65678"/>
                  <a:pt x="195999" y="55151"/>
                </a:cubicBezTo>
                <a:cubicBezTo>
                  <a:pt x="188223" y="57782"/>
                  <a:pt x="179152" y="64362"/>
                  <a:pt x="171376" y="73574"/>
                </a:cubicBezTo>
                <a:cubicBezTo>
                  <a:pt x="168784" y="76206"/>
                  <a:pt x="164897" y="76206"/>
                  <a:pt x="161009" y="73574"/>
                </a:cubicBezTo>
                <a:cubicBezTo>
                  <a:pt x="158417" y="70942"/>
                  <a:pt x="158417" y="66994"/>
                  <a:pt x="161009" y="63046"/>
                </a:cubicBezTo>
                <a:cubicBezTo>
                  <a:pt x="171376" y="49887"/>
                  <a:pt x="184335" y="41991"/>
                  <a:pt x="198591" y="39359"/>
                </a:cubicBezTo>
                <a:close/>
                <a:moveTo>
                  <a:pt x="78361" y="13324"/>
                </a:moveTo>
                <a:cubicBezTo>
                  <a:pt x="82443" y="10784"/>
                  <a:pt x="87886" y="12054"/>
                  <a:pt x="89247" y="15864"/>
                </a:cubicBezTo>
                <a:cubicBezTo>
                  <a:pt x="91968" y="18404"/>
                  <a:pt x="91968" y="18404"/>
                  <a:pt x="91968" y="18404"/>
                </a:cubicBezTo>
                <a:cubicBezTo>
                  <a:pt x="93329" y="22214"/>
                  <a:pt x="91968" y="26024"/>
                  <a:pt x="87886" y="28564"/>
                </a:cubicBezTo>
                <a:cubicBezTo>
                  <a:pt x="86525" y="28564"/>
                  <a:pt x="86525" y="29834"/>
                  <a:pt x="85165" y="29834"/>
                </a:cubicBezTo>
                <a:cubicBezTo>
                  <a:pt x="82443" y="29834"/>
                  <a:pt x="79722" y="28564"/>
                  <a:pt x="78361" y="26024"/>
                </a:cubicBezTo>
                <a:lnTo>
                  <a:pt x="75640" y="22214"/>
                </a:lnTo>
                <a:cubicBezTo>
                  <a:pt x="74279" y="19674"/>
                  <a:pt x="74279" y="14594"/>
                  <a:pt x="78361" y="13324"/>
                </a:cubicBezTo>
                <a:close/>
                <a:moveTo>
                  <a:pt x="221010" y="13324"/>
                </a:moveTo>
                <a:cubicBezTo>
                  <a:pt x="225092" y="14594"/>
                  <a:pt x="225092" y="19674"/>
                  <a:pt x="223731" y="22214"/>
                </a:cubicBezTo>
                <a:cubicBezTo>
                  <a:pt x="221010" y="26024"/>
                  <a:pt x="221010" y="26024"/>
                  <a:pt x="221010" y="26024"/>
                </a:cubicBezTo>
                <a:cubicBezTo>
                  <a:pt x="219649" y="28564"/>
                  <a:pt x="216928" y="29834"/>
                  <a:pt x="214206" y="29834"/>
                </a:cubicBezTo>
                <a:cubicBezTo>
                  <a:pt x="212846" y="29834"/>
                  <a:pt x="212846" y="28564"/>
                  <a:pt x="211485" y="28564"/>
                </a:cubicBezTo>
                <a:cubicBezTo>
                  <a:pt x="207403" y="26024"/>
                  <a:pt x="206042" y="22214"/>
                  <a:pt x="207403" y="18404"/>
                </a:cubicBezTo>
                <a:cubicBezTo>
                  <a:pt x="210124" y="15864"/>
                  <a:pt x="210124" y="15864"/>
                  <a:pt x="210124" y="15864"/>
                </a:cubicBezTo>
                <a:cubicBezTo>
                  <a:pt x="211485" y="12054"/>
                  <a:pt x="216928" y="10784"/>
                  <a:pt x="221010" y="13324"/>
                </a:cubicBezTo>
                <a:close/>
                <a:moveTo>
                  <a:pt x="147106" y="985"/>
                </a:moveTo>
                <a:cubicBezTo>
                  <a:pt x="148396" y="-329"/>
                  <a:pt x="150975" y="-329"/>
                  <a:pt x="152265" y="985"/>
                </a:cubicBezTo>
                <a:cubicBezTo>
                  <a:pt x="162584" y="4926"/>
                  <a:pt x="171613" y="14123"/>
                  <a:pt x="179352" y="25947"/>
                </a:cubicBezTo>
                <a:cubicBezTo>
                  <a:pt x="180642" y="28574"/>
                  <a:pt x="179352" y="33830"/>
                  <a:pt x="176773" y="35143"/>
                </a:cubicBezTo>
                <a:cubicBezTo>
                  <a:pt x="175483" y="36457"/>
                  <a:pt x="174193" y="36457"/>
                  <a:pt x="172903" y="36457"/>
                </a:cubicBezTo>
                <a:cubicBezTo>
                  <a:pt x="170323" y="36457"/>
                  <a:pt x="167744" y="35143"/>
                  <a:pt x="166454" y="33830"/>
                </a:cubicBezTo>
                <a:cubicBezTo>
                  <a:pt x="161294" y="25947"/>
                  <a:pt x="156135" y="19378"/>
                  <a:pt x="149686" y="15437"/>
                </a:cubicBezTo>
                <a:cubicBezTo>
                  <a:pt x="143236" y="19378"/>
                  <a:pt x="138077" y="25947"/>
                  <a:pt x="132917" y="33830"/>
                </a:cubicBezTo>
                <a:cubicBezTo>
                  <a:pt x="131628" y="36457"/>
                  <a:pt x="126468" y="37771"/>
                  <a:pt x="122599" y="35143"/>
                </a:cubicBezTo>
                <a:cubicBezTo>
                  <a:pt x="120019" y="33830"/>
                  <a:pt x="118729" y="28574"/>
                  <a:pt x="120019" y="25947"/>
                </a:cubicBezTo>
                <a:cubicBezTo>
                  <a:pt x="127758" y="14123"/>
                  <a:pt x="136787" y="4926"/>
                  <a:pt x="147106" y="98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3" grpId="0" animBg="1"/>
      <p:bldP spid="27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KSO_Img1"/>
          <p:cNvSpPr/>
          <p:nvPr>
            <p:custDataLst>
              <p:tags r:id="rId1"/>
            </p:custDataLst>
          </p:nvPr>
        </p:nvSpPr>
        <p:spPr>
          <a:xfrm>
            <a:off x="4928086" y="1508014"/>
            <a:ext cx="3255113" cy="219988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KSO_Img2"/>
          <p:cNvSpPr/>
          <p:nvPr>
            <p:custDataLst>
              <p:tags r:id="rId3"/>
            </p:custDataLst>
          </p:nvPr>
        </p:nvSpPr>
        <p:spPr>
          <a:xfrm>
            <a:off x="8283858" y="1508014"/>
            <a:ext cx="3255113" cy="219988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666404" y="4006579"/>
            <a:ext cx="11042996" cy="1324924"/>
          </a:xfrm>
          <a:prstGeom prst="rect">
            <a:avLst/>
          </a:prstGeom>
          <a:solidFill>
            <a:srgbClr val="F27255">
              <a:lumMod val="60000"/>
              <a:lumOff val="40000"/>
              <a:alpha val="85000"/>
            </a:srgbClr>
          </a:solid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srgbClr val="E38A53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6"/>
            </p:custDataLst>
          </p:nvPr>
        </p:nvSpPr>
        <p:spPr>
          <a:xfrm>
            <a:off x="1273045" y="2529147"/>
            <a:ext cx="2939618" cy="923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Papyrus" panose="03070502060502030205" pitchFamily="66" charset="0"/>
              </a:rPr>
              <a:t>Life is in front of you smile, boldly stepped forward, life will be colorful.</a:t>
            </a:r>
            <a:endParaRPr lang="zh-CN" altLang="en-US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7"/>
            </p:custDataLst>
          </p:nvPr>
        </p:nvSpPr>
        <p:spPr>
          <a:xfrm>
            <a:off x="4555993" y="4179183"/>
            <a:ext cx="3258123" cy="1022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Century Schoolbook" panose="02040604050505020304" pitchFamily="18" charset="0"/>
              </a:rPr>
              <a:t>YOU ARE MY </a:t>
            </a:r>
            <a:endParaRPr lang="en-US" altLang="zh-CN" sz="2400" dirty="0">
              <a:solidFill>
                <a:prstClr val="white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altLang="zh-CN" sz="2400" dirty="0">
                <a:solidFill>
                  <a:prstClr val="white"/>
                </a:solidFill>
                <a:latin typeface="Century Schoolbook" panose="02040604050505020304" pitchFamily="18" charset="0"/>
              </a:rPr>
              <a:t>TREASURE</a:t>
            </a:r>
            <a:endParaRPr lang="zh-CN" altLang="en-US" sz="2400" dirty="0">
              <a:solidFill>
                <a:prstClr val="white"/>
              </a:solidFill>
              <a:latin typeface="Century Schoolbook" panose="02040604050505020304" pitchFamily="18" charset="0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8"/>
            </p:custDataLst>
          </p:nvPr>
        </p:nvCxnSpPr>
        <p:spPr>
          <a:xfrm flipV="1">
            <a:off x="4358762" y="4626956"/>
            <a:ext cx="388960" cy="317627"/>
          </a:xfrm>
          <a:prstGeom prst="line">
            <a:avLst/>
          </a:prstGeom>
          <a:noFill/>
          <a:ln w="28575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7" name="矩形 26"/>
          <p:cNvSpPr/>
          <p:nvPr>
            <p:custDataLst>
              <p:tags r:id="rId9"/>
            </p:custDataLst>
          </p:nvPr>
        </p:nvSpPr>
        <p:spPr>
          <a:xfrm>
            <a:off x="4753580" y="1357441"/>
            <a:ext cx="6955820" cy="2471862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10"/>
            </p:custDataLst>
          </p:nvPr>
        </p:nvCxnSpPr>
        <p:spPr>
          <a:xfrm flipV="1">
            <a:off x="7596824" y="4444222"/>
            <a:ext cx="388960" cy="317627"/>
          </a:xfrm>
          <a:prstGeom prst="line">
            <a:avLst/>
          </a:prstGeom>
          <a:noFill/>
          <a:ln w="28575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18" name="flower_90052"/>
          <p:cNvSpPr>
            <a:spLocks noChangeAspect="1"/>
          </p:cNvSpPr>
          <p:nvPr/>
        </p:nvSpPr>
        <p:spPr bwMode="auto">
          <a:xfrm>
            <a:off x="2943112" y="726555"/>
            <a:ext cx="1444722" cy="1525542"/>
          </a:xfrm>
          <a:custGeom>
            <a:avLst/>
            <a:gdLst>
              <a:gd name="connsiteX0" fmla="*/ 159224 w 320224"/>
              <a:gd name="connsiteY0" fmla="*/ 198437 h 338138"/>
              <a:gd name="connsiteX1" fmla="*/ 177408 w 320224"/>
              <a:gd name="connsiteY1" fmla="*/ 217863 h 338138"/>
              <a:gd name="connsiteX2" fmla="*/ 186500 w 320224"/>
              <a:gd name="connsiteY2" fmla="*/ 221748 h 338138"/>
              <a:gd name="connsiteX3" fmla="*/ 185201 w 320224"/>
              <a:gd name="connsiteY3" fmla="*/ 233404 h 338138"/>
              <a:gd name="connsiteX4" fmla="*/ 161822 w 320224"/>
              <a:gd name="connsiteY4" fmla="*/ 247650 h 338138"/>
              <a:gd name="connsiteX5" fmla="*/ 154028 w 320224"/>
              <a:gd name="connsiteY5" fmla="*/ 246355 h 338138"/>
              <a:gd name="connsiteX6" fmla="*/ 135844 w 320224"/>
              <a:gd name="connsiteY6" fmla="*/ 234699 h 338138"/>
              <a:gd name="connsiteX7" fmla="*/ 130649 w 320224"/>
              <a:gd name="connsiteY7" fmla="*/ 219158 h 338138"/>
              <a:gd name="connsiteX8" fmla="*/ 139741 w 320224"/>
              <a:gd name="connsiteY8" fmla="*/ 216568 h 338138"/>
              <a:gd name="connsiteX9" fmla="*/ 159224 w 320224"/>
              <a:gd name="connsiteY9" fmla="*/ 198437 h 338138"/>
              <a:gd name="connsiteX10" fmla="*/ 92858 w 320224"/>
              <a:gd name="connsiteY10" fmla="*/ 193675 h 338138"/>
              <a:gd name="connsiteX11" fmla="*/ 94178 w 320224"/>
              <a:gd name="connsiteY11" fmla="*/ 196326 h 338138"/>
              <a:gd name="connsiteX12" fmla="*/ 100775 w 320224"/>
              <a:gd name="connsiteY12" fmla="*/ 205603 h 338138"/>
              <a:gd name="connsiteX13" fmla="*/ 50635 w 320224"/>
              <a:gd name="connsiteY13" fmla="*/ 266569 h 338138"/>
              <a:gd name="connsiteX14" fmla="*/ 13689 w 320224"/>
              <a:gd name="connsiteY14" fmla="*/ 334162 h 338138"/>
              <a:gd name="connsiteX15" fmla="*/ 7092 w 320224"/>
              <a:gd name="connsiteY15" fmla="*/ 338138 h 338138"/>
              <a:gd name="connsiteX16" fmla="*/ 4453 w 320224"/>
              <a:gd name="connsiteY16" fmla="*/ 338138 h 338138"/>
              <a:gd name="connsiteX17" fmla="*/ 495 w 320224"/>
              <a:gd name="connsiteY17" fmla="*/ 328861 h 338138"/>
              <a:gd name="connsiteX18" fmla="*/ 40079 w 320224"/>
              <a:gd name="connsiteY18" fmla="*/ 258617 h 338138"/>
              <a:gd name="connsiteX19" fmla="*/ 92858 w 320224"/>
              <a:gd name="connsiteY19" fmla="*/ 193675 h 338138"/>
              <a:gd name="connsiteX20" fmla="*/ 228930 w 320224"/>
              <a:gd name="connsiteY20" fmla="*/ 168275 h 338138"/>
              <a:gd name="connsiteX21" fmla="*/ 231527 w 320224"/>
              <a:gd name="connsiteY21" fmla="*/ 169593 h 338138"/>
              <a:gd name="connsiteX22" fmla="*/ 235424 w 320224"/>
              <a:gd name="connsiteY22" fmla="*/ 194633 h 338138"/>
              <a:gd name="connsiteX23" fmla="*/ 261401 w 320224"/>
              <a:gd name="connsiteY23" fmla="*/ 210449 h 338138"/>
              <a:gd name="connsiteX24" fmla="*/ 261401 w 320224"/>
              <a:gd name="connsiteY24" fmla="*/ 213084 h 338138"/>
              <a:gd name="connsiteX25" fmla="*/ 256206 w 320224"/>
              <a:gd name="connsiteY25" fmla="*/ 228900 h 338138"/>
              <a:gd name="connsiteX26" fmla="*/ 236723 w 320224"/>
              <a:gd name="connsiteY26" fmla="*/ 238125 h 338138"/>
              <a:gd name="connsiteX27" fmla="*/ 231527 w 320224"/>
              <a:gd name="connsiteY27" fmla="*/ 238125 h 338138"/>
              <a:gd name="connsiteX28" fmla="*/ 206849 w 320224"/>
              <a:gd name="connsiteY28" fmla="*/ 220992 h 338138"/>
              <a:gd name="connsiteX29" fmla="*/ 205550 w 320224"/>
              <a:gd name="connsiteY29" fmla="*/ 219674 h 338138"/>
              <a:gd name="connsiteX30" fmla="*/ 223734 w 320224"/>
              <a:gd name="connsiteY30" fmla="*/ 202541 h 338138"/>
              <a:gd name="connsiteX31" fmla="*/ 228930 w 320224"/>
              <a:gd name="connsiteY31" fmla="*/ 168275 h 338138"/>
              <a:gd name="connsiteX32" fmla="*/ 184878 w 320224"/>
              <a:gd name="connsiteY32" fmla="*/ 157162 h 338138"/>
              <a:gd name="connsiteX33" fmla="*/ 204457 w 320224"/>
              <a:gd name="connsiteY33" fmla="*/ 170391 h 338138"/>
              <a:gd name="connsiteX34" fmla="*/ 208373 w 320224"/>
              <a:gd name="connsiteY34" fmla="*/ 170391 h 338138"/>
              <a:gd name="connsiteX35" fmla="*/ 217510 w 320224"/>
              <a:gd name="connsiteY35" fmla="*/ 169068 h 338138"/>
              <a:gd name="connsiteX36" fmla="*/ 213594 w 320224"/>
              <a:gd name="connsiteY36" fmla="*/ 196850 h 338138"/>
              <a:gd name="connsiteX37" fmla="*/ 190099 w 320224"/>
              <a:gd name="connsiteY37" fmla="*/ 212725 h 338138"/>
              <a:gd name="connsiteX38" fmla="*/ 182267 w 320224"/>
              <a:gd name="connsiteY38" fmla="*/ 210079 h 338138"/>
              <a:gd name="connsiteX39" fmla="*/ 163993 w 320224"/>
              <a:gd name="connsiteY39" fmla="*/ 187589 h 338138"/>
              <a:gd name="connsiteX40" fmla="*/ 162688 w 320224"/>
              <a:gd name="connsiteY40" fmla="*/ 187589 h 338138"/>
              <a:gd name="connsiteX41" fmla="*/ 182267 w 320224"/>
              <a:gd name="connsiteY41" fmla="*/ 163777 h 338138"/>
              <a:gd name="connsiteX42" fmla="*/ 182267 w 320224"/>
              <a:gd name="connsiteY42" fmla="*/ 162454 h 338138"/>
              <a:gd name="connsiteX43" fmla="*/ 184878 w 320224"/>
              <a:gd name="connsiteY43" fmla="*/ 157162 h 338138"/>
              <a:gd name="connsiteX44" fmla="*/ 133680 w 320224"/>
              <a:gd name="connsiteY44" fmla="*/ 152400 h 338138"/>
              <a:gd name="connsiteX45" fmla="*/ 136278 w 320224"/>
              <a:gd name="connsiteY45" fmla="*/ 157595 h 338138"/>
              <a:gd name="connsiteX46" fmla="*/ 134979 w 320224"/>
              <a:gd name="connsiteY46" fmla="*/ 164090 h 338138"/>
              <a:gd name="connsiteX47" fmla="*/ 151864 w 320224"/>
              <a:gd name="connsiteY47" fmla="*/ 186170 h 338138"/>
              <a:gd name="connsiteX48" fmla="*/ 153163 w 320224"/>
              <a:gd name="connsiteY48" fmla="*/ 188768 h 338138"/>
              <a:gd name="connsiteX49" fmla="*/ 134979 w 320224"/>
              <a:gd name="connsiteY49" fmla="*/ 206952 h 338138"/>
              <a:gd name="connsiteX50" fmla="*/ 127186 w 320224"/>
              <a:gd name="connsiteY50" fmla="*/ 209550 h 338138"/>
              <a:gd name="connsiteX51" fmla="*/ 103806 w 320224"/>
              <a:gd name="connsiteY51" fmla="*/ 192665 h 338138"/>
              <a:gd name="connsiteX52" fmla="*/ 107703 w 320224"/>
              <a:gd name="connsiteY52" fmla="*/ 157595 h 338138"/>
              <a:gd name="connsiteX53" fmla="*/ 133680 w 320224"/>
              <a:gd name="connsiteY53" fmla="*/ 152400 h 338138"/>
              <a:gd name="connsiteX54" fmla="*/ 159513 w 320224"/>
              <a:gd name="connsiteY54" fmla="*/ 150812 h 338138"/>
              <a:gd name="connsiteX55" fmla="*/ 173801 w 320224"/>
              <a:gd name="connsiteY55" fmla="*/ 164306 h 338138"/>
              <a:gd name="connsiteX56" fmla="*/ 159513 w 320224"/>
              <a:gd name="connsiteY56" fmla="*/ 177800 h 338138"/>
              <a:gd name="connsiteX57" fmla="*/ 145225 w 320224"/>
              <a:gd name="connsiteY57" fmla="*/ 164306 h 338138"/>
              <a:gd name="connsiteX58" fmla="*/ 159513 w 320224"/>
              <a:gd name="connsiteY58" fmla="*/ 150812 h 338138"/>
              <a:gd name="connsiteX59" fmla="*/ 278506 w 320224"/>
              <a:gd name="connsiteY59" fmla="*/ 147637 h 338138"/>
              <a:gd name="connsiteX60" fmla="*/ 295554 w 320224"/>
              <a:gd name="connsiteY60" fmla="*/ 165973 h 338138"/>
              <a:gd name="connsiteX61" fmla="*/ 278506 w 320224"/>
              <a:gd name="connsiteY61" fmla="*/ 196096 h 338138"/>
              <a:gd name="connsiteX62" fmla="*/ 264080 w 320224"/>
              <a:gd name="connsiteY62" fmla="*/ 200025 h 338138"/>
              <a:gd name="connsiteX63" fmla="*/ 244409 w 320224"/>
              <a:gd name="connsiteY63" fmla="*/ 189547 h 338138"/>
              <a:gd name="connsiteX64" fmla="*/ 240475 w 320224"/>
              <a:gd name="connsiteY64" fmla="*/ 162044 h 338138"/>
              <a:gd name="connsiteX65" fmla="*/ 243098 w 320224"/>
              <a:gd name="connsiteY65" fmla="*/ 160734 h 338138"/>
              <a:gd name="connsiteX66" fmla="*/ 250966 w 320224"/>
              <a:gd name="connsiteY66" fmla="*/ 162044 h 338138"/>
              <a:gd name="connsiteX67" fmla="*/ 270638 w 320224"/>
              <a:gd name="connsiteY67" fmla="*/ 151566 h 338138"/>
              <a:gd name="connsiteX68" fmla="*/ 270638 w 320224"/>
              <a:gd name="connsiteY68" fmla="*/ 150256 h 338138"/>
              <a:gd name="connsiteX69" fmla="*/ 278506 w 320224"/>
              <a:gd name="connsiteY69" fmla="*/ 147637 h 338138"/>
              <a:gd name="connsiteX70" fmla="*/ 251588 w 320224"/>
              <a:gd name="connsiteY70" fmla="*/ 123825 h 338138"/>
              <a:gd name="connsiteX71" fmla="*/ 259526 w 320224"/>
              <a:gd name="connsiteY71" fmla="*/ 126546 h 338138"/>
              <a:gd name="connsiteX72" fmla="*/ 262171 w 320224"/>
              <a:gd name="connsiteY72" fmla="*/ 146957 h 338138"/>
              <a:gd name="connsiteX73" fmla="*/ 251588 w 320224"/>
              <a:gd name="connsiteY73" fmla="*/ 152400 h 338138"/>
              <a:gd name="connsiteX74" fmla="*/ 243651 w 320224"/>
              <a:gd name="connsiteY74" fmla="*/ 149679 h 338138"/>
              <a:gd name="connsiteX75" fmla="*/ 239682 w 320224"/>
              <a:gd name="connsiteY75" fmla="*/ 130629 h 338138"/>
              <a:gd name="connsiteX76" fmla="*/ 251588 w 320224"/>
              <a:gd name="connsiteY76" fmla="*/ 123825 h 338138"/>
              <a:gd name="connsiteX77" fmla="*/ 88149 w 320224"/>
              <a:gd name="connsiteY77" fmla="*/ 122237 h 338138"/>
              <a:gd name="connsiteX78" fmla="*/ 93465 w 320224"/>
              <a:gd name="connsiteY78" fmla="*/ 123516 h 338138"/>
              <a:gd name="connsiteX79" fmla="*/ 97452 w 320224"/>
              <a:gd name="connsiteY79" fmla="*/ 128631 h 338138"/>
              <a:gd name="connsiteX80" fmla="*/ 114730 w 320224"/>
              <a:gd name="connsiteY80" fmla="*/ 135025 h 338138"/>
              <a:gd name="connsiteX81" fmla="*/ 126692 w 320224"/>
              <a:gd name="connsiteY81" fmla="*/ 132468 h 338138"/>
              <a:gd name="connsiteX82" fmla="*/ 129350 w 320224"/>
              <a:gd name="connsiteY82" fmla="*/ 142698 h 338138"/>
              <a:gd name="connsiteX83" fmla="*/ 104098 w 320224"/>
              <a:gd name="connsiteY83" fmla="*/ 149092 h 338138"/>
              <a:gd name="connsiteX84" fmla="*/ 90807 w 320224"/>
              <a:gd name="connsiteY84" fmla="*/ 168275 h 338138"/>
              <a:gd name="connsiteX85" fmla="*/ 77516 w 320224"/>
              <a:gd name="connsiteY85" fmla="*/ 158044 h 338138"/>
              <a:gd name="connsiteX86" fmla="*/ 73529 w 320224"/>
              <a:gd name="connsiteY86" fmla="*/ 142698 h 338138"/>
              <a:gd name="connsiteX87" fmla="*/ 88149 w 320224"/>
              <a:gd name="connsiteY87" fmla="*/ 122237 h 338138"/>
              <a:gd name="connsiteX88" fmla="*/ 313437 w 320224"/>
              <a:gd name="connsiteY88" fmla="*/ 119062 h 338138"/>
              <a:gd name="connsiteX89" fmla="*/ 317437 w 320224"/>
              <a:gd name="connsiteY89" fmla="*/ 124354 h 338138"/>
              <a:gd name="connsiteX90" fmla="*/ 318771 w 320224"/>
              <a:gd name="connsiteY90" fmla="*/ 146843 h 338138"/>
              <a:gd name="connsiteX91" fmla="*/ 306769 w 320224"/>
              <a:gd name="connsiteY91" fmla="*/ 166687 h 338138"/>
              <a:gd name="connsiteX92" fmla="*/ 305436 w 320224"/>
              <a:gd name="connsiteY92" fmla="*/ 162718 h 338138"/>
              <a:gd name="connsiteX93" fmla="*/ 288100 w 320224"/>
              <a:gd name="connsiteY93" fmla="*/ 142874 h 338138"/>
              <a:gd name="connsiteX94" fmla="*/ 309436 w 320224"/>
              <a:gd name="connsiteY94" fmla="*/ 126999 h 338138"/>
              <a:gd name="connsiteX95" fmla="*/ 313437 w 320224"/>
              <a:gd name="connsiteY95" fmla="*/ 119062 h 338138"/>
              <a:gd name="connsiteX96" fmla="*/ 210563 w 320224"/>
              <a:gd name="connsiteY96" fmla="*/ 104775 h 338138"/>
              <a:gd name="connsiteX97" fmla="*/ 213237 w 320224"/>
              <a:gd name="connsiteY97" fmla="*/ 104775 h 338138"/>
              <a:gd name="connsiteX98" fmla="*/ 237300 w 320224"/>
              <a:gd name="connsiteY98" fmla="*/ 115112 h 338138"/>
              <a:gd name="connsiteX99" fmla="*/ 237300 w 320224"/>
              <a:gd name="connsiteY99" fmla="*/ 120281 h 338138"/>
              <a:gd name="connsiteX100" fmla="*/ 231953 w 320224"/>
              <a:gd name="connsiteY100" fmla="*/ 125450 h 338138"/>
              <a:gd name="connsiteX101" fmla="*/ 233289 w 320224"/>
              <a:gd name="connsiteY101" fmla="*/ 152585 h 338138"/>
              <a:gd name="connsiteX102" fmla="*/ 233289 w 320224"/>
              <a:gd name="connsiteY102" fmla="*/ 155169 h 338138"/>
              <a:gd name="connsiteX103" fmla="*/ 209226 w 320224"/>
              <a:gd name="connsiteY103" fmla="*/ 160338 h 338138"/>
              <a:gd name="connsiteX104" fmla="*/ 206553 w 320224"/>
              <a:gd name="connsiteY104" fmla="*/ 160338 h 338138"/>
              <a:gd name="connsiteX105" fmla="*/ 189174 w 320224"/>
              <a:gd name="connsiteY105" fmla="*/ 130618 h 338138"/>
              <a:gd name="connsiteX106" fmla="*/ 210563 w 320224"/>
              <a:gd name="connsiteY106" fmla="*/ 104775 h 338138"/>
              <a:gd name="connsiteX107" fmla="*/ 161467 w 320224"/>
              <a:gd name="connsiteY107" fmla="*/ 98425 h 338138"/>
              <a:gd name="connsiteX108" fmla="*/ 162769 w 320224"/>
              <a:gd name="connsiteY108" fmla="*/ 98425 h 338138"/>
              <a:gd name="connsiteX109" fmla="*/ 182308 w 320224"/>
              <a:gd name="connsiteY109" fmla="*/ 106485 h 338138"/>
              <a:gd name="connsiteX110" fmla="*/ 184913 w 320224"/>
              <a:gd name="connsiteY110" fmla="*/ 109171 h 338138"/>
              <a:gd name="connsiteX111" fmla="*/ 178400 w 320224"/>
              <a:gd name="connsiteY111" fmla="*/ 129320 h 338138"/>
              <a:gd name="connsiteX112" fmla="*/ 181005 w 320224"/>
              <a:gd name="connsiteY112" fmla="*/ 148126 h 338138"/>
              <a:gd name="connsiteX113" fmla="*/ 178400 w 320224"/>
              <a:gd name="connsiteY113" fmla="*/ 150813 h 338138"/>
              <a:gd name="connsiteX114" fmla="*/ 158862 w 320224"/>
              <a:gd name="connsiteY114" fmla="*/ 140067 h 338138"/>
              <a:gd name="connsiteX115" fmla="*/ 141928 w 320224"/>
              <a:gd name="connsiteY115" fmla="*/ 148126 h 338138"/>
              <a:gd name="connsiteX116" fmla="*/ 134113 w 320224"/>
              <a:gd name="connsiteY116" fmla="*/ 118574 h 338138"/>
              <a:gd name="connsiteX117" fmla="*/ 161467 w 320224"/>
              <a:gd name="connsiteY117" fmla="*/ 98425 h 338138"/>
              <a:gd name="connsiteX118" fmla="*/ 114269 w 320224"/>
              <a:gd name="connsiteY118" fmla="*/ 98425 h 338138"/>
              <a:gd name="connsiteX119" fmla="*/ 121016 w 320224"/>
              <a:gd name="connsiteY119" fmla="*/ 99710 h 338138"/>
              <a:gd name="connsiteX120" fmla="*/ 127763 w 320224"/>
              <a:gd name="connsiteY120" fmla="*/ 107421 h 338138"/>
              <a:gd name="connsiteX121" fmla="*/ 123715 w 320224"/>
              <a:gd name="connsiteY121" fmla="*/ 118987 h 338138"/>
              <a:gd name="connsiteX122" fmla="*/ 123715 w 320224"/>
              <a:gd name="connsiteY122" fmla="*/ 121558 h 338138"/>
              <a:gd name="connsiteX123" fmla="*/ 114269 w 320224"/>
              <a:gd name="connsiteY123" fmla="*/ 125413 h 338138"/>
              <a:gd name="connsiteX124" fmla="*/ 104823 w 320224"/>
              <a:gd name="connsiteY124" fmla="*/ 121558 h 338138"/>
              <a:gd name="connsiteX125" fmla="*/ 100775 w 320224"/>
              <a:gd name="connsiteY125" fmla="*/ 111276 h 338138"/>
              <a:gd name="connsiteX126" fmla="*/ 104823 w 320224"/>
              <a:gd name="connsiteY126" fmla="*/ 102280 h 338138"/>
              <a:gd name="connsiteX127" fmla="*/ 114269 w 320224"/>
              <a:gd name="connsiteY127" fmla="*/ 98425 h 338138"/>
              <a:gd name="connsiteX128" fmla="*/ 270709 w 320224"/>
              <a:gd name="connsiteY128" fmla="*/ 80962 h 338138"/>
              <a:gd name="connsiteX129" fmla="*/ 290817 w 320224"/>
              <a:gd name="connsiteY129" fmla="*/ 87456 h 338138"/>
              <a:gd name="connsiteX130" fmla="*/ 302882 w 320224"/>
              <a:gd name="connsiteY130" fmla="*/ 104342 h 338138"/>
              <a:gd name="connsiteX131" fmla="*/ 301541 w 320224"/>
              <a:gd name="connsiteY131" fmla="*/ 119928 h 338138"/>
              <a:gd name="connsiteX132" fmla="*/ 274730 w 320224"/>
              <a:gd name="connsiteY132" fmla="*/ 138112 h 338138"/>
              <a:gd name="connsiteX133" fmla="*/ 264006 w 320224"/>
              <a:gd name="connsiteY133" fmla="*/ 118629 h 338138"/>
              <a:gd name="connsiteX134" fmla="*/ 250600 w 320224"/>
              <a:gd name="connsiteY134" fmla="*/ 114732 h 338138"/>
              <a:gd name="connsiteX135" fmla="*/ 245238 w 320224"/>
              <a:gd name="connsiteY135" fmla="*/ 114732 h 338138"/>
              <a:gd name="connsiteX136" fmla="*/ 247919 w 320224"/>
              <a:gd name="connsiteY136" fmla="*/ 103043 h 338138"/>
              <a:gd name="connsiteX137" fmla="*/ 254622 w 320224"/>
              <a:gd name="connsiteY137" fmla="*/ 87456 h 338138"/>
              <a:gd name="connsiteX138" fmla="*/ 270709 w 320224"/>
              <a:gd name="connsiteY138" fmla="*/ 80962 h 338138"/>
              <a:gd name="connsiteX139" fmla="*/ 212934 w 320224"/>
              <a:gd name="connsiteY139" fmla="*/ 55562 h 338138"/>
              <a:gd name="connsiteX140" fmla="*/ 237485 w 320224"/>
              <a:gd name="connsiteY140" fmla="*/ 62177 h 338138"/>
              <a:gd name="connsiteX141" fmla="*/ 245238 w 320224"/>
              <a:gd name="connsiteY141" fmla="*/ 76729 h 338138"/>
              <a:gd name="connsiteX142" fmla="*/ 236193 w 320224"/>
              <a:gd name="connsiteY142" fmla="*/ 103187 h 338138"/>
              <a:gd name="connsiteX143" fmla="*/ 212934 w 320224"/>
              <a:gd name="connsiteY143" fmla="*/ 95249 h 338138"/>
              <a:gd name="connsiteX144" fmla="*/ 210350 w 320224"/>
              <a:gd name="connsiteY144" fmla="*/ 93927 h 338138"/>
              <a:gd name="connsiteX145" fmla="*/ 196136 w 320224"/>
              <a:gd name="connsiteY145" fmla="*/ 99218 h 338138"/>
              <a:gd name="connsiteX146" fmla="*/ 189675 w 320224"/>
              <a:gd name="connsiteY146" fmla="*/ 88635 h 338138"/>
              <a:gd name="connsiteX147" fmla="*/ 189675 w 320224"/>
              <a:gd name="connsiteY147" fmla="*/ 87312 h 338138"/>
              <a:gd name="connsiteX148" fmla="*/ 207765 w 320224"/>
              <a:gd name="connsiteY148" fmla="*/ 64822 h 338138"/>
              <a:gd name="connsiteX149" fmla="*/ 207765 w 320224"/>
              <a:gd name="connsiteY149" fmla="*/ 62177 h 338138"/>
              <a:gd name="connsiteX150" fmla="*/ 212934 w 320224"/>
              <a:gd name="connsiteY150" fmla="*/ 55562 h 338138"/>
              <a:gd name="connsiteX151" fmla="*/ 93271 w 320224"/>
              <a:gd name="connsiteY151" fmla="*/ 53975 h 338138"/>
              <a:gd name="connsiteX152" fmla="*/ 106259 w 320224"/>
              <a:gd name="connsiteY152" fmla="*/ 57980 h 338138"/>
              <a:gd name="connsiteX153" fmla="*/ 114052 w 320224"/>
              <a:gd name="connsiteY153" fmla="*/ 75334 h 338138"/>
              <a:gd name="connsiteX154" fmla="*/ 116650 w 320224"/>
              <a:gd name="connsiteY154" fmla="*/ 87349 h 338138"/>
              <a:gd name="connsiteX155" fmla="*/ 114052 w 320224"/>
              <a:gd name="connsiteY155" fmla="*/ 87349 h 338138"/>
              <a:gd name="connsiteX156" fmla="*/ 97167 w 320224"/>
              <a:gd name="connsiteY156" fmla="*/ 95359 h 338138"/>
              <a:gd name="connsiteX157" fmla="*/ 90673 w 320224"/>
              <a:gd name="connsiteY157" fmla="*/ 111378 h 338138"/>
              <a:gd name="connsiteX158" fmla="*/ 90673 w 320224"/>
              <a:gd name="connsiteY158" fmla="*/ 112713 h 338138"/>
              <a:gd name="connsiteX159" fmla="*/ 64695 w 320224"/>
              <a:gd name="connsiteY159" fmla="*/ 98028 h 338138"/>
              <a:gd name="connsiteX160" fmla="*/ 60799 w 320224"/>
              <a:gd name="connsiteY160" fmla="*/ 82009 h 338138"/>
              <a:gd name="connsiteX161" fmla="*/ 71190 w 320224"/>
              <a:gd name="connsiteY161" fmla="*/ 63320 h 338138"/>
              <a:gd name="connsiteX162" fmla="*/ 93271 w 320224"/>
              <a:gd name="connsiteY162" fmla="*/ 53975 h 338138"/>
              <a:gd name="connsiteX163" fmla="*/ 159044 w 320224"/>
              <a:gd name="connsiteY163" fmla="*/ 52387 h 338138"/>
              <a:gd name="connsiteX164" fmla="*/ 161714 w 320224"/>
              <a:gd name="connsiteY164" fmla="*/ 57648 h 338138"/>
              <a:gd name="connsiteX165" fmla="*/ 161714 w 320224"/>
              <a:gd name="connsiteY165" fmla="*/ 64225 h 338138"/>
              <a:gd name="connsiteX166" fmla="*/ 177733 w 320224"/>
              <a:gd name="connsiteY166" fmla="*/ 86587 h 338138"/>
              <a:gd name="connsiteX167" fmla="*/ 181738 w 320224"/>
              <a:gd name="connsiteY167" fmla="*/ 93163 h 338138"/>
              <a:gd name="connsiteX168" fmla="*/ 163049 w 320224"/>
              <a:gd name="connsiteY168" fmla="*/ 89217 h 338138"/>
              <a:gd name="connsiteX169" fmla="*/ 133680 w 320224"/>
              <a:gd name="connsiteY169" fmla="*/ 98425 h 338138"/>
              <a:gd name="connsiteX170" fmla="*/ 128340 w 320224"/>
              <a:gd name="connsiteY170" fmla="*/ 91848 h 338138"/>
              <a:gd name="connsiteX171" fmla="*/ 124335 w 320224"/>
              <a:gd name="connsiteY171" fmla="*/ 70802 h 338138"/>
              <a:gd name="connsiteX172" fmla="*/ 133680 w 320224"/>
              <a:gd name="connsiteY172" fmla="*/ 57648 h 338138"/>
              <a:gd name="connsiteX173" fmla="*/ 159044 w 320224"/>
              <a:gd name="connsiteY173" fmla="*/ 52387 h 338138"/>
              <a:gd name="connsiteX174" fmla="*/ 184913 w 320224"/>
              <a:gd name="connsiteY174" fmla="*/ 50800 h 338138"/>
              <a:gd name="connsiteX175" fmla="*/ 199201 w 320224"/>
              <a:gd name="connsiteY175" fmla="*/ 64294 h 338138"/>
              <a:gd name="connsiteX176" fmla="*/ 184913 w 320224"/>
              <a:gd name="connsiteY176" fmla="*/ 77788 h 338138"/>
              <a:gd name="connsiteX177" fmla="*/ 170625 w 320224"/>
              <a:gd name="connsiteY177" fmla="*/ 64294 h 338138"/>
              <a:gd name="connsiteX178" fmla="*/ 184913 w 320224"/>
              <a:gd name="connsiteY178" fmla="*/ 50800 h 338138"/>
              <a:gd name="connsiteX179" fmla="*/ 269936 w 320224"/>
              <a:gd name="connsiteY179" fmla="*/ 25400 h 338138"/>
              <a:gd name="connsiteX180" fmla="*/ 287214 w 320224"/>
              <a:gd name="connsiteY180" fmla="*/ 30747 h 338138"/>
              <a:gd name="connsiteX181" fmla="*/ 301834 w 320224"/>
              <a:gd name="connsiteY181" fmla="*/ 64168 h 338138"/>
              <a:gd name="connsiteX182" fmla="*/ 289872 w 320224"/>
              <a:gd name="connsiteY182" fmla="*/ 76200 h 338138"/>
              <a:gd name="connsiteX183" fmla="*/ 271265 w 320224"/>
              <a:gd name="connsiteY183" fmla="*/ 70853 h 338138"/>
              <a:gd name="connsiteX184" fmla="*/ 255316 w 320224"/>
              <a:gd name="connsiteY184" fmla="*/ 74863 h 338138"/>
              <a:gd name="connsiteX185" fmla="*/ 250000 w 320224"/>
              <a:gd name="connsiteY185" fmla="*/ 61495 h 338138"/>
              <a:gd name="connsiteX186" fmla="*/ 264620 w 320224"/>
              <a:gd name="connsiteY186" fmla="*/ 34758 h 338138"/>
              <a:gd name="connsiteX187" fmla="*/ 264620 w 320224"/>
              <a:gd name="connsiteY187" fmla="*/ 26737 h 338138"/>
              <a:gd name="connsiteX188" fmla="*/ 269936 w 320224"/>
              <a:gd name="connsiteY188" fmla="*/ 25400 h 338138"/>
              <a:gd name="connsiteX189" fmla="*/ 133485 w 320224"/>
              <a:gd name="connsiteY189" fmla="*/ 12700 h 338138"/>
              <a:gd name="connsiteX190" fmla="*/ 149434 w 320224"/>
              <a:gd name="connsiteY190" fmla="*/ 17849 h 338138"/>
              <a:gd name="connsiteX191" fmla="*/ 149434 w 320224"/>
              <a:gd name="connsiteY191" fmla="*/ 20423 h 338138"/>
              <a:gd name="connsiteX192" fmla="*/ 154750 w 320224"/>
              <a:gd name="connsiteY192" fmla="*/ 43592 h 338138"/>
              <a:gd name="connsiteX193" fmla="*/ 128169 w 320224"/>
              <a:gd name="connsiteY193" fmla="*/ 48741 h 338138"/>
              <a:gd name="connsiteX194" fmla="*/ 117536 w 320224"/>
              <a:gd name="connsiteY194" fmla="*/ 60325 h 338138"/>
              <a:gd name="connsiteX195" fmla="*/ 112220 w 320224"/>
              <a:gd name="connsiteY195" fmla="*/ 51315 h 338138"/>
              <a:gd name="connsiteX196" fmla="*/ 101587 w 320224"/>
              <a:gd name="connsiteY196" fmla="*/ 44879 h 338138"/>
              <a:gd name="connsiteX197" fmla="*/ 100258 w 320224"/>
              <a:gd name="connsiteY197" fmla="*/ 43592 h 338138"/>
              <a:gd name="connsiteX198" fmla="*/ 121523 w 320224"/>
              <a:gd name="connsiteY198" fmla="*/ 15274 h 338138"/>
              <a:gd name="connsiteX199" fmla="*/ 133485 w 320224"/>
              <a:gd name="connsiteY199" fmla="*/ 12700 h 338138"/>
              <a:gd name="connsiteX200" fmla="*/ 223466 w 320224"/>
              <a:gd name="connsiteY200" fmla="*/ 6350 h 338138"/>
              <a:gd name="connsiteX201" fmla="*/ 229986 w 320224"/>
              <a:gd name="connsiteY201" fmla="*/ 7637 h 338138"/>
              <a:gd name="connsiteX202" fmla="*/ 249547 w 320224"/>
              <a:gd name="connsiteY202" fmla="*/ 17934 h 338138"/>
              <a:gd name="connsiteX203" fmla="*/ 254763 w 320224"/>
              <a:gd name="connsiteY203" fmla="*/ 32093 h 338138"/>
              <a:gd name="connsiteX204" fmla="*/ 243027 w 320224"/>
              <a:gd name="connsiteY204" fmla="*/ 53975 h 338138"/>
              <a:gd name="connsiteX205" fmla="*/ 218250 w 320224"/>
              <a:gd name="connsiteY205" fmla="*/ 46252 h 338138"/>
              <a:gd name="connsiteX206" fmla="*/ 226074 w 320224"/>
              <a:gd name="connsiteY206" fmla="*/ 23083 h 338138"/>
              <a:gd name="connsiteX207" fmla="*/ 220858 w 320224"/>
              <a:gd name="connsiteY207" fmla="*/ 7637 h 338138"/>
              <a:gd name="connsiteX208" fmla="*/ 223466 w 320224"/>
              <a:gd name="connsiteY208" fmla="*/ 6350 h 338138"/>
              <a:gd name="connsiteX209" fmla="*/ 186648 w 320224"/>
              <a:gd name="connsiteY209" fmla="*/ 0 h 338138"/>
              <a:gd name="connsiteX210" fmla="*/ 187941 w 320224"/>
              <a:gd name="connsiteY210" fmla="*/ 0 h 338138"/>
              <a:gd name="connsiteX211" fmla="*/ 208615 w 320224"/>
              <a:gd name="connsiteY211" fmla="*/ 6716 h 338138"/>
              <a:gd name="connsiteX212" fmla="*/ 215076 w 320224"/>
              <a:gd name="connsiteY212" fmla="*/ 21492 h 338138"/>
              <a:gd name="connsiteX213" fmla="*/ 203447 w 320224"/>
              <a:gd name="connsiteY213" fmla="*/ 52388 h 338138"/>
              <a:gd name="connsiteX214" fmla="*/ 185356 w 320224"/>
              <a:gd name="connsiteY214" fmla="*/ 41642 h 338138"/>
              <a:gd name="connsiteX215" fmla="*/ 168558 w 320224"/>
              <a:gd name="connsiteY215" fmla="*/ 49701 h 338138"/>
              <a:gd name="connsiteX216" fmla="*/ 159513 w 320224"/>
              <a:gd name="connsiteY216" fmla="*/ 20149 h 338138"/>
              <a:gd name="connsiteX217" fmla="*/ 186648 w 320224"/>
              <a:gd name="connsiteY217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</a:cxnLst>
            <a:rect l="l" t="t" r="r" b="b"/>
            <a:pathLst>
              <a:path w="320224" h="338138">
                <a:moveTo>
                  <a:pt x="159224" y="198437"/>
                </a:moveTo>
                <a:cubicBezTo>
                  <a:pt x="164419" y="207503"/>
                  <a:pt x="170914" y="215273"/>
                  <a:pt x="177408" y="217863"/>
                </a:cubicBezTo>
                <a:cubicBezTo>
                  <a:pt x="180006" y="220453"/>
                  <a:pt x="182603" y="221748"/>
                  <a:pt x="186500" y="221748"/>
                </a:cubicBezTo>
                <a:cubicBezTo>
                  <a:pt x="186500" y="226929"/>
                  <a:pt x="186500" y="230814"/>
                  <a:pt x="185201" y="233404"/>
                </a:cubicBezTo>
                <a:cubicBezTo>
                  <a:pt x="183902" y="241175"/>
                  <a:pt x="173511" y="247650"/>
                  <a:pt x="161822" y="247650"/>
                </a:cubicBezTo>
                <a:cubicBezTo>
                  <a:pt x="159224" y="247650"/>
                  <a:pt x="156626" y="246355"/>
                  <a:pt x="154028" y="246355"/>
                </a:cubicBezTo>
                <a:cubicBezTo>
                  <a:pt x="146235" y="243765"/>
                  <a:pt x="139741" y="239880"/>
                  <a:pt x="135844" y="234699"/>
                </a:cubicBezTo>
                <a:cubicBezTo>
                  <a:pt x="131948" y="230814"/>
                  <a:pt x="129350" y="224339"/>
                  <a:pt x="130649" y="219158"/>
                </a:cubicBezTo>
                <a:cubicBezTo>
                  <a:pt x="134545" y="217863"/>
                  <a:pt x="137143" y="217863"/>
                  <a:pt x="139741" y="216568"/>
                </a:cubicBezTo>
                <a:cubicBezTo>
                  <a:pt x="146235" y="212683"/>
                  <a:pt x="152730" y="206208"/>
                  <a:pt x="159224" y="198437"/>
                </a:cubicBezTo>
                <a:close/>
                <a:moveTo>
                  <a:pt x="92858" y="193675"/>
                </a:moveTo>
                <a:cubicBezTo>
                  <a:pt x="92858" y="195000"/>
                  <a:pt x="94178" y="195000"/>
                  <a:pt x="94178" y="196326"/>
                </a:cubicBezTo>
                <a:cubicBezTo>
                  <a:pt x="96817" y="200302"/>
                  <a:pt x="98136" y="202952"/>
                  <a:pt x="100775" y="205603"/>
                </a:cubicBezTo>
                <a:cubicBezTo>
                  <a:pt x="79663" y="226809"/>
                  <a:pt x="62510" y="248014"/>
                  <a:pt x="50635" y="266569"/>
                </a:cubicBezTo>
                <a:cubicBezTo>
                  <a:pt x="25565" y="303679"/>
                  <a:pt x="13689" y="332837"/>
                  <a:pt x="13689" y="334162"/>
                </a:cubicBezTo>
                <a:cubicBezTo>
                  <a:pt x="12370" y="336813"/>
                  <a:pt x="9731" y="338138"/>
                  <a:pt x="7092" y="338138"/>
                </a:cubicBezTo>
                <a:cubicBezTo>
                  <a:pt x="5772" y="338138"/>
                  <a:pt x="5772" y="338138"/>
                  <a:pt x="4453" y="338138"/>
                </a:cubicBezTo>
                <a:cubicBezTo>
                  <a:pt x="495" y="335487"/>
                  <a:pt x="-825" y="331511"/>
                  <a:pt x="495" y="328861"/>
                </a:cubicBezTo>
                <a:cubicBezTo>
                  <a:pt x="495" y="327535"/>
                  <a:pt x="12370" y="297052"/>
                  <a:pt x="40079" y="258617"/>
                </a:cubicBezTo>
                <a:cubicBezTo>
                  <a:pt x="51954" y="238737"/>
                  <a:pt x="70427" y="216206"/>
                  <a:pt x="92858" y="193675"/>
                </a:cubicBezTo>
                <a:close/>
                <a:moveTo>
                  <a:pt x="228930" y="168275"/>
                </a:moveTo>
                <a:cubicBezTo>
                  <a:pt x="228930" y="168275"/>
                  <a:pt x="230228" y="168275"/>
                  <a:pt x="231527" y="169593"/>
                </a:cubicBezTo>
                <a:cubicBezTo>
                  <a:pt x="231527" y="178818"/>
                  <a:pt x="232826" y="188044"/>
                  <a:pt x="235424" y="194633"/>
                </a:cubicBezTo>
                <a:cubicBezTo>
                  <a:pt x="239320" y="203859"/>
                  <a:pt x="249711" y="210449"/>
                  <a:pt x="261401" y="210449"/>
                </a:cubicBezTo>
                <a:cubicBezTo>
                  <a:pt x="261401" y="211767"/>
                  <a:pt x="261401" y="211767"/>
                  <a:pt x="261401" y="213084"/>
                </a:cubicBezTo>
                <a:cubicBezTo>
                  <a:pt x="262700" y="218356"/>
                  <a:pt x="260102" y="223628"/>
                  <a:pt x="256206" y="228900"/>
                </a:cubicBezTo>
                <a:cubicBezTo>
                  <a:pt x="251010" y="232853"/>
                  <a:pt x="244516" y="236807"/>
                  <a:pt x="236723" y="238125"/>
                </a:cubicBezTo>
                <a:cubicBezTo>
                  <a:pt x="235424" y="238125"/>
                  <a:pt x="232826" y="238125"/>
                  <a:pt x="231527" y="238125"/>
                </a:cubicBezTo>
                <a:cubicBezTo>
                  <a:pt x="218539" y="238125"/>
                  <a:pt x="208148" y="231535"/>
                  <a:pt x="206849" y="220992"/>
                </a:cubicBezTo>
                <a:cubicBezTo>
                  <a:pt x="206849" y="220992"/>
                  <a:pt x="205550" y="219674"/>
                  <a:pt x="205550" y="219674"/>
                </a:cubicBezTo>
                <a:cubicBezTo>
                  <a:pt x="213343" y="215720"/>
                  <a:pt x="218539" y="210449"/>
                  <a:pt x="223734" y="202541"/>
                </a:cubicBezTo>
                <a:cubicBezTo>
                  <a:pt x="230228" y="191998"/>
                  <a:pt x="231527" y="178818"/>
                  <a:pt x="228930" y="168275"/>
                </a:cubicBezTo>
                <a:close/>
                <a:moveTo>
                  <a:pt x="184878" y="157162"/>
                </a:moveTo>
                <a:cubicBezTo>
                  <a:pt x="190099" y="165100"/>
                  <a:pt x="196626" y="169068"/>
                  <a:pt x="204457" y="170391"/>
                </a:cubicBezTo>
                <a:cubicBezTo>
                  <a:pt x="205763" y="170391"/>
                  <a:pt x="207068" y="170391"/>
                  <a:pt x="208373" y="170391"/>
                </a:cubicBezTo>
                <a:cubicBezTo>
                  <a:pt x="210984" y="170391"/>
                  <a:pt x="214900" y="170391"/>
                  <a:pt x="217510" y="169068"/>
                </a:cubicBezTo>
                <a:cubicBezTo>
                  <a:pt x="221426" y="177006"/>
                  <a:pt x="220121" y="187589"/>
                  <a:pt x="213594" y="196850"/>
                </a:cubicBezTo>
                <a:cubicBezTo>
                  <a:pt x="208373" y="206110"/>
                  <a:pt x="199236" y="212725"/>
                  <a:pt x="190099" y="212725"/>
                </a:cubicBezTo>
                <a:cubicBezTo>
                  <a:pt x="187488" y="212725"/>
                  <a:pt x="184878" y="211402"/>
                  <a:pt x="182267" y="210079"/>
                </a:cubicBezTo>
                <a:cubicBezTo>
                  <a:pt x="177046" y="207433"/>
                  <a:pt x="169214" y="198173"/>
                  <a:pt x="163993" y="187589"/>
                </a:cubicBezTo>
                <a:cubicBezTo>
                  <a:pt x="163993" y="187589"/>
                  <a:pt x="162688" y="187589"/>
                  <a:pt x="162688" y="187589"/>
                </a:cubicBezTo>
                <a:cubicBezTo>
                  <a:pt x="174436" y="184943"/>
                  <a:pt x="182267" y="175683"/>
                  <a:pt x="182267" y="163777"/>
                </a:cubicBezTo>
                <a:cubicBezTo>
                  <a:pt x="182267" y="163777"/>
                  <a:pt x="182267" y="162454"/>
                  <a:pt x="182267" y="162454"/>
                </a:cubicBezTo>
                <a:cubicBezTo>
                  <a:pt x="183573" y="161131"/>
                  <a:pt x="184878" y="159808"/>
                  <a:pt x="184878" y="157162"/>
                </a:cubicBezTo>
                <a:close/>
                <a:moveTo>
                  <a:pt x="133680" y="152400"/>
                </a:moveTo>
                <a:cubicBezTo>
                  <a:pt x="134979" y="154998"/>
                  <a:pt x="134979" y="156297"/>
                  <a:pt x="136278" y="157595"/>
                </a:cubicBezTo>
                <a:cubicBezTo>
                  <a:pt x="136278" y="160193"/>
                  <a:pt x="134979" y="161492"/>
                  <a:pt x="134979" y="164090"/>
                </a:cubicBezTo>
                <a:cubicBezTo>
                  <a:pt x="134979" y="174481"/>
                  <a:pt x="142772" y="183573"/>
                  <a:pt x="151864" y="186170"/>
                </a:cubicBezTo>
                <a:cubicBezTo>
                  <a:pt x="151864" y="187469"/>
                  <a:pt x="151864" y="187469"/>
                  <a:pt x="153163" y="188768"/>
                </a:cubicBezTo>
                <a:cubicBezTo>
                  <a:pt x="146669" y="197860"/>
                  <a:pt x="138876" y="204355"/>
                  <a:pt x="134979" y="206952"/>
                </a:cubicBezTo>
                <a:cubicBezTo>
                  <a:pt x="132381" y="208251"/>
                  <a:pt x="129783" y="209550"/>
                  <a:pt x="127186" y="209550"/>
                </a:cubicBezTo>
                <a:cubicBezTo>
                  <a:pt x="118094" y="209550"/>
                  <a:pt x="109002" y="201757"/>
                  <a:pt x="103806" y="192665"/>
                </a:cubicBezTo>
                <a:cubicBezTo>
                  <a:pt x="96013" y="178377"/>
                  <a:pt x="98611" y="162791"/>
                  <a:pt x="107703" y="157595"/>
                </a:cubicBezTo>
                <a:cubicBezTo>
                  <a:pt x="112898" y="154998"/>
                  <a:pt x="121990" y="152400"/>
                  <a:pt x="133680" y="152400"/>
                </a:cubicBezTo>
                <a:close/>
                <a:moveTo>
                  <a:pt x="159513" y="150812"/>
                </a:moveTo>
                <a:cubicBezTo>
                  <a:pt x="167404" y="150812"/>
                  <a:pt x="173801" y="156853"/>
                  <a:pt x="173801" y="164306"/>
                </a:cubicBezTo>
                <a:cubicBezTo>
                  <a:pt x="173801" y="171759"/>
                  <a:pt x="167404" y="177800"/>
                  <a:pt x="159513" y="177800"/>
                </a:cubicBezTo>
                <a:cubicBezTo>
                  <a:pt x="151622" y="177800"/>
                  <a:pt x="145225" y="171759"/>
                  <a:pt x="145225" y="164306"/>
                </a:cubicBezTo>
                <a:cubicBezTo>
                  <a:pt x="145225" y="156853"/>
                  <a:pt x="151622" y="150812"/>
                  <a:pt x="159513" y="150812"/>
                </a:cubicBezTo>
                <a:close/>
                <a:moveTo>
                  <a:pt x="278506" y="147637"/>
                </a:moveTo>
                <a:cubicBezTo>
                  <a:pt x="286374" y="152876"/>
                  <a:pt x="292932" y="160734"/>
                  <a:pt x="295554" y="165973"/>
                </a:cubicBezTo>
                <a:cubicBezTo>
                  <a:pt x="300800" y="176450"/>
                  <a:pt x="292932" y="190857"/>
                  <a:pt x="278506" y="196096"/>
                </a:cubicBezTo>
                <a:cubicBezTo>
                  <a:pt x="273260" y="198715"/>
                  <a:pt x="268015" y="200025"/>
                  <a:pt x="264080" y="200025"/>
                </a:cubicBezTo>
                <a:cubicBezTo>
                  <a:pt x="254901" y="200025"/>
                  <a:pt x="247032" y="196096"/>
                  <a:pt x="244409" y="189547"/>
                </a:cubicBezTo>
                <a:cubicBezTo>
                  <a:pt x="241786" y="182999"/>
                  <a:pt x="240475" y="172521"/>
                  <a:pt x="240475" y="162044"/>
                </a:cubicBezTo>
                <a:cubicBezTo>
                  <a:pt x="241786" y="160734"/>
                  <a:pt x="243098" y="160734"/>
                  <a:pt x="243098" y="160734"/>
                </a:cubicBezTo>
                <a:cubicBezTo>
                  <a:pt x="245721" y="160734"/>
                  <a:pt x="248343" y="162044"/>
                  <a:pt x="250966" y="162044"/>
                </a:cubicBezTo>
                <a:cubicBezTo>
                  <a:pt x="258835" y="162044"/>
                  <a:pt x="265392" y="158115"/>
                  <a:pt x="270638" y="151566"/>
                </a:cubicBezTo>
                <a:cubicBezTo>
                  <a:pt x="270638" y="150256"/>
                  <a:pt x="270638" y="150256"/>
                  <a:pt x="270638" y="150256"/>
                </a:cubicBezTo>
                <a:cubicBezTo>
                  <a:pt x="273260" y="148947"/>
                  <a:pt x="275883" y="147637"/>
                  <a:pt x="278506" y="147637"/>
                </a:cubicBezTo>
                <a:close/>
                <a:moveTo>
                  <a:pt x="251588" y="123825"/>
                </a:moveTo>
                <a:cubicBezTo>
                  <a:pt x="254234" y="123825"/>
                  <a:pt x="256880" y="125186"/>
                  <a:pt x="259526" y="126546"/>
                </a:cubicBezTo>
                <a:cubicBezTo>
                  <a:pt x="264817" y="130629"/>
                  <a:pt x="267463" y="140154"/>
                  <a:pt x="262171" y="146957"/>
                </a:cubicBezTo>
                <a:cubicBezTo>
                  <a:pt x="260848" y="151039"/>
                  <a:pt x="255557" y="152400"/>
                  <a:pt x="251588" y="152400"/>
                </a:cubicBezTo>
                <a:cubicBezTo>
                  <a:pt x="248942" y="152400"/>
                  <a:pt x="246296" y="152400"/>
                  <a:pt x="243651" y="149679"/>
                </a:cubicBezTo>
                <a:cubicBezTo>
                  <a:pt x="237036" y="145596"/>
                  <a:pt x="235713" y="137432"/>
                  <a:pt x="239682" y="130629"/>
                </a:cubicBezTo>
                <a:cubicBezTo>
                  <a:pt x="242328" y="126546"/>
                  <a:pt x="246296" y="123825"/>
                  <a:pt x="251588" y="123825"/>
                </a:cubicBezTo>
                <a:close/>
                <a:moveTo>
                  <a:pt x="88149" y="122237"/>
                </a:moveTo>
                <a:cubicBezTo>
                  <a:pt x="90807" y="122237"/>
                  <a:pt x="92136" y="122237"/>
                  <a:pt x="93465" y="123516"/>
                </a:cubicBezTo>
                <a:cubicBezTo>
                  <a:pt x="94794" y="124795"/>
                  <a:pt x="96123" y="127352"/>
                  <a:pt x="97452" y="128631"/>
                </a:cubicBezTo>
                <a:cubicBezTo>
                  <a:pt x="102769" y="132468"/>
                  <a:pt x="108085" y="135025"/>
                  <a:pt x="114730" y="135025"/>
                </a:cubicBezTo>
                <a:cubicBezTo>
                  <a:pt x="118718" y="135025"/>
                  <a:pt x="122705" y="133746"/>
                  <a:pt x="126692" y="132468"/>
                </a:cubicBezTo>
                <a:cubicBezTo>
                  <a:pt x="126692" y="135025"/>
                  <a:pt x="128021" y="138862"/>
                  <a:pt x="129350" y="142698"/>
                </a:cubicBezTo>
                <a:cubicBezTo>
                  <a:pt x="120047" y="143977"/>
                  <a:pt x="109414" y="145256"/>
                  <a:pt x="104098" y="149092"/>
                </a:cubicBezTo>
                <a:cubicBezTo>
                  <a:pt x="96123" y="152929"/>
                  <a:pt x="92136" y="159323"/>
                  <a:pt x="90807" y="168275"/>
                </a:cubicBezTo>
                <a:cubicBezTo>
                  <a:pt x="85491" y="165717"/>
                  <a:pt x="80174" y="161881"/>
                  <a:pt x="77516" y="158044"/>
                </a:cubicBezTo>
                <a:cubicBezTo>
                  <a:pt x="73529" y="152929"/>
                  <a:pt x="72200" y="147814"/>
                  <a:pt x="73529" y="142698"/>
                </a:cubicBezTo>
                <a:cubicBezTo>
                  <a:pt x="74858" y="137583"/>
                  <a:pt x="81504" y="128631"/>
                  <a:pt x="88149" y="122237"/>
                </a:cubicBezTo>
                <a:close/>
                <a:moveTo>
                  <a:pt x="313437" y="119062"/>
                </a:moveTo>
                <a:cubicBezTo>
                  <a:pt x="314770" y="120385"/>
                  <a:pt x="316104" y="123031"/>
                  <a:pt x="317437" y="124354"/>
                </a:cubicBezTo>
                <a:cubicBezTo>
                  <a:pt x="320104" y="130968"/>
                  <a:pt x="321438" y="138906"/>
                  <a:pt x="318771" y="146843"/>
                </a:cubicBezTo>
                <a:cubicBezTo>
                  <a:pt x="317437" y="154781"/>
                  <a:pt x="312103" y="162718"/>
                  <a:pt x="306769" y="166687"/>
                </a:cubicBezTo>
                <a:cubicBezTo>
                  <a:pt x="305436" y="165364"/>
                  <a:pt x="305436" y="164041"/>
                  <a:pt x="305436" y="162718"/>
                </a:cubicBezTo>
                <a:cubicBezTo>
                  <a:pt x="302769" y="157427"/>
                  <a:pt x="296101" y="149489"/>
                  <a:pt x="288100" y="142874"/>
                </a:cubicBezTo>
                <a:cubicBezTo>
                  <a:pt x="297435" y="137583"/>
                  <a:pt x="305436" y="130968"/>
                  <a:pt x="309436" y="126999"/>
                </a:cubicBezTo>
                <a:cubicBezTo>
                  <a:pt x="310770" y="124354"/>
                  <a:pt x="312103" y="121708"/>
                  <a:pt x="313437" y="119062"/>
                </a:cubicBezTo>
                <a:close/>
                <a:moveTo>
                  <a:pt x="210563" y="104775"/>
                </a:moveTo>
                <a:cubicBezTo>
                  <a:pt x="211900" y="104775"/>
                  <a:pt x="211900" y="104775"/>
                  <a:pt x="213237" y="104775"/>
                </a:cubicBezTo>
                <a:cubicBezTo>
                  <a:pt x="218584" y="104775"/>
                  <a:pt x="227942" y="108651"/>
                  <a:pt x="237300" y="115112"/>
                </a:cubicBezTo>
                <a:cubicBezTo>
                  <a:pt x="237300" y="116404"/>
                  <a:pt x="237300" y="118989"/>
                  <a:pt x="237300" y="120281"/>
                </a:cubicBezTo>
                <a:cubicBezTo>
                  <a:pt x="234626" y="121573"/>
                  <a:pt x="233289" y="122865"/>
                  <a:pt x="231953" y="125450"/>
                </a:cubicBezTo>
                <a:cubicBezTo>
                  <a:pt x="226605" y="133203"/>
                  <a:pt x="226605" y="144832"/>
                  <a:pt x="233289" y="152585"/>
                </a:cubicBezTo>
                <a:cubicBezTo>
                  <a:pt x="233289" y="153877"/>
                  <a:pt x="233289" y="153877"/>
                  <a:pt x="233289" y="155169"/>
                </a:cubicBezTo>
                <a:cubicBezTo>
                  <a:pt x="223932" y="157754"/>
                  <a:pt x="214574" y="160338"/>
                  <a:pt x="209226" y="160338"/>
                </a:cubicBezTo>
                <a:cubicBezTo>
                  <a:pt x="207889" y="160338"/>
                  <a:pt x="207889" y="160338"/>
                  <a:pt x="206553" y="160338"/>
                </a:cubicBezTo>
                <a:cubicBezTo>
                  <a:pt x="194521" y="159046"/>
                  <a:pt x="186500" y="144832"/>
                  <a:pt x="189174" y="130618"/>
                </a:cubicBezTo>
                <a:cubicBezTo>
                  <a:pt x="190511" y="115112"/>
                  <a:pt x="199868" y="104775"/>
                  <a:pt x="210563" y="104775"/>
                </a:cubicBezTo>
                <a:close/>
                <a:moveTo>
                  <a:pt x="161467" y="98425"/>
                </a:moveTo>
                <a:cubicBezTo>
                  <a:pt x="161467" y="98425"/>
                  <a:pt x="161467" y="98425"/>
                  <a:pt x="162769" y="98425"/>
                </a:cubicBezTo>
                <a:cubicBezTo>
                  <a:pt x="170585" y="98425"/>
                  <a:pt x="177098" y="101112"/>
                  <a:pt x="182308" y="106485"/>
                </a:cubicBezTo>
                <a:cubicBezTo>
                  <a:pt x="183610" y="106485"/>
                  <a:pt x="184913" y="107828"/>
                  <a:pt x="184913" y="109171"/>
                </a:cubicBezTo>
                <a:cubicBezTo>
                  <a:pt x="182308" y="114544"/>
                  <a:pt x="179703" y="121261"/>
                  <a:pt x="178400" y="129320"/>
                </a:cubicBezTo>
                <a:cubicBezTo>
                  <a:pt x="178400" y="136037"/>
                  <a:pt x="178400" y="141410"/>
                  <a:pt x="181005" y="148126"/>
                </a:cubicBezTo>
                <a:cubicBezTo>
                  <a:pt x="179703" y="149470"/>
                  <a:pt x="179703" y="149470"/>
                  <a:pt x="178400" y="150813"/>
                </a:cubicBezTo>
                <a:cubicBezTo>
                  <a:pt x="174492" y="145440"/>
                  <a:pt x="166677" y="140067"/>
                  <a:pt x="158862" y="140067"/>
                </a:cubicBezTo>
                <a:cubicBezTo>
                  <a:pt x="152349" y="140067"/>
                  <a:pt x="147139" y="142753"/>
                  <a:pt x="141928" y="148126"/>
                </a:cubicBezTo>
                <a:cubicBezTo>
                  <a:pt x="136718" y="137380"/>
                  <a:pt x="134113" y="126634"/>
                  <a:pt x="134113" y="118574"/>
                </a:cubicBezTo>
                <a:cubicBezTo>
                  <a:pt x="134113" y="107828"/>
                  <a:pt x="145836" y="98425"/>
                  <a:pt x="161467" y="98425"/>
                </a:cubicBezTo>
                <a:close/>
                <a:moveTo>
                  <a:pt x="114269" y="98425"/>
                </a:moveTo>
                <a:cubicBezTo>
                  <a:pt x="116968" y="98425"/>
                  <a:pt x="119667" y="98425"/>
                  <a:pt x="121016" y="99710"/>
                </a:cubicBezTo>
                <a:cubicBezTo>
                  <a:pt x="123715" y="102280"/>
                  <a:pt x="125064" y="104851"/>
                  <a:pt x="127763" y="107421"/>
                </a:cubicBezTo>
                <a:cubicBezTo>
                  <a:pt x="125064" y="111276"/>
                  <a:pt x="123715" y="115132"/>
                  <a:pt x="123715" y="118987"/>
                </a:cubicBezTo>
                <a:cubicBezTo>
                  <a:pt x="123715" y="120272"/>
                  <a:pt x="123715" y="120272"/>
                  <a:pt x="123715" y="121558"/>
                </a:cubicBezTo>
                <a:cubicBezTo>
                  <a:pt x="121016" y="124128"/>
                  <a:pt x="118317" y="125413"/>
                  <a:pt x="114269" y="125413"/>
                </a:cubicBezTo>
                <a:cubicBezTo>
                  <a:pt x="110221" y="125413"/>
                  <a:pt x="107522" y="124128"/>
                  <a:pt x="104823" y="121558"/>
                </a:cubicBezTo>
                <a:cubicBezTo>
                  <a:pt x="102124" y="118987"/>
                  <a:pt x="100775" y="115132"/>
                  <a:pt x="100775" y="111276"/>
                </a:cubicBezTo>
                <a:cubicBezTo>
                  <a:pt x="100775" y="107421"/>
                  <a:pt x="102124" y="104851"/>
                  <a:pt x="104823" y="102280"/>
                </a:cubicBezTo>
                <a:cubicBezTo>
                  <a:pt x="107522" y="99710"/>
                  <a:pt x="110221" y="98425"/>
                  <a:pt x="114269" y="98425"/>
                </a:cubicBezTo>
                <a:close/>
                <a:moveTo>
                  <a:pt x="270709" y="80962"/>
                </a:moveTo>
                <a:cubicBezTo>
                  <a:pt x="277411" y="80962"/>
                  <a:pt x="284114" y="83560"/>
                  <a:pt x="290817" y="87456"/>
                </a:cubicBezTo>
                <a:cubicBezTo>
                  <a:pt x="296179" y="91353"/>
                  <a:pt x="301541" y="97847"/>
                  <a:pt x="302882" y="104342"/>
                </a:cubicBezTo>
                <a:cubicBezTo>
                  <a:pt x="305563" y="110836"/>
                  <a:pt x="304222" y="116031"/>
                  <a:pt x="301541" y="119928"/>
                </a:cubicBezTo>
                <a:cubicBezTo>
                  <a:pt x="297520" y="126422"/>
                  <a:pt x="285455" y="134215"/>
                  <a:pt x="274730" y="138112"/>
                </a:cubicBezTo>
                <a:cubicBezTo>
                  <a:pt x="274730" y="130319"/>
                  <a:pt x="270709" y="123824"/>
                  <a:pt x="264006" y="118629"/>
                </a:cubicBezTo>
                <a:cubicBezTo>
                  <a:pt x="259984" y="116031"/>
                  <a:pt x="254622" y="114732"/>
                  <a:pt x="250600" y="114732"/>
                </a:cubicBezTo>
                <a:cubicBezTo>
                  <a:pt x="249260" y="114732"/>
                  <a:pt x="246579" y="114732"/>
                  <a:pt x="245238" y="114732"/>
                </a:cubicBezTo>
                <a:cubicBezTo>
                  <a:pt x="246579" y="110836"/>
                  <a:pt x="246579" y="106939"/>
                  <a:pt x="247919" y="103043"/>
                </a:cubicBezTo>
                <a:cubicBezTo>
                  <a:pt x="250600" y="97847"/>
                  <a:pt x="253281" y="92652"/>
                  <a:pt x="254622" y="87456"/>
                </a:cubicBezTo>
                <a:cubicBezTo>
                  <a:pt x="257303" y="83560"/>
                  <a:pt x="264006" y="80962"/>
                  <a:pt x="270709" y="80962"/>
                </a:cubicBezTo>
                <a:close/>
                <a:moveTo>
                  <a:pt x="212934" y="55562"/>
                </a:moveTo>
                <a:cubicBezTo>
                  <a:pt x="223271" y="56885"/>
                  <a:pt x="232316" y="59531"/>
                  <a:pt x="237485" y="62177"/>
                </a:cubicBezTo>
                <a:cubicBezTo>
                  <a:pt x="241362" y="64822"/>
                  <a:pt x="245238" y="70114"/>
                  <a:pt x="245238" y="76729"/>
                </a:cubicBezTo>
                <a:cubicBezTo>
                  <a:pt x="245238" y="83343"/>
                  <a:pt x="245238" y="88635"/>
                  <a:pt x="236193" y="103187"/>
                </a:cubicBezTo>
                <a:cubicBezTo>
                  <a:pt x="228440" y="99218"/>
                  <a:pt x="219395" y="95249"/>
                  <a:pt x="212934" y="95249"/>
                </a:cubicBezTo>
                <a:cubicBezTo>
                  <a:pt x="212934" y="93927"/>
                  <a:pt x="211642" y="93927"/>
                  <a:pt x="210350" y="93927"/>
                </a:cubicBezTo>
                <a:cubicBezTo>
                  <a:pt x="205181" y="93927"/>
                  <a:pt x="201304" y="96572"/>
                  <a:pt x="196136" y="99218"/>
                </a:cubicBezTo>
                <a:cubicBezTo>
                  <a:pt x="193551" y="96572"/>
                  <a:pt x="192259" y="92604"/>
                  <a:pt x="189675" y="88635"/>
                </a:cubicBezTo>
                <a:cubicBezTo>
                  <a:pt x="189675" y="88635"/>
                  <a:pt x="189675" y="88635"/>
                  <a:pt x="189675" y="87312"/>
                </a:cubicBezTo>
                <a:cubicBezTo>
                  <a:pt x="200012" y="85989"/>
                  <a:pt x="207765" y="76729"/>
                  <a:pt x="207765" y="64822"/>
                </a:cubicBezTo>
                <a:cubicBezTo>
                  <a:pt x="207765" y="63499"/>
                  <a:pt x="207765" y="63499"/>
                  <a:pt x="207765" y="62177"/>
                </a:cubicBezTo>
                <a:cubicBezTo>
                  <a:pt x="210350" y="60854"/>
                  <a:pt x="211642" y="58208"/>
                  <a:pt x="212934" y="55562"/>
                </a:cubicBezTo>
                <a:close/>
                <a:moveTo>
                  <a:pt x="93271" y="53975"/>
                </a:moveTo>
                <a:cubicBezTo>
                  <a:pt x="97167" y="53975"/>
                  <a:pt x="102363" y="53975"/>
                  <a:pt x="106259" y="57980"/>
                </a:cubicBezTo>
                <a:cubicBezTo>
                  <a:pt x="108857" y="61985"/>
                  <a:pt x="112753" y="67325"/>
                  <a:pt x="114052" y="75334"/>
                </a:cubicBezTo>
                <a:cubicBezTo>
                  <a:pt x="114052" y="79339"/>
                  <a:pt x="115351" y="83344"/>
                  <a:pt x="116650" y="87349"/>
                </a:cubicBezTo>
                <a:cubicBezTo>
                  <a:pt x="115351" y="87349"/>
                  <a:pt x="115351" y="87349"/>
                  <a:pt x="114052" y="87349"/>
                </a:cubicBezTo>
                <a:cubicBezTo>
                  <a:pt x="107558" y="87349"/>
                  <a:pt x="102363" y="90019"/>
                  <a:pt x="97167" y="95359"/>
                </a:cubicBezTo>
                <a:cubicBezTo>
                  <a:pt x="93271" y="99363"/>
                  <a:pt x="90673" y="104703"/>
                  <a:pt x="90673" y="111378"/>
                </a:cubicBezTo>
                <a:cubicBezTo>
                  <a:pt x="90673" y="111378"/>
                  <a:pt x="90673" y="111378"/>
                  <a:pt x="90673" y="112713"/>
                </a:cubicBezTo>
                <a:cubicBezTo>
                  <a:pt x="80282" y="108708"/>
                  <a:pt x="69891" y="103368"/>
                  <a:pt x="64695" y="98028"/>
                </a:cubicBezTo>
                <a:cubicBezTo>
                  <a:pt x="62098" y="94024"/>
                  <a:pt x="59500" y="88684"/>
                  <a:pt x="60799" y="82009"/>
                </a:cubicBezTo>
                <a:cubicBezTo>
                  <a:pt x="62098" y="75334"/>
                  <a:pt x="65994" y="68659"/>
                  <a:pt x="71190" y="63320"/>
                </a:cubicBezTo>
                <a:cubicBezTo>
                  <a:pt x="77684" y="56645"/>
                  <a:pt x="85477" y="53975"/>
                  <a:pt x="93271" y="53975"/>
                </a:cubicBezTo>
                <a:close/>
                <a:moveTo>
                  <a:pt x="159044" y="52387"/>
                </a:moveTo>
                <a:cubicBezTo>
                  <a:pt x="160379" y="53702"/>
                  <a:pt x="161714" y="56333"/>
                  <a:pt x="161714" y="57648"/>
                </a:cubicBezTo>
                <a:cubicBezTo>
                  <a:pt x="161714" y="58964"/>
                  <a:pt x="161714" y="61595"/>
                  <a:pt x="161714" y="64225"/>
                </a:cubicBezTo>
                <a:cubicBezTo>
                  <a:pt x="161714" y="74748"/>
                  <a:pt x="168388" y="83956"/>
                  <a:pt x="177733" y="86587"/>
                </a:cubicBezTo>
                <a:cubicBezTo>
                  <a:pt x="179068" y="89217"/>
                  <a:pt x="180403" y="90533"/>
                  <a:pt x="181738" y="93163"/>
                </a:cubicBezTo>
                <a:cubicBezTo>
                  <a:pt x="176398" y="90533"/>
                  <a:pt x="169723" y="89217"/>
                  <a:pt x="163049" y="89217"/>
                </a:cubicBezTo>
                <a:cubicBezTo>
                  <a:pt x="151034" y="89217"/>
                  <a:pt x="140354" y="93163"/>
                  <a:pt x="133680" y="98425"/>
                </a:cubicBezTo>
                <a:cubicBezTo>
                  <a:pt x="131010" y="97110"/>
                  <a:pt x="129675" y="94479"/>
                  <a:pt x="128340" y="91848"/>
                </a:cubicBezTo>
                <a:cubicBezTo>
                  <a:pt x="124335" y="85271"/>
                  <a:pt x="123000" y="77379"/>
                  <a:pt x="124335" y="70802"/>
                </a:cubicBezTo>
                <a:cubicBezTo>
                  <a:pt x="125670" y="65541"/>
                  <a:pt x="128340" y="60279"/>
                  <a:pt x="133680" y="57648"/>
                </a:cubicBezTo>
                <a:cubicBezTo>
                  <a:pt x="137685" y="55018"/>
                  <a:pt x="148364" y="52387"/>
                  <a:pt x="159044" y="52387"/>
                </a:cubicBezTo>
                <a:close/>
                <a:moveTo>
                  <a:pt x="184913" y="50800"/>
                </a:moveTo>
                <a:cubicBezTo>
                  <a:pt x="192804" y="50800"/>
                  <a:pt x="199201" y="56841"/>
                  <a:pt x="199201" y="64294"/>
                </a:cubicBezTo>
                <a:cubicBezTo>
                  <a:pt x="199201" y="71747"/>
                  <a:pt x="192804" y="77788"/>
                  <a:pt x="184913" y="77788"/>
                </a:cubicBezTo>
                <a:cubicBezTo>
                  <a:pt x="177022" y="77788"/>
                  <a:pt x="170625" y="71747"/>
                  <a:pt x="170625" y="64294"/>
                </a:cubicBezTo>
                <a:cubicBezTo>
                  <a:pt x="170625" y="56841"/>
                  <a:pt x="177022" y="50800"/>
                  <a:pt x="184913" y="50800"/>
                </a:cubicBezTo>
                <a:close/>
                <a:moveTo>
                  <a:pt x="269936" y="25400"/>
                </a:moveTo>
                <a:cubicBezTo>
                  <a:pt x="275252" y="25400"/>
                  <a:pt x="281898" y="28074"/>
                  <a:pt x="287214" y="30747"/>
                </a:cubicBezTo>
                <a:cubicBezTo>
                  <a:pt x="300505" y="38768"/>
                  <a:pt x="307150" y="53474"/>
                  <a:pt x="301834" y="64168"/>
                </a:cubicBezTo>
                <a:cubicBezTo>
                  <a:pt x="299176" y="66842"/>
                  <a:pt x="295188" y="72189"/>
                  <a:pt x="289872" y="76200"/>
                </a:cubicBezTo>
                <a:cubicBezTo>
                  <a:pt x="283227" y="73526"/>
                  <a:pt x="276581" y="70853"/>
                  <a:pt x="271265" y="70853"/>
                </a:cubicBezTo>
                <a:cubicBezTo>
                  <a:pt x="264620" y="70853"/>
                  <a:pt x="259304" y="72189"/>
                  <a:pt x="255316" y="74863"/>
                </a:cubicBezTo>
                <a:cubicBezTo>
                  <a:pt x="255316" y="69516"/>
                  <a:pt x="252658" y="65505"/>
                  <a:pt x="250000" y="61495"/>
                </a:cubicBezTo>
                <a:cubicBezTo>
                  <a:pt x="256645" y="52137"/>
                  <a:pt x="263291" y="41442"/>
                  <a:pt x="264620" y="34758"/>
                </a:cubicBezTo>
                <a:cubicBezTo>
                  <a:pt x="264620" y="32084"/>
                  <a:pt x="264620" y="29410"/>
                  <a:pt x="264620" y="26737"/>
                </a:cubicBezTo>
                <a:cubicBezTo>
                  <a:pt x="265949" y="26737"/>
                  <a:pt x="267278" y="25400"/>
                  <a:pt x="269936" y="25400"/>
                </a:cubicBezTo>
                <a:close/>
                <a:moveTo>
                  <a:pt x="133485" y="12700"/>
                </a:moveTo>
                <a:cubicBezTo>
                  <a:pt x="140130" y="12700"/>
                  <a:pt x="145447" y="15274"/>
                  <a:pt x="149434" y="17849"/>
                </a:cubicBezTo>
                <a:cubicBezTo>
                  <a:pt x="149434" y="19136"/>
                  <a:pt x="149434" y="19136"/>
                  <a:pt x="149434" y="20423"/>
                </a:cubicBezTo>
                <a:cubicBezTo>
                  <a:pt x="149434" y="25572"/>
                  <a:pt x="150763" y="34582"/>
                  <a:pt x="154750" y="43592"/>
                </a:cubicBezTo>
                <a:cubicBezTo>
                  <a:pt x="144117" y="43592"/>
                  <a:pt x="134814" y="46166"/>
                  <a:pt x="128169" y="48741"/>
                </a:cubicBezTo>
                <a:cubicBezTo>
                  <a:pt x="124181" y="51315"/>
                  <a:pt x="120194" y="55176"/>
                  <a:pt x="117536" y="60325"/>
                </a:cubicBezTo>
                <a:cubicBezTo>
                  <a:pt x="116207" y="56463"/>
                  <a:pt x="113549" y="53889"/>
                  <a:pt x="112220" y="51315"/>
                </a:cubicBezTo>
                <a:cubicBezTo>
                  <a:pt x="109562" y="48741"/>
                  <a:pt x="105574" y="46166"/>
                  <a:pt x="101587" y="44879"/>
                </a:cubicBezTo>
                <a:cubicBezTo>
                  <a:pt x="101587" y="44879"/>
                  <a:pt x="101587" y="43592"/>
                  <a:pt x="100258" y="43592"/>
                </a:cubicBezTo>
                <a:cubicBezTo>
                  <a:pt x="97600" y="32007"/>
                  <a:pt x="105574" y="20423"/>
                  <a:pt x="121523" y="15274"/>
                </a:cubicBezTo>
                <a:cubicBezTo>
                  <a:pt x="125510" y="13987"/>
                  <a:pt x="129498" y="12700"/>
                  <a:pt x="133485" y="12700"/>
                </a:cubicBezTo>
                <a:close/>
                <a:moveTo>
                  <a:pt x="223466" y="6350"/>
                </a:moveTo>
                <a:cubicBezTo>
                  <a:pt x="226074" y="6350"/>
                  <a:pt x="228682" y="7637"/>
                  <a:pt x="229986" y="7637"/>
                </a:cubicBezTo>
                <a:cubicBezTo>
                  <a:pt x="237811" y="8924"/>
                  <a:pt x="244331" y="12786"/>
                  <a:pt x="249547" y="17934"/>
                </a:cubicBezTo>
                <a:cubicBezTo>
                  <a:pt x="253459" y="21796"/>
                  <a:pt x="254763" y="28232"/>
                  <a:pt x="254763" y="32093"/>
                </a:cubicBezTo>
                <a:cubicBezTo>
                  <a:pt x="253459" y="38529"/>
                  <a:pt x="248243" y="46252"/>
                  <a:pt x="243027" y="53975"/>
                </a:cubicBezTo>
                <a:cubicBezTo>
                  <a:pt x="236507" y="50113"/>
                  <a:pt x="227378" y="47539"/>
                  <a:pt x="218250" y="46252"/>
                </a:cubicBezTo>
                <a:cubicBezTo>
                  <a:pt x="222162" y="38529"/>
                  <a:pt x="224770" y="29519"/>
                  <a:pt x="226074" y="23083"/>
                </a:cubicBezTo>
                <a:cubicBezTo>
                  <a:pt x="226074" y="16647"/>
                  <a:pt x="223466" y="11499"/>
                  <a:pt x="220858" y="7637"/>
                </a:cubicBezTo>
                <a:cubicBezTo>
                  <a:pt x="220858" y="6350"/>
                  <a:pt x="222162" y="6350"/>
                  <a:pt x="223466" y="6350"/>
                </a:cubicBezTo>
                <a:close/>
                <a:moveTo>
                  <a:pt x="186648" y="0"/>
                </a:moveTo>
                <a:cubicBezTo>
                  <a:pt x="187941" y="0"/>
                  <a:pt x="187941" y="0"/>
                  <a:pt x="187941" y="0"/>
                </a:cubicBezTo>
                <a:cubicBezTo>
                  <a:pt x="195694" y="0"/>
                  <a:pt x="203447" y="2687"/>
                  <a:pt x="208615" y="6716"/>
                </a:cubicBezTo>
                <a:cubicBezTo>
                  <a:pt x="212492" y="10746"/>
                  <a:pt x="215076" y="16119"/>
                  <a:pt x="215076" y="21492"/>
                </a:cubicBezTo>
                <a:cubicBezTo>
                  <a:pt x="215076" y="29552"/>
                  <a:pt x="209907" y="42985"/>
                  <a:pt x="203447" y="52388"/>
                </a:cubicBezTo>
                <a:cubicBezTo>
                  <a:pt x="199570" y="45672"/>
                  <a:pt x="193109" y="41642"/>
                  <a:pt x="185356" y="41642"/>
                </a:cubicBezTo>
                <a:cubicBezTo>
                  <a:pt x="177603" y="41642"/>
                  <a:pt x="172435" y="44328"/>
                  <a:pt x="168558" y="49701"/>
                </a:cubicBezTo>
                <a:cubicBezTo>
                  <a:pt x="163389" y="38955"/>
                  <a:pt x="159513" y="26866"/>
                  <a:pt x="159513" y="20149"/>
                </a:cubicBezTo>
                <a:cubicBezTo>
                  <a:pt x="159513" y="9403"/>
                  <a:pt x="172435" y="0"/>
                  <a:pt x="18664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">
        <p14:doors dir="vert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99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99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9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99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  <p:bldP spid="24" grpId="0"/>
      <p:bldP spid="25" grpId="0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889922" y="1027479"/>
            <a:ext cx="205029" cy="34149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>
            <p:custDataLst>
              <p:tags r:id="rId2"/>
            </p:custDataLst>
          </p:nvPr>
        </p:nvSpPr>
        <p:spPr>
          <a:xfrm>
            <a:off x="753797" y="874598"/>
            <a:ext cx="3218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Century Schoolbook" panose="02040604050505020304" pitchFamily="18" charset="0"/>
              </a:rPr>
              <a:t> YOU ARE MY </a:t>
            </a:r>
            <a:endParaRPr lang="en-US" altLang="zh-CN" sz="24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Century Schoolbook" panose="02040604050505020304" pitchFamily="18" charset="0"/>
              </a:rPr>
              <a:t>TREASURE</a:t>
            </a:r>
            <a:endParaRPr lang="en-US" altLang="zh-CN" sz="24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0" name="KSO_Img2"/>
          <p:cNvSpPr/>
          <p:nvPr>
            <p:custDataLst>
              <p:tags r:id="rId3"/>
            </p:custDataLst>
          </p:nvPr>
        </p:nvSpPr>
        <p:spPr>
          <a:xfrm>
            <a:off x="3491854" y="2269461"/>
            <a:ext cx="2591822" cy="361234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KSO_Img1"/>
          <p:cNvSpPr/>
          <p:nvPr>
            <p:custDataLst>
              <p:tags r:id="rId5"/>
            </p:custDataLst>
          </p:nvPr>
        </p:nvSpPr>
        <p:spPr>
          <a:xfrm>
            <a:off x="683244" y="3965051"/>
            <a:ext cx="2703051" cy="1916751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" name="KSO_Img3"/>
          <p:cNvSpPr/>
          <p:nvPr>
            <p:custDataLst>
              <p:tags r:id="rId7"/>
            </p:custDataLst>
          </p:nvPr>
        </p:nvSpPr>
        <p:spPr>
          <a:xfrm>
            <a:off x="6189238" y="2259985"/>
            <a:ext cx="5308472" cy="3621816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6974" y="2389780"/>
            <a:ext cx="1840096" cy="1254432"/>
            <a:chOff x="1076974" y="2389780"/>
            <a:chExt cx="1840096" cy="1254432"/>
          </a:xfrm>
        </p:grpSpPr>
        <p:sp>
          <p:nvSpPr>
            <p:cNvPr id="35" name="文本框 34"/>
            <p:cNvSpPr txBox="1"/>
            <p:nvPr>
              <p:custDataLst>
                <p:tags r:id="rId9"/>
              </p:custDataLst>
            </p:nvPr>
          </p:nvSpPr>
          <p:spPr>
            <a:xfrm>
              <a:off x="1076974" y="2582273"/>
              <a:ext cx="1840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Papyrus" panose="03070502060502030205" pitchFamily="66" charset="0"/>
                </a:rPr>
                <a:t> My heart is with you</a:t>
              </a:r>
              <a:endParaRPr lang="en-US" altLang="zh-CN" sz="2400" dirty="0">
                <a:solidFill>
                  <a:prstClr val="white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10"/>
              </p:custDataLst>
            </p:nvPr>
          </p:nvSpPr>
          <p:spPr>
            <a:xfrm>
              <a:off x="1128782" y="2389780"/>
              <a:ext cx="1736481" cy="1254432"/>
            </a:xfrm>
            <a:prstGeom prst="rect">
              <a:avLst/>
            </a:prstGeom>
            <a:noFill/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37650" y="1685876"/>
            <a:ext cx="2669050" cy="369332"/>
            <a:chOff x="9137650" y="1685876"/>
            <a:chExt cx="2669050" cy="369332"/>
          </a:xfrm>
        </p:grpSpPr>
        <p:sp>
          <p:nvSpPr>
            <p:cNvPr id="25" name="矩形 24"/>
            <p:cNvSpPr/>
            <p:nvPr>
              <p:custDataLst>
                <p:tags r:id="rId11"/>
              </p:custDataLst>
            </p:nvPr>
          </p:nvSpPr>
          <p:spPr>
            <a:xfrm>
              <a:off x="9137650" y="1705595"/>
              <a:ext cx="344169" cy="32804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2"/>
              </p:custDataLst>
            </p:nvPr>
          </p:nvSpPr>
          <p:spPr>
            <a:xfrm>
              <a:off x="9538200" y="1685876"/>
              <a:ext cx="226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Papyrus" panose="03070502060502030205" pitchFamily="66" charset="0"/>
                </a:rPr>
                <a:t>happy every day</a:t>
              </a:r>
              <a:endParaRPr lang="zh-CN" altLang="en-US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1" name="paint-palette_65838"/>
          <p:cNvSpPr>
            <a:spLocks noChangeAspect="1"/>
          </p:cNvSpPr>
          <p:nvPr/>
        </p:nvSpPr>
        <p:spPr bwMode="auto">
          <a:xfrm>
            <a:off x="3748999" y="1111296"/>
            <a:ext cx="1245056" cy="949694"/>
          </a:xfrm>
          <a:custGeom>
            <a:avLst/>
            <a:gdLst>
              <a:gd name="connsiteX0" fmla="*/ 7793 w 330915"/>
              <a:gd name="connsiteY0" fmla="*/ 182563 h 252413"/>
              <a:gd name="connsiteX1" fmla="*/ 27765 w 330915"/>
              <a:gd name="connsiteY1" fmla="*/ 182563 h 252413"/>
              <a:gd name="connsiteX2" fmla="*/ 27765 w 330915"/>
              <a:gd name="connsiteY2" fmla="*/ 196722 h 252413"/>
              <a:gd name="connsiteX3" fmla="*/ 38417 w 330915"/>
              <a:gd name="connsiteY3" fmla="*/ 230188 h 252413"/>
              <a:gd name="connsiteX4" fmla="*/ 2468 w 330915"/>
              <a:gd name="connsiteY4" fmla="*/ 194148 h 252413"/>
              <a:gd name="connsiteX5" fmla="*/ 7793 w 330915"/>
              <a:gd name="connsiteY5" fmla="*/ 182563 h 252413"/>
              <a:gd name="connsiteX6" fmla="*/ 259079 w 330915"/>
              <a:gd name="connsiteY6" fmla="*/ 71438 h 252413"/>
              <a:gd name="connsiteX7" fmla="*/ 287654 w 330915"/>
              <a:gd name="connsiteY7" fmla="*/ 71438 h 252413"/>
              <a:gd name="connsiteX8" fmla="*/ 247967 w 330915"/>
              <a:gd name="connsiteY8" fmla="*/ 217488 h 252413"/>
              <a:gd name="connsiteX9" fmla="*/ 217804 w 330915"/>
              <a:gd name="connsiteY9" fmla="*/ 185738 h 252413"/>
              <a:gd name="connsiteX10" fmla="*/ 48205 w 330915"/>
              <a:gd name="connsiteY10" fmla="*/ 51028 h 252413"/>
              <a:gd name="connsiteX11" fmla="*/ 56149 w 330915"/>
              <a:gd name="connsiteY11" fmla="*/ 52810 h 252413"/>
              <a:gd name="connsiteX12" fmla="*/ 241617 w 330915"/>
              <a:gd name="connsiteY12" fmla="*/ 232971 h 252413"/>
              <a:gd name="connsiteX13" fmla="*/ 222162 w 330915"/>
              <a:gd name="connsiteY13" fmla="*/ 252413 h 252413"/>
              <a:gd name="connsiteX14" fmla="*/ 63931 w 330915"/>
              <a:gd name="connsiteY14" fmla="*/ 252413 h 252413"/>
              <a:gd name="connsiteX15" fmla="*/ 43179 w 330915"/>
              <a:gd name="connsiteY15" fmla="*/ 194088 h 252413"/>
              <a:gd name="connsiteX16" fmla="*/ 43179 w 330915"/>
              <a:gd name="connsiteY16" fmla="*/ 57994 h 252413"/>
              <a:gd name="connsiteX17" fmla="*/ 48205 w 330915"/>
              <a:gd name="connsiteY17" fmla="*/ 51028 h 252413"/>
              <a:gd name="connsiteX18" fmla="*/ 113325 w 330915"/>
              <a:gd name="connsiteY18" fmla="*/ 6579 h 252413"/>
              <a:gd name="connsiteX19" fmla="*/ 121320 w 330915"/>
              <a:gd name="connsiteY19" fmla="*/ 8362 h 252413"/>
              <a:gd name="connsiteX20" fmla="*/ 225742 w 330915"/>
              <a:gd name="connsiteY20" fmla="*/ 113392 h 252413"/>
              <a:gd name="connsiteX21" fmla="*/ 204858 w 330915"/>
              <a:gd name="connsiteY21" fmla="*/ 173038 h 252413"/>
              <a:gd name="connsiteX22" fmla="*/ 108267 w 330915"/>
              <a:gd name="connsiteY22" fmla="*/ 79678 h 252413"/>
              <a:gd name="connsiteX23" fmla="*/ 108267 w 330915"/>
              <a:gd name="connsiteY23" fmla="*/ 13549 h 252413"/>
              <a:gd name="connsiteX24" fmla="*/ 113325 w 330915"/>
              <a:gd name="connsiteY24" fmla="*/ 6579 h 252413"/>
              <a:gd name="connsiteX25" fmla="*/ 284538 w 330915"/>
              <a:gd name="connsiteY25" fmla="*/ 0 h 252413"/>
              <a:gd name="connsiteX26" fmla="*/ 328518 w 330915"/>
              <a:gd name="connsiteY26" fmla="*/ 43934 h 252413"/>
              <a:gd name="connsiteX27" fmla="*/ 323344 w 330915"/>
              <a:gd name="connsiteY27" fmla="*/ 55563 h 252413"/>
              <a:gd name="connsiteX28" fmla="*/ 263842 w 330915"/>
              <a:gd name="connsiteY28" fmla="*/ 55563 h 252413"/>
              <a:gd name="connsiteX29" fmla="*/ 284538 w 330915"/>
              <a:gd name="connsiteY29" fmla="*/ 0 h 25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0915" h="252413">
                <a:moveTo>
                  <a:pt x="7793" y="182563"/>
                </a:moveTo>
                <a:cubicBezTo>
                  <a:pt x="7793" y="182563"/>
                  <a:pt x="7793" y="182563"/>
                  <a:pt x="27765" y="182563"/>
                </a:cubicBezTo>
                <a:cubicBezTo>
                  <a:pt x="27765" y="182563"/>
                  <a:pt x="27765" y="182563"/>
                  <a:pt x="27765" y="196722"/>
                </a:cubicBezTo>
                <a:lnTo>
                  <a:pt x="38417" y="230188"/>
                </a:lnTo>
                <a:cubicBezTo>
                  <a:pt x="38417" y="230188"/>
                  <a:pt x="38417" y="230188"/>
                  <a:pt x="2468" y="194148"/>
                </a:cubicBezTo>
                <a:cubicBezTo>
                  <a:pt x="-2858" y="190286"/>
                  <a:pt x="1136" y="182563"/>
                  <a:pt x="7793" y="182563"/>
                </a:cubicBezTo>
                <a:close/>
                <a:moveTo>
                  <a:pt x="259079" y="71438"/>
                </a:moveTo>
                <a:lnTo>
                  <a:pt x="287654" y="71438"/>
                </a:lnTo>
                <a:lnTo>
                  <a:pt x="247967" y="217488"/>
                </a:lnTo>
                <a:lnTo>
                  <a:pt x="217804" y="185738"/>
                </a:lnTo>
                <a:close/>
                <a:moveTo>
                  <a:pt x="48205" y="51028"/>
                </a:moveTo>
                <a:cubicBezTo>
                  <a:pt x="50961" y="49894"/>
                  <a:pt x="54203" y="50218"/>
                  <a:pt x="56149" y="52810"/>
                </a:cubicBezTo>
                <a:cubicBezTo>
                  <a:pt x="56149" y="52810"/>
                  <a:pt x="56149" y="52810"/>
                  <a:pt x="241617" y="232971"/>
                </a:cubicBezTo>
                <a:cubicBezTo>
                  <a:pt x="241617" y="232971"/>
                  <a:pt x="241617" y="232971"/>
                  <a:pt x="222162" y="252413"/>
                </a:cubicBezTo>
                <a:cubicBezTo>
                  <a:pt x="222162" y="252413"/>
                  <a:pt x="222162" y="252413"/>
                  <a:pt x="63931" y="252413"/>
                </a:cubicBezTo>
                <a:cubicBezTo>
                  <a:pt x="63931" y="252413"/>
                  <a:pt x="63931" y="252413"/>
                  <a:pt x="43179" y="194088"/>
                </a:cubicBezTo>
                <a:lnTo>
                  <a:pt x="43179" y="57994"/>
                </a:lnTo>
                <a:cubicBezTo>
                  <a:pt x="43179" y="54754"/>
                  <a:pt x="45449" y="52162"/>
                  <a:pt x="48205" y="51028"/>
                </a:cubicBezTo>
                <a:close/>
                <a:moveTo>
                  <a:pt x="113325" y="6579"/>
                </a:moveTo>
                <a:cubicBezTo>
                  <a:pt x="116099" y="5444"/>
                  <a:pt x="119362" y="5769"/>
                  <a:pt x="121320" y="8362"/>
                </a:cubicBezTo>
                <a:cubicBezTo>
                  <a:pt x="121320" y="8362"/>
                  <a:pt x="121320" y="8362"/>
                  <a:pt x="225742" y="113392"/>
                </a:cubicBezTo>
                <a:lnTo>
                  <a:pt x="204858" y="173038"/>
                </a:lnTo>
                <a:cubicBezTo>
                  <a:pt x="204858" y="173038"/>
                  <a:pt x="204858" y="173038"/>
                  <a:pt x="108267" y="79678"/>
                </a:cubicBezTo>
                <a:cubicBezTo>
                  <a:pt x="108267" y="79678"/>
                  <a:pt x="108267" y="79678"/>
                  <a:pt x="108267" y="13549"/>
                </a:cubicBezTo>
                <a:cubicBezTo>
                  <a:pt x="108267" y="10307"/>
                  <a:pt x="110551" y="7714"/>
                  <a:pt x="113325" y="6579"/>
                </a:cubicBezTo>
                <a:close/>
                <a:moveTo>
                  <a:pt x="284538" y="0"/>
                </a:moveTo>
                <a:lnTo>
                  <a:pt x="328518" y="43934"/>
                </a:lnTo>
                <a:cubicBezTo>
                  <a:pt x="333692" y="47810"/>
                  <a:pt x="329812" y="55563"/>
                  <a:pt x="323344" y="55563"/>
                </a:cubicBezTo>
                <a:cubicBezTo>
                  <a:pt x="323344" y="55563"/>
                  <a:pt x="323344" y="55563"/>
                  <a:pt x="263842" y="55563"/>
                </a:cubicBezTo>
                <a:cubicBezTo>
                  <a:pt x="263842" y="55563"/>
                  <a:pt x="263842" y="55563"/>
                  <a:pt x="28453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30" grpId="0" animBg="1"/>
      <p:bldP spid="31" grpId="0" animBg="1"/>
      <p:bldP spid="32" grpId="0" animBg="1"/>
      <p:bldP spid="21" grpId="0" animBg="1"/>
      <p:bldP spid="2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1630117" y="110641"/>
            <a:ext cx="6944526" cy="4524955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srgbClr val="E38A53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KSO_Img1"/>
          <p:cNvSpPr/>
          <p:nvPr>
            <p:custDataLst>
              <p:tags r:id="rId2"/>
            </p:custDataLst>
          </p:nvPr>
        </p:nvSpPr>
        <p:spPr>
          <a:xfrm>
            <a:off x="1751961" y="222319"/>
            <a:ext cx="6700838" cy="430159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KSO_Img3"/>
          <p:cNvSpPr/>
          <p:nvPr>
            <p:custDataLst>
              <p:tags r:id="rId4"/>
            </p:custDataLst>
          </p:nvPr>
        </p:nvSpPr>
        <p:spPr>
          <a:xfrm>
            <a:off x="8010863" y="4914902"/>
            <a:ext cx="2428535" cy="1802776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381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KSO_Img2"/>
          <p:cNvSpPr/>
          <p:nvPr>
            <p:custDataLst>
              <p:tags r:id="rId6"/>
            </p:custDataLst>
          </p:nvPr>
        </p:nvSpPr>
        <p:spPr>
          <a:xfrm>
            <a:off x="5467347" y="4914902"/>
            <a:ext cx="2428534" cy="1802776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381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7"/>
            </p:custDataLst>
          </p:nvPr>
        </p:nvSpPr>
        <p:spPr>
          <a:xfrm>
            <a:off x="8857672" y="623192"/>
            <a:ext cx="1524572" cy="1051904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Century Schoolbook" panose="02040604050505020304" pitchFamily="18" charset="0"/>
                <a:ea typeface="宋体" panose="02010600030101010101" pitchFamily="2" charset="-122"/>
              </a:rPr>
              <a:t>ANGEL BABY</a:t>
            </a:r>
            <a:endParaRPr lang="en-US" altLang="zh-CN" sz="2400" kern="0" dirty="0">
              <a:solidFill>
                <a:schemeClr val="bg1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8"/>
            </p:custDataLst>
          </p:nvPr>
        </p:nvSpPr>
        <p:spPr>
          <a:xfrm>
            <a:off x="8539164" y="2055315"/>
            <a:ext cx="2128836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Papyrus" panose="03070502060502030205" pitchFamily="66" charset="0"/>
              </a:rPr>
              <a:t>Sincerely fly,</a:t>
            </a:r>
            <a:endParaRPr lang="en-US" altLang="zh-CN" sz="15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Papyrus" panose="03070502060502030205" pitchFamily="66" charset="0"/>
              </a:rPr>
              <a:t> don't be beguiled</a:t>
            </a:r>
            <a:endParaRPr lang="en-US" altLang="zh-CN" sz="15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Papyrus" panose="03070502060502030205" pitchFamily="66" charset="0"/>
              </a:rPr>
              <a:t> by sweet honey.   </a:t>
            </a:r>
            <a:endParaRPr lang="en-US" altLang="zh-CN" sz="15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Papyrus" panose="03070502060502030205" pitchFamily="66" charset="0"/>
              </a:rPr>
              <a:t>Toward the clear goal,</a:t>
            </a:r>
            <a:endParaRPr lang="en-US" altLang="zh-CN" sz="15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Papyrus" panose="03070502060502030205" pitchFamily="66" charset="0"/>
              </a:rPr>
              <a:t> flew to the good life</a:t>
            </a:r>
            <a:endParaRPr lang="zh-CN" altLang="en-US" sz="15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38310" y="4914902"/>
            <a:ext cx="3614056" cy="1803600"/>
            <a:chOff x="1738310" y="4914902"/>
            <a:chExt cx="3614056" cy="1803600"/>
          </a:xfrm>
        </p:grpSpPr>
        <p:sp>
          <p:nvSpPr>
            <p:cNvPr id="21" name="文本框 20"/>
            <p:cNvSpPr txBox="1"/>
            <p:nvPr>
              <p:custDataLst>
                <p:tags r:id="rId9"/>
              </p:custDataLst>
            </p:nvPr>
          </p:nvSpPr>
          <p:spPr>
            <a:xfrm>
              <a:off x="2181732" y="5401205"/>
              <a:ext cx="26486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Century Schoolbook" panose="02040604050505020304" pitchFamily="18" charset="0"/>
                </a:rPr>
                <a:t>YOU ARE MY </a:t>
              </a:r>
              <a:endParaRPr lang="en-US" altLang="zh-CN" sz="2400" dirty="0">
                <a:solidFill>
                  <a:srgbClr val="FFFFFF"/>
                </a:solidFill>
                <a:latin typeface="Century Schoolbook" panose="02040604050505020304" pitchFamily="18" charset="0"/>
              </a:endParaRPr>
            </a:p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Century Schoolbook" panose="02040604050505020304" pitchFamily="18" charset="0"/>
                </a:rPr>
                <a:t>TREASURE</a:t>
              </a:r>
              <a:endParaRPr lang="zh-CN" altLang="en-US" sz="2400" dirty="0">
                <a:solidFill>
                  <a:srgbClr val="FFFFFF"/>
                </a:solidFill>
                <a:latin typeface="Century Schoolbook" panose="02040604050505020304" pitchFamily="18" charset="0"/>
              </a:endParaRPr>
            </a:p>
          </p:txBody>
        </p:sp>
        <p:cxnSp>
          <p:nvCxnSpPr>
            <p:cNvPr id="22" name="直接连接符 21"/>
            <p:cNvCxnSpPr/>
            <p:nvPr>
              <p:custDataLst>
                <p:tags r:id="rId10"/>
              </p:custDataLst>
            </p:nvPr>
          </p:nvCxnSpPr>
          <p:spPr>
            <a:xfrm flipV="1">
              <a:off x="2021395" y="5687596"/>
              <a:ext cx="316202" cy="258212"/>
            </a:xfrm>
            <a:prstGeom prst="line">
              <a:avLst/>
            </a:prstGeom>
            <a:noFill/>
            <a:ln w="285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cxnSp>
          <p:nvCxnSpPr>
            <p:cNvPr id="23" name="直接连接符 22"/>
            <p:cNvCxnSpPr/>
            <p:nvPr>
              <p:custDataLst>
                <p:tags r:id="rId11"/>
              </p:custDataLst>
            </p:nvPr>
          </p:nvCxnSpPr>
          <p:spPr>
            <a:xfrm flipV="1">
              <a:off x="4653751" y="5687596"/>
              <a:ext cx="316202" cy="258212"/>
            </a:xfrm>
            <a:prstGeom prst="line">
              <a:avLst/>
            </a:prstGeom>
            <a:noFill/>
            <a:ln w="285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26" name="矩形 25"/>
            <p:cNvSpPr/>
            <p:nvPr>
              <p:custDataLst>
                <p:tags r:id="rId12"/>
              </p:custDataLst>
            </p:nvPr>
          </p:nvSpPr>
          <p:spPr>
            <a:xfrm>
              <a:off x="1738310" y="4914902"/>
              <a:ext cx="3614056" cy="1803600"/>
            </a:xfrm>
            <a:prstGeom prst="rect">
              <a:avLst/>
            </a:prstGeom>
            <a:noFill/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11312756">
            <a:off x="1443188" y="4602265"/>
            <a:ext cx="1157589" cy="137989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airplan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4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KSO_Img3"/>
          <p:cNvSpPr/>
          <p:nvPr>
            <p:custDataLst>
              <p:tags r:id="rId1"/>
            </p:custDataLst>
          </p:nvPr>
        </p:nvSpPr>
        <p:spPr>
          <a:xfrm>
            <a:off x="5317254" y="454467"/>
            <a:ext cx="5197569" cy="475175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4B183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>
            <p:custDataLst>
              <p:tags r:id="rId3"/>
            </p:custDataLst>
          </p:nvPr>
        </p:nvSpPr>
        <p:spPr>
          <a:xfrm>
            <a:off x="5200107" y="5378549"/>
            <a:ext cx="5440482" cy="108030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360000" rIns="360000"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srgbClr val="FFFFFF"/>
                </a:solidFill>
                <a:latin typeface="Papyrus" panose="03070502060502030205" pitchFamily="66" charset="0"/>
                <a:ea typeface="宋体" panose="02010600030101010101" pitchFamily="2" charset="-122"/>
              </a:rPr>
              <a:t>Sincerely fly, don't be beguiled by sweet honey. Toward the clear goal,</a:t>
            </a:r>
            <a:endParaRPr lang="en-US" altLang="zh-CN" kern="0" dirty="0">
              <a:solidFill>
                <a:srgbClr val="FFFFFF"/>
              </a:solidFill>
              <a:latin typeface="Papyrus" panose="03070502060502030205" pitchFamily="66" charset="0"/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en-US" altLang="zh-CN" kern="0" dirty="0">
                <a:solidFill>
                  <a:srgbClr val="FFFFFF"/>
                </a:solidFill>
                <a:latin typeface="Papyrus" panose="03070502060502030205" pitchFamily="66" charset="0"/>
                <a:ea typeface="宋体" panose="02010600030101010101" pitchFamily="2" charset="-122"/>
              </a:rPr>
              <a:t> flew to the good life</a:t>
            </a:r>
            <a:endParaRPr lang="zh-CN" altLang="en-US" kern="0" dirty="0">
              <a:solidFill>
                <a:srgbClr val="FFFFFF"/>
              </a:solidFill>
              <a:latin typeface="Papyrus" panose="03070502060502030205" pitchFamily="66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>
            <p:custDataLst>
              <p:tags r:id="rId4"/>
            </p:custDataLst>
          </p:nvPr>
        </p:nvSpPr>
        <p:spPr>
          <a:xfrm>
            <a:off x="5200107" y="355600"/>
            <a:ext cx="5431864" cy="4949489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KSO_Img1"/>
          <p:cNvSpPr/>
          <p:nvPr>
            <p:custDataLst>
              <p:tags r:id="rId5"/>
            </p:custDataLst>
          </p:nvPr>
        </p:nvSpPr>
        <p:spPr>
          <a:xfrm>
            <a:off x="1674358" y="492160"/>
            <a:ext cx="3254527" cy="3676605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KSO_Img2"/>
          <p:cNvSpPr/>
          <p:nvPr>
            <p:custDataLst>
              <p:tags r:id="rId7"/>
            </p:custDataLst>
          </p:nvPr>
        </p:nvSpPr>
        <p:spPr>
          <a:xfrm>
            <a:off x="1668936" y="4661524"/>
            <a:ext cx="3256740" cy="1655248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>
            <p:custDataLst>
              <p:tags r:id="rId9"/>
            </p:custDataLst>
          </p:nvPr>
        </p:nvSpPr>
        <p:spPr>
          <a:xfrm>
            <a:off x="1551411" y="355600"/>
            <a:ext cx="3500424" cy="3949728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10"/>
            </p:custDataLst>
          </p:nvPr>
        </p:nvSpPr>
        <p:spPr>
          <a:xfrm>
            <a:off x="1551411" y="4519444"/>
            <a:ext cx="3491792" cy="1939407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>
            <p:custDataLst>
              <p:tags r:id="rId11"/>
            </p:custDataLst>
          </p:nvPr>
        </p:nvSpPr>
        <p:spPr>
          <a:xfrm>
            <a:off x="8889881" y="935464"/>
            <a:ext cx="1400529" cy="849817"/>
          </a:xfrm>
          <a:prstGeom prst="rect">
            <a:avLst/>
          </a:prstGeom>
          <a:noFill/>
          <a:ln w="19050" cap="flat" cmpd="sng" algn="ctr">
            <a:solidFill>
              <a:srgbClr val="F27255">
                <a:lumMod val="20000"/>
                <a:lumOff val="80000"/>
                <a:alpha val="83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kern="0">
                <a:solidFill>
                  <a:srgbClr val="F27255">
                    <a:lumMod val="40000"/>
                    <a:lumOff val="60000"/>
                  </a:srgbClr>
                </a:solidFill>
                <a:latin typeface="Century Schoolbook" panose="02040604050505020304" pitchFamily="18" charset="0"/>
                <a:ea typeface="宋体" panose="02010600030101010101" pitchFamily="2" charset="-122"/>
              </a:rPr>
              <a:t>ANGEL </a:t>
            </a:r>
            <a:endParaRPr lang="en-US" altLang="zh-CN" sz="2400" kern="0">
              <a:solidFill>
                <a:srgbClr val="F27255">
                  <a:lumMod val="40000"/>
                  <a:lumOff val="60000"/>
                </a:srgbClr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en-US" altLang="zh-CN" sz="2400" kern="0">
                <a:solidFill>
                  <a:srgbClr val="F27255">
                    <a:lumMod val="40000"/>
                    <a:lumOff val="60000"/>
                  </a:srgbClr>
                </a:solidFill>
                <a:latin typeface="Century Schoolbook" panose="02040604050505020304" pitchFamily="18" charset="0"/>
                <a:ea typeface="宋体" panose="02010600030101010101" pitchFamily="2" charset="-122"/>
              </a:rPr>
              <a:t>BABY</a:t>
            </a:r>
            <a:endParaRPr lang="en-US" altLang="zh-CN" sz="2400" kern="0" dirty="0">
              <a:solidFill>
                <a:srgbClr val="F27255">
                  <a:lumMod val="40000"/>
                  <a:lumOff val="60000"/>
                </a:srgbClr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pageCurlDoubl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/>
      <p:bldP spid="23" grpId="0" animBg="1"/>
      <p:bldP spid="19" grpId="0" animBg="1"/>
      <p:bldP spid="20" grpId="0" animBg="1"/>
      <p:bldP spid="22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KSO_Img1"/>
          <p:cNvSpPr/>
          <p:nvPr>
            <p:custDataLst>
              <p:tags r:id="rId1"/>
            </p:custDataLst>
          </p:nvPr>
        </p:nvSpPr>
        <p:spPr>
          <a:xfrm>
            <a:off x="1567685" y="3049327"/>
            <a:ext cx="4476298" cy="32320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KSO_Img2"/>
          <p:cNvSpPr/>
          <p:nvPr>
            <p:custDataLst>
              <p:tags r:id="rId3"/>
            </p:custDataLst>
          </p:nvPr>
        </p:nvSpPr>
        <p:spPr>
          <a:xfrm>
            <a:off x="6367189" y="559416"/>
            <a:ext cx="4071936" cy="281903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17144" y="1141198"/>
            <a:ext cx="3422632" cy="1114601"/>
            <a:chOff x="1917144" y="1141198"/>
            <a:chExt cx="3422632" cy="1114601"/>
          </a:xfrm>
        </p:grpSpPr>
        <p:sp>
          <p:nvSpPr>
            <p:cNvPr id="25" name="矩形 24"/>
            <p:cNvSpPr/>
            <p:nvPr>
              <p:custDataLst>
                <p:tags r:id="rId5"/>
              </p:custDataLst>
            </p:nvPr>
          </p:nvSpPr>
          <p:spPr>
            <a:xfrm>
              <a:off x="1917144" y="1221446"/>
              <a:ext cx="342263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Century Schoolbook" panose="02040604050505020304" pitchFamily="18" charset="0"/>
                </a:rPr>
                <a:t> YOU ARE MY </a:t>
              </a:r>
              <a:endParaRPr lang="en-US" altLang="zh-CN" sz="2800" dirty="0">
                <a:solidFill>
                  <a:prstClr val="white"/>
                </a:solidFill>
                <a:latin typeface="Century Schoolbook" panose="02040604050505020304" pitchFamily="18" charset="0"/>
              </a:endParaRPr>
            </a:p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Century Schoolbook" panose="02040604050505020304" pitchFamily="18" charset="0"/>
                </a:rPr>
                <a:t>TREASURE</a:t>
              </a:r>
              <a:endParaRPr lang="en-US" altLang="zh-CN" sz="2800" dirty="0">
                <a:solidFill>
                  <a:prstClr val="white"/>
                </a:solidFill>
                <a:latin typeface="Century Schoolbook" panose="02040604050505020304" pitchFamily="18" charset="0"/>
              </a:endParaRPr>
            </a:p>
          </p:txBody>
        </p:sp>
        <p:cxnSp>
          <p:nvCxnSpPr>
            <p:cNvPr id="26" name="直接连接符 25"/>
            <p:cNvCxnSpPr/>
            <p:nvPr>
              <p:custDataLst>
                <p:tags r:id="rId6"/>
              </p:custDataLst>
            </p:nvPr>
          </p:nvCxnSpPr>
          <p:spPr>
            <a:xfrm>
              <a:off x="2018897" y="1141198"/>
              <a:ext cx="3219129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27" name="直接连接符 26"/>
            <p:cNvCxnSpPr/>
            <p:nvPr>
              <p:custDataLst>
                <p:tags r:id="rId7"/>
              </p:custDataLst>
            </p:nvPr>
          </p:nvCxnSpPr>
          <p:spPr>
            <a:xfrm>
              <a:off x="2359920" y="2255799"/>
              <a:ext cx="2537080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  <p:sp>
        <p:nvSpPr>
          <p:cNvPr id="28" name="文本框 27"/>
          <p:cNvSpPr txBox="1"/>
          <p:nvPr>
            <p:custDataLst>
              <p:tags r:id="rId8"/>
            </p:custDataLst>
          </p:nvPr>
        </p:nvSpPr>
        <p:spPr>
          <a:xfrm>
            <a:off x="6791543" y="5053690"/>
            <a:ext cx="3366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Wish you are the wind, </a:t>
            </a:r>
            <a:endParaRPr lang="en-US" altLang="zh-CN" sz="16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           take a white sail; </a:t>
            </a:r>
            <a:endParaRPr lang="en-US" altLang="zh-CN" sz="16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                     Wish you are the ship, </a:t>
            </a:r>
            <a:endParaRPr lang="en-US" altLang="zh-CN" sz="16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                                 split the blue waves.</a:t>
            </a:r>
            <a:endParaRPr lang="zh-CN" altLang="en-US" sz="16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29" name="矩形 28"/>
          <p:cNvSpPr/>
          <p:nvPr>
            <p:custDataLst>
              <p:tags r:id="rId9"/>
            </p:custDataLst>
          </p:nvPr>
        </p:nvSpPr>
        <p:spPr>
          <a:xfrm>
            <a:off x="6793161" y="3735723"/>
            <a:ext cx="1503115" cy="1037099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Century Schoolbook" panose="02040604050505020304" pitchFamily="18" charset="0"/>
                <a:ea typeface="宋体" panose="02010600030101010101" pitchFamily="2" charset="-122"/>
              </a:rPr>
              <a:t>Angel Baby</a:t>
            </a:r>
            <a:endParaRPr lang="en-US" altLang="zh-CN" sz="2800" kern="0" dirty="0">
              <a:solidFill>
                <a:schemeClr val="bg1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KSO_Img3"/>
          <p:cNvSpPr/>
          <p:nvPr>
            <p:custDataLst>
              <p:tags r:id="rId10"/>
            </p:custDataLst>
          </p:nvPr>
        </p:nvSpPr>
        <p:spPr>
          <a:xfrm>
            <a:off x="8572093" y="3712809"/>
            <a:ext cx="1586101" cy="1082925"/>
          </a:xfrm>
          <a:prstGeom prst="rect">
            <a:avLst/>
          </a:prstGeom>
          <a:blipFill dpi="0" rotWithShape="1">
            <a:blip r:embed="rId11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paint-palette_65838"/>
          <p:cNvSpPr>
            <a:spLocks noChangeAspect="1"/>
          </p:cNvSpPr>
          <p:nvPr/>
        </p:nvSpPr>
        <p:spPr bwMode="auto">
          <a:xfrm>
            <a:off x="351882" y="160008"/>
            <a:ext cx="1012075" cy="1007322"/>
          </a:xfrm>
          <a:custGeom>
            <a:avLst/>
            <a:gdLst>
              <a:gd name="connsiteX0" fmla="*/ 163777 w 338138"/>
              <a:gd name="connsiteY0" fmla="*/ 212725 h 336550"/>
              <a:gd name="connsiteX1" fmla="*/ 162454 w 338138"/>
              <a:gd name="connsiteY1" fmla="*/ 215353 h 336550"/>
              <a:gd name="connsiteX2" fmla="*/ 157162 w 338138"/>
              <a:gd name="connsiteY2" fmla="*/ 267904 h 336550"/>
              <a:gd name="connsiteX3" fmla="*/ 162454 w 338138"/>
              <a:gd name="connsiteY3" fmla="*/ 321770 h 336550"/>
              <a:gd name="connsiteX4" fmla="*/ 169068 w 338138"/>
              <a:gd name="connsiteY4" fmla="*/ 327025 h 336550"/>
              <a:gd name="connsiteX5" fmla="*/ 175683 w 338138"/>
              <a:gd name="connsiteY5" fmla="*/ 321770 h 336550"/>
              <a:gd name="connsiteX6" fmla="*/ 180975 w 338138"/>
              <a:gd name="connsiteY6" fmla="*/ 267904 h 336550"/>
              <a:gd name="connsiteX7" fmla="*/ 175683 w 338138"/>
              <a:gd name="connsiteY7" fmla="*/ 215353 h 336550"/>
              <a:gd name="connsiteX8" fmla="*/ 174360 w 338138"/>
              <a:gd name="connsiteY8" fmla="*/ 212725 h 336550"/>
              <a:gd name="connsiteX9" fmla="*/ 174360 w 338138"/>
              <a:gd name="connsiteY9" fmla="*/ 245570 h 336550"/>
              <a:gd name="connsiteX10" fmla="*/ 169068 w 338138"/>
              <a:gd name="connsiteY10" fmla="*/ 250825 h 336550"/>
              <a:gd name="connsiteX11" fmla="*/ 163777 w 338138"/>
              <a:gd name="connsiteY11" fmla="*/ 245570 h 336550"/>
              <a:gd name="connsiteX12" fmla="*/ 163777 w 338138"/>
              <a:gd name="connsiteY12" fmla="*/ 212725 h 336550"/>
              <a:gd name="connsiteX13" fmla="*/ 184150 w 338138"/>
              <a:gd name="connsiteY13" fmla="*/ 204787 h 336550"/>
              <a:gd name="connsiteX14" fmla="*/ 186740 w 338138"/>
              <a:gd name="connsiteY14" fmla="*/ 211402 h 336550"/>
              <a:gd name="connsiteX15" fmla="*/ 191920 w 338138"/>
              <a:gd name="connsiteY15" fmla="*/ 253735 h 336550"/>
              <a:gd name="connsiteX16" fmla="*/ 195806 w 338138"/>
              <a:gd name="connsiteY16" fmla="*/ 264318 h 336550"/>
              <a:gd name="connsiteX17" fmla="*/ 220412 w 338138"/>
              <a:gd name="connsiteY17" fmla="*/ 311943 h 336550"/>
              <a:gd name="connsiteX18" fmla="*/ 229478 w 338138"/>
              <a:gd name="connsiteY18" fmla="*/ 314589 h 336550"/>
              <a:gd name="connsiteX19" fmla="*/ 233363 w 338138"/>
              <a:gd name="connsiteY19" fmla="*/ 306652 h 336550"/>
              <a:gd name="connsiteX20" fmla="*/ 217822 w 338138"/>
              <a:gd name="connsiteY20" fmla="*/ 255058 h 336550"/>
              <a:gd name="connsiteX21" fmla="*/ 212642 w 338138"/>
              <a:gd name="connsiteY21" fmla="*/ 244475 h 336550"/>
              <a:gd name="connsiteX22" fmla="*/ 188035 w 338138"/>
              <a:gd name="connsiteY22" fmla="*/ 211402 h 336550"/>
              <a:gd name="connsiteX23" fmla="*/ 185445 w 338138"/>
              <a:gd name="connsiteY23" fmla="*/ 204787 h 336550"/>
              <a:gd name="connsiteX24" fmla="*/ 184150 w 338138"/>
              <a:gd name="connsiteY24" fmla="*/ 204787 h 336550"/>
              <a:gd name="connsiteX25" fmla="*/ 152693 w 338138"/>
              <a:gd name="connsiteY25" fmla="*/ 204787 h 336550"/>
              <a:gd name="connsiteX26" fmla="*/ 150103 w 338138"/>
              <a:gd name="connsiteY26" fmla="*/ 211402 h 336550"/>
              <a:gd name="connsiteX27" fmla="*/ 125496 w 338138"/>
              <a:gd name="connsiteY27" fmla="*/ 244475 h 336550"/>
              <a:gd name="connsiteX28" fmla="*/ 120316 w 338138"/>
              <a:gd name="connsiteY28" fmla="*/ 255058 h 336550"/>
              <a:gd name="connsiteX29" fmla="*/ 104775 w 338138"/>
              <a:gd name="connsiteY29" fmla="*/ 306652 h 336550"/>
              <a:gd name="connsiteX30" fmla="*/ 108660 w 338138"/>
              <a:gd name="connsiteY30" fmla="*/ 314589 h 336550"/>
              <a:gd name="connsiteX31" fmla="*/ 117726 w 338138"/>
              <a:gd name="connsiteY31" fmla="*/ 311943 h 336550"/>
              <a:gd name="connsiteX32" fmla="*/ 142332 w 338138"/>
              <a:gd name="connsiteY32" fmla="*/ 264318 h 336550"/>
              <a:gd name="connsiteX33" fmla="*/ 146217 w 338138"/>
              <a:gd name="connsiteY33" fmla="*/ 255058 h 336550"/>
              <a:gd name="connsiteX34" fmla="*/ 151398 w 338138"/>
              <a:gd name="connsiteY34" fmla="*/ 211402 h 336550"/>
              <a:gd name="connsiteX35" fmla="*/ 153988 w 338138"/>
              <a:gd name="connsiteY35" fmla="*/ 204787 h 336550"/>
              <a:gd name="connsiteX36" fmla="*/ 152693 w 338138"/>
              <a:gd name="connsiteY36" fmla="*/ 204787 h 336550"/>
              <a:gd name="connsiteX37" fmla="*/ 203223 w 338138"/>
              <a:gd name="connsiteY37" fmla="*/ 195262 h 336550"/>
              <a:gd name="connsiteX38" fmla="*/ 227107 w 338138"/>
              <a:gd name="connsiteY38" fmla="*/ 218719 h 336550"/>
              <a:gd name="connsiteX39" fmla="*/ 227107 w 338138"/>
              <a:gd name="connsiteY39" fmla="*/ 226538 h 336550"/>
              <a:gd name="connsiteX40" fmla="*/ 223126 w 338138"/>
              <a:gd name="connsiteY40" fmla="*/ 227842 h 336550"/>
              <a:gd name="connsiteX41" fmla="*/ 219146 w 338138"/>
              <a:gd name="connsiteY41" fmla="*/ 226538 h 336550"/>
              <a:gd name="connsiteX42" fmla="*/ 195262 w 338138"/>
              <a:gd name="connsiteY42" fmla="*/ 203081 h 336550"/>
              <a:gd name="connsiteX43" fmla="*/ 196589 w 338138"/>
              <a:gd name="connsiteY43" fmla="*/ 205688 h 336550"/>
              <a:gd name="connsiteX44" fmla="*/ 231087 w 338138"/>
              <a:gd name="connsiteY44" fmla="*/ 247389 h 336550"/>
              <a:gd name="connsiteX45" fmla="*/ 272220 w 338138"/>
              <a:gd name="connsiteY45" fmla="*/ 279969 h 336550"/>
              <a:gd name="connsiteX46" fmla="*/ 281508 w 338138"/>
              <a:gd name="connsiteY46" fmla="*/ 279969 h 336550"/>
              <a:gd name="connsiteX47" fmla="*/ 281508 w 338138"/>
              <a:gd name="connsiteY47" fmla="*/ 270847 h 336550"/>
              <a:gd name="connsiteX48" fmla="*/ 248337 w 338138"/>
              <a:gd name="connsiteY48" fmla="*/ 230448 h 336550"/>
              <a:gd name="connsiteX49" fmla="*/ 205877 w 338138"/>
              <a:gd name="connsiteY49" fmla="*/ 196565 h 336550"/>
              <a:gd name="connsiteX50" fmla="*/ 203223 w 338138"/>
              <a:gd name="connsiteY50" fmla="*/ 195262 h 336550"/>
              <a:gd name="connsiteX51" fmla="*/ 134914 w 338138"/>
              <a:gd name="connsiteY51" fmla="*/ 195262 h 336550"/>
              <a:gd name="connsiteX52" fmla="*/ 132260 w 338138"/>
              <a:gd name="connsiteY52" fmla="*/ 196565 h 336550"/>
              <a:gd name="connsiteX53" fmla="*/ 89800 w 338138"/>
              <a:gd name="connsiteY53" fmla="*/ 230448 h 336550"/>
              <a:gd name="connsiteX54" fmla="*/ 56629 w 338138"/>
              <a:gd name="connsiteY54" fmla="*/ 270847 h 336550"/>
              <a:gd name="connsiteX55" fmla="*/ 56629 w 338138"/>
              <a:gd name="connsiteY55" fmla="*/ 279969 h 336550"/>
              <a:gd name="connsiteX56" fmla="*/ 65917 w 338138"/>
              <a:gd name="connsiteY56" fmla="*/ 279969 h 336550"/>
              <a:gd name="connsiteX57" fmla="*/ 107050 w 338138"/>
              <a:gd name="connsiteY57" fmla="*/ 247389 h 336550"/>
              <a:gd name="connsiteX58" fmla="*/ 141548 w 338138"/>
              <a:gd name="connsiteY58" fmla="*/ 205688 h 336550"/>
              <a:gd name="connsiteX59" fmla="*/ 142875 w 338138"/>
              <a:gd name="connsiteY59" fmla="*/ 203081 h 336550"/>
              <a:gd name="connsiteX60" fmla="*/ 118991 w 338138"/>
              <a:gd name="connsiteY60" fmla="*/ 226538 h 336550"/>
              <a:gd name="connsiteX61" fmla="*/ 115011 w 338138"/>
              <a:gd name="connsiteY61" fmla="*/ 227842 h 336550"/>
              <a:gd name="connsiteX62" fmla="*/ 111030 w 338138"/>
              <a:gd name="connsiteY62" fmla="*/ 226538 h 336550"/>
              <a:gd name="connsiteX63" fmla="*/ 111030 w 338138"/>
              <a:gd name="connsiteY63" fmla="*/ 218719 h 336550"/>
              <a:gd name="connsiteX64" fmla="*/ 134914 w 338138"/>
              <a:gd name="connsiteY64" fmla="*/ 195262 h 336550"/>
              <a:gd name="connsiteX65" fmla="*/ 206375 w 338138"/>
              <a:gd name="connsiteY65" fmla="*/ 182562 h 336550"/>
              <a:gd name="connsiteX66" fmla="*/ 206375 w 338138"/>
              <a:gd name="connsiteY66" fmla="*/ 183899 h 336550"/>
              <a:gd name="connsiteX67" fmla="*/ 212974 w 338138"/>
              <a:gd name="connsiteY67" fmla="*/ 186573 h 336550"/>
              <a:gd name="connsiteX68" fmla="*/ 245967 w 338138"/>
              <a:gd name="connsiteY68" fmla="*/ 213309 h 336550"/>
              <a:gd name="connsiteX69" fmla="*/ 256525 w 338138"/>
              <a:gd name="connsiteY69" fmla="*/ 217320 h 336550"/>
              <a:gd name="connsiteX70" fmla="*/ 307995 w 338138"/>
              <a:gd name="connsiteY70" fmla="*/ 233362 h 336550"/>
              <a:gd name="connsiteX71" fmla="*/ 314593 w 338138"/>
              <a:gd name="connsiteY71" fmla="*/ 229352 h 336550"/>
              <a:gd name="connsiteX72" fmla="*/ 313274 w 338138"/>
              <a:gd name="connsiteY72" fmla="*/ 221331 h 336550"/>
              <a:gd name="connsiteX73" fmla="*/ 265763 w 338138"/>
              <a:gd name="connsiteY73" fmla="*/ 194594 h 336550"/>
              <a:gd name="connsiteX74" fmla="*/ 255205 w 338138"/>
              <a:gd name="connsiteY74" fmla="*/ 190583 h 336550"/>
              <a:gd name="connsiteX75" fmla="*/ 212974 w 338138"/>
              <a:gd name="connsiteY75" fmla="*/ 185236 h 336550"/>
              <a:gd name="connsiteX76" fmla="*/ 206375 w 338138"/>
              <a:gd name="connsiteY76" fmla="*/ 182562 h 336550"/>
              <a:gd name="connsiteX77" fmla="*/ 131763 w 338138"/>
              <a:gd name="connsiteY77" fmla="*/ 182562 h 336550"/>
              <a:gd name="connsiteX78" fmla="*/ 125164 w 338138"/>
              <a:gd name="connsiteY78" fmla="*/ 185249 h 336550"/>
              <a:gd name="connsiteX79" fmla="*/ 82933 w 338138"/>
              <a:gd name="connsiteY79" fmla="*/ 190622 h 336550"/>
              <a:gd name="connsiteX80" fmla="*/ 72375 w 338138"/>
              <a:gd name="connsiteY80" fmla="*/ 194652 h 336550"/>
              <a:gd name="connsiteX81" fmla="*/ 24864 w 338138"/>
              <a:gd name="connsiteY81" fmla="*/ 221517 h 336550"/>
              <a:gd name="connsiteX82" fmla="*/ 23545 w 338138"/>
              <a:gd name="connsiteY82" fmla="*/ 229577 h 336550"/>
              <a:gd name="connsiteX83" fmla="*/ 30143 w 338138"/>
              <a:gd name="connsiteY83" fmla="*/ 233607 h 336550"/>
              <a:gd name="connsiteX84" fmla="*/ 81613 w 338138"/>
              <a:gd name="connsiteY84" fmla="*/ 217487 h 336550"/>
              <a:gd name="connsiteX85" fmla="*/ 90851 w 338138"/>
              <a:gd name="connsiteY85" fmla="*/ 213458 h 336550"/>
              <a:gd name="connsiteX86" fmla="*/ 125164 w 338138"/>
              <a:gd name="connsiteY86" fmla="*/ 186592 h 336550"/>
              <a:gd name="connsiteX87" fmla="*/ 131763 w 338138"/>
              <a:gd name="connsiteY87" fmla="*/ 183905 h 336550"/>
              <a:gd name="connsiteX88" fmla="*/ 131763 w 338138"/>
              <a:gd name="connsiteY88" fmla="*/ 182562 h 336550"/>
              <a:gd name="connsiteX89" fmla="*/ 267904 w 338138"/>
              <a:gd name="connsiteY89" fmla="*/ 157162 h 336550"/>
              <a:gd name="connsiteX90" fmla="*/ 215353 w 338138"/>
              <a:gd name="connsiteY90" fmla="*/ 162454 h 336550"/>
              <a:gd name="connsiteX91" fmla="*/ 212725 w 338138"/>
              <a:gd name="connsiteY91" fmla="*/ 163777 h 336550"/>
              <a:gd name="connsiteX92" fmla="*/ 245570 w 338138"/>
              <a:gd name="connsiteY92" fmla="*/ 163777 h 336550"/>
              <a:gd name="connsiteX93" fmla="*/ 250825 w 338138"/>
              <a:gd name="connsiteY93" fmla="*/ 169069 h 336550"/>
              <a:gd name="connsiteX94" fmla="*/ 245570 w 338138"/>
              <a:gd name="connsiteY94" fmla="*/ 174360 h 336550"/>
              <a:gd name="connsiteX95" fmla="*/ 212725 w 338138"/>
              <a:gd name="connsiteY95" fmla="*/ 174360 h 336550"/>
              <a:gd name="connsiteX96" fmla="*/ 215353 w 338138"/>
              <a:gd name="connsiteY96" fmla="*/ 175683 h 336550"/>
              <a:gd name="connsiteX97" fmla="*/ 267904 w 338138"/>
              <a:gd name="connsiteY97" fmla="*/ 180975 h 336550"/>
              <a:gd name="connsiteX98" fmla="*/ 321770 w 338138"/>
              <a:gd name="connsiteY98" fmla="*/ 175683 h 336550"/>
              <a:gd name="connsiteX99" fmla="*/ 327025 w 338138"/>
              <a:gd name="connsiteY99" fmla="*/ 169069 h 336550"/>
              <a:gd name="connsiteX100" fmla="*/ 321770 w 338138"/>
              <a:gd name="connsiteY100" fmla="*/ 162454 h 336550"/>
              <a:gd name="connsiteX101" fmla="*/ 267904 w 338138"/>
              <a:gd name="connsiteY101" fmla="*/ 157162 h 336550"/>
              <a:gd name="connsiteX102" fmla="*/ 70233 w 338138"/>
              <a:gd name="connsiteY102" fmla="*/ 157162 h 336550"/>
              <a:gd name="connsiteX103" fmla="*/ 16367 w 338138"/>
              <a:gd name="connsiteY103" fmla="*/ 162454 h 336550"/>
              <a:gd name="connsiteX104" fmla="*/ 11112 w 338138"/>
              <a:gd name="connsiteY104" fmla="*/ 169069 h 336550"/>
              <a:gd name="connsiteX105" fmla="*/ 16367 w 338138"/>
              <a:gd name="connsiteY105" fmla="*/ 175683 h 336550"/>
              <a:gd name="connsiteX106" fmla="*/ 70233 w 338138"/>
              <a:gd name="connsiteY106" fmla="*/ 180975 h 336550"/>
              <a:gd name="connsiteX107" fmla="*/ 122784 w 338138"/>
              <a:gd name="connsiteY107" fmla="*/ 175683 h 336550"/>
              <a:gd name="connsiteX108" fmla="*/ 125412 w 338138"/>
              <a:gd name="connsiteY108" fmla="*/ 174360 h 336550"/>
              <a:gd name="connsiteX109" fmla="*/ 92567 w 338138"/>
              <a:gd name="connsiteY109" fmla="*/ 174360 h 336550"/>
              <a:gd name="connsiteX110" fmla="*/ 87312 w 338138"/>
              <a:gd name="connsiteY110" fmla="*/ 169069 h 336550"/>
              <a:gd name="connsiteX111" fmla="*/ 92567 w 338138"/>
              <a:gd name="connsiteY111" fmla="*/ 163777 h 336550"/>
              <a:gd name="connsiteX112" fmla="*/ 125412 w 338138"/>
              <a:gd name="connsiteY112" fmla="*/ 163777 h 336550"/>
              <a:gd name="connsiteX113" fmla="*/ 122784 w 338138"/>
              <a:gd name="connsiteY113" fmla="*/ 162454 h 336550"/>
              <a:gd name="connsiteX114" fmla="*/ 70233 w 338138"/>
              <a:gd name="connsiteY114" fmla="*/ 157162 h 336550"/>
              <a:gd name="connsiteX115" fmla="*/ 169069 w 338138"/>
              <a:gd name="connsiteY115" fmla="*/ 139700 h 336550"/>
              <a:gd name="connsiteX116" fmla="*/ 139700 w 338138"/>
              <a:gd name="connsiteY116" fmla="*/ 169069 h 336550"/>
              <a:gd name="connsiteX117" fmla="*/ 169069 w 338138"/>
              <a:gd name="connsiteY117" fmla="*/ 198438 h 336550"/>
              <a:gd name="connsiteX118" fmla="*/ 198438 w 338138"/>
              <a:gd name="connsiteY118" fmla="*/ 169069 h 336550"/>
              <a:gd name="connsiteX119" fmla="*/ 169069 w 338138"/>
              <a:gd name="connsiteY119" fmla="*/ 139700 h 336550"/>
              <a:gd name="connsiteX120" fmla="*/ 307995 w 338138"/>
              <a:gd name="connsiteY120" fmla="*/ 104775 h 336550"/>
              <a:gd name="connsiteX121" fmla="*/ 256525 w 338138"/>
              <a:gd name="connsiteY121" fmla="*/ 120316 h 336550"/>
              <a:gd name="connsiteX122" fmla="*/ 247287 w 338138"/>
              <a:gd name="connsiteY122" fmla="*/ 124201 h 336550"/>
              <a:gd name="connsiteX123" fmla="*/ 245967 w 338138"/>
              <a:gd name="connsiteY123" fmla="*/ 124201 h 336550"/>
              <a:gd name="connsiteX124" fmla="*/ 212974 w 338138"/>
              <a:gd name="connsiteY124" fmla="*/ 150103 h 336550"/>
              <a:gd name="connsiteX125" fmla="*/ 206375 w 338138"/>
              <a:gd name="connsiteY125" fmla="*/ 152693 h 336550"/>
              <a:gd name="connsiteX126" fmla="*/ 206375 w 338138"/>
              <a:gd name="connsiteY126" fmla="*/ 153988 h 336550"/>
              <a:gd name="connsiteX127" fmla="*/ 212974 w 338138"/>
              <a:gd name="connsiteY127" fmla="*/ 151398 h 336550"/>
              <a:gd name="connsiteX128" fmla="*/ 255205 w 338138"/>
              <a:gd name="connsiteY128" fmla="*/ 146217 h 336550"/>
              <a:gd name="connsiteX129" fmla="*/ 265763 w 338138"/>
              <a:gd name="connsiteY129" fmla="*/ 142332 h 336550"/>
              <a:gd name="connsiteX130" fmla="*/ 313274 w 338138"/>
              <a:gd name="connsiteY130" fmla="*/ 116431 h 336550"/>
              <a:gd name="connsiteX131" fmla="*/ 314593 w 338138"/>
              <a:gd name="connsiteY131" fmla="*/ 108660 h 336550"/>
              <a:gd name="connsiteX132" fmla="*/ 307995 w 338138"/>
              <a:gd name="connsiteY132" fmla="*/ 104775 h 336550"/>
              <a:gd name="connsiteX133" fmla="*/ 30143 w 338138"/>
              <a:gd name="connsiteY133" fmla="*/ 104775 h 336550"/>
              <a:gd name="connsiteX134" fmla="*/ 23545 w 338138"/>
              <a:gd name="connsiteY134" fmla="*/ 108660 h 336550"/>
              <a:gd name="connsiteX135" fmla="*/ 24864 w 338138"/>
              <a:gd name="connsiteY135" fmla="*/ 117726 h 336550"/>
              <a:gd name="connsiteX136" fmla="*/ 72375 w 338138"/>
              <a:gd name="connsiteY136" fmla="*/ 142332 h 336550"/>
              <a:gd name="connsiteX137" fmla="*/ 82933 w 338138"/>
              <a:gd name="connsiteY137" fmla="*/ 146217 h 336550"/>
              <a:gd name="connsiteX138" fmla="*/ 125164 w 338138"/>
              <a:gd name="connsiteY138" fmla="*/ 151398 h 336550"/>
              <a:gd name="connsiteX139" fmla="*/ 131763 w 338138"/>
              <a:gd name="connsiteY139" fmla="*/ 153988 h 336550"/>
              <a:gd name="connsiteX140" fmla="*/ 131763 w 338138"/>
              <a:gd name="connsiteY140" fmla="*/ 152693 h 336550"/>
              <a:gd name="connsiteX141" fmla="*/ 125164 w 338138"/>
              <a:gd name="connsiteY141" fmla="*/ 150103 h 336550"/>
              <a:gd name="connsiteX142" fmla="*/ 92171 w 338138"/>
              <a:gd name="connsiteY142" fmla="*/ 124201 h 336550"/>
              <a:gd name="connsiteX143" fmla="*/ 90851 w 338138"/>
              <a:gd name="connsiteY143" fmla="*/ 124201 h 336550"/>
              <a:gd name="connsiteX144" fmla="*/ 81613 w 338138"/>
              <a:gd name="connsiteY144" fmla="*/ 120316 h 336550"/>
              <a:gd name="connsiteX145" fmla="*/ 30143 w 338138"/>
              <a:gd name="connsiteY145" fmla="*/ 104775 h 336550"/>
              <a:gd name="connsiteX146" fmla="*/ 272220 w 338138"/>
              <a:gd name="connsiteY146" fmla="*/ 56629 h 336550"/>
              <a:gd name="connsiteX147" fmla="*/ 231087 w 338138"/>
              <a:gd name="connsiteY147" fmla="*/ 89800 h 336550"/>
              <a:gd name="connsiteX148" fmla="*/ 196589 w 338138"/>
              <a:gd name="connsiteY148" fmla="*/ 132260 h 336550"/>
              <a:gd name="connsiteX149" fmla="*/ 195262 w 338138"/>
              <a:gd name="connsiteY149" fmla="*/ 134914 h 336550"/>
              <a:gd name="connsiteX150" fmla="*/ 219146 w 338138"/>
              <a:gd name="connsiteY150" fmla="*/ 111030 h 336550"/>
              <a:gd name="connsiteX151" fmla="*/ 227107 w 338138"/>
              <a:gd name="connsiteY151" fmla="*/ 111030 h 336550"/>
              <a:gd name="connsiteX152" fmla="*/ 227107 w 338138"/>
              <a:gd name="connsiteY152" fmla="*/ 118991 h 336550"/>
              <a:gd name="connsiteX153" fmla="*/ 203223 w 338138"/>
              <a:gd name="connsiteY153" fmla="*/ 142875 h 336550"/>
              <a:gd name="connsiteX154" fmla="*/ 205877 w 338138"/>
              <a:gd name="connsiteY154" fmla="*/ 141548 h 336550"/>
              <a:gd name="connsiteX155" fmla="*/ 248337 w 338138"/>
              <a:gd name="connsiteY155" fmla="*/ 107049 h 336550"/>
              <a:gd name="connsiteX156" fmla="*/ 281508 w 338138"/>
              <a:gd name="connsiteY156" fmla="*/ 65917 h 336550"/>
              <a:gd name="connsiteX157" fmla="*/ 281508 w 338138"/>
              <a:gd name="connsiteY157" fmla="*/ 56629 h 336550"/>
              <a:gd name="connsiteX158" fmla="*/ 272220 w 338138"/>
              <a:gd name="connsiteY158" fmla="*/ 56629 h 336550"/>
              <a:gd name="connsiteX159" fmla="*/ 56629 w 338138"/>
              <a:gd name="connsiteY159" fmla="*/ 56629 h 336550"/>
              <a:gd name="connsiteX160" fmla="*/ 56629 w 338138"/>
              <a:gd name="connsiteY160" fmla="*/ 65917 h 336550"/>
              <a:gd name="connsiteX161" fmla="*/ 89800 w 338138"/>
              <a:gd name="connsiteY161" fmla="*/ 107049 h 336550"/>
              <a:gd name="connsiteX162" fmla="*/ 132260 w 338138"/>
              <a:gd name="connsiteY162" fmla="*/ 141548 h 336550"/>
              <a:gd name="connsiteX163" fmla="*/ 134914 w 338138"/>
              <a:gd name="connsiteY163" fmla="*/ 142875 h 336550"/>
              <a:gd name="connsiteX164" fmla="*/ 111030 w 338138"/>
              <a:gd name="connsiteY164" fmla="*/ 118991 h 336550"/>
              <a:gd name="connsiteX165" fmla="*/ 111030 w 338138"/>
              <a:gd name="connsiteY165" fmla="*/ 111030 h 336550"/>
              <a:gd name="connsiteX166" fmla="*/ 118991 w 338138"/>
              <a:gd name="connsiteY166" fmla="*/ 111030 h 336550"/>
              <a:gd name="connsiteX167" fmla="*/ 142875 w 338138"/>
              <a:gd name="connsiteY167" fmla="*/ 134914 h 336550"/>
              <a:gd name="connsiteX168" fmla="*/ 141548 w 338138"/>
              <a:gd name="connsiteY168" fmla="*/ 132260 h 336550"/>
              <a:gd name="connsiteX169" fmla="*/ 107050 w 338138"/>
              <a:gd name="connsiteY169" fmla="*/ 89800 h 336550"/>
              <a:gd name="connsiteX170" fmla="*/ 65917 w 338138"/>
              <a:gd name="connsiteY170" fmla="*/ 56629 h 336550"/>
              <a:gd name="connsiteX171" fmla="*/ 56629 w 338138"/>
              <a:gd name="connsiteY171" fmla="*/ 56629 h 336550"/>
              <a:gd name="connsiteX172" fmla="*/ 108660 w 338138"/>
              <a:gd name="connsiteY172" fmla="*/ 23545 h 336550"/>
              <a:gd name="connsiteX173" fmla="*/ 104775 w 338138"/>
              <a:gd name="connsiteY173" fmla="*/ 30143 h 336550"/>
              <a:gd name="connsiteX174" fmla="*/ 120316 w 338138"/>
              <a:gd name="connsiteY174" fmla="*/ 81613 h 336550"/>
              <a:gd name="connsiteX175" fmla="*/ 124201 w 338138"/>
              <a:gd name="connsiteY175" fmla="*/ 92171 h 336550"/>
              <a:gd name="connsiteX176" fmla="*/ 150103 w 338138"/>
              <a:gd name="connsiteY176" fmla="*/ 125164 h 336550"/>
              <a:gd name="connsiteX177" fmla="*/ 152693 w 338138"/>
              <a:gd name="connsiteY177" fmla="*/ 131763 h 336550"/>
              <a:gd name="connsiteX178" fmla="*/ 153988 w 338138"/>
              <a:gd name="connsiteY178" fmla="*/ 131763 h 336550"/>
              <a:gd name="connsiteX179" fmla="*/ 151398 w 338138"/>
              <a:gd name="connsiteY179" fmla="*/ 125164 h 336550"/>
              <a:gd name="connsiteX180" fmla="*/ 146217 w 338138"/>
              <a:gd name="connsiteY180" fmla="*/ 82933 h 336550"/>
              <a:gd name="connsiteX181" fmla="*/ 142332 w 338138"/>
              <a:gd name="connsiteY181" fmla="*/ 72375 h 336550"/>
              <a:gd name="connsiteX182" fmla="*/ 117726 w 338138"/>
              <a:gd name="connsiteY182" fmla="*/ 24864 h 336550"/>
              <a:gd name="connsiteX183" fmla="*/ 108660 w 338138"/>
              <a:gd name="connsiteY183" fmla="*/ 23545 h 336550"/>
              <a:gd name="connsiteX184" fmla="*/ 229478 w 338138"/>
              <a:gd name="connsiteY184" fmla="*/ 21960 h 336550"/>
              <a:gd name="connsiteX185" fmla="*/ 220412 w 338138"/>
              <a:gd name="connsiteY185" fmla="*/ 24606 h 336550"/>
              <a:gd name="connsiteX186" fmla="*/ 195806 w 338138"/>
              <a:gd name="connsiteY186" fmla="*/ 72231 h 336550"/>
              <a:gd name="connsiteX187" fmla="*/ 191920 w 338138"/>
              <a:gd name="connsiteY187" fmla="*/ 81491 h 336550"/>
              <a:gd name="connsiteX188" fmla="*/ 191920 w 338138"/>
              <a:gd name="connsiteY188" fmla="*/ 82814 h 336550"/>
              <a:gd name="connsiteX189" fmla="*/ 186740 w 338138"/>
              <a:gd name="connsiteY189" fmla="*/ 125147 h 336550"/>
              <a:gd name="connsiteX190" fmla="*/ 184150 w 338138"/>
              <a:gd name="connsiteY190" fmla="*/ 131762 h 336550"/>
              <a:gd name="connsiteX191" fmla="*/ 185445 w 338138"/>
              <a:gd name="connsiteY191" fmla="*/ 131762 h 336550"/>
              <a:gd name="connsiteX192" fmla="*/ 188035 w 338138"/>
              <a:gd name="connsiteY192" fmla="*/ 125147 h 336550"/>
              <a:gd name="connsiteX193" fmla="*/ 213937 w 338138"/>
              <a:gd name="connsiteY193" fmla="*/ 92074 h 336550"/>
              <a:gd name="connsiteX194" fmla="*/ 217822 w 338138"/>
              <a:gd name="connsiteY194" fmla="*/ 81491 h 336550"/>
              <a:gd name="connsiteX195" fmla="*/ 233363 w 338138"/>
              <a:gd name="connsiteY195" fmla="*/ 29897 h 336550"/>
              <a:gd name="connsiteX196" fmla="*/ 229478 w 338138"/>
              <a:gd name="connsiteY196" fmla="*/ 21960 h 336550"/>
              <a:gd name="connsiteX197" fmla="*/ 169068 w 338138"/>
              <a:gd name="connsiteY197" fmla="*/ 11112 h 336550"/>
              <a:gd name="connsiteX198" fmla="*/ 162454 w 338138"/>
              <a:gd name="connsiteY198" fmla="*/ 16367 h 336550"/>
              <a:gd name="connsiteX199" fmla="*/ 157162 w 338138"/>
              <a:gd name="connsiteY199" fmla="*/ 70233 h 336550"/>
              <a:gd name="connsiteX200" fmla="*/ 162454 w 338138"/>
              <a:gd name="connsiteY200" fmla="*/ 122784 h 336550"/>
              <a:gd name="connsiteX201" fmla="*/ 163777 w 338138"/>
              <a:gd name="connsiteY201" fmla="*/ 125412 h 336550"/>
              <a:gd name="connsiteX202" fmla="*/ 163777 w 338138"/>
              <a:gd name="connsiteY202" fmla="*/ 92567 h 336550"/>
              <a:gd name="connsiteX203" fmla="*/ 169068 w 338138"/>
              <a:gd name="connsiteY203" fmla="*/ 87312 h 336550"/>
              <a:gd name="connsiteX204" fmla="*/ 174360 w 338138"/>
              <a:gd name="connsiteY204" fmla="*/ 92567 h 336550"/>
              <a:gd name="connsiteX205" fmla="*/ 174360 w 338138"/>
              <a:gd name="connsiteY205" fmla="*/ 125412 h 336550"/>
              <a:gd name="connsiteX206" fmla="*/ 175683 w 338138"/>
              <a:gd name="connsiteY206" fmla="*/ 122784 h 336550"/>
              <a:gd name="connsiteX207" fmla="*/ 180975 w 338138"/>
              <a:gd name="connsiteY207" fmla="*/ 70233 h 336550"/>
              <a:gd name="connsiteX208" fmla="*/ 175683 w 338138"/>
              <a:gd name="connsiteY208" fmla="*/ 16367 h 336550"/>
              <a:gd name="connsiteX209" fmla="*/ 169068 w 338138"/>
              <a:gd name="connsiteY209" fmla="*/ 11112 h 336550"/>
              <a:gd name="connsiteX210" fmla="*/ 169069 w 338138"/>
              <a:gd name="connsiteY210" fmla="*/ 0 h 336550"/>
              <a:gd name="connsiteX211" fmla="*/ 186240 w 338138"/>
              <a:gd name="connsiteY211" fmla="*/ 13146 h 336550"/>
              <a:gd name="connsiteX212" fmla="*/ 191523 w 338138"/>
              <a:gd name="connsiteY212" fmla="*/ 53900 h 336550"/>
              <a:gd name="connsiteX213" fmla="*/ 212657 w 338138"/>
              <a:gd name="connsiteY213" fmla="*/ 18405 h 336550"/>
              <a:gd name="connsiteX214" fmla="*/ 233791 w 338138"/>
              <a:gd name="connsiteY214" fmla="*/ 13146 h 336550"/>
              <a:gd name="connsiteX215" fmla="*/ 244358 w 338138"/>
              <a:gd name="connsiteY215" fmla="*/ 31551 h 336550"/>
              <a:gd name="connsiteX216" fmla="*/ 233791 w 338138"/>
              <a:gd name="connsiteY216" fmla="*/ 72306 h 336550"/>
              <a:gd name="connsiteX217" fmla="*/ 266812 w 338138"/>
              <a:gd name="connsiteY217" fmla="*/ 46013 h 336550"/>
              <a:gd name="connsiteX218" fmla="*/ 289267 w 338138"/>
              <a:gd name="connsiteY218" fmla="*/ 48642 h 336550"/>
              <a:gd name="connsiteX219" fmla="*/ 291908 w 338138"/>
              <a:gd name="connsiteY219" fmla="*/ 70991 h 336550"/>
              <a:gd name="connsiteX220" fmla="*/ 265491 w 338138"/>
              <a:gd name="connsiteY220" fmla="*/ 103857 h 336550"/>
              <a:gd name="connsiteX221" fmla="*/ 305117 w 338138"/>
              <a:gd name="connsiteY221" fmla="*/ 93340 h 336550"/>
              <a:gd name="connsiteX222" fmla="*/ 324930 w 338138"/>
              <a:gd name="connsiteY222" fmla="*/ 103857 h 336550"/>
              <a:gd name="connsiteX223" fmla="*/ 319646 w 338138"/>
              <a:gd name="connsiteY223" fmla="*/ 124891 h 336550"/>
              <a:gd name="connsiteX224" fmla="*/ 282662 w 338138"/>
              <a:gd name="connsiteY224" fmla="*/ 145926 h 336550"/>
              <a:gd name="connsiteX225" fmla="*/ 324930 w 338138"/>
              <a:gd name="connsiteY225" fmla="*/ 151184 h 336550"/>
              <a:gd name="connsiteX226" fmla="*/ 338138 w 338138"/>
              <a:gd name="connsiteY226" fmla="*/ 168275 h 336550"/>
              <a:gd name="connsiteX227" fmla="*/ 324930 w 338138"/>
              <a:gd name="connsiteY227" fmla="*/ 185366 h 336550"/>
              <a:gd name="connsiteX228" fmla="*/ 282662 w 338138"/>
              <a:gd name="connsiteY228" fmla="*/ 190624 h 336550"/>
              <a:gd name="connsiteX229" fmla="*/ 319646 w 338138"/>
              <a:gd name="connsiteY229" fmla="*/ 211659 h 336550"/>
              <a:gd name="connsiteX230" fmla="*/ 324930 w 338138"/>
              <a:gd name="connsiteY230" fmla="*/ 232693 h 336550"/>
              <a:gd name="connsiteX231" fmla="*/ 309079 w 338138"/>
              <a:gd name="connsiteY231" fmla="*/ 243210 h 336550"/>
              <a:gd name="connsiteX232" fmla="*/ 305117 w 338138"/>
              <a:gd name="connsiteY232" fmla="*/ 243210 h 336550"/>
              <a:gd name="connsiteX233" fmla="*/ 265491 w 338138"/>
              <a:gd name="connsiteY233" fmla="*/ 232693 h 336550"/>
              <a:gd name="connsiteX234" fmla="*/ 291908 w 338138"/>
              <a:gd name="connsiteY234" fmla="*/ 265559 h 336550"/>
              <a:gd name="connsiteX235" fmla="*/ 289267 w 338138"/>
              <a:gd name="connsiteY235" fmla="*/ 287908 h 336550"/>
              <a:gd name="connsiteX236" fmla="*/ 276058 w 338138"/>
              <a:gd name="connsiteY236" fmla="*/ 293167 h 336550"/>
              <a:gd name="connsiteX237" fmla="*/ 266812 w 338138"/>
              <a:gd name="connsiteY237" fmla="*/ 290537 h 336550"/>
              <a:gd name="connsiteX238" fmla="*/ 233791 w 338138"/>
              <a:gd name="connsiteY238" fmla="*/ 264244 h 336550"/>
              <a:gd name="connsiteX239" fmla="*/ 244358 w 338138"/>
              <a:gd name="connsiteY239" fmla="*/ 304999 h 336550"/>
              <a:gd name="connsiteX240" fmla="*/ 233791 w 338138"/>
              <a:gd name="connsiteY240" fmla="*/ 323404 h 336550"/>
              <a:gd name="connsiteX241" fmla="*/ 227187 w 338138"/>
              <a:gd name="connsiteY241" fmla="*/ 324718 h 336550"/>
              <a:gd name="connsiteX242" fmla="*/ 212657 w 338138"/>
              <a:gd name="connsiteY242" fmla="*/ 318145 h 336550"/>
              <a:gd name="connsiteX243" fmla="*/ 191523 w 338138"/>
              <a:gd name="connsiteY243" fmla="*/ 282650 h 336550"/>
              <a:gd name="connsiteX244" fmla="*/ 186240 w 338138"/>
              <a:gd name="connsiteY244" fmla="*/ 323404 h 336550"/>
              <a:gd name="connsiteX245" fmla="*/ 169069 w 338138"/>
              <a:gd name="connsiteY245" fmla="*/ 336550 h 336550"/>
              <a:gd name="connsiteX246" fmla="*/ 151898 w 338138"/>
              <a:gd name="connsiteY246" fmla="*/ 323404 h 336550"/>
              <a:gd name="connsiteX247" fmla="*/ 146614 w 338138"/>
              <a:gd name="connsiteY247" fmla="*/ 282650 h 336550"/>
              <a:gd name="connsiteX248" fmla="*/ 125481 w 338138"/>
              <a:gd name="connsiteY248" fmla="*/ 318145 h 336550"/>
              <a:gd name="connsiteX249" fmla="*/ 110951 w 338138"/>
              <a:gd name="connsiteY249" fmla="*/ 324718 h 336550"/>
              <a:gd name="connsiteX250" fmla="*/ 104347 w 338138"/>
              <a:gd name="connsiteY250" fmla="*/ 323404 h 336550"/>
              <a:gd name="connsiteX251" fmla="*/ 93780 w 338138"/>
              <a:gd name="connsiteY251" fmla="*/ 304999 h 336550"/>
              <a:gd name="connsiteX252" fmla="*/ 104347 w 338138"/>
              <a:gd name="connsiteY252" fmla="*/ 264244 h 336550"/>
              <a:gd name="connsiteX253" fmla="*/ 71326 w 338138"/>
              <a:gd name="connsiteY253" fmla="*/ 290537 h 336550"/>
              <a:gd name="connsiteX254" fmla="*/ 62080 w 338138"/>
              <a:gd name="connsiteY254" fmla="*/ 293167 h 336550"/>
              <a:gd name="connsiteX255" fmla="*/ 48871 w 338138"/>
              <a:gd name="connsiteY255" fmla="*/ 287908 h 336550"/>
              <a:gd name="connsiteX256" fmla="*/ 46230 w 338138"/>
              <a:gd name="connsiteY256" fmla="*/ 265559 h 336550"/>
              <a:gd name="connsiteX257" fmla="*/ 72647 w 338138"/>
              <a:gd name="connsiteY257" fmla="*/ 232693 h 336550"/>
              <a:gd name="connsiteX258" fmla="*/ 33021 w 338138"/>
              <a:gd name="connsiteY258" fmla="*/ 243210 h 336550"/>
              <a:gd name="connsiteX259" fmla="*/ 29059 w 338138"/>
              <a:gd name="connsiteY259" fmla="*/ 244525 h 336550"/>
              <a:gd name="connsiteX260" fmla="*/ 13208 w 338138"/>
              <a:gd name="connsiteY260" fmla="*/ 232693 h 336550"/>
              <a:gd name="connsiteX261" fmla="*/ 18492 w 338138"/>
              <a:gd name="connsiteY261" fmla="*/ 211659 h 336550"/>
              <a:gd name="connsiteX262" fmla="*/ 55476 w 338138"/>
              <a:gd name="connsiteY262" fmla="*/ 190624 h 336550"/>
              <a:gd name="connsiteX263" fmla="*/ 13208 w 338138"/>
              <a:gd name="connsiteY263" fmla="*/ 185366 h 336550"/>
              <a:gd name="connsiteX264" fmla="*/ 0 w 338138"/>
              <a:gd name="connsiteY264" fmla="*/ 168275 h 336550"/>
              <a:gd name="connsiteX265" fmla="*/ 13208 w 338138"/>
              <a:gd name="connsiteY265" fmla="*/ 151184 h 336550"/>
              <a:gd name="connsiteX266" fmla="*/ 55476 w 338138"/>
              <a:gd name="connsiteY266" fmla="*/ 145926 h 336550"/>
              <a:gd name="connsiteX267" fmla="*/ 18492 w 338138"/>
              <a:gd name="connsiteY267" fmla="*/ 124891 h 336550"/>
              <a:gd name="connsiteX268" fmla="*/ 13208 w 338138"/>
              <a:gd name="connsiteY268" fmla="*/ 103857 h 336550"/>
              <a:gd name="connsiteX269" fmla="*/ 33021 w 338138"/>
              <a:gd name="connsiteY269" fmla="*/ 93340 h 336550"/>
              <a:gd name="connsiteX270" fmla="*/ 72647 w 338138"/>
              <a:gd name="connsiteY270" fmla="*/ 103857 h 336550"/>
              <a:gd name="connsiteX271" fmla="*/ 46230 w 338138"/>
              <a:gd name="connsiteY271" fmla="*/ 70991 h 336550"/>
              <a:gd name="connsiteX272" fmla="*/ 48871 w 338138"/>
              <a:gd name="connsiteY272" fmla="*/ 48642 h 336550"/>
              <a:gd name="connsiteX273" fmla="*/ 71326 w 338138"/>
              <a:gd name="connsiteY273" fmla="*/ 46013 h 336550"/>
              <a:gd name="connsiteX274" fmla="*/ 104347 w 338138"/>
              <a:gd name="connsiteY274" fmla="*/ 72306 h 336550"/>
              <a:gd name="connsiteX275" fmla="*/ 93780 w 338138"/>
              <a:gd name="connsiteY275" fmla="*/ 32866 h 336550"/>
              <a:gd name="connsiteX276" fmla="*/ 104347 w 338138"/>
              <a:gd name="connsiteY276" fmla="*/ 13146 h 336550"/>
              <a:gd name="connsiteX277" fmla="*/ 125481 w 338138"/>
              <a:gd name="connsiteY277" fmla="*/ 18405 h 336550"/>
              <a:gd name="connsiteX278" fmla="*/ 146614 w 338138"/>
              <a:gd name="connsiteY278" fmla="*/ 55215 h 336550"/>
              <a:gd name="connsiteX279" fmla="*/ 151898 w 338138"/>
              <a:gd name="connsiteY279" fmla="*/ 13146 h 336550"/>
              <a:gd name="connsiteX280" fmla="*/ 169069 w 338138"/>
              <a:gd name="connsiteY280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38138" h="336550">
                <a:moveTo>
                  <a:pt x="163777" y="212725"/>
                </a:moveTo>
                <a:cubicBezTo>
                  <a:pt x="162454" y="212725"/>
                  <a:pt x="162454" y="214039"/>
                  <a:pt x="162454" y="215353"/>
                </a:cubicBezTo>
                <a:cubicBezTo>
                  <a:pt x="158485" y="228491"/>
                  <a:pt x="157162" y="248198"/>
                  <a:pt x="157162" y="267904"/>
                </a:cubicBezTo>
                <a:cubicBezTo>
                  <a:pt x="157162" y="288925"/>
                  <a:pt x="158485" y="307318"/>
                  <a:pt x="162454" y="321770"/>
                </a:cubicBezTo>
                <a:cubicBezTo>
                  <a:pt x="162454" y="324398"/>
                  <a:pt x="166423" y="327025"/>
                  <a:pt x="169068" y="327025"/>
                </a:cubicBezTo>
                <a:cubicBezTo>
                  <a:pt x="171714" y="327025"/>
                  <a:pt x="175683" y="324398"/>
                  <a:pt x="175683" y="321770"/>
                </a:cubicBezTo>
                <a:cubicBezTo>
                  <a:pt x="179652" y="307318"/>
                  <a:pt x="180975" y="288925"/>
                  <a:pt x="180975" y="267904"/>
                </a:cubicBezTo>
                <a:cubicBezTo>
                  <a:pt x="180975" y="248198"/>
                  <a:pt x="179652" y="228491"/>
                  <a:pt x="175683" y="215353"/>
                </a:cubicBezTo>
                <a:cubicBezTo>
                  <a:pt x="175683" y="214039"/>
                  <a:pt x="175683" y="212725"/>
                  <a:pt x="174360" y="212725"/>
                </a:cubicBezTo>
                <a:cubicBezTo>
                  <a:pt x="174360" y="212725"/>
                  <a:pt x="174360" y="212725"/>
                  <a:pt x="174360" y="245570"/>
                </a:cubicBezTo>
                <a:cubicBezTo>
                  <a:pt x="174360" y="248198"/>
                  <a:pt x="171714" y="250825"/>
                  <a:pt x="169068" y="250825"/>
                </a:cubicBezTo>
                <a:cubicBezTo>
                  <a:pt x="166423" y="250825"/>
                  <a:pt x="163777" y="248198"/>
                  <a:pt x="163777" y="245570"/>
                </a:cubicBezTo>
                <a:cubicBezTo>
                  <a:pt x="163777" y="245570"/>
                  <a:pt x="163777" y="245570"/>
                  <a:pt x="163777" y="212725"/>
                </a:cubicBezTo>
                <a:close/>
                <a:moveTo>
                  <a:pt x="184150" y="204787"/>
                </a:moveTo>
                <a:cubicBezTo>
                  <a:pt x="185445" y="207433"/>
                  <a:pt x="186740" y="208756"/>
                  <a:pt x="186740" y="211402"/>
                </a:cubicBezTo>
                <a:cubicBezTo>
                  <a:pt x="189330" y="223308"/>
                  <a:pt x="191920" y="237860"/>
                  <a:pt x="191920" y="253735"/>
                </a:cubicBezTo>
                <a:cubicBezTo>
                  <a:pt x="193216" y="257704"/>
                  <a:pt x="194511" y="260350"/>
                  <a:pt x="195806" y="264318"/>
                </a:cubicBezTo>
                <a:cubicBezTo>
                  <a:pt x="203576" y="282839"/>
                  <a:pt x="212642" y="300037"/>
                  <a:pt x="220412" y="311943"/>
                </a:cubicBezTo>
                <a:cubicBezTo>
                  <a:pt x="223002" y="314589"/>
                  <a:pt x="225593" y="315912"/>
                  <a:pt x="229478" y="314589"/>
                </a:cubicBezTo>
                <a:cubicBezTo>
                  <a:pt x="232068" y="313266"/>
                  <a:pt x="233363" y="309298"/>
                  <a:pt x="233363" y="306652"/>
                </a:cubicBezTo>
                <a:cubicBezTo>
                  <a:pt x="230773" y="292100"/>
                  <a:pt x="225593" y="273579"/>
                  <a:pt x="217822" y="255058"/>
                </a:cubicBezTo>
                <a:cubicBezTo>
                  <a:pt x="216527" y="251089"/>
                  <a:pt x="215232" y="247120"/>
                  <a:pt x="212642" y="244475"/>
                </a:cubicBezTo>
                <a:cubicBezTo>
                  <a:pt x="202281" y="232568"/>
                  <a:pt x="194511" y="220662"/>
                  <a:pt x="188035" y="211402"/>
                </a:cubicBezTo>
                <a:cubicBezTo>
                  <a:pt x="186740" y="208756"/>
                  <a:pt x="185445" y="207433"/>
                  <a:pt x="185445" y="204787"/>
                </a:cubicBezTo>
                <a:cubicBezTo>
                  <a:pt x="185445" y="204787"/>
                  <a:pt x="185445" y="204787"/>
                  <a:pt x="184150" y="204787"/>
                </a:cubicBezTo>
                <a:close/>
                <a:moveTo>
                  <a:pt x="152693" y="204787"/>
                </a:moveTo>
                <a:cubicBezTo>
                  <a:pt x="152693" y="207433"/>
                  <a:pt x="151398" y="208756"/>
                  <a:pt x="150103" y="211402"/>
                </a:cubicBezTo>
                <a:cubicBezTo>
                  <a:pt x="144922" y="220662"/>
                  <a:pt x="135857" y="232568"/>
                  <a:pt x="125496" y="244475"/>
                </a:cubicBezTo>
                <a:cubicBezTo>
                  <a:pt x="122906" y="248443"/>
                  <a:pt x="121611" y="251089"/>
                  <a:pt x="120316" y="255058"/>
                </a:cubicBezTo>
                <a:cubicBezTo>
                  <a:pt x="112545" y="273579"/>
                  <a:pt x="107365" y="292100"/>
                  <a:pt x="104775" y="306652"/>
                </a:cubicBezTo>
                <a:cubicBezTo>
                  <a:pt x="104775" y="309298"/>
                  <a:pt x="106070" y="313266"/>
                  <a:pt x="108660" y="314589"/>
                </a:cubicBezTo>
                <a:cubicBezTo>
                  <a:pt x="112545" y="315912"/>
                  <a:pt x="115136" y="314589"/>
                  <a:pt x="117726" y="311943"/>
                </a:cubicBezTo>
                <a:cubicBezTo>
                  <a:pt x="125496" y="300037"/>
                  <a:pt x="134562" y="282839"/>
                  <a:pt x="142332" y="264318"/>
                </a:cubicBezTo>
                <a:cubicBezTo>
                  <a:pt x="143627" y="261673"/>
                  <a:pt x="144922" y="257704"/>
                  <a:pt x="146217" y="255058"/>
                </a:cubicBezTo>
                <a:cubicBezTo>
                  <a:pt x="146217" y="237860"/>
                  <a:pt x="148808" y="223308"/>
                  <a:pt x="151398" y="211402"/>
                </a:cubicBezTo>
                <a:cubicBezTo>
                  <a:pt x="151398" y="208756"/>
                  <a:pt x="152693" y="207433"/>
                  <a:pt x="153988" y="204787"/>
                </a:cubicBezTo>
                <a:cubicBezTo>
                  <a:pt x="152693" y="204787"/>
                  <a:pt x="152693" y="204787"/>
                  <a:pt x="152693" y="204787"/>
                </a:cubicBezTo>
                <a:close/>
                <a:moveTo>
                  <a:pt x="203223" y="195262"/>
                </a:moveTo>
                <a:cubicBezTo>
                  <a:pt x="203223" y="195262"/>
                  <a:pt x="203223" y="195262"/>
                  <a:pt x="227107" y="218719"/>
                </a:cubicBezTo>
                <a:cubicBezTo>
                  <a:pt x="228434" y="220023"/>
                  <a:pt x="228434" y="223932"/>
                  <a:pt x="227107" y="226538"/>
                </a:cubicBezTo>
                <a:cubicBezTo>
                  <a:pt x="225780" y="226538"/>
                  <a:pt x="224453" y="227842"/>
                  <a:pt x="223126" y="227842"/>
                </a:cubicBezTo>
                <a:cubicBezTo>
                  <a:pt x="221799" y="227842"/>
                  <a:pt x="220472" y="226538"/>
                  <a:pt x="219146" y="226538"/>
                </a:cubicBezTo>
                <a:cubicBezTo>
                  <a:pt x="219146" y="226538"/>
                  <a:pt x="219146" y="226538"/>
                  <a:pt x="195262" y="203081"/>
                </a:cubicBezTo>
                <a:cubicBezTo>
                  <a:pt x="195262" y="204384"/>
                  <a:pt x="195262" y="205688"/>
                  <a:pt x="196589" y="205688"/>
                </a:cubicBezTo>
                <a:cubicBezTo>
                  <a:pt x="204550" y="218719"/>
                  <a:pt x="216492" y="233054"/>
                  <a:pt x="231087" y="247389"/>
                </a:cubicBezTo>
                <a:cubicBezTo>
                  <a:pt x="245683" y="261724"/>
                  <a:pt x="260278" y="273453"/>
                  <a:pt x="272220" y="279969"/>
                </a:cubicBezTo>
                <a:cubicBezTo>
                  <a:pt x="274874" y="282575"/>
                  <a:pt x="278855" y="281272"/>
                  <a:pt x="281508" y="279969"/>
                </a:cubicBezTo>
                <a:cubicBezTo>
                  <a:pt x="282835" y="277362"/>
                  <a:pt x="284162" y="273453"/>
                  <a:pt x="281508" y="270847"/>
                </a:cubicBezTo>
                <a:cubicBezTo>
                  <a:pt x="274874" y="259118"/>
                  <a:pt x="262932" y="244783"/>
                  <a:pt x="248337" y="230448"/>
                </a:cubicBezTo>
                <a:cubicBezTo>
                  <a:pt x="233741" y="216113"/>
                  <a:pt x="219146" y="204384"/>
                  <a:pt x="205877" y="196565"/>
                </a:cubicBezTo>
                <a:cubicBezTo>
                  <a:pt x="205877" y="195262"/>
                  <a:pt x="204550" y="195262"/>
                  <a:pt x="203223" y="195262"/>
                </a:cubicBezTo>
                <a:close/>
                <a:moveTo>
                  <a:pt x="134914" y="195262"/>
                </a:moveTo>
                <a:cubicBezTo>
                  <a:pt x="133587" y="195262"/>
                  <a:pt x="132260" y="195262"/>
                  <a:pt x="132260" y="196565"/>
                </a:cubicBezTo>
                <a:cubicBezTo>
                  <a:pt x="118991" y="204384"/>
                  <a:pt x="104396" y="216113"/>
                  <a:pt x="89800" y="230448"/>
                </a:cubicBezTo>
                <a:cubicBezTo>
                  <a:pt x="75205" y="244783"/>
                  <a:pt x="63263" y="259118"/>
                  <a:pt x="56629" y="270847"/>
                </a:cubicBezTo>
                <a:cubicBezTo>
                  <a:pt x="53975" y="273453"/>
                  <a:pt x="55302" y="277362"/>
                  <a:pt x="56629" y="279969"/>
                </a:cubicBezTo>
                <a:cubicBezTo>
                  <a:pt x="59282" y="281272"/>
                  <a:pt x="63263" y="282575"/>
                  <a:pt x="65917" y="279969"/>
                </a:cubicBezTo>
                <a:cubicBezTo>
                  <a:pt x="77859" y="273453"/>
                  <a:pt x="92454" y="261724"/>
                  <a:pt x="107050" y="247389"/>
                </a:cubicBezTo>
                <a:cubicBezTo>
                  <a:pt x="121645" y="233054"/>
                  <a:pt x="133587" y="218719"/>
                  <a:pt x="141548" y="205688"/>
                </a:cubicBezTo>
                <a:cubicBezTo>
                  <a:pt x="142875" y="205688"/>
                  <a:pt x="142875" y="204384"/>
                  <a:pt x="142875" y="203081"/>
                </a:cubicBezTo>
                <a:cubicBezTo>
                  <a:pt x="142875" y="203081"/>
                  <a:pt x="142875" y="203081"/>
                  <a:pt x="118991" y="226538"/>
                </a:cubicBezTo>
                <a:cubicBezTo>
                  <a:pt x="117665" y="226538"/>
                  <a:pt x="116338" y="227842"/>
                  <a:pt x="115011" y="227842"/>
                </a:cubicBezTo>
                <a:cubicBezTo>
                  <a:pt x="113684" y="227842"/>
                  <a:pt x="112357" y="226538"/>
                  <a:pt x="111030" y="226538"/>
                </a:cubicBezTo>
                <a:cubicBezTo>
                  <a:pt x="109703" y="223932"/>
                  <a:pt x="109703" y="220023"/>
                  <a:pt x="111030" y="218719"/>
                </a:cubicBezTo>
                <a:cubicBezTo>
                  <a:pt x="111030" y="218719"/>
                  <a:pt x="111030" y="218719"/>
                  <a:pt x="134914" y="195262"/>
                </a:cubicBezTo>
                <a:close/>
                <a:moveTo>
                  <a:pt x="206375" y="182562"/>
                </a:moveTo>
                <a:cubicBezTo>
                  <a:pt x="206375" y="183899"/>
                  <a:pt x="206375" y="183899"/>
                  <a:pt x="206375" y="183899"/>
                </a:cubicBezTo>
                <a:cubicBezTo>
                  <a:pt x="209014" y="183899"/>
                  <a:pt x="210334" y="185236"/>
                  <a:pt x="212974" y="186573"/>
                </a:cubicBezTo>
                <a:cubicBezTo>
                  <a:pt x="222212" y="193257"/>
                  <a:pt x="234089" y="202615"/>
                  <a:pt x="245967" y="213309"/>
                </a:cubicBezTo>
                <a:cubicBezTo>
                  <a:pt x="249926" y="214646"/>
                  <a:pt x="252566" y="215983"/>
                  <a:pt x="256525" y="217320"/>
                </a:cubicBezTo>
                <a:cubicBezTo>
                  <a:pt x="275001" y="225341"/>
                  <a:pt x="293478" y="230688"/>
                  <a:pt x="307995" y="233362"/>
                </a:cubicBezTo>
                <a:cubicBezTo>
                  <a:pt x="310634" y="233362"/>
                  <a:pt x="314593" y="232025"/>
                  <a:pt x="314593" y="229352"/>
                </a:cubicBezTo>
                <a:cubicBezTo>
                  <a:pt x="315913" y="226678"/>
                  <a:pt x="315913" y="222667"/>
                  <a:pt x="313274" y="221331"/>
                </a:cubicBezTo>
                <a:cubicBezTo>
                  <a:pt x="301396" y="211973"/>
                  <a:pt x="284239" y="202615"/>
                  <a:pt x="265763" y="194594"/>
                </a:cubicBezTo>
                <a:cubicBezTo>
                  <a:pt x="261804" y="193257"/>
                  <a:pt x="259164" y="191920"/>
                  <a:pt x="255205" y="190583"/>
                </a:cubicBezTo>
                <a:cubicBezTo>
                  <a:pt x="239368" y="190583"/>
                  <a:pt x="224851" y="187909"/>
                  <a:pt x="212974" y="185236"/>
                </a:cubicBezTo>
                <a:cubicBezTo>
                  <a:pt x="210334" y="185236"/>
                  <a:pt x="209014" y="183899"/>
                  <a:pt x="206375" y="182562"/>
                </a:cubicBezTo>
                <a:close/>
                <a:moveTo>
                  <a:pt x="131763" y="182562"/>
                </a:moveTo>
                <a:cubicBezTo>
                  <a:pt x="129123" y="183905"/>
                  <a:pt x="127804" y="185249"/>
                  <a:pt x="125164" y="185249"/>
                </a:cubicBezTo>
                <a:cubicBezTo>
                  <a:pt x="113287" y="187935"/>
                  <a:pt x="98770" y="190622"/>
                  <a:pt x="82933" y="190622"/>
                </a:cubicBezTo>
                <a:cubicBezTo>
                  <a:pt x="78974" y="191965"/>
                  <a:pt x="76334" y="193308"/>
                  <a:pt x="72375" y="194652"/>
                </a:cubicBezTo>
                <a:cubicBezTo>
                  <a:pt x="53899" y="202711"/>
                  <a:pt x="36742" y="212114"/>
                  <a:pt x="24864" y="221517"/>
                </a:cubicBezTo>
                <a:cubicBezTo>
                  <a:pt x="22225" y="222861"/>
                  <a:pt x="22225" y="226890"/>
                  <a:pt x="23545" y="229577"/>
                </a:cubicBezTo>
                <a:cubicBezTo>
                  <a:pt x="23545" y="232264"/>
                  <a:pt x="27504" y="234950"/>
                  <a:pt x="30143" y="233607"/>
                </a:cubicBezTo>
                <a:cubicBezTo>
                  <a:pt x="44660" y="230920"/>
                  <a:pt x="63137" y="225547"/>
                  <a:pt x="81613" y="217487"/>
                </a:cubicBezTo>
                <a:cubicBezTo>
                  <a:pt x="85572" y="216144"/>
                  <a:pt x="88212" y="214801"/>
                  <a:pt x="90851" y="213458"/>
                </a:cubicBezTo>
                <a:cubicBezTo>
                  <a:pt x="104049" y="202711"/>
                  <a:pt x="115926" y="193308"/>
                  <a:pt x="125164" y="186592"/>
                </a:cubicBezTo>
                <a:cubicBezTo>
                  <a:pt x="127804" y="185249"/>
                  <a:pt x="129123" y="183905"/>
                  <a:pt x="131763" y="183905"/>
                </a:cubicBezTo>
                <a:cubicBezTo>
                  <a:pt x="131763" y="183905"/>
                  <a:pt x="131763" y="183905"/>
                  <a:pt x="131763" y="182562"/>
                </a:cubicBezTo>
                <a:close/>
                <a:moveTo>
                  <a:pt x="267904" y="157162"/>
                </a:moveTo>
                <a:cubicBezTo>
                  <a:pt x="248197" y="157162"/>
                  <a:pt x="228491" y="158485"/>
                  <a:pt x="215353" y="162454"/>
                </a:cubicBezTo>
                <a:cubicBezTo>
                  <a:pt x="214039" y="162454"/>
                  <a:pt x="212725" y="162454"/>
                  <a:pt x="212725" y="163777"/>
                </a:cubicBezTo>
                <a:cubicBezTo>
                  <a:pt x="212725" y="163777"/>
                  <a:pt x="212725" y="163777"/>
                  <a:pt x="245570" y="163777"/>
                </a:cubicBezTo>
                <a:cubicBezTo>
                  <a:pt x="248197" y="163777"/>
                  <a:pt x="250825" y="166423"/>
                  <a:pt x="250825" y="169069"/>
                </a:cubicBezTo>
                <a:cubicBezTo>
                  <a:pt x="250825" y="171715"/>
                  <a:pt x="248197" y="174360"/>
                  <a:pt x="245570" y="174360"/>
                </a:cubicBezTo>
                <a:cubicBezTo>
                  <a:pt x="245570" y="174360"/>
                  <a:pt x="245570" y="174360"/>
                  <a:pt x="212725" y="174360"/>
                </a:cubicBezTo>
                <a:cubicBezTo>
                  <a:pt x="212725" y="175683"/>
                  <a:pt x="214039" y="175683"/>
                  <a:pt x="215353" y="175683"/>
                </a:cubicBezTo>
                <a:cubicBezTo>
                  <a:pt x="228491" y="179652"/>
                  <a:pt x="248197" y="180975"/>
                  <a:pt x="267904" y="180975"/>
                </a:cubicBezTo>
                <a:cubicBezTo>
                  <a:pt x="288925" y="180975"/>
                  <a:pt x="307318" y="179652"/>
                  <a:pt x="321770" y="175683"/>
                </a:cubicBezTo>
                <a:cubicBezTo>
                  <a:pt x="324397" y="175683"/>
                  <a:pt x="327025" y="171715"/>
                  <a:pt x="327025" y="169069"/>
                </a:cubicBezTo>
                <a:cubicBezTo>
                  <a:pt x="327025" y="166423"/>
                  <a:pt x="324397" y="162454"/>
                  <a:pt x="321770" y="162454"/>
                </a:cubicBezTo>
                <a:cubicBezTo>
                  <a:pt x="307318" y="158485"/>
                  <a:pt x="288925" y="157162"/>
                  <a:pt x="267904" y="157162"/>
                </a:cubicBezTo>
                <a:close/>
                <a:moveTo>
                  <a:pt x="70233" y="157162"/>
                </a:moveTo>
                <a:cubicBezTo>
                  <a:pt x="49212" y="157162"/>
                  <a:pt x="30819" y="158485"/>
                  <a:pt x="16367" y="162454"/>
                </a:cubicBezTo>
                <a:cubicBezTo>
                  <a:pt x="13740" y="162454"/>
                  <a:pt x="11112" y="166423"/>
                  <a:pt x="11112" y="169069"/>
                </a:cubicBezTo>
                <a:cubicBezTo>
                  <a:pt x="11112" y="171715"/>
                  <a:pt x="13740" y="175683"/>
                  <a:pt x="16367" y="175683"/>
                </a:cubicBezTo>
                <a:cubicBezTo>
                  <a:pt x="30819" y="179652"/>
                  <a:pt x="49212" y="180975"/>
                  <a:pt x="70233" y="180975"/>
                </a:cubicBezTo>
                <a:cubicBezTo>
                  <a:pt x="89940" y="180975"/>
                  <a:pt x="109646" y="179652"/>
                  <a:pt x="122784" y="175683"/>
                </a:cubicBezTo>
                <a:cubicBezTo>
                  <a:pt x="124098" y="175683"/>
                  <a:pt x="125412" y="175683"/>
                  <a:pt x="125412" y="174360"/>
                </a:cubicBezTo>
                <a:cubicBezTo>
                  <a:pt x="125412" y="174360"/>
                  <a:pt x="125412" y="174360"/>
                  <a:pt x="92567" y="174360"/>
                </a:cubicBezTo>
                <a:cubicBezTo>
                  <a:pt x="89940" y="174360"/>
                  <a:pt x="87312" y="171715"/>
                  <a:pt x="87312" y="169069"/>
                </a:cubicBezTo>
                <a:cubicBezTo>
                  <a:pt x="87312" y="166423"/>
                  <a:pt x="89940" y="163777"/>
                  <a:pt x="92567" y="163777"/>
                </a:cubicBezTo>
                <a:cubicBezTo>
                  <a:pt x="92567" y="163777"/>
                  <a:pt x="92567" y="163777"/>
                  <a:pt x="125412" y="163777"/>
                </a:cubicBezTo>
                <a:cubicBezTo>
                  <a:pt x="125412" y="162454"/>
                  <a:pt x="124098" y="162454"/>
                  <a:pt x="122784" y="162454"/>
                </a:cubicBezTo>
                <a:cubicBezTo>
                  <a:pt x="109646" y="158485"/>
                  <a:pt x="89940" y="157162"/>
                  <a:pt x="70233" y="157162"/>
                </a:cubicBezTo>
                <a:close/>
                <a:moveTo>
                  <a:pt x="169069" y="139700"/>
                </a:moveTo>
                <a:cubicBezTo>
                  <a:pt x="152849" y="139700"/>
                  <a:pt x="139700" y="152849"/>
                  <a:pt x="139700" y="169069"/>
                </a:cubicBezTo>
                <a:cubicBezTo>
                  <a:pt x="139700" y="185289"/>
                  <a:pt x="152849" y="198438"/>
                  <a:pt x="169069" y="198438"/>
                </a:cubicBezTo>
                <a:cubicBezTo>
                  <a:pt x="185289" y="198438"/>
                  <a:pt x="198438" y="185289"/>
                  <a:pt x="198438" y="169069"/>
                </a:cubicBezTo>
                <a:cubicBezTo>
                  <a:pt x="198438" y="152849"/>
                  <a:pt x="185289" y="139700"/>
                  <a:pt x="169069" y="139700"/>
                </a:cubicBezTo>
                <a:close/>
                <a:moveTo>
                  <a:pt x="307995" y="104775"/>
                </a:moveTo>
                <a:cubicBezTo>
                  <a:pt x="293478" y="107365"/>
                  <a:pt x="275001" y="112545"/>
                  <a:pt x="256525" y="120316"/>
                </a:cubicBezTo>
                <a:cubicBezTo>
                  <a:pt x="253885" y="121611"/>
                  <a:pt x="249926" y="122906"/>
                  <a:pt x="247287" y="124201"/>
                </a:cubicBezTo>
                <a:cubicBezTo>
                  <a:pt x="247287" y="124201"/>
                  <a:pt x="247287" y="124201"/>
                  <a:pt x="245967" y="124201"/>
                </a:cubicBezTo>
                <a:cubicBezTo>
                  <a:pt x="234089" y="134562"/>
                  <a:pt x="222212" y="143627"/>
                  <a:pt x="212974" y="150103"/>
                </a:cubicBezTo>
                <a:cubicBezTo>
                  <a:pt x="210334" y="151398"/>
                  <a:pt x="209014" y="152693"/>
                  <a:pt x="206375" y="152693"/>
                </a:cubicBezTo>
                <a:cubicBezTo>
                  <a:pt x="206375" y="152693"/>
                  <a:pt x="206375" y="152693"/>
                  <a:pt x="206375" y="153988"/>
                </a:cubicBezTo>
                <a:cubicBezTo>
                  <a:pt x="209014" y="152693"/>
                  <a:pt x="210334" y="151398"/>
                  <a:pt x="212974" y="151398"/>
                </a:cubicBezTo>
                <a:cubicBezTo>
                  <a:pt x="224851" y="148808"/>
                  <a:pt x="239368" y="146217"/>
                  <a:pt x="255205" y="146217"/>
                </a:cubicBezTo>
                <a:cubicBezTo>
                  <a:pt x="257845" y="144922"/>
                  <a:pt x="261804" y="143627"/>
                  <a:pt x="265763" y="142332"/>
                </a:cubicBezTo>
                <a:cubicBezTo>
                  <a:pt x="284239" y="134562"/>
                  <a:pt x="301396" y="125496"/>
                  <a:pt x="313274" y="116431"/>
                </a:cubicBezTo>
                <a:cubicBezTo>
                  <a:pt x="315913" y="115136"/>
                  <a:pt x="315913" y="111250"/>
                  <a:pt x="314593" y="108660"/>
                </a:cubicBezTo>
                <a:cubicBezTo>
                  <a:pt x="314593" y="106070"/>
                  <a:pt x="310634" y="104775"/>
                  <a:pt x="307995" y="104775"/>
                </a:cubicBezTo>
                <a:close/>
                <a:moveTo>
                  <a:pt x="30143" y="104775"/>
                </a:moveTo>
                <a:cubicBezTo>
                  <a:pt x="27504" y="104775"/>
                  <a:pt x="23545" y="106070"/>
                  <a:pt x="23545" y="108660"/>
                </a:cubicBezTo>
                <a:cubicBezTo>
                  <a:pt x="22225" y="112545"/>
                  <a:pt x="22225" y="115136"/>
                  <a:pt x="24864" y="117726"/>
                </a:cubicBezTo>
                <a:cubicBezTo>
                  <a:pt x="36742" y="125496"/>
                  <a:pt x="53899" y="134562"/>
                  <a:pt x="72375" y="142332"/>
                </a:cubicBezTo>
                <a:cubicBezTo>
                  <a:pt x="76334" y="143627"/>
                  <a:pt x="78974" y="144922"/>
                  <a:pt x="82933" y="146217"/>
                </a:cubicBezTo>
                <a:cubicBezTo>
                  <a:pt x="98770" y="146217"/>
                  <a:pt x="113287" y="148808"/>
                  <a:pt x="125164" y="151398"/>
                </a:cubicBezTo>
                <a:cubicBezTo>
                  <a:pt x="127804" y="151398"/>
                  <a:pt x="129123" y="152693"/>
                  <a:pt x="131763" y="153988"/>
                </a:cubicBezTo>
                <a:cubicBezTo>
                  <a:pt x="131763" y="152693"/>
                  <a:pt x="131763" y="152693"/>
                  <a:pt x="131763" y="152693"/>
                </a:cubicBezTo>
                <a:cubicBezTo>
                  <a:pt x="129123" y="152693"/>
                  <a:pt x="127804" y="151398"/>
                  <a:pt x="125164" y="150103"/>
                </a:cubicBezTo>
                <a:cubicBezTo>
                  <a:pt x="115926" y="143627"/>
                  <a:pt x="104049" y="135857"/>
                  <a:pt x="92171" y="124201"/>
                </a:cubicBezTo>
                <a:cubicBezTo>
                  <a:pt x="92171" y="124201"/>
                  <a:pt x="90851" y="124201"/>
                  <a:pt x="90851" y="124201"/>
                </a:cubicBezTo>
                <a:cubicBezTo>
                  <a:pt x="88212" y="122906"/>
                  <a:pt x="84253" y="121611"/>
                  <a:pt x="81613" y="120316"/>
                </a:cubicBezTo>
                <a:cubicBezTo>
                  <a:pt x="63137" y="112545"/>
                  <a:pt x="44660" y="107365"/>
                  <a:pt x="30143" y="104775"/>
                </a:cubicBezTo>
                <a:close/>
                <a:moveTo>
                  <a:pt x="272220" y="56629"/>
                </a:moveTo>
                <a:cubicBezTo>
                  <a:pt x="260278" y="63263"/>
                  <a:pt x="245683" y="75205"/>
                  <a:pt x="231087" y="89800"/>
                </a:cubicBezTo>
                <a:cubicBezTo>
                  <a:pt x="216492" y="104396"/>
                  <a:pt x="204550" y="118991"/>
                  <a:pt x="196589" y="132260"/>
                </a:cubicBezTo>
                <a:cubicBezTo>
                  <a:pt x="195262" y="132260"/>
                  <a:pt x="195262" y="133587"/>
                  <a:pt x="195262" y="134914"/>
                </a:cubicBezTo>
                <a:cubicBezTo>
                  <a:pt x="195262" y="134914"/>
                  <a:pt x="195262" y="134914"/>
                  <a:pt x="219146" y="111030"/>
                </a:cubicBezTo>
                <a:cubicBezTo>
                  <a:pt x="220472" y="109703"/>
                  <a:pt x="224453" y="109703"/>
                  <a:pt x="227107" y="111030"/>
                </a:cubicBezTo>
                <a:cubicBezTo>
                  <a:pt x="228434" y="113684"/>
                  <a:pt x="228434" y="117664"/>
                  <a:pt x="227107" y="118991"/>
                </a:cubicBezTo>
                <a:cubicBezTo>
                  <a:pt x="227107" y="118991"/>
                  <a:pt x="227107" y="118991"/>
                  <a:pt x="203223" y="142875"/>
                </a:cubicBezTo>
                <a:cubicBezTo>
                  <a:pt x="204550" y="142875"/>
                  <a:pt x="205877" y="142875"/>
                  <a:pt x="205877" y="141548"/>
                </a:cubicBezTo>
                <a:cubicBezTo>
                  <a:pt x="219146" y="133587"/>
                  <a:pt x="233741" y="121645"/>
                  <a:pt x="248337" y="107049"/>
                </a:cubicBezTo>
                <a:cubicBezTo>
                  <a:pt x="262932" y="92454"/>
                  <a:pt x="274874" y="77858"/>
                  <a:pt x="281508" y="65917"/>
                </a:cubicBezTo>
                <a:cubicBezTo>
                  <a:pt x="284162" y="63263"/>
                  <a:pt x="282835" y="59282"/>
                  <a:pt x="281508" y="56629"/>
                </a:cubicBezTo>
                <a:cubicBezTo>
                  <a:pt x="278855" y="55302"/>
                  <a:pt x="274874" y="53975"/>
                  <a:pt x="272220" y="56629"/>
                </a:cubicBezTo>
                <a:close/>
                <a:moveTo>
                  <a:pt x="56629" y="56629"/>
                </a:moveTo>
                <a:cubicBezTo>
                  <a:pt x="55302" y="59282"/>
                  <a:pt x="53975" y="63263"/>
                  <a:pt x="56629" y="65917"/>
                </a:cubicBezTo>
                <a:cubicBezTo>
                  <a:pt x="63263" y="77858"/>
                  <a:pt x="75205" y="92454"/>
                  <a:pt x="89800" y="107049"/>
                </a:cubicBezTo>
                <a:cubicBezTo>
                  <a:pt x="104396" y="121645"/>
                  <a:pt x="118991" y="133587"/>
                  <a:pt x="132260" y="141548"/>
                </a:cubicBezTo>
                <a:cubicBezTo>
                  <a:pt x="132260" y="142875"/>
                  <a:pt x="133587" y="142875"/>
                  <a:pt x="134914" y="142875"/>
                </a:cubicBezTo>
                <a:cubicBezTo>
                  <a:pt x="134914" y="142875"/>
                  <a:pt x="134914" y="142875"/>
                  <a:pt x="111030" y="118991"/>
                </a:cubicBezTo>
                <a:cubicBezTo>
                  <a:pt x="109703" y="117664"/>
                  <a:pt x="109703" y="113684"/>
                  <a:pt x="111030" y="111030"/>
                </a:cubicBezTo>
                <a:cubicBezTo>
                  <a:pt x="113684" y="109703"/>
                  <a:pt x="117665" y="109703"/>
                  <a:pt x="118991" y="111030"/>
                </a:cubicBezTo>
                <a:cubicBezTo>
                  <a:pt x="118991" y="111030"/>
                  <a:pt x="118991" y="111030"/>
                  <a:pt x="142875" y="134914"/>
                </a:cubicBezTo>
                <a:cubicBezTo>
                  <a:pt x="142875" y="133587"/>
                  <a:pt x="142875" y="132260"/>
                  <a:pt x="141548" y="132260"/>
                </a:cubicBezTo>
                <a:cubicBezTo>
                  <a:pt x="133587" y="118991"/>
                  <a:pt x="121645" y="104396"/>
                  <a:pt x="107050" y="89800"/>
                </a:cubicBezTo>
                <a:cubicBezTo>
                  <a:pt x="92454" y="75205"/>
                  <a:pt x="77859" y="63263"/>
                  <a:pt x="65917" y="56629"/>
                </a:cubicBezTo>
                <a:cubicBezTo>
                  <a:pt x="63263" y="53975"/>
                  <a:pt x="59282" y="55302"/>
                  <a:pt x="56629" y="56629"/>
                </a:cubicBezTo>
                <a:close/>
                <a:moveTo>
                  <a:pt x="108660" y="23545"/>
                </a:moveTo>
                <a:cubicBezTo>
                  <a:pt x="106070" y="23545"/>
                  <a:pt x="104775" y="27504"/>
                  <a:pt x="104775" y="30143"/>
                </a:cubicBezTo>
                <a:cubicBezTo>
                  <a:pt x="107365" y="44660"/>
                  <a:pt x="112545" y="63137"/>
                  <a:pt x="120316" y="81613"/>
                </a:cubicBezTo>
                <a:cubicBezTo>
                  <a:pt x="121611" y="85572"/>
                  <a:pt x="122906" y="88212"/>
                  <a:pt x="124201" y="92171"/>
                </a:cubicBezTo>
                <a:cubicBezTo>
                  <a:pt x="135857" y="104048"/>
                  <a:pt x="143627" y="115926"/>
                  <a:pt x="150103" y="125164"/>
                </a:cubicBezTo>
                <a:cubicBezTo>
                  <a:pt x="151398" y="127804"/>
                  <a:pt x="152693" y="129123"/>
                  <a:pt x="152693" y="131763"/>
                </a:cubicBezTo>
                <a:cubicBezTo>
                  <a:pt x="152693" y="131763"/>
                  <a:pt x="152693" y="131763"/>
                  <a:pt x="153988" y="131763"/>
                </a:cubicBezTo>
                <a:cubicBezTo>
                  <a:pt x="152693" y="129123"/>
                  <a:pt x="151398" y="127804"/>
                  <a:pt x="151398" y="125164"/>
                </a:cubicBezTo>
                <a:cubicBezTo>
                  <a:pt x="148808" y="113287"/>
                  <a:pt x="146217" y="98769"/>
                  <a:pt x="146217" y="82933"/>
                </a:cubicBezTo>
                <a:cubicBezTo>
                  <a:pt x="144922" y="78973"/>
                  <a:pt x="143627" y="76334"/>
                  <a:pt x="142332" y="72375"/>
                </a:cubicBezTo>
                <a:cubicBezTo>
                  <a:pt x="134562" y="53899"/>
                  <a:pt x="125496" y="36742"/>
                  <a:pt x="117726" y="24864"/>
                </a:cubicBezTo>
                <a:cubicBezTo>
                  <a:pt x="115136" y="22225"/>
                  <a:pt x="112545" y="22225"/>
                  <a:pt x="108660" y="23545"/>
                </a:cubicBezTo>
                <a:close/>
                <a:moveTo>
                  <a:pt x="229478" y="21960"/>
                </a:moveTo>
                <a:cubicBezTo>
                  <a:pt x="225593" y="20637"/>
                  <a:pt x="223002" y="21960"/>
                  <a:pt x="220412" y="24606"/>
                </a:cubicBezTo>
                <a:cubicBezTo>
                  <a:pt x="212642" y="36512"/>
                  <a:pt x="203576" y="53710"/>
                  <a:pt x="195806" y="72231"/>
                </a:cubicBezTo>
                <a:cubicBezTo>
                  <a:pt x="194511" y="76199"/>
                  <a:pt x="193216" y="78845"/>
                  <a:pt x="191920" y="81491"/>
                </a:cubicBezTo>
                <a:cubicBezTo>
                  <a:pt x="191920" y="81491"/>
                  <a:pt x="191920" y="81491"/>
                  <a:pt x="191920" y="82814"/>
                </a:cubicBezTo>
                <a:cubicBezTo>
                  <a:pt x="191920" y="98689"/>
                  <a:pt x="189330" y="113241"/>
                  <a:pt x="186740" y="125147"/>
                </a:cubicBezTo>
                <a:cubicBezTo>
                  <a:pt x="186740" y="127793"/>
                  <a:pt x="185445" y="129116"/>
                  <a:pt x="184150" y="131762"/>
                </a:cubicBezTo>
                <a:cubicBezTo>
                  <a:pt x="185445" y="131762"/>
                  <a:pt x="185445" y="131762"/>
                  <a:pt x="185445" y="131762"/>
                </a:cubicBezTo>
                <a:cubicBezTo>
                  <a:pt x="185445" y="129116"/>
                  <a:pt x="186740" y="127793"/>
                  <a:pt x="188035" y="125147"/>
                </a:cubicBezTo>
                <a:cubicBezTo>
                  <a:pt x="194511" y="115887"/>
                  <a:pt x="202281" y="103981"/>
                  <a:pt x="213937" y="92074"/>
                </a:cubicBezTo>
                <a:cubicBezTo>
                  <a:pt x="215232" y="88106"/>
                  <a:pt x="216527" y="85460"/>
                  <a:pt x="217822" y="81491"/>
                </a:cubicBezTo>
                <a:cubicBezTo>
                  <a:pt x="225593" y="62970"/>
                  <a:pt x="230773" y="44449"/>
                  <a:pt x="233363" y="29897"/>
                </a:cubicBezTo>
                <a:cubicBezTo>
                  <a:pt x="233363" y="27251"/>
                  <a:pt x="232068" y="23283"/>
                  <a:pt x="229478" y="21960"/>
                </a:cubicBezTo>
                <a:close/>
                <a:moveTo>
                  <a:pt x="169068" y="11112"/>
                </a:moveTo>
                <a:cubicBezTo>
                  <a:pt x="166423" y="11112"/>
                  <a:pt x="162454" y="13739"/>
                  <a:pt x="162454" y="16367"/>
                </a:cubicBezTo>
                <a:cubicBezTo>
                  <a:pt x="158485" y="30819"/>
                  <a:pt x="157162" y="49212"/>
                  <a:pt x="157162" y="70233"/>
                </a:cubicBezTo>
                <a:cubicBezTo>
                  <a:pt x="157162" y="89939"/>
                  <a:pt x="158485" y="109646"/>
                  <a:pt x="162454" y="122784"/>
                </a:cubicBezTo>
                <a:cubicBezTo>
                  <a:pt x="162454" y="124098"/>
                  <a:pt x="162454" y="125412"/>
                  <a:pt x="163777" y="125412"/>
                </a:cubicBezTo>
                <a:cubicBezTo>
                  <a:pt x="163777" y="125412"/>
                  <a:pt x="163777" y="125412"/>
                  <a:pt x="163777" y="92567"/>
                </a:cubicBezTo>
                <a:cubicBezTo>
                  <a:pt x="163777" y="89939"/>
                  <a:pt x="166423" y="87312"/>
                  <a:pt x="169068" y="87312"/>
                </a:cubicBezTo>
                <a:cubicBezTo>
                  <a:pt x="171714" y="87312"/>
                  <a:pt x="174360" y="89939"/>
                  <a:pt x="174360" y="92567"/>
                </a:cubicBezTo>
                <a:cubicBezTo>
                  <a:pt x="174360" y="92567"/>
                  <a:pt x="174360" y="92567"/>
                  <a:pt x="174360" y="125412"/>
                </a:cubicBezTo>
                <a:cubicBezTo>
                  <a:pt x="175683" y="125412"/>
                  <a:pt x="175683" y="124098"/>
                  <a:pt x="175683" y="122784"/>
                </a:cubicBezTo>
                <a:cubicBezTo>
                  <a:pt x="179652" y="109646"/>
                  <a:pt x="180975" y="89939"/>
                  <a:pt x="180975" y="70233"/>
                </a:cubicBezTo>
                <a:cubicBezTo>
                  <a:pt x="180975" y="49212"/>
                  <a:pt x="179652" y="30819"/>
                  <a:pt x="175683" y="16367"/>
                </a:cubicBezTo>
                <a:cubicBezTo>
                  <a:pt x="175683" y="13739"/>
                  <a:pt x="171714" y="11112"/>
                  <a:pt x="169068" y="11112"/>
                </a:cubicBezTo>
                <a:close/>
                <a:moveTo>
                  <a:pt x="169069" y="0"/>
                </a:moveTo>
                <a:cubicBezTo>
                  <a:pt x="176994" y="0"/>
                  <a:pt x="184919" y="5258"/>
                  <a:pt x="186240" y="13146"/>
                </a:cubicBezTo>
                <a:cubicBezTo>
                  <a:pt x="188882" y="24978"/>
                  <a:pt x="191523" y="39439"/>
                  <a:pt x="191523" y="53900"/>
                </a:cubicBezTo>
                <a:cubicBezTo>
                  <a:pt x="198128" y="40754"/>
                  <a:pt x="204732" y="27607"/>
                  <a:pt x="212657" y="18405"/>
                </a:cubicBezTo>
                <a:cubicBezTo>
                  <a:pt x="216620" y="11832"/>
                  <a:pt x="225866" y="9202"/>
                  <a:pt x="233791" y="13146"/>
                </a:cubicBezTo>
                <a:cubicBezTo>
                  <a:pt x="241716" y="15776"/>
                  <a:pt x="245678" y="23664"/>
                  <a:pt x="244358" y="31551"/>
                </a:cubicBezTo>
                <a:cubicBezTo>
                  <a:pt x="243037" y="43383"/>
                  <a:pt x="239074" y="57844"/>
                  <a:pt x="233791" y="72306"/>
                </a:cubicBezTo>
                <a:cubicBezTo>
                  <a:pt x="244358" y="61788"/>
                  <a:pt x="256245" y="52586"/>
                  <a:pt x="266812" y="46013"/>
                </a:cubicBezTo>
                <a:cubicBezTo>
                  <a:pt x="273416" y="42069"/>
                  <a:pt x="282662" y="43383"/>
                  <a:pt x="289267" y="48642"/>
                </a:cubicBezTo>
                <a:cubicBezTo>
                  <a:pt x="294550" y="55215"/>
                  <a:pt x="295871" y="64418"/>
                  <a:pt x="291908" y="70991"/>
                </a:cubicBezTo>
                <a:cubicBezTo>
                  <a:pt x="285304" y="81508"/>
                  <a:pt x="276058" y="92025"/>
                  <a:pt x="265491" y="103857"/>
                </a:cubicBezTo>
                <a:cubicBezTo>
                  <a:pt x="280021" y="98599"/>
                  <a:pt x="294550" y="94655"/>
                  <a:pt x="305117" y="93340"/>
                </a:cubicBezTo>
                <a:cubicBezTo>
                  <a:pt x="314363" y="92025"/>
                  <a:pt x="322288" y="95969"/>
                  <a:pt x="324930" y="103857"/>
                </a:cubicBezTo>
                <a:cubicBezTo>
                  <a:pt x="328892" y="111745"/>
                  <a:pt x="326250" y="119633"/>
                  <a:pt x="319646" y="124891"/>
                </a:cubicBezTo>
                <a:cubicBezTo>
                  <a:pt x="309079" y="131465"/>
                  <a:pt x="297192" y="139353"/>
                  <a:pt x="282662" y="145926"/>
                </a:cubicBezTo>
                <a:cubicBezTo>
                  <a:pt x="298512" y="145926"/>
                  <a:pt x="313042" y="148555"/>
                  <a:pt x="324930" y="151184"/>
                </a:cubicBezTo>
                <a:cubicBezTo>
                  <a:pt x="332855" y="152499"/>
                  <a:pt x="338138" y="160387"/>
                  <a:pt x="338138" y="168275"/>
                </a:cubicBezTo>
                <a:cubicBezTo>
                  <a:pt x="338138" y="176163"/>
                  <a:pt x="332855" y="184051"/>
                  <a:pt x="324930" y="185366"/>
                </a:cubicBezTo>
                <a:cubicBezTo>
                  <a:pt x="313042" y="187995"/>
                  <a:pt x="298512" y="190624"/>
                  <a:pt x="282662" y="190624"/>
                </a:cubicBezTo>
                <a:cubicBezTo>
                  <a:pt x="297192" y="197197"/>
                  <a:pt x="309079" y="205085"/>
                  <a:pt x="319646" y="211659"/>
                </a:cubicBezTo>
                <a:cubicBezTo>
                  <a:pt x="326250" y="216917"/>
                  <a:pt x="328892" y="224805"/>
                  <a:pt x="324930" y="232693"/>
                </a:cubicBezTo>
                <a:cubicBezTo>
                  <a:pt x="322288" y="239266"/>
                  <a:pt x="315684" y="243210"/>
                  <a:pt x="309079" y="243210"/>
                </a:cubicBezTo>
                <a:cubicBezTo>
                  <a:pt x="307758" y="243210"/>
                  <a:pt x="306438" y="243210"/>
                  <a:pt x="305117" y="243210"/>
                </a:cubicBezTo>
                <a:cubicBezTo>
                  <a:pt x="294550" y="241895"/>
                  <a:pt x="280021" y="237952"/>
                  <a:pt x="265491" y="232693"/>
                </a:cubicBezTo>
                <a:cubicBezTo>
                  <a:pt x="276058" y="244525"/>
                  <a:pt x="285304" y="255042"/>
                  <a:pt x="291908" y="265559"/>
                </a:cubicBezTo>
                <a:cubicBezTo>
                  <a:pt x="295871" y="272132"/>
                  <a:pt x="294550" y="281335"/>
                  <a:pt x="289267" y="287908"/>
                </a:cubicBezTo>
                <a:cubicBezTo>
                  <a:pt x="285304" y="290537"/>
                  <a:pt x="280021" y="293167"/>
                  <a:pt x="276058" y="293167"/>
                </a:cubicBezTo>
                <a:cubicBezTo>
                  <a:pt x="272095" y="293167"/>
                  <a:pt x="269454" y="291852"/>
                  <a:pt x="266812" y="290537"/>
                </a:cubicBezTo>
                <a:cubicBezTo>
                  <a:pt x="256245" y="283964"/>
                  <a:pt x="244358" y="274762"/>
                  <a:pt x="233791" y="264244"/>
                </a:cubicBezTo>
                <a:cubicBezTo>
                  <a:pt x="239074" y="278706"/>
                  <a:pt x="243037" y="293167"/>
                  <a:pt x="244358" y="304999"/>
                </a:cubicBezTo>
                <a:cubicBezTo>
                  <a:pt x="245678" y="312886"/>
                  <a:pt x="241716" y="320774"/>
                  <a:pt x="233791" y="323404"/>
                </a:cubicBezTo>
                <a:cubicBezTo>
                  <a:pt x="231149" y="324718"/>
                  <a:pt x="228507" y="324718"/>
                  <a:pt x="227187" y="324718"/>
                </a:cubicBezTo>
                <a:cubicBezTo>
                  <a:pt x="220582" y="324718"/>
                  <a:pt x="215299" y="322089"/>
                  <a:pt x="212657" y="318145"/>
                </a:cubicBezTo>
                <a:cubicBezTo>
                  <a:pt x="204732" y="308943"/>
                  <a:pt x="198128" y="295796"/>
                  <a:pt x="191523" y="282650"/>
                </a:cubicBezTo>
                <a:cubicBezTo>
                  <a:pt x="191523" y="297111"/>
                  <a:pt x="188882" y="311572"/>
                  <a:pt x="186240" y="323404"/>
                </a:cubicBezTo>
                <a:cubicBezTo>
                  <a:pt x="184919" y="331292"/>
                  <a:pt x="176994" y="336550"/>
                  <a:pt x="169069" y="336550"/>
                </a:cubicBezTo>
                <a:cubicBezTo>
                  <a:pt x="161144" y="336550"/>
                  <a:pt x="153219" y="331292"/>
                  <a:pt x="151898" y="323404"/>
                </a:cubicBezTo>
                <a:cubicBezTo>
                  <a:pt x="149256" y="311572"/>
                  <a:pt x="146614" y="297111"/>
                  <a:pt x="146614" y="282650"/>
                </a:cubicBezTo>
                <a:cubicBezTo>
                  <a:pt x="140010" y="295796"/>
                  <a:pt x="133406" y="308943"/>
                  <a:pt x="125481" y="318145"/>
                </a:cubicBezTo>
                <a:cubicBezTo>
                  <a:pt x="122839" y="322089"/>
                  <a:pt x="117556" y="324718"/>
                  <a:pt x="110951" y="324718"/>
                </a:cubicBezTo>
                <a:cubicBezTo>
                  <a:pt x="109631" y="324718"/>
                  <a:pt x="106989" y="324718"/>
                  <a:pt x="104347" y="323404"/>
                </a:cubicBezTo>
                <a:cubicBezTo>
                  <a:pt x="96422" y="320774"/>
                  <a:pt x="92460" y="312886"/>
                  <a:pt x="93780" y="304999"/>
                </a:cubicBezTo>
                <a:cubicBezTo>
                  <a:pt x="95101" y="293167"/>
                  <a:pt x="99064" y="278706"/>
                  <a:pt x="104347" y="264244"/>
                </a:cubicBezTo>
                <a:cubicBezTo>
                  <a:pt x="93780" y="274762"/>
                  <a:pt x="81893" y="283964"/>
                  <a:pt x="71326" y="290537"/>
                </a:cubicBezTo>
                <a:cubicBezTo>
                  <a:pt x="68684" y="291852"/>
                  <a:pt x="66043" y="293167"/>
                  <a:pt x="62080" y="293167"/>
                </a:cubicBezTo>
                <a:cubicBezTo>
                  <a:pt x="58117" y="293167"/>
                  <a:pt x="52834" y="290537"/>
                  <a:pt x="48871" y="287908"/>
                </a:cubicBezTo>
                <a:cubicBezTo>
                  <a:pt x="43588" y="281335"/>
                  <a:pt x="42267" y="272132"/>
                  <a:pt x="46230" y="265559"/>
                </a:cubicBezTo>
                <a:cubicBezTo>
                  <a:pt x="52834" y="255042"/>
                  <a:pt x="62080" y="244525"/>
                  <a:pt x="72647" y="232693"/>
                </a:cubicBezTo>
                <a:cubicBezTo>
                  <a:pt x="58117" y="237952"/>
                  <a:pt x="43588" y="241895"/>
                  <a:pt x="33021" y="243210"/>
                </a:cubicBezTo>
                <a:cubicBezTo>
                  <a:pt x="31700" y="243210"/>
                  <a:pt x="30380" y="244525"/>
                  <a:pt x="29059" y="244525"/>
                </a:cubicBezTo>
                <a:cubicBezTo>
                  <a:pt x="22454" y="244525"/>
                  <a:pt x="15850" y="239266"/>
                  <a:pt x="13208" y="232693"/>
                </a:cubicBezTo>
                <a:cubicBezTo>
                  <a:pt x="9246" y="224805"/>
                  <a:pt x="11888" y="216917"/>
                  <a:pt x="18492" y="211659"/>
                </a:cubicBezTo>
                <a:cubicBezTo>
                  <a:pt x="29059" y="205085"/>
                  <a:pt x="40946" y="197197"/>
                  <a:pt x="55476" y="190624"/>
                </a:cubicBezTo>
                <a:cubicBezTo>
                  <a:pt x="39626" y="190624"/>
                  <a:pt x="25096" y="187995"/>
                  <a:pt x="13208" y="185366"/>
                </a:cubicBezTo>
                <a:cubicBezTo>
                  <a:pt x="5283" y="184051"/>
                  <a:pt x="0" y="176163"/>
                  <a:pt x="0" y="168275"/>
                </a:cubicBezTo>
                <a:cubicBezTo>
                  <a:pt x="0" y="160387"/>
                  <a:pt x="5283" y="152499"/>
                  <a:pt x="13208" y="151184"/>
                </a:cubicBezTo>
                <a:cubicBezTo>
                  <a:pt x="25096" y="148555"/>
                  <a:pt x="39626" y="145926"/>
                  <a:pt x="55476" y="145926"/>
                </a:cubicBezTo>
                <a:cubicBezTo>
                  <a:pt x="40946" y="139353"/>
                  <a:pt x="29059" y="131465"/>
                  <a:pt x="18492" y="124891"/>
                </a:cubicBezTo>
                <a:cubicBezTo>
                  <a:pt x="11888" y="120948"/>
                  <a:pt x="9246" y="111745"/>
                  <a:pt x="13208" y="103857"/>
                </a:cubicBezTo>
                <a:cubicBezTo>
                  <a:pt x="15850" y="95969"/>
                  <a:pt x="23775" y="92025"/>
                  <a:pt x="33021" y="93340"/>
                </a:cubicBezTo>
                <a:cubicBezTo>
                  <a:pt x="43588" y="94655"/>
                  <a:pt x="58117" y="98599"/>
                  <a:pt x="72647" y="103857"/>
                </a:cubicBezTo>
                <a:cubicBezTo>
                  <a:pt x="62080" y="92025"/>
                  <a:pt x="52834" y="81508"/>
                  <a:pt x="46230" y="70991"/>
                </a:cubicBezTo>
                <a:cubicBezTo>
                  <a:pt x="42267" y="64418"/>
                  <a:pt x="43588" y="55215"/>
                  <a:pt x="48871" y="48642"/>
                </a:cubicBezTo>
                <a:cubicBezTo>
                  <a:pt x="55476" y="43383"/>
                  <a:pt x="64722" y="42069"/>
                  <a:pt x="71326" y="46013"/>
                </a:cubicBezTo>
                <a:cubicBezTo>
                  <a:pt x="81893" y="52586"/>
                  <a:pt x="92460" y="61788"/>
                  <a:pt x="104347" y="72306"/>
                </a:cubicBezTo>
                <a:cubicBezTo>
                  <a:pt x="99064" y="57844"/>
                  <a:pt x="95101" y="43383"/>
                  <a:pt x="93780" y="32866"/>
                </a:cubicBezTo>
                <a:cubicBezTo>
                  <a:pt x="92460" y="23664"/>
                  <a:pt x="96422" y="15776"/>
                  <a:pt x="104347" y="13146"/>
                </a:cubicBezTo>
                <a:cubicBezTo>
                  <a:pt x="112272" y="9202"/>
                  <a:pt x="121518" y="11832"/>
                  <a:pt x="125481" y="18405"/>
                </a:cubicBezTo>
                <a:cubicBezTo>
                  <a:pt x="133406" y="28922"/>
                  <a:pt x="140010" y="40754"/>
                  <a:pt x="146614" y="55215"/>
                </a:cubicBezTo>
                <a:cubicBezTo>
                  <a:pt x="146614" y="39439"/>
                  <a:pt x="149256" y="24978"/>
                  <a:pt x="151898" y="13146"/>
                </a:cubicBezTo>
                <a:cubicBezTo>
                  <a:pt x="153219" y="5258"/>
                  <a:pt x="161144" y="0"/>
                  <a:pt x="16906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8" grpId="0"/>
      <p:bldP spid="29" grpId="0" animBg="1"/>
      <p:bldP spid="30" grpId="0" animBg="1"/>
      <p:bldP spid="16" grpId="0" animBg="1"/>
      <p:bldP spid="1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6623084" y="2161962"/>
            <a:ext cx="4908516" cy="2838748"/>
          </a:xfrm>
          <a:prstGeom prst="rect">
            <a:avLst/>
          </a:prstGeom>
          <a:solidFill>
            <a:srgbClr val="F2725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2"/>
            </p:custDataLst>
          </p:nvPr>
        </p:nvCxnSpPr>
        <p:spPr>
          <a:xfrm flipV="1">
            <a:off x="9737699" y="4132398"/>
            <a:ext cx="608431" cy="4520"/>
          </a:xfrm>
          <a:prstGeom prst="lin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cxnSp>
        <p:nvCxnSpPr>
          <p:cNvPr id="28" name="直接连接符 27"/>
          <p:cNvCxnSpPr/>
          <p:nvPr>
            <p:custDataLst>
              <p:tags r:id="rId3"/>
            </p:custDataLst>
          </p:nvPr>
        </p:nvCxnSpPr>
        <p:spPr>
          <a:xfrm flipV="1">
            <a:off x="7616818" y="4132398"/>
            <a:ext cx="608431" cy="4520"/>
          </a:xfrm>
          <a:prstGeom prst="lin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9" name="KSO_Img4"/>
          <p:cNvSpPr/>
          <p:nvPr>
            <p:custDataLst>
              <p:tags r:id="rId4"/>
            </p:custDataLst>
          </p:nvPr>
        </p:nvSpPr>
        <p:spPr>
          <a:xfrm>
            <a:off x="660400" y="2161962"/>
            <a:ext cx="5957047" cy="283874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>
            <p:custDataLst>
              <p:tags r:id="rId6"/>
            </p:custDataLst>
          </p:nvPr>
        </p:nvSpPr>
        <p:spPr>
          <a:xfrm>
            <a:off x="7175952" y="2585425"/>
            <a:ext cx="3601085" cy="1991821"/>
          </a:xfrm>
          <a:prstGeom prst="rect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6"/>
          <p:cNvSpPr txBox="1"/>
          <p:nvPr>
            <p:custDataLst>
              <p:tags r:id="rId7"/>
            </p:custDataLst>
          </p:nvPr>
        </p:nvSpPr>
        <p:spPr>
          <a:xfrm>
            <a:off x="7158021" y="2827905"/>
            <a:ext cx="3563547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prstClr val="white"/>
                </a:solidFill>
                <a:latin typeface="Papyrus" panose="03070502060502030205" pitchFamily="66" charset="0"/>
                <a:ea typeface="等线" panose="02010600030101010101" pitchFamily="2" charset="-122"/>
              </a:rPr>
              <a:t>Precious things are very few in this world. That is the reason there is just one you.</a:t>
            </a:r>
            <a:endParaRPr lang="zh-CN" altLang="en-US" sz="2000" dirty="0">
              <a:solidFill>
                <a:prstClr val="white"/>
              </a:solidFill>
              <a:latin typeface="Papyrus" panose="03070502060502030205" pitchFamily="66" charset="0"/>
              <a:ea typeface="等线" panose="02010600030101010101" pitchFamily="2" charset="-122"/>
            </a:endParaRPr>
          </a:p>
        </p:txBody>
      </p:sp>
      <p:sp>
        <p:nvSpPr>
          <p:cNvPr id="22" name="paint-palette_65838"/>
          <p:cNvSpPr>
            <a:spLocks noChangeAspect="1"/>
          </p:cNvSpPr>
          <p:nvPr/>
        </p:nvSpPr>
        <p:spPr bwMode="auto">
          <a:xfrm>
            <a:off x="5609683" y="574944"/>
            <a:ext cx="972633" cy="1012075"/>
          </a:xfrm>
          <a:custGeom>
            <a:avLst/>
            <a:gdLst>
              <a:gd name="connsiteX0" fmla="*/ 291721 w 324854"/>
              <a:gd name="connsiteY0" fmla="*/ 232710 h 338027"/>
              <a:gd name="connsiteX1" fmla="*/ 303654 w 324854"/>
              <a:gd name="connsiteY1" fmla="*/ 234026 h 338027"/>
              <a:gd name="connsiteX2" fmla="*/ 314260 w 324854"/>
              <a:gd name="connsiteY2" fmla="*/ 330128 h 338027"/>
              <a:gd name="connsiteX3" fmla="*/ 310283 w 324854"/>
              <a:gd name="connsiteY3" fmla="*/ 334078 h 338027"/>
              <a:gd name="connsiteX4" fmla="*/ 286418 w 324854"/>
              <a:gd name="connsiteY4" fmla="*/ 338027 h 338027"/>
              <a:gd name="connsiteX5" fmla="*/ 217475 w 324854"/>
              <a:gd name="connsiteY5" fmla="*/ 303799 h 338027"/>
              <a:gd name="connsiteX6" fmla="*/ 213498 w 324854"/>
              <a:gd name="connsiteY6" fmla="*/ 298533 h 338027"/>
              <a:gd name="connsiteX7" fmla="*/ 216149 w 324854"/>
              <a:gd name="connsiteY7" fmla="*/ 286685 h 338027"/>
              <a:gd name="connsiteX8" fmla="*/ 226756 w 324854"/>
              <a:gd name="connsiteY8" fmla="*/ 289318 h 338027"/>
              <a:gd name="connsiteX9" fmla="*/ 230733 w 324854"/>
              <a:gd name="connsiteY9" fmla="*/ 293267 h 338027"/>
              <a:gd name="connsiteX10" fmla="*/ 301002 w 324854"/>
              <a:gd name="connsiteY10" fmla="*/ 319597 h 338027"/>
              <a:gd name="connsiteX11" fmla="*/ 290395 w 324854"/>
              <a:gd name="connsiteY11" fmla="*/ 244558 h 338027"/>
              <a:gd name="connsiteX12" fmla="*/ 291721 w 324854"/>
              <a:gd name="connsiteY12" fmla="*/ 232710 h 338027"/>
              <a:gd name="connsiteX13" fmla="*/ 33133 w 324854"/>
              <a:gd name="connsiteY13" fmla="*/ 232710 h 338027"/>
              <a:gd name="connsiteX14" fmla="*/ 34459 w 324854"/>
              <a:gd name="connsiteY14" fmla="*/ 244558 h 338027"/>
              <a:gd name="connsiteX15" fmla="*/ 23852 w 324854"/>
              <a:gd name="connsiteY15" fmla="*/ 319597 h 338027"/>
              <a:gd name="connsiteX16" fmla="*/ 94121 w 324854"/>
              <a:gd name="connsiteY16" fmla="*/ 293267 h 338027"/>
              <a:gd name="connsiteX17" fmla="*/ 98098 w 324854"/>
              <a:gd name="connsiteY17" fmla="*/ 289318 h 338027"/>
              <a:gd name="connsiteX18" fmla="*/ 108705 w 324854"/>
              <a:gd name="connsiteY18" fmla="*/ 286685 h 338027"/>
              <a:gd name="connsiteX19" fmla="*/ 111356 w 324854"/>
              <a:gd name="connsiteY19" fmla="*/ 298533 h 338027"/>
              <a:gd name="connsiteX20" fmla="*/ 107379 w 324854"/>
              <a:gd name="connsiteY20" fmla="*/ 303799 h 338027"/>
              <a:gd name="connsiteX21" fmla="*/ 38436 w 324854"/>
              <a:gd name="connsiteY21" fmla="*/ 338027 h 338027"/>
              <a:gd name="connsiteX22" fmla="*/ 14571 w 324854"/>
              <a:gd name="connsiteY22" fmla="*/ 334078 h 338027"/>
              <a:gd name="connsiteX23" fmla="*/ 10594 w 324854"/>
              <a:gd name="connsiteY23" fmla="*/ 330128 h 338027"/>
              <a:gd name="connsiteX24" fmla="*/ 21200 w 324854"/>
              <a:gd name="connsiteY24" fmla="*/ 234026 h 338027"/>
              <a:gd name="connsiteX25" fmla="*/ 33133 w 324854"/>
              <a:gd name="connsiteY25" fmla="*/ 232710 h 338027"/>
              <a:gd name="connsiteX26" fmla="*/ 162610 w 324854"/>
              <a:gd name="connsiteY26" fmla="*/ 155464 h 338027"/>
              <a:gd name="connsiteX27" fmla="*/ 171158 w 324854"/>
              <a:gd name="connsiteY27" fmla="*/ 163084 h 338027"/>
              <a:gd name="connsiteX28" fmla="*/ 171158 w 324854"/>
              <a:gd name="connsiteY28" fmla="*/ 173244 h 338027"/>
              <a:gd name="connsiteX29" fmla="*/ 162610 w 324854"/>
              <a:gd name="connsiteY29" fmla="*/ 180864 h 338027"/>
              <a:gd name="connsiteX30" fmla="*/ 155283 w 324854"/>
              <a:gd name="connsiteY30" fmla="*/ 173244 h 338027"/>
              <a:gd name="connsiteX31" fmla="*/ 155283 w 324854"/>
              <a:gd name="connsiteY31" fmla="*/ 163084 h 338027"/>
              <a:gd name="connsiteX32" fmla="*/ 162610 w 324854"/>
              <a:gd name="connsiteY32" fmla="*/ 155464 h 338027"/>
              <a:gd name="connsiteX33" fmla="*/ 186353 w 324854"/>
              <a:gd name="connsiteY33" fmla="*/ 144071 h 338027"/>
              <a:gd name="connsiteX34" fmla="*/ 194517 w 324854"/>
              <a:gd name="connsiteY34" fmla="*/ 149301 h 338027"/>
              <a:gd name="connsiteX35" fmla="*/ 198600 w 324854"/>
              <a:gd name="connsiteY35" fmla="*/ 161067 h 338027"/>
              <a:gd name="connsiteX36" fmla="*/ 190435 w 324854"/>
              <a:gd name="connsiteY36" fmla="*/ 164989 h 338027"/>
              <a:gd name="connsiteX37" fmla="*/ 186353 w 324854"/>
              <a:gd name="connsiteY37" fmla="*/ 163682 h 338027"/>
              <a:gd name="connsiteX38" fmla="*/ 178189 w 324854"/>
              <a:gd name="connsiteY38" fmla="*/ 158452 h 338027"/>
              <a:gd name="connsiteX39" fmla="*/ 174107 w 324854"/>
              <a:gd name="connsiteY39" fmla="*/ 147993 h 338027"/>
              <a:gd name="connsiteX40" fmla="*/ 186353 w 324854"/>
              <a:gd name="connsiteY40" fmla="*/ 144071 h 338027"/>
              <a:gd name="connsiteX41" fmla="*/ 140089 w 324854"/>
              <a:gd name="connsiteY41" fmla="*/ 144071 h 338027"/>
              <a:gd name="connsiteX42" fmla="*/ 150975 w 324854"/>
              <a:gd name="connsiteY42" fmla="*/ 147993 h 338027"/>
              <a:gd name="connsiteX43" fmla="*/ 148253 w 324854"/>
              <a:gd name="connsiteY43" fmla="*/ 158452 h 338027"/>
              <a:gd name="connsiteX44" fmla="*/ 138728 w 324854"/>
              <a:gd name="connsiteY44" fmla="*/ 163682 h 338027"/>
              <a:gd name="connsiteX45" fmla="*/ 134646 w 324854"/>
              <a:gd name="connsiteY45" fmla="*/ 164989 h 338027"/>
              <a:gd name="connsiteX46" fmla="*/ 127842 w 324854"/>
              <a:gd name="connsiteY46" fmla="*/ 161067 h 338027"/>
              <a:gd name="connsiteX47" fmla="*/ 130564 w 324854"/>
              <a:gd name="connsiteY47" fmla="*/ 149301 h 338027"/>
              <a:gd name="connsiteX48" fmla="*/ 140089 w 324854"/>
              <a:gd name="connsiteY48" fmla="*/ 144071 h 338027"/>
              <a:gd name="connsiteX49" fmla="*/ 186353 w 324854"/>
              <a:gd name="connsiteY49" fmla="*/ 118392 h 338027"/>
              <a:gd name="connsiteX50" fmla="*/ 198600 w 324854"/>
              <a:gd name="connsiteY50" fmla="*/ 121006 h 338027"/>
              <a:gd name="connsiteX51" fmla="*/ 194517 w 324854"/>
              <a:gd name="connsiteY51" fmla="*/ 132773 h 338027"/>
              <a:gd name="connsiteX52" fmla="*/ 186353 w 324854"/>
              <a:gd name="connsiteY52" fmla="*/ 138002 h 338027"/>
              <a:gd name="connsiteX53" fmla="*/ 182271 w 324854"/>
              <a:gd name="connsiteY53" fmla="*/ 138002 h 338027"/>
              <a:gd name="connsiteX54" fmla="*/ 174107 w 324854"/>
              <a:gd name="connsiteY54" fmla="*/ 134080 h 338027"/>
              <a:gd name="connsiteX55" fmla="*/ 178189 w 324854"/>
              <a:gd name="connsiteY55" fmla="*/ 123621 h 338027"/>
              <a:gd name="connsiteX56" fmla="*/ 186353 w 324854"/>
              <a:gd name="connsiteY56" fmla="*/ 118392 h 338027"/>
              <a:gd name="connsiteX57" fmla="*/ 138728 w 324854"/>
              <a:gd name="connsiteY57" fmla="*/ 118392 h 338027"/>
              <a:gd name="connsiteX58" fmla="*/ 148253 w 324854"/>
              <a:gd name="connsiteY58" fmla="*/ 123621 h 338027"/>
              <a:gd name="connsiteX59" fmla="*/ 150975 w 324854"/>
              <a:gd name="connsiteY59" fmla="*/ 134080 h 338027"/>
              <a:gd name="connsiteX60" fmla="*/ 144171 w 324854"/>
              <a:gd name="connsiteY60" fmla="*/ 138002 h 338027"/>
              <a:gd name="connsiteX61" fmla="*/ 140089 w 324854"/>
              <a:gd name="connsiteY61" fmla="*/ 138002 h 338027"/>
              <a:gd name="connsiteX62" fmla="*/ 130564 w 324854"/>
              <a:gd name="connsiteY62" fmla="*/ 132773 h 338027"/>
              <a:gd name="connsiteX63" fmla="*/ 127842 w 324854"/>
              <a:gd name="connsiteY63" fmla="*/ 121006 h 338027"/>
              <a:gd name="connsiteX64" fmla="*/ 138728 w 324854"/>
              <a:gd name="connsiteY64" fmla="*/ 118392 h 338027"/>
              <a:gd name="connsiteX65" fmla="*/ 162610 w 324854"/>
              <a:gd name="connsiteY65" fmla="*/ 101489 h 338027"/>
              <a:gd name="connsiteX66" fmla="*/ 171158 w 324854"/>
              <a:gd name="connsiteY66" fmla="*/ 109109 h 338027"/>
              <a:gd name="connsiteX67" fmla="*/ 171158 w 324854"/>
              <a:gd name="connsiteY67" fmla="*/ 119269 h 338027"/>
              <a:gd name="connsiteX68" fmla="*/ 162610 w 324854"/>
              <a:gd name="connsiteY68" fmla="*/ 126889 h 338027"/>
              <a:gd name="connsiteX69" fmla="*/ 155283 w 324854"/>
              <a:gd name="connsiteY69" fmla="*/ 119269 h 338027"/>
              <a:gd name="connsiteX70" fmla="*/ 155283 w 324854"/>
              <a:gd name="connsiteY70" fmla="*/ 109109 h 338027"/>
              <a:gd name="connsiteX71" fmla="*/ 162610 w 324854"/>
              <a:gd name="connsiteY71" fmla="*/ 101489 h 338027"/>
              <a:gd name="connsiteX72" fmla="*/ 216614 w 324854"/>
              <a:gd name="connsiteY72" fmla="*/ 17512 h 338027"/>
              <a:gd name="connsiteX73" fmla="*/ 184907 w 324854"/>
              <a:gd name="connsiteY73" fmla="*/ 40156 h 338027"/>
              <a:gd name="connsiteX74" fmla="*/ 170449 w 324854"/>
              <a:gd name="connsiteY74" fmla="*/ 72975 h 338027"/>
              <a:gd name="connsiteX75" fmla="*/ 162563 w 324854"/>
              <a:gd name="connsiteY75" fmla="*/ 79539 h 338027"/>
              <a:gd name="connsiteX76" fmla="*/ 154677 w 324854"/>
              <a:gd name="connsiteY76" fmla="*/ 72975 h 338027"/>
              <a:gd name="connsiteX77" fmla="*/ 140220 w 324854"/>
              <a:gd name="connsiteY77" fmla="*/ 40156 h 338027"/>
              <a:gd name="connsiteX78" fmla="*/ 96848 w 324854"/>
              <a:gd name="connsiteY78" fmla="*/ 17840 h 338027"/>
              <a:gd name="connsiteX79" fmla="*/ 65305 w 324854"/>
              <a:gd name="connsiteY79" fmla="*/ 40156 h 338027"/>
              <a:gd name="connsiteX80" fmla="*/ 74505 w 324854"/>
              <a:gd name="connsiteY80" fmla="*/ 87415 h 338027"/>
              <a:gd name="connsiteX81" fmla="*/ 100791 w 324854"/>
              <a:gd name="connsiteY81" fmla="*/ 111044 h 338027"/>
              <a:gd name="connsiteX82" fmla="*/ 104734 w 324854"/>
              <a:gd name="connsiteY82" fmla="*/ 121546 h 338027"/>
              <a:gd name="connsiteX83" fmla="*/ 96848 w 324854"/>
              <a:gd name="connsiteY83" fmla="*/ 126797 h 338027"/>
              <a:gd name="connsiteX84" fmla="*/ 60048 w 324854"/>
              <a:gd name="connsiteY84" fmla="*/ 130736 h 338027"/>
              <a:gd name="connsiteX85" fmla="*/ 24562 w 324854"/>
              <a:gd name="connsiteY85" fmla="*/ 163554 h 338027"/>
              <a:gd name="connsiteX86" fmla="*/ 36390 w 324854"/>
              <a:gd name="connsiteY86" fmla="*/ 200311 h 338027"/>
              <a:gd name="connsiteX87" fmla="*/ 85019 w 324854"/>
              <a:gd name="connsiteY87" fmla="*/ 206875 h 338027"/>
              <a:gd name="connsiteX88" fmla="*/ 119191 w 324854"/>
              <a:gd name="connsiteY88" fmla="*/ 185871 h 338027"/>
              <a:gd name="connsiteX89" fmla="*/ 123134 w 324854"/>
              <a:gd name="connsiteY89" fmla="*/ 183245 h 338027"/>
              <a:gd name="connsiteX90" fmla="*/ 124449 w 324854"/>
              <a:gd name="connsiteY90" fmla="*/ 183245 h 338027"/>
              <a:gd name="connsiteX91" fmla="*/ 131020 w 324854"/>
              <a:gd name="connsiteY91" fmla="*/ 184558 h 338027"/>
              <a:gd name="connsiteX92" fmla="*/ 131020 w 324854"/>
              <a:gd name="connsiteY92" fmla="*/ 185871 h 338027"/>
              <a:gd name="connsiteX93" fmla="*/ 133649 w 324854"/>
              <a:gd name="connsiteY93" fmla="*/ 189809 h 338027"/>
              <a:gd name="connsiteX94" fmla="*/ 133649 w 324854"/>
              <a:gd name="connsiteY94" fmla="*/ 192435 h 338027"/>
              <a:gd name="connsiteX95" fmla="*/ 132334 w 324854"/>
              <a:gd name="connsiteY95" fmla="*/ 195060 h 338027"/>
              <a:gd name="connsiteX96" fmla="*/ 123134 w 324854"/>
              <a:gd name="connsiteY96" fmla="*/ 234442 h 338027"/>
              <a:gd name="connsiteX97" fmla="*/ 144163 w 324854"/>
              <a:gd name="connsiteY97" fmla="*/ 279075 h 338027"/>
              <a:gd name="connsiteX98" fmla="*/ 182278 w 324854"/>
              <a:gd name="connsiteY98" fmla="*/ 279075 h 338027"/>
              <a:gd name="connsiteX99" fmla="*/ 203307 w 324854"/>
              <a:gd name="connsiteY99" fmla="*/ 234442 h 338027"/>
              <a:gd name="connsiteX100" fmla="*/ 194107 w 324854"/>
              <a:gd name="connsiteY100" fmla="*/ 196373 h 338027"/>
              <a:gd name="connsiteX101" fmla="*/ 194107 w 324854"/>
              <a:gd name="connsiteY101" fmla="*/ 193747 h 338027"/>
              <a:gd name="connsiteX102" fmla="*/ 194107 w 324854"/>
              <a:gd name="connsiteY102" fmla="*/ 191122 h 338027"/>
              <a:gd name="connsiteX103" fmla="*/ 196735 w 324854"/>
              <a:gd name="connsiteY103" fmla="*/ 187184 h 338027"/>
              <a:gd name="connsiteX104" fmla="*/ 196735 w 324854"/>
              <a:gd name="connsiteY104" fmla="*/ 185871 h 338027"/>
              <a:gd name="connsiteX105" fmla="*/ 203307 w 324854"/>
              <a:gd name="connsiteY105" fmla="*/ 184558 h 338027"/>
              <a:gd name="connsiteX106" fmla="*/ 207250 w 324854"/>
              <a:gd name="connsiteY106" fmla="*/ 185871 h 338027"/>
              <a:gd name="connsiteX107" fmla="*/ 241422 w 324854"/>
              <a:gd name="connsiteY107" fmla="*/ 206875 h 338027"/>
              <a:gd name="connsiteX108" fmla="*/ 288736 w 324854"/>
              <a:gd name="connsiteY108" fmla="*/ 200311 h 338027"/>
              <a:gd name="connsiteX109" fmla="*/ 300565 w 324854"/>
              <a:gd name="connsiteY109" fmla="*/ 163554 h 338027"/>
              <a:gd name="connsiteX110" fmla="*/ 266393 w 324854"/>
              <a:gd name="connsiteY110" fmla="*/ 130736 h 338027"/>
              <a:gd name="connsiteX111" fmla="*/ 226964 w 324854"/>
              <a:gd name="connsiteY111" fmla="*/ 126797 h 338027"/>
              <a:gd name="connsiteX112" fmla="*/ 219078 w 324854"/>
              <a:gd name="connsiteY112" fmla="*/ 121546 h 338027"/>
              <a:gd name="connsiteX113" fmla="*/ 221707 w 324854"/>
              <a:gd name="connsiteY113" fmla="*/ 112357 h 338027"/>
              <a:gd name="connsiteX114" fmla="*/ 249307 w 324854"/>
              <a:gd name="connsiteY114" fmla="*/ 87415 h 338027"/>
              <a:gd name="connsiteX115" fmla="*/ 245364 w 324854"/>
              <a:gd name="connsiteY115" fmla="*/ 24404 h 338027"/>
              <a:gd name="connsiteX116" fmla="*/ 216614 w 324854"/>
              <a:gd name="connsiteY116" fmla="*/ 17512 h 338027"/>
              <a:gd name="connsiteX117" fmla="*/ 95373 w 324854"/>
              <a:gd name="connsiteY117" fmla="*/ 148 h 338027"/>
              <a:gd name="connsiteX118" fmla="*/ 153340 w 324854"/>
              <a:gd name="connsiteY118" fmla="*/ 30549 h 338027"/>
              <a:gd name="connsiteX119" fmla="*/ 162562 w 324854"/>
              <a:gd name="connsiteY119" fmla="*/ 46410 h 338027"/>
              <a:gd name="connsiteX120" fmla="*/ 170467 w 324854"/>
              <a:gd name="connsiteY120" fmla="*/ 30549 h 338027"/>
              <a:gd name="connsiteX121" fmla="*/ 256100 w 324854"/>
              <a:gd name="connsiteY121" fmla="*/ 10722 h 338027"/>
              <a:gd name="connsiteX122" fmla="*/ 264004 w 324854"/>
              <a:gd name="connsiteY122" fmla="*/ 97960 h 338027"/>
              <a:gd name="connsiteX123" fmla="*/ 250830 w 324854"/>
              <a:gd name="connsiteY123" fmla="*/ 111177 h 338027"/>
              <a:gd name="connsiteX124" fmla="*/ 271909 w 324854"/>
              <a:gd name="connsiteY124" fmla="*/ 115143 h 338027"/>
              <a:gd name="connsiteX125" fmla="*/ 318019 w 324854"/>
              <a:gd name="connsiteY125" fmla="*/ 161405 h 338027"/>
              <a:gd name="connsiteX126" fmla="*/ 300892 w 324854"/>
              <a:gd name="connsiteY126" fmla="*/ 212955 h 338027"/>
              <a:gd name="connsiteX127" fmla="*/ 236338 w 324854"/>
              <a:gd name="connsiteY127" fmla="*/ 223529 h 338027"/>
              <a:gd name="connsiteX128" fmla="*/ 250830 w 324854"/>
              <a:gd name="connsiteY128" fmla="*/ 242034 h 338027"/>
              <a:gd name="connsiteX129" fmla="*/ 273226 w 324854"/>
              <a:gd name="connsiteY129" fmla="*/ 245999 h 338027"/>
              <a:gd name="connsiteX130" fmla="*/ 279813 w 324854"/>
              <a:gd name="connsiteY130" fmla="*/ 256574 h 338027"/>
              <a:gd name="connsiteX131" fmla="*/ 269274 w 324854"/>
              <a:gd name="connsiteY131" fmla="*/ 263182 h 338027"/>
              <a:gd name="connsiteX132" fmla="*/ 267957 w 324854"/>
              <a:gd name="connsiteY132" fmla="*/ 261861 h 338027"/>
              <a:gd name="connsiteX133" fmla="*/ 282448 w 324854"/>
              <a:gd name="connsiteY133" fmla="*/ 281687 h 338027"/>
              <a:gd name="connsiteX134" fmla="*/ 281131 w 324854"/>
              <a:gd name="connsiteY134" fmla="*/ 293583 h 338027"/>
              <a:gd name="connsiteX135" fmla="*/ 270591 w 324854"/>
              <a:gd name="connsiteY135" fmla="*/ 292262 h 338027"/>
              <a:gd name="connsiteX136" fmla="*/ 256100 w 324854"/>
              <a:gd name="connsiteY136" fmla="*/ 273757 h 338027"/>
              <a:gd name="connsiteX137" fmla="*/ 246878 w 324854"/>
              <a:gd name="connsiteY137" fmla="*/ 283009 h 338027"/>
              <a:gd name="connsiteX138" fmla="*/ 238973 w 324854"/>
              <a:gd name="connsiteY138" fmla="*/ 273757 h 338027"/>
              <a:gd name="connsiteX139" fmla="*/ 238973 w 324854"/>
              <a:gd name="connsiteY139" fmla="*/ 253930 h 338027"/>
              <a:gd name="connsiteX140" fmla="*/ 220529 w 324854"/>
              <a:gd name="connsiteY140" fmla="*/ 230138 h 338027"/>
              <a:gd name="connsiteX141" fmla="*/ 220529 w 324854"/>
              <a:gd name="connsiteY141" fmla="*/ 235425 h 338027"/>
              <a:gd name="connsiteX142" fmla="*/ 190228 w 324854"/>
              <a:gd name="connsiteY142" fmla="*/ 293583 h 338027"/>
              <a:gd name="connsiteX143" fmla="*/ 163880 w 324854"/>
              <a:gd name="connsiteY143" fmla="*/ 301514 h 338027"/>
              <a:gd name="connsiteX144" fmla="*/ 136214 w 324854"/>
              <a:gd name="connsiteY144" fmla="*/ 293583 h 338027"/>
              <a:gd name="connsiteX145" fmla="*/ 105913 w 324854"/>
              <a:gd name="connsiteY145" fmla="*/ 235425 h 338027"/>
              <a:gd name="connsiteX146" fmla="*/ 107230 w 324854"/>
              <a:gd name="connsiteY146" fmla="*/ 228816 h 338027"/>
              <a:gd name="connsiteX147" fmla="*/ 86151 w 324854"/>
              <a:gd name="connsiteY147" fmla="*/ 253930 h 338027"/>
              <a:gd name="connsiteX148" fmla="*/ 86151 w 324854"/>
              <a:gd name="connsiteY148" fmla="*/ 273757 h 338027"/>
              <a:gd name="connsiteX149" fmla="*/ 78247 w 324854"/>
              <a:gd name="connsiteY149" fmla="*/ 283009 h 338027"/>
              <a:gd name="connsiteX150" fmla="*/ 70342 w 324854"/>
              <a:gd name="connsiteY150" fmla="*/ 273757 h 338027"/>
              <a:gd name="connsiteX151" fmla="*/ 54533 w 324854"/>
              <a:gd name="connsiteY151" fmla="*/ 292262 h 338027"/>
              <a:gd name="connsiteX152" fmla="*/ 43994 w 324854"/>
              <a:gd name="connsiteY152" fmla="*/ 293583 h 338027"/>
              <a:gd name="connsiteX153" fmla="*/ 42676 w 324854"/>
              <a:gd name="connsiteY153" fmla="*/ 281687 h 338027"/>
              <a:gd name="connsiteX154" fmla="*/ 58485 w 324854"/>
              <a:gd name="connsiteY154" fmla="*/ 261861 h 338027"/>
              <a:gd name="connsiteX155" fmla="*/ 55851 w 324854"/>
              <a:gd name="connsiteY155" fmla="*/ 261861 h 338027"/>
              <a:gd name="connsiteX156" fmla="*/ 45311 w 324854"/>
              <a:gd name="connsiteY156" fmla="*/ 255252 h 338027"/>
              <a:gd name="connsiteX157" fmla="*/ 51898 w 324854"/>
              <a:gd name="connsiteY157" fmla="*/ 245999 h 338027"/>
              <a:gd name="connsiteX158" fmla="*/ 74295 w 324854"/>
              <a:gd name="connsiteY158" fmla="*/ 242034 h 338027"/>
              <a:gd name="connsiteX159" fmla="*/ 88786 w 324854"/>
              <a:gd name="connsiteY159" fmla="*/ 223529 h 338027"/>
              <a:gd name="connsiteX160" fmla="*/ 25550 w 324854"/>
              <a:gd name="connsiteY160" fmla="*/ 212955 h 338027"/>
              <a:gd name="connsiteX161" fmla="*/ 8423 w 324854"/>
              <a:gd name="connsiteY161" fmla="*/ 161405 h 338027"/>
              <a:gd name="connsiteX162" fmla="*/ 54533 w 324854"/>
              <a:gd name="connsiteY162" fmla="*/ 115143 h 338027"/>
              <a:gd name="connsiteX163" fmla="*/ 72977 w 324854"/>
              <a:gd name="connsiteY163" fmla="*/ 111177 h 338027"/>
              <a:gd name="connsiteX164" fmla="*/ 61120 w 324854"/>
              <a:gd name="connsiteY164" fmla="*/ 97960 h 338027"/>
              <a:gd name="connsiteX165" fmla="*/ 50581 w 324854"/>
              <a:gd name="connsiteY165" fmla="*/ 33192 h 338027"/>
              <a:gd name="connsiteX166" fmla="*/ 95373 w 324854"/>
              <a:gd name="connsiteY166" fmla="*/ 148 h 338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324854" h="338027">
                <a:moveTo>
                  <a:pt x="291721" y="232710"/>
                </a:moveTo>
                <a:cubicBezTo>
                  <a:pt x="295699" y="230077"/>
                  <a:pt x="299676" y="231394"/>
                  <a:pt x="303654" y="234026"/>
                </a:cubicBezTo>
                <a:cubicBezTo>
                  <a:pt x="327519" y="262989"/>
                  <a:pt x="331496" y="302483"/>
                  <a:pt x="314260" y="330128"/>
                </a:cubicBezTo>
                <a:cubicBezTo>
                  <a:pt x="312935" y="332761"/>
                  <a:pt x="311609" y="334078"/>
                  <a:pt x="310283" y="334078"/>
                </a:cubicBezTo>
                <a:cubicBezTo>
                  <a:pt x="302328" y="336711"/>
                  <a:pt x="294373" y="338027"/>
                  <a:pt x="286418" y="338027"/>
                </a:cubicBezTo>
                <a:cubicBezTo>
                  <a:pt x="261227" y="338027"/>
                  <a:pt x="236037" y="326179"/>
                  <a:pt x="217475" y="303799"/>
                </a:cubicBezTo>
                <a:cubicBezTo>
                  <a:pt x="216149" y="302483"/>
                  <a:pt x="214824" y="299850"/>
                  <a:pt x="213498" y="298533"/>
                </a:cubicBezTo>
                <a:cubicBezTo>
                  <a:pt x="210846" y="294584"/>
                  <a:pt x="212172" y="289318"/>
                  <a:pt x="216149" y="286685"/>
                </a:cubicBezTo>
                <a:cubicBezTo>
                  <a:pt x="220127" y="284052"/>
                  <a:pt x="224104" y="285369"/>
                  <a:pt x="226756" y="289318"/>
                </a:cubicBezTo>
                <a:cubicBezTo>
                  <a:pt x="228082" y="290634"/>
                  <a:pt x="229408" y="291951"/>
                  <a:pt x="230733" y="293267"/>
                </a:cubicBezTo>
                <a:cubicBezTo>
                  <a:pt x="249295" y="315647"/>
                  <a:pt x="277137" y="326179"/>
                  <a:pt x="301002" y="319597"/>
                </a:cubicBezTo>
                <a:cubicBezTo>
                  <a:pt x="312935" y="297217"/>
                  <a:pt x="308957" y="268255"/>
                  <a:pt x="290395" y="244558"/>
                </a:cubicBezTo>
                <a:cubicBezTo>
                  <a:pt x="287744" y="241925"/>
                  <a:pt x="287744" y="236659"/>
                  <a:pt x="291721" y="232710"/>
                </a:cubicBezTo>
                <a:close/>
                <a:moveTo>
                  <a:pt x="33133" y="232710"/>
                </a:moveTo>
                <a:cubicBezTo>
                  <a:pt x="37110" y="236659"/>
                  <a:pt x="37110" y="241925"/>
                  <a:pt x="34459" y="244558"/>
                </a:cubicBezTo>
                <a:cubicBezTo>
                  <a:pt x="15897" y="268255"/>
                  <a:pt x="11920" y="297217"/>
                  <a:pt x="23852" y="319597"/>
                </a:cubicBezTo>
                <a:cubicBezTo>
                  <a:pt x="47717" y="326179"/>
                  <a:pt x="75559" y="315647"/>
                  <a:pt x="94121" y="293267"/>
                </a:cubicBezTo>
                <a:cubicBezTo>
                  <a:pt x="95446" y="291951"/>
                  <a:pt x="96772" y="290634"/>
                  <a:pt x="98098" y="289318"/>
                </a:cubicBezTo>
                <a:cubicBezTo>
                  <a:pt x="100750" y="285369"/>
                  <a:pt x="104727" y="284052"/>
                  <a:pt x="108705" y="286685"/>
                </a:cubicBezTo>
                <a:cubicBezTo>
                  <a:pt x="112682" y="289318"/>
                  <a:pt x="114008" y="294584"/>
                  <a:pt x="111356" y="298533"/>
                </a:cubicBezTo>
                <a:cubicBezTo>
                  <a:pt x="110030" y="299850"/>
                  <a:pt x="108705" y="302483"/>
                  <a:pt x="107379" y="303799"/>
                </a:cubicBezTo>
                <a:cubicBezTo>
                  <a:pt x="88817" y="326179"/>
                  <a:pt x="63627" y="338027"/>
                  <a:pt x="38436" y="338027"/>
                </a:cubicBezTo>
                <a:cubicBezTo>
                  <a:pt x="30481" y="338027"/>
                  <a:pt x="22526" y="336711"/>
                  <a:pt x="14571" y="334078"/>
                </a:cubicBezTo>
                <a:cubicBezTo>
                  <a:pt x="13245" y="334078"/>
                  <a:pt x="11920" y="332761"/>
                  <a:pt x="10594" y="330128"/>
                </a:cubicBezTo>
                <a:cubicBezTo>
                  <a:pt x="-6642" y="302483"/>
                  <a:pt x="-2665" y="262989"/>
                  <a:pt x="21200" y="234026"/>
                </a:cubicBezTo>
                <a:cubicBezTo>
                  <a:pt x="25178" y="231394"/>
                  <a:pt x="29155" y="230077"/>
                  <a:pt x="33133" y="232710"/>
                </a:cubicBezTo>
                <a:close/>
                <a:moveTo>
                  <a:pt x="162610" y="155464"/>
                </a:moveTo>
                <a:cubicBezTo>
                  <a:pt x="167495" y="155464"/>
                  <a:pt x="171158" y="159274"/>
                  <a:pt x="171158" y="163084"/>
                </a:cubicBezTo>
                <a:cubicBezTo>
                  <a:pt x="171158" y="163084"/>
                  <a:pt x="171158" y="163084"/>
                  <a:pt x="171158" y="173244"/>
                </a:cubicBezTo>
                <a:cubicBezTo>
                  <a:pt x="171158" y="177054"/>
                  <a:pt x="167495" y="180864"/>
                  <a:pt x="162610" y="180864"/>
                </a:cubicBezTo>
                <a:cubicBezTo>
                  <a:pt x="158946" y="180864"/>
                  <a:pt x="155283" y="177054"/>
                  <a:pt x="155283" y="173244"/>
                </a:cubicBezTo>
                <a:cubicBezTo>
                  <a:pt x="155283" y="173244"/>
                  <a:pt x="155283" y="173244"/>
                  <a:pt x="155283" y="163084"/>
                </a:cubicBezTo>
                <a:cubicBezTo>
                  <a:pt x="155283" y="159274"/>
                  <a:pt x="158946" y="155464"/>
                  <a:pt x="162610" y="155464"/>
                </a:cubicBezTo>
                <a:close/>
                <a:moveTo>
                  <a:pt x="186353" y="144071"/>
                </a:moveTo>
                <a:cubicBezTo>
                  <a:pt x="186353" y="144071"/>
                  <a:pt x="186353" y="144071"/>
                  <a:pt x="194517" y="149301"/>
                </a:cubicBezTo>
                <a:cubicBezTo>
                  <a:pt x="198600" y="151916"/>
                  <a:pt x="201321" y="157145"/>
                  <a:pt x="198600" y="161067"/>
                </a:cubicBezTo>
                <a:cubicBezTo>
                  <a:pt x="197239" y="163682"/>
                  <a:pt x="193157" y="164989"/>
                  <a:pt x="190435" y="164989"/>
                </a:cubicBezTo>
                <a:cubicBezTo>
                  <a:pt x="189075" y="164989"/>
                  <a:pt x="187714" y="164989"/>
                  <a:pt x="186353" y="163682"/>
                </a:cubicBezTo>
                <a:cubicBezTo>
                  <a:pt x="186353" y="163682"/>
                  <a:pt x="186353" y="163682"/>
                  <a:pt x="178189" y="158452"/>
                </a:cubicBezTo>
                <a:cubicBezTo>
                  <a:pt x="174107" y="157145"/>
                  <a:pt x="172746" y="151916"/>
                  <a:pt x="174107" y="147993"/>
                </a:cubicBezTo>
                <a:cubicBezTo>
                  <a:pt x="176828" y="144071"/>
                  <a:pt x="182271" y="142764"/>
                  <a:pt x="186353" y="144071"/>
                </a:cubicBezTo>
                <a:close/>
                <a:moveTo>
                  <a:pt x="140089" y="144071"/>
                </a:moveTo>
                <a:cubicBezTo>
                  <a:pt x="144171" y="142764"/>
                  <a:pt x="149614" y="144071"/>
                  <a:pt x="150975" y="147993"/>
                </a:cubicBezTo>
                <a:cubicBezTo>
                  <a:pt x="153696" y="151916"/>
                  <a:pt x="152335" y="157145"/>
                  <a:pt x="148253" y="158452"/>
                </a:cubicBezTo>
                <a:cubicBezTo>
                  <a:pt x="138728" y="163682"/>
                  <a:pt x="138728" y="163682"/>
                  <a:pt x="138728" y="163682"/>
                </a:cubicBezTo>
                <a:cubicBezTo>
                  <a:pt x="137367" y="164989"/>
                  <a:pt x="136007" y="164989"/>
                  <a:pt x="134646" y="164989"/>
                </a:cubicBezTo>
                <a:cubicBezTo>
                  <a:pt x="131925" y="164989"/>
                  <a:pt x="129203" y="163682"/>
                  <a:pt x="127842" y="161067"/>
                </a:cubicBezTo>
                <a:cubicBezTo>
                  <a:pt x="125121" y="157145"/>
                  <a:pt x="126482" y="151916"/>
                  <a:pt x="130564" y="149301"/>
                </a:cubicBezTo>
                <a:cubicBezTo>
                  <a:pt x="140089" y="144071"/>
                  <a:pt x="140089" y="144071"/>
                  <a:pt x="140089" y="144071"/>
                </a:cubicBezTo>
                <a:close/>
                <a:moveTo>
                  <a:pt x="186353" y="118392"/>
                </a:moveTo>
                <a:cubicBezTo>
                  <a:pt x="190435" y="115777"/>
                  <a:pt x="195878" y="117084"/>
                  <a:pt x="198600" y="121006"/>
                </a:cubicBezTo>
                <a:cubicBezTo>
                  <a:pt x="201321" y="124928"/>
                  <a:pt x="198600" y="130158"/>
                  <a:pt x="194517" y="132773"/>
                </a:cubicBezTo>
                <a:cubicBezTo>
                  <a:pt x="194517" y="132773"/>
                  <a:pt x="194517" y="132773"/>
                  <a:pt x="186353" y="138002"/>
                </a:cubicBezTo>
                <a:cubicBezTo>
                  <a:pt x="184992" y="138002"/>
                  <a:pt x="183632" y="138002"/>
                  <a:pt x="182271" y="138002"/>
                </a:cubicBezTo>
                <a:cubicBezTo>
                  <a:pt x="179550" y="138002"/>
                  <a:pt x="175467" y="136695"/>
                  <a:pt x="174107" y="134080"/>
                </a:cubicBezTo>
                <a:cubicBezTo>
                  <a:pt x="172746" y="130158"/>
                  <a:pt x="174107" y="124928"/>
                  <a:pt x="178189" y="123621"/>
                </a:cubicBezTo>
                <a:cubicBezTo>
                  <a:pt x="178189" y="123621"/>
                  <a:pt x="178189" y="123621"/>
                  <a:pt x="186353" y="118392"/>
                </a:cubicBezTo>
                <a:close/>
                <a:moveTo>
                  <a:pt x="138728" y="118392"/>
                </a:moveTo>
                <a:cubicBezTo>
                  <a:pt x="138728" y="118392"/>
                  <a:pt x="138728" y="118392"/>
                  <a:pt x="148253" y="123621"/>
                </a:cubicBezTo>
                <a:cubicBezTo>
                  <a:pt x="152335" y="124928"/>
                  <a:pt x="153696" y="130158"/>
                  <a:pt x="150975" y="134080"/>
                </a:cubicBezTo>
                <a:cubicBezTo>
                  <a:pt x="149614" y="136695"/>
                  <a:pt x="146892" y="138002"/>
                  <a:pt x="144171" y="138002"/>
                </a:cubicBezTo>
                <a:cubicBezTo>
                  <a:pt x="142810" y="138002"/>
                  <a:pt x="141450" y="138002"/>
                  <a:pt x="140089" y="138002"/>
                </a:cubicBezTo>
                <a:cubicBezTo>
                  <a:pt x="140089" y="138002"/>
                  <a:pt x="140089" y="138002"/>
                  <a:pt x="130564" y="132773"/>
                </a:cubicBezTo>
                <a:cubicBezTo>
                  <a:pt x="126482" y="130158"/>
                  <a:pt x="125121" y="124928"/>
                  <a:pt x="127842" y="121006"/>
                </a:cubicBezTo>
                <a:cubicBezTo>
                  <a:pt x="130564" y="117084"/>
                  <a:pt x="134646" y="115777"/>
                  <a:pt x="138728" y="118392"/>
                </a:cubicBezTo>
                <a:close/>
                <a:moveTo>
                  <a:pt x="162610" y="101489"/>
                </a:moveTo>
                <a:cubicBezTo>
                  <a:pt x="167495" y="101489"/>
                  <a:pt x="171158" y="105299"/>
                  <a:pt x="171158" y="109109"/>
                </a:cubicBezTo>
                <a:cubicBezTo>
                  <a:pt x="171158" y="109109"/>
                  <a:pt x="171158" y="109109"/>
                  <a:pt x="171158" y="119269"/>
                </a:cubicBezTo>
                <a:cubicBezTo>
                  <a:pt x="171158" y="123079"/>
                  <a:pt x="167495" y="126889"/>
                  <a:pt x="162610" y="126889"/>
                </a:cubicBezTo>
                <a:cubicBezTo>
                  <a:pt x="158946" y="126889"/>
                  <a:pt x="155283" y="123079"/>
                  <a:pt x="155283" y="119269"/>
                </a:cubicBezTo>
                <a:cubicBezTo>
                  <a:pt x="155283" y="119269"/>
                  <a:pt x="155283" y="119269"/>
                  <a:pt x="155283" y="109109"/>
                </a:cubicBezTo>
                <a:cubicBezTo>
                  <a:pt x="155283" y="105299"/>
                  <a:pt x="158946" y="101489"/>
                  <a:pt x="162610" y="101489"/>
                </a:cubicBezTo>
                <a:close/>
                <a:moveTo>
                  <a:pt x="216614" y="17512"/>
                </a:moveTo>
                <a:cubicBezTo>
                  <a:pt x="205935" y="19481"/>
                  <a:pt x="194764" y="26373"/>
                  <a:pt x="184907" y="40156"/>
                </a:cubicBezTo>
                <a:cubicBezTo>
                  <a:pt x="178335" y="48033"/>
                  <a:pt x="173078" y="59848"/>
                  <a:pt x="170449" y="72975"/>
                </a:cubicBezTo>
                <a:cubicBezTo>
                  <a:pt x="169135" y="76913"/>
                  <a:pt x="165192" y="79539"/>
                  <a:pt x="162563" y="79539"/>
                </a:cubicBezTo>
                <a:cubicBezTo>
                  <a:pt x="158620" y="79539"/>
                  <a:pt x="154677" y="76913"/>
                  <a:pt x="154677" y="72975"/>
                </a:cubicBezTo>
                <a:cubicBezTo>
                  <a:pt x="150735" y="59848"/>
                  <a:pt x="145477" y="48033"/>
                  <a:pt x="140220" y="40156"/>
                </a:cubicBezTo>
                <a:cubicBezTo>
                  <a:pt x="128391" y="24404"/>
                  <a:pt x="112620" y="16527"/>
                  <a:pt x="96848" y="17840"/>
                </a:cubicBezTo>
                <a:cubicBezTo>
                  <a:pt x="83705" y="19153"/>
                  <a:pt x="71876" y="27029"/>
                  <a:pt x="65305" y="40156"/>
                </a:cubicBezTo>
                <a:cubicBezTo>
                  <a:pt x="60048" y="54597"/>
                  <a:pt x="62676" y="71662"/>
                  <a:pt x="74505" y="87415"/>
                </a:cubicBezTo>
                <a:cubicBezTo>
                  <a:pt x="79762" y="96604"/>
                  <a:pt x="90277" y="104481"/>
                  <a:pt x="100791" y="111044"/>
                </a:cubicBezTo>
                <a:cubicBezTo>
                  <a:pt x="104734" y="113670"/>
                  <a:pt x="106048" y="117608"/>
                  <a:pt x="104734" y="121546"/>
                </a:cubicBezTo>
                <a:cubicBezTo>
                  <a:pt x="103420" y="125485"/>
                  <a:pt x="100791" y="126797"/>
                  <a:pt x="96848" y="126797"/>
                </a:cubicBezTo>
                <a:cubicBezTo>
                  <a:pt x="82391" y="125485"/>
                  <a:pt x="69248" y="126797"/>
                  <a:pt x="60048" y="130736"/>
                </a:cubicBezTo>
                <a:cubicBezTo>
                  <a:pt x="40333" y="135987"/>
                  <a:pt x="28504" y="149114"/>
                  <a:pt x="24562" y="163554"/>
                </a:cubicBezTo>
                <a:cubicBezTo>
                  <a:pt x="21933" y="176682"/>
                  <a:pt x="25876" y="191122"/>
                  <a:pt x="36390" y="200311"/>
                </a:cubicBezTo>
                <a:cubicBezTo>
                  <a:pt x="48219" y="210813"/>
                  <a:pt x="65305" y="213438"/>
                  <a:pt x="85019" y="206875"/>
                </a:cubicBezTo>
                <a:cubicBezTo>
                  <a:pt x="95534" y="202936"/>
                  <a:pt x="108677" y="196373"/>
                  <a:pt x="119191" y="185871"/>
                </a:cubicBezTo>
                <a:cubicBezTo>
                  <a:pt x="120506" y="184558"/>
                  <a:pt x="121820" y="183245"/>
                  <a:pt x="123134" y="183245"/>
                </a:cubicBezTo>
                <a:cubicBezTo>
                  <a:pt x="124449" y="183245"/>
                  <a:pt x="124449" y="183245"/>
                  <a:pt x="124449" y="183245"/>
                </a:cubicBezTo>
                <a:cubicBezTo>
                  <a:pt x="127077" y="183245"/>
                  <a:pt x="128391" y="183245"/>
                  <a:pt x="131020" y="184558"/>
                </a:cubicBezTo>
                <a:cubicBezTo>
                  <a:pt x="131020" y="184558"/>
                  <a:pt x="131020" y="184558"/>
                  <a:pt x="131020" y="185871"/>
                </a:cubicBezTo>
                <a:cubicBezTo>
                  <a:pt x="132334" y="187184"/>
                  <a:pt x="133649" y="188496"/>
                  <a:pt x="133649" y="189809"/>
                </a:cubicBezTo>
                <a:cubicBezTo>
                  <a:pt x="133649" y="191122"/>
                  <a:pt x="133649" y="191122"/>
                  <a:pt x="133649" y="192435"/>
                </a:cubicBezTo>
                <a:cubicBezTo>
                  <a:pt x="133649" y="192435"/>
                  <a:pt x="133649" y="193747"/>
                  <a:pt x="132334" y="195060"/>
                </a:cubicBezTo>
                <a:cubicBezTo>
                  <a:pt x="127077" y="209500"/>
                  <a:pt x="123134" y="223940"/>
                  <a:pt x="123134" y="234442"/>
                </a:cubicBezTo>
                <a:cubicBezTo>
                  <a:pt x="123134" y="255446"/>
                  <a:pt x="131020" y="269886"/>
                  <a:pt x="144163" y="279075"/>
                </a:cubicBezTo>
                <a:cubicBezTo>
                  <a:pt x="155992" y="285639"/>
                  <a:pt x="170449" y="285639"/>
                  <a:pt x="182278" y="279075"/>
                </a:cubicBezTo>
                <a:cubicBezTo>
                  <a:pt x="196735" y="269886"/>
                  <a:pt x="203307" y="255446"/>
                  <a:pt x="203307" y="234442"/>
                </a:cubicBezTo>
                <a:cubicBezTo>
                  <a:pt x="203307" y="223940"/>
                  <a:pt x="200678" y="210813"/>
                  <a:pt x="194107" y="196373"/>
                </a:cubicBezTo>
                <a:cubicBezTo>
                  <a:pt x="194107" y="195060"/>
                  <a:pt x="194107" y="193747"/>
                  <a:pt x="194107" y="193747"/>
                </a:cubicBezTo>
                <a:cubicBezTo>
                  <a:pt x="194107" y="192435"/>
                  <a:pt x="194107" y="192435"/>
                  <a:pt x="194107" y="191122"/>
                </a:cubicBezTo>
                <a:cubicBezTo>
                  <a:pt x="194107" y="189809"/>
                  <a:pt x="195421" y="187184"/>
                  <a:pt x="196735" y="187184"/>
                </a:cubicBezTo>
                <a:cubicBezTo>
                  <a:pt x="196735" y="185871"/>
                  <a:pt x="196735" y="185871"/>
                  <a:pt x="196735" y="185871"/>
                </a:cubicBezTo>
                <a:cubicBezTo>
                  <a:pt x="198050" y="184558"/>
                  <a:pt x="200678" y="184558"/>
                  <a:pt x="203307" y="184558"/>
                </a:cubicBezTo>
                <a:cubicBezTo>
                  <a:pt x="204621" y="184558"/>
                  <a:pt x="205935" y="185871"/>
                  <a:pt x="207250" y="185871"/>
                </a:cubicBezTo>
                <a:cubicBezTo>
                  <a:pt x="219078" y="196373"/>
                  <a:pt x="230907" y="204249"/>
                  <a:pt x="241422" y="206875"/>
                </a:cubicBezTo>
                <a:cubicBezTo>
                  <a:pt x="259822" y="213438"/>
                  <a:pt x="276908" y="210813"/>
                  <a:pt x="288736" y="200311"/>
                </a:cubicBezTo>
                <a:cubicBezTo>
                  <a:pt x="299251" y="191122"/>
                  <a:pt x="304508" y="176682"/>
                  <a:pt x="300565" y="163554"/>
                </a:cubicBezTo>
                <a:cubicBezTo>
                  <a:pt x="297937" y="149114"/>
                  <a:pt x="284794" y="135987"/>
                  <a:pt x="266393" y="130736"/>
                </a:cubicBezTo>
                <a:cubicBezTo>
                  <a:pt x="255879" y="126797"/>
                  <a:pt x="242736" y="125485"/>
                  <a:pt x="226964" y="126797"/>
                </a:cubicBezTo>
                <a:cubicBezTo>
                  <a:pt x="223021" y="126797"/>
                  <a:pt x="220393" y="125485"/>
                  <a:pt x="219078" y="121546"/>
                </a:cubicBezTo>
                <a:cubicBezTo>
                  <a:pt x="217764" y="117608"/>
                  <a:pt x="219078" y="113670"/>
                  <a:pt x="221707" y="112357"/>
                </a:cubicBezTo>
                <a:cubicBezTo>
                  <a:pt x="233536" y="104481"/>
                  <a:pt x="244050" y="96604"/>
                  <a:pt x="249307" y="87415"/>
                </a:cubicBezTo>
                <a:cubicBezTo>
                  <a:pt x="269022" y="61160"/>
                  <a:pt x="261136" y="36218"/>
                  <a:pt x="245364" y="24404"/>
                </a:cubicBezTo>
                <a:cubicBezTo>
                  <a:pt x="237479" y="18496"/>
                  <a:pt x="227293" y="15543"/>
                  <a:pt x="216614" y="17512"/>
                </a:cubicBezTo>
                <a:close/>
                <a:moveTo>
                  <a:pt x="95373" y="148"/>
                </a:moveTo>
                <a:cubicBezTo>
                  <a:pt x="116452" y="-1174"/>
                  <a:pt x="137531" y="9400"/>
                  <a:pt x="153340" y="30549"/>
                </a:cubicBezTo>
                <a:cubicBezTo>
                  <a:pt x="155975" y="34514"/>
                  <a:pt x="159927" y="39801"/>
                  <a:pt x="162562" y="46410"/>
                </a:cubicBezTo>
                <a:cubicBezTo>
                  <a:pt x="165197" y="39801"/>
                  <a:pt x="167832" y="34514"/>
                  <a:pt x="170467" y="30549"/>
                </a:cubicBezTo>
                <a:cubicBezTo>
                  <a:pt x="196815" y="-5139"/>
                  <a:pt x="232386" y="-6461"/>
                  <a:pt x="256100" y="10722"/>
                </a:cubicBezTo>
                <a:cubicBezTo>
                  <a:pt x="278496" y="27905"/>
                  <a:pt x="289035" y="62272"/>
                  <a:pt x="264004" y="97960"/>
                </a:cubicBezTo>
                <a:cubicBezTo>
                  <a:pt x="260052" y="101925"/>
                  <a:pt x="256100" y="105890"/>
                  <a:pt x="250830" y="111177"/>
                </a:cubicBezTo>
                <a:cubicBezTo>
                  <a:pt x="258735" y="111177"/>
                  <a:pt x="265322" y="112499"/>
                  <a:pt x="271909" y="115143"/>
                </a:cubicBezTo>
                <a:cubicBezTo>
                  <a:pt x="296940" y="123073"/>
                  <a:pt x="312749" y="140257"/>
                  <a:pt x="318019" y="161405"/>
                </a:cubicBezTo>
                <a:cubicBezTo>
                  <a:pt x="321971" y="179910"/>
                  <a:pt x="315384" y="199737"/>
                  <a:pt x="300892" y="212955"/>
                </a:cubicBezTo>
                <a:cubicBezTo>
                  <a:pt x="285083" y="227494"/>
                  <a:pt x="261369" y="231460"/>
                  <a:pt x="236338" y="223529"/>
                </a:cubicBezTo>
                <a:cubicBezTo>
                  <a:pt x="250830" y="242034"/>
                  <a:pt x="250830" y="242034"/>
                  <a:pt x="250830" y="242034"/>
                </a:cubicBezTo>
                <a:cubicBezTo>
                  <a:pt x="273226" y="245999"/>
                  <a:pt x="273226" y="245999"/>
                  <a:pt x="273226" y="245999"/>
                </a:cubicBezTo>
                <a:cubicBezTo>
                  <a:pt x="277179" y="247321"/>
                  <a:pt x="279813" y="251286"/>
                  <a:pt x="279813" y="256574"/>
                </a:cubicBezTo>
                <a:cubicBezTo>
                  <a:pt x="278496" y="260539"/>
                  <a:pt x="274544" y="263182"/>
                  <a:pt x="269274" y="263182"/>
                </a:cubicBezTo>
                <a:cubicBezTo>
                  <a:pt x="267957" y="261861"/>
                  <a:pt x="267957" y="261861"/>
                  <a:pt x="267957" y="261861"/>
                </a:cubicBezTo>
                <a:cubicBezTo>
                  <a:pt x="282448" y="281687"/>
                  <a:pt x="282448" y="281687"/>
                  <a:pt x="282448" y="281687"/>
                </a:cubicBezTo>
                <a:cubicBezTo>
                  <a:pt x="286401" y="285653"/>
                  <a:pt x="285083" y="290940"/>
                  <a:pt x="281131" y="293583"/>
                </a:cubicBezTo>
                <a:cubicBezTo>
                  <a:pt x="278496" y="296227"/>
                  <a:pt x="273226" y="296227"/>
                  <a:pt x="270591" y="292262"/>
                </a:cubicBezTo>
                <a:cubicBezTo>
                  <a:pt x="256100" y="273757"/>
                  <a:pt x="256100" y="273757"/>
                  <a:pt x="256100" y="273757"/>
                </a:cubicBezTo>
                <a:cubicBezTo>
                  <a:pt x="256100" y="279044"/>
                  <a:pt x="252147" y="283009"/>
                  <a:pt x="246878" y="283009"/>
                </a:cubicBezTo>
                <a:cubicBezTo>
                  <a:pt x="242925" y="281687"/>
                  <a:pt x="238973" y="279044"/>
                  <a:pt x="238973" y="273757"/>
                </a:cubicBezTo>
                <a:cubicBezTo>
                  <a:pt x="238973" y="253930"/>
                  <a:pt x="238973" y="253930"/>
                  <a:pt x="238973" y="253930"/>
                </a:cubicBezTo>
                <a:cubicBezTo>
                  <a:pt x="220529" y="230138"/>
                  <a:pt x="220529" y="230138"/>
                  <a:pt x="220529" y="230138"/>
                </a:cubicBezTo>
                <a:cubicBezTo>
                  <a:pt x="220529" y="231460"/>
                  <a:pt x="220529" y="234103"/>
                  <a:pt x="220529" y="235425"/>
                </a:cubicBezTo>
                <a:cubicBezTo>
                  <a:pt x="220529" y="261861"/>
                  <a:pt x="209990" y="283009"/>
                  <a:pt x="190228" y="293583"/>
                </a:cubicBezTo>
                <a:cubicBezTo>
                  <a:pt x="182324" y="298871"/>
                  <a:pt x="173102" y="301514"/>
                  <a:pt x="163880" y="301514"/>
                </a:cubicBezTo>
                <a:cubicBezTo>
                  <a:pt x="153340" y="301514"/>
                  <a:pt x="144118" y="298871"/>
                  <a:pt x="136214" y="293583"/>
                </a:cubicBezTo>
                <a:cubicBezTo>
                  <a:pt x="117770" y="283009"/>
                  <a:pt x="105913" y="261861"/>
                  <a:pt x="105913" y="235425"/>
                </a:cubicBezTo>
                <a:cubicBezTo>
                  <a:pt x="105913" y="232781"/>
                  <a:pt x="105913" y="231460"/>
                  <a:pt x="107230" y="228816"/>
                </a:cubicBezTo>
                <a:cubicBezTo>
                  <a:pt x="86151" y="253930"/>
                  <a:pt x="86151" y="253930"/>
                  <a:pt x="86151" y="253930"/>
                </a:cubicBezTo>
                <a:cubicBezTo>
                  <a:pt x="86151" y="273757"/>
                  <a:pt x="86151" y="273757"/>
                  <a:pt x="86151" y="273757"/>
                </a:cubicBezTo>
                <a:cubicBezTo>
                  <a:pt x="86151" y="279044"/>
                  <a:pt x="82199" y="281687"/>
                  <a:pt x="78247" y="283009"/>
                </a:cubicBezTo>
                <a:cubicBezTo>
                  <a:pt x="72977" y="283009"/>
                  <a:pt x="70342" y="279044"/>
                  <a:pt x="70342" y="273757"/>
                </a:cubicBezTo>
                <a:cubicBezTo>
                  <a:pt x="54533" y="292262"/>
                  <a:pt x="54533" y="292262"/>
                  <a:pt x="54533" y="292262"/>
                </a:cubicBezTo>
                <a:cubicBezTo>
                  <a:pt x="51898" y="296227"/>
                  <a:pt x="46629" y="296227"/>
                  <a:pt x="43994" y="293583"/>
                </a:cubicBezTo>
                <a:cubicBezTo>
                  <a:pt x="40042" y="290940"/>
                  <a:pt x="38724" y="285653"/>
                  <a:pt x="42676" y="281687"/>
                </a:cubicBezTo>
                <a:cubicBezTo>
                  <a:pt x="58485" y="261861"/>
                  <a:pt x="58485" y="261861"/>
                  <a:pt x="58485" y="261861"/>
                </a:cubicBezTo>
                <a:cubicBezTo>
                  <a:pt x="55851" y="261861"/>
                  <a:pt x="55851" y="261861"/>
                  <a:pt x="55851" y="261861"/>
                </a:cubicBezTo>
                <a:cubicBezTo>
                  <a:pt x="50581" y="263182"/>
                  <a:pt x="46629" y="260539"/>
                  <a:pt x="45311" y="255252"/>
                </a:cubicBezTo>
                <a:cubicBezTo>
                  <a:pt x="45311" y="251286"/>
                  <a:pt x="47946" y="247321"/>
                  <a:pt x="51898" y="245999"/>
                </a:cubicBezTo>
                <a:cubicBezTo>
                  <a:pt x="74295" y="242034"/>
                  <a:pt x="74295" y="242034"/>
                  <a:pt x="74295" y="242034"/>
                </a:cubicBezTo>
                <a:cubicBezTo>
                  <a:pt x="88786" y="223529"/>
                  <a:pt x="88786" y="223529"/>
                  <a:pt x="88786" y="223529"/>
                </a:cubicBezTo>
                <a:cubicBezTo>
                  <a:pt x="63755" y="231460"/>
                  <a:pt x="41359" y="227494"/>
                  <a:pt x="25550" y="212955"/>
                </a:cubicBezTo>
                <a:cubicBezTo>
                  <a:pt x="11058" y="199737"/>
                  <a:pt x="4471" y="179910"/>
                  <a:pt x="8423" y="161405"/>
                </a:cubicBezTo>
                <a:cubicBezTo>
                  <a:pt x="12376" y="140257"/>
                  <a:pt x="29502" y="123073"/>
                  <a:pt x="54533" y="115143"/>
                </a:cubicBezTo>
                <a:cubicBezTo>
                  <a:pt x="59803" y="112499"/>
                  <a:pt x="66390" y="111177"/>
                  <a:pt x="72977" y="111177"/>
                </a:cubicBezTo>
                <a:cubicBezTo>
                  <a:pt x="67707" y="107212"/>
                  <a:pt x="63755" y="101925"/>
                  <a:pt x="61120" y="97960"/>
                </a:cubicBezTo>
                <a:cubicBezTo>
                  <a:pt x="45311" y="76811"/>
                  <a:pt x="41359" y="53019"/>
                  <a:pt x="50581" y="33192"/>
                </a:cubicBezTo>
                <a:cubicBezTo>
                  <a:pt x="58485" y="14687"/>
                  <a:pt x="75612" y="2791"/>
                  <a:pt x="95373" y="14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  <p:bldP spid="36" grpId="0" animBg="1"/>
      <p:bldP spid="37" grpId="0"/>
      <p:bldP spid="22" grpId="0" animBg="1"/>
      <p:bldP spid="2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sp>
        <p:nvSpPr>
          <p:cNvPr id="21" name="KSO_Img1"/>
          <p:cNvSpPr/>
          <p:nvPr>
            <p:custDataLst>
              <p:tags r:id="rId2"/>
            </p:custDataLst>
          </p:nvPr>
        </p:nvSpPr>
        <p:spPr>
          <a:xfrm>
            <a:off x="-1" y="1"/>
            <a:ext cx="12192002" cy="418302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KSO_Img3"/>
          <p:cNvSpPr/>
          <p:nvPr>
            <p:custDataLst>
              <p:tags r:id="rId4"/>
            </p:custDataLst>
          </p:nvPr>
        </p:nvSpPr>
        <p:spPr>
          <a:xfrm>
            <a:off x="4356817" y="4568588"/>
            <a:ext cx="3480645" cy="186577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KSO_Img2"/>
          <p:cNvSpPr/>
          <p:nvPr>
            <p:custDataLst>
              <p:tags r:id="rId6"/>
            </p:custDataLst>
          </p:nvPr>
        </p:nvSpPr>
        <p:spPr>
          <a:xfrm>
            <a:off x="616051" y="4560885"/>
            <a:ext cx="3480645" cy="1878752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KSO_Img4"/>
          <p:cNvSpPr/>
          <p:nvPr>
            <p:custDataLst>
              <p:tags r:id="rId8"/>
            </p:custDataLst>
          </p:nvPr>
        </p:nvSpPr>
        <p:spPr>
          <a:xfrm>
            <a:off x="8089056" y="4569573"/>
            <a:ext cx="3480645" cy="1865770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9"/>
            </p:custDataLst>
          </p:nvPr>
        </p:nvSpPr>
        <p:spPr>
          <a:xfrm>
            <a:off x="3328956" y="1490190"/>
            <a:ext cx="26486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Century Schoolbook" panose="02040604050505020304" pitchFamily="18" charset="0"/>
              </a:rPr>
              <a:t>YOU ARE MY </a:t>
            </a:r>
            <a:endParaRPr lang="en-US" altLang="zh-CN" sz="2400" dirty="0">
              <a:solidFill>
                <a:prstClr val="white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altLang="zh-CN" sz="2400" dirty="0">
                <a:solidFill>
                  <a:prstClr val="white"/>
                </a:solidFill>
                <a:latin typeface="Century Schoolbook" panose="02040604050505020304" pitchFamily="18" charset="0"/>
              </a:rPr>
              <a:t>TREASURE</a:t>
            </a:r>
            <a:endParaRPr lang="zh-CN" altLang="en-US" sz="2400" dirty="0">
              <a:solidFill>
                <a:prstClr val="white"/>
              </a:solidFill>
              <a:latin typeface="Century Schoolbook" panose="02040604050505020304" pitchFamily="18" charset="0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10"/>
            </p:custDataLst>
          </p:nvPr>
        </p:nvCxnSpPr>
        <p:spPr>
          <a:xfrm flipV="1">
            <a:off x="3186153" y="1776581"/>
            <a:ext cx="316202" cy="258212"/>
          </a:xfrm>
          <a:prstGeom prst="line">
            <a:avLst/>
          </a:prstGeom>
          <a:noFill/>
          <a:ln w="28575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cxnSp>
        <p:nvCxnSpPr>
          <p:cNvPr id="31" name="直接连接符 30"/>
          <p:cNvCxnSpPr/>
          <p:nvPr>
            <p:custDataLst>
              <p:tags r:id="rId11"/>
            </p:custDataLst>
          </p:nvPr>
        </p:nvCxnSpPr>
        <p:spPr>
          <a:xfrm flipV="1">
            <a:off x="5804221" y="1776581"/>
            <a:ext cx="316202" cy="258212"/>
          </a:xfrm>
          <a:prstGeom prst="line">
            <a:avLst/>
          </a:prstGeom>
          <a:noFill/>
          <a:ln w="28575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3829566">
            <a:off x="2723911" y="1096718"/>
            <a:ext cx="910517" cy="10853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1000">
        <p14:vortex dir="r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5" grpId="0" animBg="1"/>
      <p:bldP spid="27" grpId="0" animBg="1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>
            <p:custDataLst>
              <p:tags r:id="rId1"/>
            </p:custDataLst>
          </p:nvPr>
        </p:nvSpPr>
        <p:spPr>
          <a:xfrm>
            <a:off x="2396522" y="5194527"/>
            <a:ext cx="6036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If I had a single flower for every time I think about you</a:t>
            </a:r>
            <a:endParaRPr lang="en-US" altLang="zh-CN" sz="16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 I could walk forever in my garden</a:t>
            </a:r>
            <a:endParaRPr lang="zh-CN" altLang="en-US" sz="16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259912" y="1766924"/>
            <a:ext cx="11665388" cy="3021644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srgbClr val="F4B183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3778669" y="1977266"/>
            <a:ext cx="4551383" cy="26444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 cstate="screen"/>
          <a:srcRect l="-1"/>
          <a:stretch>
            <a:fillRect/>
          </a:stretch>
        </p:blipFill>
        <p:spPr>
          <a:xfrm>
            <a:off x="369735" y="1971540"/>
            <a:ext cx="3322745" cy="26444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8432745" y="1977266"/>
            <a:ext cx="3416066" cy="264444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11371" y="115410"/>
            <a:ext cx="268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4BEBE"/>
                </a:solidFill>
              </a:rPr>
              <a:t>https://www.ypppt.com/</a:t>
            </a:r>
            <a:endParaRPr lang="zh-CN" altLang="en-US" dirty="0">
              <a:solidFill>
                <a:srgbClr val="F4BEBE"/>
              </a:solidFill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14:prism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8168005" y="4086225"/>
            <a:ext cx="2455131" cy="1657336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595441" y="828677"/>
            <a:ext cx="6456196" cy="4914884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8274160" y="2406688"/>
            <a:ext cx="2348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Within you I lose myself, without you I find myself wanting to be lost again.</a:t>
            </a:r>
            <a:endParaRPr lang="zh-CN" altLang="en-US" sz="16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27520" y="1098649"/>
            <a:ext cx="2352755" cy="830997"/>
            <a:chOff x="8227520" y="1098649"/>
            <a:chExt cx="2352755" cy="830997"/>
          </a:xfrm>
        </p:grpSpPr>
        <p:cxnSp>
          <p:nvCxnSpPr>
            <p:cNvPr id="27" name="直接连接符 26"/>
            <p:cNvCxnSpPr/>
            <p:nvPr>
              <p:custDataLst>
                <p:tags r:id="rId4"/>
              </p:custDataLst>
            </p:nvPr>
          </p:nvCxnSpPr>
          <p:spPr>
            <a:xfrm>
              <a:off x="8356107" y="1929646"/>
              <a:ext cx="2196000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30" name="矩形 29"/>
            <p:cNvSpPr/>
            <p:nvPr>
              <p:custDataLst>
                <p:tags r:id="rId5"/>
              </p:custDataLst>
            </p:nvPr>
          </p:nvSpPr>
          <p:spPr>
            <a:xfrm>
              <a:off x="8227520" y="1098649"/>
              <a:ext cx="235275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 YOU ARE MY </a:t>
              </a:r>
              <a:endParaRPr lang="en-US" altLang="zh-CN" sz="20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TREASURE</a:t>
              </a:r>
              <a:endParaRPr lang="en-US" altLang="zh-CN" sz="20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6"/>
              </p:custDataLst>
            </p:nvPr>
          </p:nvSpPr>
          <p:spPr>
            <a:xfrm>
              <a:off x="8313245" y="1202999"/>
              <a:ext cx="149885" cy="302843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7"/>
              </p:custDataLst>
            </p:nvPr>
          </p:nvSpPr>
          <p:spPr>
            <a:xfrm>
              <a:off x="10277599" y="1560619"/>
              <a:ext cx="251603" cy="29091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2" name="paint-palette_65838"/>
          <p:cNvSpPr>
            <a:spLocks noChangeAspect="1"/>
          </p:cNvSpPr>
          <p:nvPr/>
        </p:nvSpPr>
        <p:spPr bwMode="auto">
          <a:xfrm rot="512201">
            <a:off x="794313" y="4773889"/>
            <a:ext cx="1718619" cy="1602647"/>
          </a:xfrm>
          <a:custGeom>
            <a:avLst/>
            <a:gdLst>
              <a:gd name="connsiteX0" fmla="*/ 38100 w 326027"/>
              <a:gd name="connsiteY0" fmla="*/ 63500 h 304027"/>
              <a:gd name="connsiteX1" fmla="*/ 70572 w 326027"/>
              <a:gd name="connsiteY1" fmla="*/ 155651 h 304027"/>
              <a:gd name="connsiteX2" fmla="*/ 101745 w 326027"/>
              <a:gd name="connsiteY2" fmla="*/ 255588 h 304027"/>
              <a:gd name="connsiteX3" fmla="*/ 138113 w 326027"/>
              <a:gd name="connsiteY3" fmla="*/ 180311 h 304027"/>
              <a:gd name="connsiteX4" fmla="*/ 38100 w 326027"/>
              <a:gd name="connsiteY4" fmla="*/ 63500 h 304027"/>
              <a:gd name="connsiteX5" fmla="*/ 42863 w 326027"/>
              <a:gd name="connsiteY5" fmla="*/ 33338 h 304027"/>
              <a:gd name="connsiteX6" fmla="*/ 159237 w 326027"/>
              <a:gd name="connsiteY6" fmla="*/ 167557 h 304027"/>
              <a:gd name="connsiteX7" fmla="*/ 161823 w 326027"/>
              <a:gd name="connsiteY7" fmla="*/ 170138 h 304027"/>
              <a:gd name="connsiteX8" fmla="*/ 163117 w 326027"/>
              <a:gd name="connsiteY8" fmla="*/ 171428 h 304027"/>
              <a:gd name="connsiteX9" fmla="*/ 198029 w 326027"/>
              <a:gd name="connsiteY9" fmla="*/ 212726 h 304027"/>
              <a:gd name="connsiteX10" fmla="*/ 203201 w 326027"/>
              <a:gd name="connsiteY10" fmla="*/ 114644 h 304027"/>
              <a:gd name="connsiteX11" fmla="*/ 111395 w 326027"/>
              <a:gd name="connsiteY11" fmla="*/ 64312 h 304027"/>
              <a:gd name="connsiteX12" fmla="*/ 42863 w 326027"/>
              <a:gd name="connsiteY12" fmla="*/ 33338 h 304027"/>
              <a:gd name="connsiteX13" fmla="*/ 95250 w 326027"/>
              <a:gd name="connsiteY13" fmla="*/ 28575 h 304027"/>
              <a:gd name="connsiteX14" fmla="*/ 123707 w 326027"/>
              <a:gd name="connsiteY14" fmla="*/ 43127 h 304027"/>
              <a:gd name="connsiteX15" fmla="*/ 211667 w 326027"/>
              <a:gd name="connsiteY15" fmla="*/ 92075 h 304027"/>
              <a:gd name="connsiteX16" fmla="*/ 269875 w 326027"/>
              <a:gd name="connsiteY16" fmla="*/ 62971 h 304027"/>
              <a:gd name="connsiteX17" fmla="*/ 171568 w 326027"/>
              <a:gd name="connsiteY17" fmla="*/ 39159 h 304027"/>
              <a:gd name="connsiteX18" fmla="*/ 95250 w 326027"/>
              <a:gd name="connsiteY18" fmla="*/ 28575 h 304027"/>
              <a:gd name="connsiteX19" fmla="*/ 15539 w 326027"/>
              <a:gd name="connsiteY19" fmla="*/ 0 h 304027"/>
              <a:gd name="connsiteX20" fmla="*/ 104887 w 326027"/>
              <a:gd name="connsiteY20" fmla="*/ 7789 h 304027"/>
              <a:gd name="connsiteX21" fmla="*/ 186466 w 326027"/>
              <a:gd name="connsiteY21" fmla="*/ 18175 h 304027"/>
              <a:gd name="connsiteX22" fmla="*/ 319841 w 326027"/>
              <a:gd name="connsiteY22" fmla="*/ 55825 h 304027"/>
              <a:gd name="connsiteX23" fmla="*/ 317251 w 326027"/>
              <a:gd name="connsiteY23" fmla="*/ 77896 h 304027"/>
              <a:gd name="connsiteX24" fmla="*/ 227903 w 326027"/>
              <a:gd name="connsiteY24" fmla="*/ 109054 h 304027"/>
              <a:gd name="connsiteX25" fmla="*/ 217544 w 326027"/>
              <a:gd name="connsiteY25" fmla="*/ 244072 h 304027"/>
              <a:gd name="connsiteX26" fmla="*/ 196825 w 326027"/>
              <a:gd name="connsiteY26" fmla="*/ 249265 h 304027"/>
              <a:gd name="connsiteX27" fmla="*/ 154093 w 326027"/>
              <a:gd name="connsiteY27" fmla="*/ 198633 h 304027"/>
              <a:gd name="connsiteX28" fmla="*/ 116541 w 326027"/>
              <a:gd name="connsiteY28" fmla="*/ 294704 h 304027"/>
              <a:gd name="connsiteX29" fmla="*/ 94528 w 326027"/>
              <a:gd name="connsiteY29" fmla="*/ 298599 h 304027"/>
              <a:gd name="connsiteX30" fmla="*/ 49206 w 326027"/>
              <a:gd name="connsiteY30" fmla="*/ 172668 h 304027"/>
              <a:gd name="connsiteX31" fmla="*/ 0 w 326027"/>
              <a:gd name="connsiteY31" fmla="*/ 19474 h 304027"/>
              <a:gd name="connsiteX32" fmla="*/ 0 w 326027"/>
              <a:gd name="connsiteY32" fmla="*/ 18175 h 304027"/>
              <a:gd name="connsiteX33" fmla="*/ 0 w 326027"/>
              <a:gd name="connsiteY33" fmla="*/ 16877 h 304027"/>
              <a:gd name="connsiteX34" fmla="*/ 0 w 326027"/>
              <a:gd name="connsiteY34" fmla="*/ 15579 h 304027"/>
              <a:gd name="connsiteX35" fmla="*/ 0 w 326027"/>
              <a:gd name="connsiteY35" fmla="*/ 14281 h 304027"/>
              <a:gd name="connsiteX36" fmla="*/ 0 w 326027"/>
              <a:gd name="connsiteY36" fmla="*/ 12982 h 304027"/>
              <a:gd name="connsiteX37" fmla="*/ 1295 w 326027"/>
              <a:gd name="connsiteY37" fmla="*/ 12982 h 304027"/>
              <a:gd name="connsiteX38" fmla="*/ 1295 w 326027"/>
              <a:gd name="connsiteY38" fmla="*/ 11684 h 304027"/>
              <a:gd name="connsiteX39" fmla="*/ 3885 w 326027"/>
              <a:gd name="connsiteY39" fmla="*/ 6491 h 304027"/>
              <a:gd name="connsiteX40" fmla="*/ 15539 w 326027"/>
              <a:gd name="connsiteY40" fmla="*/ 0 h 304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6027" h="304027">
                <a:moveTo>
                  <a:pt x="38100" y="63500"/>
                </a:moveTo>
                <a:cubicBezTo>
                  <a:pt x="47192" y="94650"/>
                  <a:pt x="58882" y="124501"/>
                  <a:pt x="70572" y="155651"/>
                </a:cubicBezTo>
                <a:cubicBezTo>
                  <a:pt x="82262" y="188098"/>
                  <a:pt x="88756" y="223141"/>
                  <a:pt x="101745" y="255588"/>
                </a:cubicBezTo>
                <a:cubicBezTo>
                  <a:pt x="110837" y="228333"/>
                  <a:pt x="122527" y="203673"/>
                  <a:pt x="138113" y="180311"/>
                </a:cubicBezTo>
                <a:cubicBezTo>
                  <a:pt x="99147" y="145267"/>
                  <a:pt x="70572" y="103735"/>
                  <a:pt x="38100" y="63500"/>
                </a:cubicBezTo>
                <a:close/>
                <a:moveTo>
                  <a:pt x="42863" y="33338"/>
                </a:moveTo>
                <a:cubicBezTo>
                  <a:pt x="81654" y="78508"/>
                  <a:pt x="113981" y="128840"/>
                  <a:pt x="159237" y="167557"/>
                </a:cubicBezTo>
                <a:cubicBezTo>
                  <a:pt x="159237" y="168847"/>
                  <a:pt x="160530" y="168847"/>
                  <a:pt x="161823" y="170138"/>
                </a:cubicBezTo>
                <a:cubicBezTo>
                  <a:pt x="161823" y="171428"/>
                  <a:pt x="161823" y="171428"/>
                  <a:pt x="163117" y="171428"/>
                </a:cubicBezTo>
                <a:cubicBezTo>
                  <a:pt x="174754" y="185624"/>
                  <a:pt x="186391" y="198530"/>
                  <a:pt x="198029" y="212726"/>
                </a:cubicBezTo>
                <a:cubicBezTo>
                  <a:pt x="203201" y="180462"/>
                  <a:pt x="201908" y="148198"/>
                  <a:pt x="203201" y="114644"/>
                </a:cubicBezTo>
                <a:cubicBezTo>
                  <a:pt x="173461" y="97866"/>
                  <a:pt x="142428" y="81089"/>
                  <a:pt x="111395" y="64312"/>
                </a:cubicBezTo>
                <a:cubicBezTo>
                  <a:pt x="90706" y="53987"/>
                  <a:pt x="67431" y="42372"/>
                  <a:pt x="42863" y="33338"/>
                </a:cubicBezTo>
                <a:close/>
                <a:moveTo>
                  <a:pt x="95250" y="28575"/>
                </a:moveTo>
                <a:cubicBezTo>
                  <a:pt x="105598" y="32544"/>
                  <a:pt x="114653" y="37836"/>
                  <a:pt x="123707" y="43127"/>
                </a:cubicBezTo>
                <a:cubicBezTo>
                  <a:pt x="153458" y="60325"/>
                  <a:pt x="183209" y="74877"/>
                  <a:pt x="211667" y="92075"/>
                </a:cubicBezTo>
                <a:cubicBezTo>
                  <a:pt x="225895" y="74877"/>
                  <a:pt x="247885" y="68263"/>
                  <a:pt x="269875" y="62971"/>
                </a:cubicBezTo>
                <a:cubicBezTo>
                  <a:pt x="237537" y="53711"/>
                  <a:pt x="203906" y="45773"/>
                  <a:pt x="171568" y="39159"/>
                </a:cubicBezTo>
                <a:cubicBezTo>
                  <a:pt x="146991" y="33867"/>
                  <a:pt x="121120" y="29898"/>
                  <a:pt x="95250" y="28575"/>
                </a:cubicBezTo>
                <a:close/>
                <a:moveTo>
                  <a:pt x="15539" y="0"/>
                </a:moveTo>
                <a:cubicBezTo>
                  <a:pt x="45322" y="0"/>
                  <a:pt x="75104" y="3895"/>
                  <a:pt x="104887" y="7789"/>
                </a:cubicBezTo>
                <a:cubicBezTo>
                  <a:pt x="132080" y="10386"/>
                  <a:pt x="159273" y="10386"/>
                  <a:pt x="186466" y="18175"/>
                </a:cubicBezTo>
                <a:cubicBezTo>
                  <a:pt x="231787" y="28561"/>
                  <a:pt x="278404" y="37650"/>
                  <a:pt x="319841" y="55825"/>
                </a:cubicBezTo>
                <a:cubicBezTo>
                  <a:pt x="330200" y="59720"/>
                  <a:pt x="326315" y="75299"/>
                  <a:pt x="317251" y="77896"/>
                </a:cubicBezTo>
                <a:cubicBezTo>
                  <a:pt x="291353" y="84387"/>
                  <a:pt x="244736" y="84387"/>
                  <a:pt x="227903" y="109054"/>
                </a:cubicBezTo>
                <a:cubicBezTo>
                  <a:pt x="225313" y="154492"/>
                  <a:pt x="227903" y="199931"/>
                  <a:pt x="217544" y="244072"/>
                </a:cubicBezTo>
                <a:cubicBezTo>
                  <a:pt x="216249" y="251862"/>
                  <a:pt x="203300" y="257055"/>
                  <a:pt x="196825" y="249265"/>
                </a:cubicBezTo>
                <a:cubicBezTo>
                  <a:pt x="183876" y="232388"/>
                  <a:pt x="168337" y="215510"/>
                  <a:pt x="154093" y="198633"/>
                </a:cubicBezTo>
                <a:cubicBezTo>
                  <a:pt x="134670" y="228493"/>
                  <a:pt x="123016" y="260949"/>
                  <a:pt x="116541" y="294704"/>
                </a:cubicBezTo>
                <a:cubicBezTo>
                  <a:pt x="115246" y="306388"/>
                  <a:pt x="99707" y="306388"/>
                  <a:pt x="94528" y="298599"/>
                </a:cubicBezTo>
                <a:cubicBezTo>
                  <a:pt x="72515" y="259651"/>
                  <a:pt x="64745" y="214212"/>
                  <a:pt x="49206" y="172668"/>
                </a:cubicBezTo>
                <a:cubicBezTo>
                  <a:pt x="31078" y="122036"/>
                  <a:pt x="10359" y="72702"/>
                  <a:pt x="0" y="19474"/>
                </a:cubicBezTo>
                <a:cubicBezTo>
                  <a:pt x="0" y="19474"/>
                  <a:pt x="0" y="18175"/>
                  <a:pt x="0" y="18175"/>
                </a:cubicBezTo>
                <a:cubicBezTo>
                  <a:pt x="0" y="18175"/>
                  <a:pt x="0" y="16877"/>
                  <a:pt x="0" y="16877"/>
                </a:cubicBezTo>
                <a:cubicBezTo>
                  <a:pt x="0" y="16877"/>
                  <a:pt x="0" y="16877"/>
                  <a:pt x="0" y="15579"/>
                </a:cubicBezTo>
                <a:cubicBezTo>
                  <a:pt x="0" y="15579"/>
                  <a:pt x="0" y="15579"/>
                  <a:pt x="0" y="14281"/>
                </a:cubicBezTo>
                <a:cubicBezTo>
                  <a:pt x="0" y="14281"/>
                  <a:pt x="0" y="14281"/>
                  <a:pt x="0" y="12982"/>
                </a:cubicBezTo>
                <a:cubicBezTo>
                  <a:pt x="0" y="12982"/>
                  <a:pt x="0" y="12982"/>
                  <a:pt x="1295" y="12982"/>
                </a:cubicBezTo>
                <a:cubicBezTo>
                  <a:pt x="1295" y="11684"/>
                  <a:pt x="1295" y="11684"/>
                  <a:pt x="1295" y="11684"/>
                </a:cubicBezTo>
                <a:cubicBezTo>
                  <a:pt x="1295" y="10386"/>
                  <a:pt x="2590" y="7789"/>
                  <a:pt x="3885" y="6491"/>
                </a:cubicBezTo>
                <a:cubicBezTo>
                  <a:pt x="6475" y="2596"/>
                  <a:pt x="9064" y="0"/>
                  <a:pt x="1553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3" cstate="screen"/>
          <a:srcRect/>
          <a:stretch>
            <a:fillRect/>
          </a:stretch>
        </p:blipFill>
        <p:spPr>
          <a:xfrm>
            <a:off x="1717753" y="948952"/>
            <a:ext cx="6211571" cy="4674333"/>
          </a:xfrm>
          <a:prstGeom prst="rect">
            <a:avLst/>
          </a:prstGeom>
        </p:spPr>
      </p:pic>
      <p:pic>
        <p:nvPicPr>
          <p:cNvPr id="1026" name="Picture 2" descr="https://timgsa.baidu.com/timg?image&amp;quality=80&amp;size=b9999_10000&amp;sec=1493922308004&amp;di=0b93f121bdd8991371b5f276b19a0379&amp;imgtype=0&amp;src=http%3A%2F%2Fjiehun.365jia.cn%2Fuploads%2Fnews%2Ffolder_1255196%2Fimages%2F43925b203faab4f2a89d28de4f4f33d8.jpg"/>
          <p:cNvPicPr>
            <a:picLocks noChangeAspect="1" noChangeArrowheads="1"/>
          </p:cNvPicPr>
          <p:nvPr/>
        </p:nvPicPr>
        <p:blipFill rotWithShape="1">
          <a:blip r:embed="rId14" cstate="screen"/>
          <a:srcRect/>
          <a:stretch>
            <a:fillRect/>
          </a:stretch>
        </p:blipFill>
        <p:spPr bwMode="auto">
          <a:xfrm>
            <a:off x="8285573" y="4206789"/>
            <a:ext cx="2214386" cy="141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000">
        <p14:reveal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99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99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99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/>
      <p:bldP spid="22" grpId="0" animBg="1"/>
      <p:bldP spid="2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KSO_Img1"/>
          <p:cNvSpPr/>
          <p:nvPr>
            <p:custDataLst>
              <p:tags r:id="rId1"/>
            </p:custDataLst>
          </p:nvPr>
        </p:nvSpPr>
        <p:spPr>
          <a:xfrm>
            <a:off x="1130301" y="0"/>
            <a:ext cx="420052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KSO_Img2"/>
          <p:cNvSpPr/>
          <p:nvPr>
            <p:custDataLst>
              <p:tags r:id="rId3"/>
            </p:custDataLst>
          </p:nvPr>
        </p:nvSpPr>
        <p:spPr>
          <a:xfrm>
            <a:off x="5659441" y="1259186"/>
            <a:ext cx="2471738" cy="161448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KSO_Img4"/>
          <p:cNvSpPr/>
          <p:nvPr>
            <p:custDataLst>
              <p:tags r:id="rId5"/>
            </p:custDataLst>
          </p:nvPr>
        </p:nvSpPr>
        <p:spPr>
          <a:xfrm>
            <a:off x="8374068" y="2873671"/>
            <a:ext cx="2810309" cy="217460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KSO_Img3"/>
          <p:cNvSpPr/>
          <p:nvPr>
            <p:custDataLst>
              <p:tags r:id="rId7"/>
            </p:custDataLst>
          </p:nvPr>
        </p:nvSpPr>
        <p:spPr>
          <a:xfrm>
            <a:off x="5659441" y="5048271"/>
            <a:ext cx="2486026" cy="149401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86517" y="402353"/>
            <a:ext cx="2814637" cy="882667"/>
            <a:chOff x="8386517" y="402353"/>
            <a:chExt cx="2814637" cy="882667"/>
          </a:xfrm>
        </p:grpSpPr>
        <p:sp>
          <p:nvSpPr>
            <p:cNvPr id="25" name="文本框 24"/>
            <p:cNvSpPr txBox="1"/>
            <p:nvPr>
              <p:custDataLst>
                <p:tags r:id="rId8"/>
              </p:custDataLst>
            </p:nvPr>
          </p:nvSpPr>
          <p:spPr>
            <a:xfrm>
              <a:off x="8464915" y="428189"/>
              <a:ext cx="26578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YOU ARE MY </a:t>
              </a:r>
              <a:endParaRPr lang="en-US" altLang="zh-CN" sz="24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TREASURE</a:t>
              </a:r>
              <a:endParaRPr lang="zh-CN" altLang="en-US" sz="24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cxnSp>
          <p:nvCxnSpPr>
            <p:cNvPr id="26" name="直接连接符 25"/>
            <p:cNvCxnSpPr/>
            <p:nvPr>
              <p:custDataLst>
                <p:tags r:id="rId9"/>
              </p:custDataLst>
            </p:nvPr>
          </p:nvCxnSpPr>
          <p:spPr>
            <a:xfrm>
              <a:off x="8386517" y="1285020"/>
              <a:ext cx="2814637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27" name="直接连接符 26"/>
            <p:cNvCxnSpPr/>
            <p:nvPr>
              <p:custDataLst>
                <p:tags r:id="rId10"/>
              </p:custDataLst>
            </p:nvPr>
          </p:nvCxnSpPr>
          <p:spPr>
            <a:xfrm>
              <a:off x="8386517" y="402353"/>
              <a:ext cx="2814637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</p:grpSp>
      <p:sp>
        <p:nvSpPr>
          <p:cNvPr id="28" name="矩形 27"/>
          <p:cNvSpPr/>
          <p:nvPr>
            <p:custDataLst>
              <p:tags r:id="rId11"/>
            </p:custDataLst>
          </p:nvPr>
        </p:nvSpPr>
        <p:spPr>
          <a:xfrm>
            <a:off x="5630868" y="3554706"/>
            <a:ext cx="244315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Papyrus" panose="03070502060502030205" pitchFamily="66" charset="0"/>
              </a:rPr>
              <a:t>Toward the clear goal,</a:t>
            </a:r>
            <a:endParaRPr lang="en-US" altLang="zh-CN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Papyrus" panose="03070502060502030205" pitchFamily="66" charset="0"/>
              </a:rPr>
              <a:t> flew to the good life</a:t>
            </a:r>
            <a:endParaRPr lang="zh-CN" altLang="en-US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29" name="矩形 28"/>
          <p:cNvSpPr/>
          <p:nvPr>
            <p:custDataLst>
              <p:tags r:id="rId12"/>
            </p:custDataLst>
          </p:nvPr>
        </p:nvSpPr>
        <p:spPr>
          <a:xfrm>
            <a:off x="1130301" y="5634210"/>
            <a:ext cx="4200525" cy="661184"/>
          </a:xfrm>
          <a:prstGeom prst="rect">
            <a:avLst/>
          </a:prstGeom>
          <a:solidFill>
            <a:srgbClr val="FFFFFF">
              <a:alpha val="54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400" kern="0" dirty="0">
                <a:solidFill>
                  <a:srgbClr val="F27255">
                    <a:lumMod val="75000"/>
                  </a:srgbClr>
                </a:solidFill>
                <a:latin typeface="Century Schoolbook" panose="02040604050505020304" pitchFamily="18" charset="0"/>
                <a:ea typeface="宋体" panose="02010600030101010101" pitchFamily="2" charset="-122"/>
              </a:rPr>
              <a:t>ANGEL BABY</a:t>
            </a:r>
            <a:endParaRPr lang="en-US" altLang="zh-CN" sz="2400" kern="0" dirty="0">
              <a:solidFill>
                <a:srgbClr val="F27255">
                  <a:lumMod val="75000"/>
                </a:srgbClr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one-flower_30299"/>
          <p:cNvSpPr>
            <a:spLocks noChangeAspect="1"/>
          </p:cNvSpPr>
          <p:nvPr/>
        </p:nvSpPr>
        <p:spPr bwMode="auto">
          <a:xfrm>
            <a:off x="9315215" y="1643908"/>
            <a:ext cx="928013" cy="995888"/>
          </a:xfrm>
          <a:custGeom>
            <a:avLst/>
            <a:gdLst>
              <a:gd name="connsiteX0" fmla="*/ 112559 w 307695"/>
              <a:gd name="connsiteY0" fmla="*/ 119063 h 330200"/>
              <a:gd name="connsiteX1" fmla="*/ 99224 w 307695"/>
              <a:gd name="connsiteY1" fmla="*/ 127001 h 330200"/>
              <a:gd name="connsiteX2" fmla="*/ 97890 w 307695"/>
              <a:gd name="connsiteY2" fmla="*/ 137584 h 330200"/>
              <a:gd name="connsiteX3" fmla="*/ 104558 w 307695"/>
              <a:gd name="connsiteY3" fmla="*/ 146844 h 330200"/>
              <a:gd name="connsiteX4" fmla="*/ 125894 w 307695"/>
              <a:gd name="connsiteY4" fmla="*/ 140230 h 330200"/>
              <a:gd name="connsiteX5" fmla="*/ 119227 w 307695"/>
              <a:gd name="connsiteY5" fmla="*/ 120386 h 330200"/>
              <a:gd name="connsiteX6" fmla="*/ 112559 w 307695"/>
              <a:gd name="connsiteY6" fmla="*/ 119063 h 330200"/>
              <a:gd name="connsiteX7" fmla="*/ 283089 w 307695"/>
              <a:gd name="connsiteY7" fmla="*/ 114300 h 330200"/>
              <a:gd name="connsiteX8" fmla="*/ 269595 w 307695"/>
              <a:gd name="connsiteY8" fmla="*/ 127794 h 330200"/>
              <a:gd name="connsiteX9" fmla="*/ 283089 w 307695"/>
              <a:gd name="connsiteY9" fmla="*/ 141288 h 330200"/>
              <a:gd name="connsiteX10" fmla="*/ 296583 w 307695"/>
              <a:gd name="connsiteY10" fmla="*/ 127794 h 330200"/>
              <a:gd name="connsiteX11" fmla="*/ 283089 w 307695"/>
              <a:gd name="connsiteY11" fmla="*/ 114300 h 330200"/>
              <a:gd name="connsiteX12" fmla="*/ 261658 w 307695"/>
              <a:gd name="connsiteY12" fmla="*/ 55563 h 330200"/>
              <a:gd name="connsiteX13" fmla="*/ 247370 w 307695"/>
              <a:gd name="connsiteY13" fmla="*/ 69057 h 330200"/>
              <a:gd name="connsiteX14" fmla="*/ 261658 w 307695"/>
              <a:gd name="connsiteY14" fmla="*/ 82551 h 330200"/>
              <a:gd name="connsiteX15" fmla="*/ 275946 w 307695"/>
              <a:gd name="connsiteY15" fmla="*/ 69057 h 330200"/>
              <a:gd name="connsiteX16" fmla="*/ 261658 w 307695"/>
              <a:gd name="connsiteY16" fmla="*/ 55563 h 330200"/>
              <a:gd name="connsiteX17" fmla="*/ 49578 w 307695"/>
              <a:gd name="connsiteY17" fmla="*/ 55563 h 330200"/>
              <a:gd name="connsiteX18" fmla="*/ 17936 w 307695"/>
              <a:gd name="connsiteY18" fmla="*/ 82974 h 330200"/>
              <a:gd name="connsiteX19" fmla="*/ 15299 w 307695"/>
              <a:gd name="connsiteY19" fmla="*/ 126048 h 330200"/>
              <a:gd name="connsiteX20" fmla="*/ 19254 w 307695"/>
              <a:gd name="connsiteY20" fmla="*/ 123438 h 330200"/>
              <a:gd name="connsiteX21" fmla="*/ 37712 w 307695"/>
              <a:gd name="connsiteY21" fmla="*/ 114301 h 330200"/>
              <a:gd name="connsiteX22" fmla="*/ 44304 w 307695"/>
              <a:gd name="connsiteY22" fmla="*/ 114301 h 330200"/>
              <a:gd name="connsiteX23" fmla="*/ 66718 w 307695"/>
              <a:gd name="connsiteY23" fmla="*/ 141712 h 330200"/>
              <a:gd name="connsiteX24" fmla="*/ 86494 w 307695"/>
              <a:gd name="connsiteY24" fmla="*/ 167817 h 330200"/>
              <a:gd name="connsiteX25" fmla="*/ 112863 w 307695"/>
              <a:gd name="connsiteY25" fmla="*/ 173038 h 330200"/>
              <a:gd name="connsiteX26" fmla="*/ 152416 w 307695"/>
              <a:gd name="connsiteY26" fmla="*/ 163901 h 330200"/>
              <a:gd name="connsiteX27" fmla="*/ 155053 w 307695"/>
              <a:gd name="connsiteY27" fmla="*/ 161291 h 330200"/>
              <a:gd name="connsiteX28" fmla="*/ 130002 w 307695"/>
              <a:gd name="connsiteY28" fmla="*/ 148238 h 330200"/>
              <a:gd name="connsiteX29" fmla="*/ 111544 w 307695"/>
              <a:gd name="connsiteY29" fmla="*/ 157375 h 330200"/>
              <a:gd name="connsiteX30" fmla="*/ 99679 w 307695"/>
              <a:gd name="connsiteY30" fmla="*/ 154764 h 330200"/>
              <a:gd name="connsiteX31" fmla="*/ 87813 w 307695"/>
              <a:gd name="connsiteY31" fmla="*/ 139101 h 330200"/>
              <a:gd name="connsiteX32" fmla="*/ 89131 w 307695"/>
              <a:gd name="connsiteY32" fmla="*/ 120827 h 330200"/>
              <a:gd name="connsiteX33" fmla="*/ 123410 w 307695"/>
              <a:gd name="connsiteY33" fmla="*/ 110384 h 330200"/>
              <a:gd name="connsiteX34" fmla="*/ 135276 w 307695"/>
              <a:gd name="connsiteY34" fmla="*/ 139101 h 330200"/>
              <a:gd name="connsiteX35" fmla="*/ 161645 w 307695"/>
              <a:gd name="connsiteY35" fmla="*/ 153459 h 330200"/>
              <a:gd name="connsiteX36" fmla="*/ 127366 w 307695"/>
              <a:gd name="connsiteY36" fmla="*/ 92111 h 330200"/>
              <a:gd name="connsiteX37" fmla="*/ 111544 w 307695"/>
              <a:gd name="connsiteY37" fmla="*/ 89500 h 330200"/>
              <a:gd name="connsiteX38" fmla="*/ 94405 w 307695"/>
              <a:gd name="connsiteY38" fmla="*/ 90805 h 330200"/>
              <a:gd name="connsiteX39" fmla="*/ 78584 w 307695"/>
              <a:gd name="connsiteY39" fmla="*/ 92111 h 330200"/>
              <a:gd name="connsiteX40" fmla="*/ 60126 w 307695"/>
              <a:gd name="connsiteY40" fmla="*/ 86889 h 330200"/>
              <a:gd name="connsiteX41" fmla="*/ 53533 w 307695"/>
              <a:gd name="connsiteY41" fmla="*/ 62089 h 330200"/>
              <a:gd name="connsiteX42" fmla="*/ 53533 w 307695"/>
              <a:gd name="connsiteY42" fmla="*/ 55563 h 330200"/>
              <a:gd name="connsiteX43" fmla="*/ 49578 w 307695"/>
              <a:gd name="connsiteY43" fmla="*/ 55563 h 330200"/>
              <a:gd name="connsiteX44" fmla="*/ 213239 w 307695"/>
              <a:gd name="connsiteY44" fmla="*/ 11113 h 330200"/>
              <a:gd name="connsiteX45" fmla="*/ 199745 w 307695"/>
              <a:gd name="connsiteY45" fmla="*/ 23813 h 330200"/>
              <a:gd name="connsiteX46" fmla="*/ 213239 w 307695"/>
              <a:gd name="connsiteY46" fmla="*/ 36513 h 330200"/>
              <a:gd name="connsiteX47" fmla="*/ 226733 w 307695"/>
              <a:gd name="connsiteY47" fmla="*/ 23813 h 330200"/>
              <a:gd name="connsiteX48" fmla="*/ 213239 w 307695"/>
              <a:gd name="connsiteY48" fmla="*/ 11113 h 330200"/>
              <a:gd name="connsiteX49" fmla="*/ 212768 w 307695"/>
              <a:gd name="connsiteY49" fmla="*/ 0 h 330200"/>
              <a:gd name="connsiteX50" fmla="*/ 236500 w 307695"/>
              <a:gd name="connsiteY50" fmla="*/ 23679 h 330200"/>
              <a:gd name="connsiteX51" fmla="*/ 212768 w 307695"/>
              <a:gd name="connsiteY51" fmla="*/ 47359 h 330200"/>
              <a:gd name="connsiteX52" fmla="*/ 204857 w 307695"/>
              <a:gd name="connsiteY52" fmla="*/ 46044 h 330200"/>
              <a:gd name="connsiteX53" fmla="*/ 207494 w 307695"/>
              <a:gd name="connsiteY53" fmla="*/ 126292 h 330200"/>
              <a:gd name="connsiteX54" fmla="*/ 240455 w 307695"/>
              <a:gd name="connsiteY54" fmla="*/ 77616 h 330200"/>
              <a:gd name="connsiteX55" fmla="*/ 237818 w 307695"/>
              <a:gd name="connsiteY55" fmla="*/ 68408 h 330200"/>
              <a:gd name="connsiteX56" fmla="*/ 262868 w 307695"/>
              <a:gd name="connsiteY56" fmla="*/ 44728 h 330200"/>
              <a:gd name="connsiteX57" fmla="*/ 286600 w 307695"/>
              <a:gd name="connsiteY57" fmla="*/ 68408 h 330200"/>
              <a:gd name="connsiteX58" fmla="*/ 262868 w 307695"/>
              <a:gd name="connsiteY58" fmla="*/ 92087 h 330200"/>
              <a:gd name="connsiteX59" fmla="*/ 247047 w 307695"/>
              <a:gd name="connsiteY59" fmla="*/ 86825 h 330200"/>
              <a:gd name="connsiteX60" fmla="*/ 220678 w 307695"/>
              <a:gd name="connsiteY60" fmla="*/ 159180 h 330200"/>
              <a:gd name="connsiteX61" fmla="*/ 220678 w 307695"/>
              <a:gd name="connsiteY61" fmla="*/ 160496 h 330200"/>
              <a:gd name="connsiteX62" fmla="*/ 221997 w 307695"/>
              <a:gd name="connsiteY62" fmla="*/ 163127 h 330200"/>
              <a:gd name="connsiteX63" fmla="*/ 228589 w 307695"/>
              <a:gd name="connsiteY63" fmla="*/ 178913 h 330200"/>
              <a:gd name="connsiteX64" fmla="*/ 261550 w 307695"/>
              <a:gd name="connsiteY64" fmla="*/ 136816 h 330200"/>
              <a:gd name="connsiteX65" fmla="*/ 260231 w 307695"/>
              <a:gd name="connsiteY65" fmla="*/ 127607 h 330200"/>
              <a:gd name="connsiteX66" fmla="*/ 283963 w 307695"/>
              <a:gd name="connsiteY66" fmla="*/ 103927 h 330200"/>
              <a:gd name="connsiteX67" fmla="*/ 307695 w 307695"/>
              <a:gd name="connsiteY67" fmla="*/ 127607 h 330200"/>
              <a:gd name="connsiteX68" fmla="*/ 283963 w 307695"/>
              <a:gd name="connsiteY68" fmla="*/ 151287 h 330200"/>
              <a:gd name="connsiteX69" fmla="*/ 268142 w 307695"/>
              <a:gd name="connsiteY69" fmla="*/ 146025 h 330200"/>
              <a:gd name="connsiteX70" fmla="*/ 241773 w 307695"/>
              <a:gd name="connsiteY70" fmla="*/ 217064 h 330200"/>
              <a:gd name="connsiteX71" fmla="*/ 241773 w 307695"/>
              <a:gd name="connsiteY71" fmla="*/ 219695 h 330200"/>
              <a:gd name="connsiteX72" fmla="*/ 231226 w 307695"/>
              <a:gd name="connsiteY72" fmla="*/ 292050 h 330200"/>
              <a:gd name="connsiteX73" fmla="*/ 179807 w 307695"/>
              <a:gd name="connsiteY73" fmla="*/ 328885 h 330200"/>
              <a:gd name="connsiteX74" fmla="*/ 163986 w 307695"/>
              <a:gd name="connsiteY74" fmla="*/ 330200 h 330200"/>
              <a:gd name="connsiteX75" fmla="*/ 108612 w 307695"/>
              <a:gd name="connsiteY75" fmla="*/ 310467 h 330200"/>
              <a:gd name="connsiteX76" fmla="*/ 108612 w 307695"/>
              <a:gd name="connsiteY76" fmla="*/ 303889 h 330200"/>
              <a:gd name="connsiteX77" fmla="*/ 115204 w 307695"/>
              <a:gd name="connsiteY77" fmla="*/ 302574 h 330200"/>
              <a:gd name="connsiteX78" fmla="*/ 177170 w 307695"/>
              <a:gd name="connsiteY78" fmla="*/ 318360 h 330200"/>
              <a:gd name="connsiteX79" fmla="*/ 221997 w 307695"/>
              <a:gd name="connsiteY79" fmla="*/ 286787 h 330200"/>
              <a:gd name="connsiteX80" fmla="*/ 227271 w 307695"/>
              <a:gd name="connsiteY80" fmla="*/ 205224 h 330200"/>
              <a:gd name="connsiteX81" fmla="*/ 165304 w 307695"/>
              <a:gd name="connsiteY81" fmla="*/ 171020 h 330200"/>
              <a:gd name="connsiteX82" fmla="*/ 113885 w 307695"/>
              <a:gd name="connsiteY82" fmla="*/ 184176 h 330200"/>
              <a:gd name="connsiteX83" fmla="*/ 82243 w 307695"/>
              <a:gd name="connsiteY83" fmla="*/ 177598 h 330200"/>
              <a:gd name="connsiteX84" fmla="*/ 58511 w 307695"/>
              <a:gd name="connsiteY84" fmla="*/ 146025 h 330200"/>
              <a:gd name="connsiteX85" fmla="*/ 42690 w 307695"/>
              <a:gd name="connsiteY85" fmla="*/ 124976 h 330200"/>
              <a:gd name="connsiteX86" fmla="*/ 28187 w 307695"/>
              <a:gd name="connsiteY86" fmla="*/ 130238 h 330200"/>
              <a:gd name="connsiteX87" fmla="*/ 11048 w 307695"/>
              <a:gd name="connsiteY87" fmla="*/ 135501 h 330200"/>
              <a:gd name="connsiteX88" fmla="*/ 9729 w 307695"/>
              <a:gd name="connsiteY88" fmla="*/ 77616 h 330200"/>
              <a:gd name="connsiteX89" fmla="*/ 59830 w 307695"/>
              <a:gd name="connsiteY89" fmla="*/ 47359 h 330200"/>
              <a:gd name="connsiteX90" fmla="*/ 63785 w 307695"/>
              <a:gd name="connsiteY90" fmla="*/ 63146 h 330200"/>
              <a:gd name="connsiteX91" fmla="*/ 67740 w 307695"/>
              <a:gd name="connsiteY91" fmla="*/ 78932 h 330200"/>
              <a:gd name="connsiteX92" fmla="*/ 79606 w 307695"/>
              <a:gd name="connsiteY92" fmla="*/ 81563 h 330200"/>
              <a:gd name="connsiteX93" fmla="*/ 94109 w 307695"/>
              <a:gd name="connsiteY93" fmla="*/ 80248 h 330200"/>
              <a:gd name="connsiteX94" fmla="*/ 112567 w 307695"/>
              <a:gd name="connsiteY94" fmla="*/ 78932 h 330200"/>
              <a:gd name="connsiteX95" fmla="*/ 132343 w 307695"/>
              <a:gd name="connsiteY95" fmla="*/ 84194 h 330200"/>
              <a:gd name="connsiteX96" fmla="*/ 173215 w 307695"/>
              <a:gd name="connsiteY96" fmla="*/ 159180 h 330200"/>
              <a:gd name="connsiteX97" fmla="*/ 215405 w 307695"/>
              <a:gd name="connsiteY97" fmla="*/ 172336 h 330200"/>
              <a:gd name="connsiteX98" fmla="*/ 212768 w 307695"/>
              <a:gd name="connsiteY98" fmla="*/ 167074 h 330200"/>
              <a:gd name="connsiteX99" fmla="*/ 200902 w 307695"/>
              <a:gd name="connsiteY99" fmla="*/ 140763 h 330200"/>
              <a:gd name="connsiteX100" fmla="*/ 195628 w 307695"/>
              <a:gd name="connsiteY100" fmla="*/ 40781 h 330200"/>
              <a:gd name="connsiteX101" fmla="*/ 189036 w 307695"/>
              <a:gd name="connsiteY101" fmla="*/ 23679 h 330200"/>
              <a:gd name="connsiteX102" fmla="*/ 212768 w 307695"/>
              <a:gd name="connsiteY102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307695" h="330200">
                <a:moveTo>
                  <a:pt x="112559" y="119063"/>
                </a:moveTo>
                <a:cubicBezTo>
                  <a:pt x="107225" y="119063"/>
                  <a:pt x="101891" y="121709"/>
                  <a:pt x="99224" y="127001"/>
                </a:cubicBezTo>
                <a:cubicBezTo>
                  <a:pt x="97890" y="129647"/>
                  <a:pt x="96557" y="133615"/>
                  <a:pt x="97890" y="137584"/>
                </a:cubicBezTo>
                <a:cubicBezTo>
                  <a:pt x="99224" y="141553"/>
                  <a:pt x="101891" y="144199"/>
                  <a:pt x="104558" y="146844"/>
                </a:cubicBezTo>
                <a:cubicBezTo>
                  <a:pt x="112559" y="150813"/>
                  <a:pt x="121894" y="148167"/>
                  <a:pt x="125894" y="140230"/>
                </a:cubicBezTo>
                <a:cubicBezTo>
                  <a:pt x="129895" y="133615"/>
                  <a:pt x="127228" y="124355"/>
                  <a:pt x="119227" y="120386"/>
                </a:cubicBezTo>
                <a:cubicBezTo>
                  <a:pt x="116560" y="119063"/>
                  <a:pt x="115226" y="119063"/>
                  <a:pt x="112559" y="119063"/>
                </a:cubicBezTo>
                <a:close/>
                <a:moveTo>
                  <a:pt x="283089" y="114300"/>
                </a:moveTo>
                <a:cubicBezTo>
                  <a:pt x="275636" y="114300"/>
                  <a:pt x="269595" y="120341"/>
                  <a:pt x="269595" y="127794"/>
                </a:cubicBezTo>
                <a:cubicBezTo>
                  <a:pt x="269595" y="135247"/>
                  <a:pt x="275636" y="141288"/>
                  <a:pt x="283089" y="141288"/>
                </a:cubicBezTo>
                <a:cubicBezTo>
                  <a:pt x="290542" y="141288"/>
                  <a:pt x="296583" y="135247"/>
                  <a:pt x="296583" y="127794"/>
                </a:cubicBezTo>
                <a:cubicBezTo>
                  <a:pt x="296583" y="120341"/>
                  <a:pt x="290542" y="114300"/>
                  <a:pt x="283089" y="114300"/>
                </a:cubicBezTo>
                <a:close/>
                <a:moveTo>
                  <a:pt x="261658" y="55563"/>
                </a:moveTo>
                <a:cubicBezTo>
                  <a:pt x="253767" y="55563"/>
                  <a:pt x="247370" y="61604"/>
                  <a:pt x="247370" y="69057"/>
                </a:cubicBezTo>
                <a:cubicBezTo>
                  <a:pt x="247370" y="76510"/>
                  <a:pt x="253767" y="82551"/>
                  <a:pt x="261658" y="82551"/>
                </a:cubicBezTo>
                <a:cubicBezTo>
                  <a:pt x="269549" y="82551"/>
                  <a:pt x="275946" y="76510"/>
                  <a:pt x="275946" y="69057"/>
                </a:cubicBezTo>
                <a:cubicBezTo>
                  <a:pt x="275946" y="61604"/>
                  <a:pt x="269549" y="55563"/>
                  <a:pt x="261658" y="55563"/>
                </a:cubicBezTo>
                <a:close/>
                <a:moveTo>
                  <a:pt x="49578" y="55563"/>
                </a:moveTo>
                <a:cubicBezTo>
                  <a:pt x="41668" y="55563"/>
                  <a:pt x="27165" y="64700"/>
                  <a:pt x="17936" y="82974"/>
                </a:cubicBezTo>
                <a:cubicBezTo>
                  <a:pt x="6070" y="102553"/>
                  <a:pt x="7388" y="122132"/>
                  <a:pt x="15299" y="126048"/>
                </a:cubicBezTo>
                <a:cubicBezTo>
                  <a:pt x="15299" y="126048"/>
                  <a:pt x="17936" y="124743"/>
                  <a:pt x="19254" y="123438"/>
                </a:cubicBezTo>
                <a:cubicBezTo>
                  <a:pt x="24528" y="119522"/>
                  <a:pt x="29802" y="114301"/>
                  <a:pt x="37712" y="114301"/>
                </a:cubicBezTo>
                <a:cubicBezTo>
                  <a:pt x="40349" y="114301"/>
                  <a:pt x="41668" y="114301"/>
                  <a:pt x="44304" y="114301"/>
                </a:cubicBezTo>
                <a:cubicBezTo>
                  <a:pt x="54852" y="118217"/>
                  <a:pt x="60126" y="129964"/>
                  <a:pt x="66718" y="141712"/>
                </a:cubicBezTo>
                <a:cubicBezTo>
                  <a:pt x="71991" y="152154"/>
                  <a:pt x="77265" y="162596"/>
                  <a:pt x="86494" y="167817"/>
                </a:cubicBezTo>
                <a:cubicBezTo>
                  <a:pt x="94405" y="171733"/>
                  <a:pt x="102315" y="173038"/>
                  <a:pt x="112863" y="173038"/>
                </a:cubicBezTo>
                <a:cubicBezTo>
                  <a:pt x="128684" y="173038"/>
                  <a:pt x="143187" y="167817"/>
                  <a:pt x="152416" y="163901"/>
                </a:cubicBezTo>
                <a:cubicBezTo>
                  <a:pt x="153734" y="162596"/>
                  <a:pt x="153734" y="162596"/>
                  <a:pt x="155053" y="161291"/>
                </a:cubicBezTo>
                <a:cubicBezTo>
                  <a:pt x="155053" y="161291"/>
                  <a:pt x="155053" y="161291"/>
                  <a:pt x="130002" y="148238"/>
                </a:cubicBezTo>
                <a:cubicBezTo>
                  <a:pt x="126047" y="153459"/>
                  <a:pt x="118137" y="157375"/>
                  <a:pt x="111544" y="157375"/>
                </a:cubicBezTo>
                <a:cubicBezTo>
                  <a:pt x="107589" y="157375"/>
                  <a:pt x="103634" y="156070"/>
                  <a:pt x="99679" y="154764"/>
                </a:cubicBezTo>
                <a:cubicBezTo>
                  <a:pt x="93086" y="150849"/>
                  <a:pt x="89131" y="145627"/>
                  <a:pt x="87813" y="139101"/>
                </a:cubicBezTo>
                <a:cubicBezTo>
                  <a:pt x="85176" y="133880"/>
                  <a:pt x="86494" y="126048"/>
                  <a:pt x="89131" y="120827"/>
                </a:cubicBezTo>
                <a:cubicBezTo>
                  <a:pt x="95723" y="109079"/>
                  <a:pt x="111544" y="103858"/>
                  <a:pt x="123410" y="110384"/>
                </a:cubicBezTo>
                <a:cubicBezTo>
                  <a:pt x="133958" y="116911"/>
                  <a:pt x="137913" y="128659"/>
                  <a:pt x="135276" y="139101"/>
                </a:cubicBezTo>
                <a:cubicBezTo>
                  <a:pt x="135276" y="139101"/>
                  <a:pt x="135276" y="139101"/>
                  <a:pt x="161645" y="153459"/>
                </a:cubicBezTo>
                <a:cubicBezTo>
                  <a:pt x="159008" y="137796"/>
                  <a:pt x="151097" y="106469"/>
                  <a:pt x="127366" y="92111"/>
                </a:cubicBezTo>
                <a:cubicBezTo>
                  <a:pt x="123410" y="90805"/>
                  <a:pt x="118137" y="89500"/>
                  <a:pt x="111544" y="89500"/>
                </a:cubicBezTo>
                <a:cubicBezTo>
                  <a:pt x="106271" y="89500"/>
                  <a:pt x="99679" y="90805"/>
                  <a:pt x="94405" y="90805"/>
                </a:cubicBezTo>
                <a:cubicBezTo>
                  <a:pt x="89131" y="90805"/>
                  <a:pt x="83857" y="92111"/>
                  <a:pt x="78584" y="92111"/>
                </a:cubicBezTo>
                <a:cubicBezTo>
                  <a:pt x="73310" y="92111"/>
                  <a:pt x="65399" y="90805"/>
                  <a:pt x="60126" y="86889"/>
                </a:cubicBezTo>
                <a:cubicBezTo>
                  <a:pt x="50897" y="79058"/>
                  <a:pt x="52215" y="68616"/>
                  <a:pt x="53533" y="62089"/>
                </a:cubicBezTo>
                <a:cubicBezTo>
                  <a:pt x="53533" y="59479"/>
                  <a:pt x="53533" y="56868"/>
                  <a:pt x="53533" y="55563"/>
                </a:cubicBezTo>
                <a:cubicBezTo>
                  <a:pt x="52215" y="55563"/>
                  <a:pt x="50897" y="55563"/>
                  <a:pt x="49578" y="55563"/>
                </a:cubicBezTo>
                <a:close/>
                <a:moveTo>
                  <a:pt x="213239" y="11113"/>
                </a:moveTo>
                <a:cubicBezTo>
                  <a:pt x="205786" y="11113"/>
                  <a:pt x="199745" y="16799"/>
                  <a:pt x="199745" y="23813"/>
                </a:cubicBezTo>
                <a:cubicBezTo>
                  <a:pt x="199745" y="30827"/>
                  <a:pt x="205786" y="36513"/>
                  <a:pt x="213239" y="36513"/>
                </a:cubicBezTo>
                <a:cubicBezTo>
                  <a:pt x="220692" y="36513"/>
                  <a:pt x="226733" y="30827"/>
                  <a:pt x="226733" y="23813"/>
                </a:cubicBezTo>
                <a:cubicBezTo>
                  <a:pt x="226733" y="16799"/>
                  <a:pt x="220692" y="11113"/>
                  <a:pt x="213239" y="11113"/>
                </a:cubicBezTo>
                <a:close/>
                <a:moveTo>
                  <a:pt x="212768" y="0"/>
                </a:moveTo>
                <a:cubicBezTo>
                  <a:pt x="225952" y="0"/>
                  <a:pt x="236500" y="10524"/>
                  <a:pt x="236500" y="23679"/>
                </a:cubicBezTo>
                <a:cubicBezTo>
                  <a:pt x="236500" y="36835"/>
                  <a:pt x="225952" y="47359"/>
                  <a:pt x="212768" y="47359"/>
                </a:cubicBezTo>
                <a:cubicBezTo>
                  <a:pt x="210131" y="47359"/>
                  <a:pt x="207494" y="47359"/>
                  <a:pt x="204857" y="46044"/>
                </a:cubicBezTo>
                <a:cubicBezTo>
                  <a:pt x="189036" y="67092"/>
                  <a:pt x="194310" y="90772"/>
                  <a:pt x="207494" y="126292"/>
                </a:cubicBezTo>
                <a:cubicBezTo>
                  <a:pt x="208812" y="105243"/>
                  <a:pt x="220678" y="88141"/>
                  <a:pt x="240455" y="77616"/>
                </a:cubicBezTo>
                <a:cubicBezTo>
                  <a:pt x="239136" y="74985"/>
                  <a:pt x="237818" y="72354"/>
                  <a:pt x="237818" y="68408"/>
                </a:cubicBezTo>
                <a:cubicBezTo>
                  <a:pt x="237818" y="55252"/>
                  <a:pt x="249684" y="44728"/>
                  <a:pt x="262868" y="44728"/>
                </a:cubicBezTo>
                <a:cubicBezTo>
                  <a:pt x="276053" y="44728"/>
                  <a:pt x="286600" y="55252"/>
                  <a:pt x="286600" y="68408"/>
                </a:cubicBezTo>
                <a:cubicBezTo>
                  <a:pt x="286600" y="81563"/>
                  <a:pt x="276053" y="92087"/>
                  <a:pt x="262868" y="92087"/>
                </a:cubicBezTo>
                <a:cubicBezTo>
                  <a:pt x="256276" y="92087"/>
                  <a:pt x="251002" y="90772"/>
                  <a:pt x="247047" y="86825"/>
                </a:cubicBezTo>
                <a:cubicBezTo>
                  <a:pt x="219360" y="98665"/>
                  <a:pt x="210131" y="124976"/>
                  <a:pt x="220678" y="159180"/>
                </a:cubicBezTo>
                <a:cubicBezTo>
                  <a:pt x="220678" y="159180"/>
                  <a:pt x="220678" y="159180"/>
                  <a:pt x="220678" y="160496"/>
                </a:cubicBezTo>
                <a:cubicBezTo>
                  <a:pt x="220678" y="161811"/>
                  <a:pt x="221997" y="161811"/>
                  <a:pt x="221997" y="163127"/>
                </a:cubicBezTo>
                <a:cubicBezTo>
                  <a:pt x="224634" y="168389"/>
                  <a:pt x="227271" y="173651"/>
                  <a:pt x="228589" y="178913"/>
                </a:cubicBezTo>
                <a:cubicBezTo>
                  <a:pt x="232544" y="160496"/>
                  <a:pt x="243092" y="146025"/>
                  <a:pt x="261550" y="136816"/>
                </a:cubicBezTo>
                <a:cubicBezTo>
                  <a:pt x="260231" y="134185"/>
                  <a:pt x="260231" y="130238"/>
                  <a:pt x="260231" y="127607"/>
                </a:cubicBezTo>
                <a:cubicBezTo>
                  <a:pt x="260231" y="114452"/>
                  <a:pt x="270779" y="103927"/>
                  <a:pt x="283963" y="103927"/>
                </a:cubicBezTo>
                <a:cubicBezTo>
                  <a:pt x="297148" y="103927"/>
                  <a:pt x="307695" y="114452"/>
                  <a:pt x="307695" y="127607"/>
                </a:cubicBezTo>
                <a:cubicBezTo>
                  <a:pt x="307695" y="140763"/>
                  <a:pt x="297148" y="151287"/>
                  <a:pt x="283963" y="151287"/>
                </a:cubicBezTo>
                <a:cubicBezTo>
                  <a:pt x="277371" y="151287"/>
                  <a:pt x="272097" y="148656"/>
                  <a:pt x="268142" y="146025"/>
                </a:cubicBezTo>
                <a:cubicBezTo>
                  <a:pt x="241773" y="157865"/>
                  <a:pt x="232544" y="184176"/>
                  <a:pt x="241773" y="217064"/>
                </a:cubicBezTo>
                <a:cubicBezTo>
                  <a:pt x="241773" y="218380"/>
                  <a:pt x="241773" y="219695"/>
                  <a:pt x="241773" y="219695"/>
                </a:cubicBezTo>
                <a:cubicBezTo>
                  <a:pt x="247047" y="243375"/>
                  <a:pt x="245729" y="267054"/>
                  <a:pt x="231226" y="292050"/>
                </a:cubicBezTo>
                <a:cubicBezTo>
                  <a:pt x="219360" y="311783"/>
                  <a:pt x="200902" y="324938"/>
                  <a:pt x="179807" y="328885"/>
                </a:cubicBezTo>
                <a:cubicBezTo>
                  <a:pt x="174533" y="330200"/>
                  <a:pt x="169259" y="330200"/>
                  <a:pt x="163986" y="330200"/>
                </a:cubicBezTo>
                <a:cubicBezTo>
                  <a:pt x="145528" y="330200"/>
                  <a:pt x="125751" y="323623"/>
                  <a:pt x="108612" y="310467"/>
                </a:cubicBezTo>
                <a:cubicBezTo>
                  <a:pt x="107293" y="309152"/>
                  <a:pt x="105975" y="306521"/>
                  <a:pt x="108612" y="303889"/>
                </a:cubicBezTo>
                <a:cubicBezTo>
                  <a:pt x="109930" y="301258"/>
                  <a:pt x="112567" y="301258"/>
                  <a:pt x="115204" y="302574"/>
                </a:cubicBezTo>
                <a:cubicBezTo>
                  <a:pt x="133662" y="317045"/>
                  <a:pt x="156075" y="322307"/>
                  <a:pt x="177170" y="318360"/>
                </a:cubicBezTo>
                <a:cubicBezTo>
                  <a:pt x="195628" y="314414"/>
                  <a:pt x="211449" y="303889"/>
                  <a:pt x="221997" y="286787"/>
                </a:cubicBezTo>
                <a:cubicBezTo>
                  <a:pt x="239136" y="259161"/>
                  <a:pt x="236500" y="231535"/>
                  <a:pt x="227271" y="205224"/>
                </a:cubicBezTo>
                <a:cubicBezTo>
                  <a:pt x="212768" y="177598"/>
                  <a:pt x="191673" y="164442"/>
                  <a:pt x="165304" y="171020"/>
                </a:cubicBezTo>
                <a:cubicBezTo>
                  <a:pt x="156075" y="176282"/>
                  <a:pt x="136299" y="184176"/>
                  <a:pt x="113885" y="184176"/>
                </a:cubicBezTo>
                <a:cubicBezTo>
                  <a:pt x="102019" y="184176"/>
                  <a:pt x="91472" y="181544"/>
                  <a:pt x="82243" y="177598"/>
                </a:cubicBezTo>
                <a:cubicBezTo>
                  <a:pt x="70377" y="171020"/>
                  <a:pt x="63785" y="157865"/>
                  <a:pt x="58511" y="146025"/>
                </a:cubicBezTo>
                <a:cubicBezTo>
                  <a:pt x="53237" y="136816"/>
                  <a:pt x="49282" y="127607"/>
                  <a:pt x="42690" y="124976"/>
                </a:cubicBezTo>
                <a:cubicBezTo>
                  <a:pt x="36098" y="123661"/>
                  <a:pt x="32143" y="126292"/>
                  <a:pt x="28187" y="130238"/>
                </a:cubicBezTo>
                <a:cubicBezTo>
                  <a:pt x="22914" y="135501"/>
                  <a:pt x="16321" y="139447"/>
                  <a:pt x="11048" y="135501"/>
                </a:cubicBezTo>
                <a:cubicBezTo>
                  <a:pt x="-3455" y="127607"/>
                  <a:pt x="-3455" y="102612"/>
                  <a:pt x="9729" y="77616"/>
                </a:cubicBezTo>
                <a:cubicBezTo>
                  <a:pt x="22914" y="52621"/>
                  <a:pt x="45327" y="39466"/>
                  <a:pt x="59830" y="47359"/>
                </a:cubicBezTo>
                <a:cubicBezTo>
                  <a:pt x="66422" y="49990"/>
                  <a:pt x="65103" y="57883"/>
                  <a:pt x="63785" y="63146"/>
                </a:cubicBezTo>
                <a:cubicBezTo>
                  <a:pt x="63785" y="71039"/>
                  <a:pt x="62466" y="74985"/>
                  <a:pt x="67740" y="78932"/>
                </a:cubicBezTo>
                <a:cubicBezTo>
                  <a:pt x="70377" y="80248"/>
                  <a:pt x="74332" y="81563"/>
                  <a:pt x="79606" y="81563"/>
                </a:cubicBezTo>
                <a:cubicBezTo>
                  <a:pt x="83561" y="81563"/>
                  <a:pt x="88835" y="81563"/>
                  <a:pt x="94109" y="80248"/>
                </a:cubicBezTo>
                <a:cubicBezTo>
                  <a:pt x="100701" y="80248"/>
                  <a:pt x="105975" y="78932"/>
                  <a:pt x="112567" y="78932"/>
                </a:cubicBezTo>
                <a:cubicBezTo>
                  <a:pt x="120477" y="78932"/>
                  <a:pt x="127070" y="80248"/>
                  <a:pt x="132343" y="84194"/>
                </a:cubicBezTo>
                <a:cubicBezTo>
                  <a:pt x="166623" y="101296"/>
                  <a:pt x="171896" y="146025"/>
                  <a:pt x="173215" y="159180"/>
                </a:cubicBezTo>
                <a:cubicBezTo>
                  <a:pt x="189036" y="157865"/>
                  <a:pt x="202220" y="163127"/>
                  <a:pt x="215405" y="172336"/>
                </a:cubicBezTo>
                <a:cubicBezTo>
                  <a:pt x="214086" y="171020"/>
                  <a:pt x="214086" y="169705"/>
                  <a:pt x="212768" y="167074"/>
                </a:cubicBezTo>
                <a:cubicBezTo>
                  <a:pt x="208812" y="159180"/>
                  <a:pt x="204857" y="149972"/>
                  <a:pt x="200902" y="140763"/>
                </a:cubicBezTo>
                <a:cubicBezTo>
                  <a:pt x="187718" y="102612"/>
                  <a:pt x="174533" y="69723"/>
                  <a:pt x="195628" y="40781"/>
                </a:cubicBezTo>
                <a:cubicBezTo>
                  <a:pt x="191673" y="36835"/>
                  <a:pt x="189036" y="30257"/>
                  <a:pt x="189036" y="23679"/>
                </a:cubicBezTo>
                <a:cubicBezTo>
                  <a:pt x="189036" y="10524"/>
                  <a:pt x="199583" y="0"/>
                  <a:pt x="21276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8" grpId="0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1"/>
            </p:custDataLst>
          </p:nvPr>
        </p:nvSpPr>
        <p:spPr>
          <a:xfrm>
            <a:off x="6449512" y="711485"/>
            <a:ext cx="2737651" cy="1643358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47571" y="1077993"/>
            <a:ext cx="3269192" cy="830997"/>
            <a:chOff x="2347571" y="1077993"/>
            <a:chExt cx="3269192" cy="830997"/>
          </a:xfrm>
        </p:grpSpPr>
        <p:sp>
          <p:nvSpPr>
            <p:cNvPr id="31" name="文本框 30"/>
            <p:cNvSpPr txBox="1"/>
            <p:nvPr>
              <p:custDataLst>
                <p:tags r:id="rId2"/>
              </p:custDataLst>
            </p:nvPr>
          </p:nvSpPr>
          <p:spPr>
            <a:xfrm>
              <a:off x="2515260" y="1077993"/>
              <a:ext cx="29620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YOU ARE MY </a:t>
              </a:r>
              <a:endParaRPr lang="en-US" altLang="zh-CN" sz="24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TREASURE</a:t>
              </a:r>
              <a:endParaRPr lang="zh-CN" altLang="en-US" sz="24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 flipV="1">
              <a:off x="2347571" y="1398270"/>
              <a:ext cx="353616" cy="288764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 flipV="1">
              <a:off x="5291393" y="1408810"/>
              <a:ext cx="325370" cy="267684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  <p:sp>
        <p:nvSpPr>
          <p:cNvPr id="35" name="矩形 34"/>
          <p:cNvSpPr/>
          <p:nvPr>
            <p:custDataLst>
              <p:tags r:id="rId5"/>
            </p:custDataLst>
          </p:nvPr>
        </p:nvSpPr>
        <p:spPr>
          <a:xfrm>
            <a:off x="991445" y="2638961"/>
            <a:ext cx="10209955" cy="3263276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paint-palette_65838"/>
          <p:cNvSpPr>
            <a:spLocks noChangeAspect="1"/>
          </p:cNvSpPr>
          <p:nvPr/>
        </p:nvSpPr>
        <p:spPr bwMode="auto">
          <a:xfrm rot="21388397">
            <a:off x="9840258" y="1510800"/>
            <a:ext cx="1002180" cy="796380"/>
          </a:xfrm>
          <a:custGeom>
            <a:avLst/>
            <a:gdLst>
              <a:gd name="connsiteX0" fmla="*/ 242904 w 324351"/>
              <a:gd name="connsiteY0" fmla="*/ 228124 h 257745"/>
              <a:gd name="connsiteX1" fmla="*/ 295676 w 324351"/>
              <a:gd name="connsiteY1" fmla="*/ 231287 h 257745"/>
              <a:gd name="connsiteX2" fmla="*/ 307322 w 324351"/>
              <a:gd name="connsiteY2" fmla="*/ 231287 h 257745"/>
              <a:gd name="connsiteX3" fmla="*/ 320262 w 324351"/>
              <a:gd name="connsiteY3" fmla="*/ 228641 h 257745"/>
              <a:gd name="connsiteX4" fmla="*/ 324144 w 324351"/>
              <a:gd name="connsiteY4" fmla="*/ 240547 h 257745"/>
              <a:gd name="connsiteX5" fmla="*/ 321556 w 324351"/>
              <a:gd name="connsiteY5" fmla="*/ 252454 h 257745"/>
              <a:gd name="connsiteX6" fmla="*/ 308616 w 324351"/>
              <a:gd name="connsiteY6" fmla="*/ 249808 h 257745"/>
              <a:gd name="connsiteX7" fmla="*/ 296970 w 324351"/>
              <a:gd name="connsiteY7" fmla="*/ 257745 h 257745"/>
              <a:gd name="connsiteX8" fmla="*/ 206389 w 324351"/>
              <a:gd name="connsiteY8" fmla="*/ 251131 h 257745"/>
              <a:gd name="connsiteX9" fmla="*/ 115808 w 324351"/>
              <a:gd name="connsiteY9" fmla="*/ 257745 h 257745"/>
              <a:gd name="connsiteX10" fmla="*/ 25227 w 324351"/>
              <a:gd name="connsiteY10" fmla="*/ 251131 h 257745"/>
              <a:gd name="connsiteX11" fmla="*/ 39461 w 324351"/>
              <a:gd name="connsiteY11" fmla="*/ 245839 h 257745"/>
              <a:gd name="connsiteX12" fmla="*/ 57578 w 324351"/>
              <a:gd name="connsiteY12" fmla="*/ 247162 h 257745"/>
              <a:gd name="connsiteX13" fmla="*/ 71812 w 324351"/>
              <a:gd name="connsiteY13" fmla="*/ 235256 h 257745"/>
              <a:gd name="connsiteX14" fmla="*/ 146864 w 324351"/>
              <a:gd name="connsiteY14" fmla="*/ 237901 h 257745"/>
              <a:gd name="connsiteX15" fmla="*/ 220623 w 324351"/>
              <a:gd name="connsiteY15" fmla="*/ 228641 h 257745"/>
              <a:gd name="connsiteX16" fmla="*/ 242904 w 324351"/>
              <a:gd name="connsiteY16" fmla="*/ 228124 h 257745"/>
              <a:gd name="connsiteX17" fmla="*/ 25400 w 324351"/>
              <a:gd name="connsiteY17" fmla="*/ 156145 h 257745"/>
              <a:gd name="connsiteX18" fmla="*/ 85725 w 324351"/>
              <a:gd name="connsiteY18" fmla="*/ 218058 h 257745"/>
              <a:gd name="connsiteX19" fmla="*/ 0 w 324351"/>
              <a:gd name="connsiteY19" fmla="*/ 243458 h 257745"/>
              <a:gd name="connsiteX20" fmla="*/ 152400 w 324351"/>
              <a:gd name="connsiteY20" fmla="*/ 30733 h 257745"/>
              <a:gd name="connsiteX21" fmla="*/ 212725 w 324351"/>
              <a:gd name="connsiteY21" fmla="*/ 91058 h 257745"/>
              <a:gd name="connsiteX22" fmla="*/ 182563 w 324351"/>
              <a:gd name="connsiteY22" fmla="*/ 121221 h 257745"/>
              <a:gd name="connsiteX23" fmla="*/ 100013 w 324351"/>
              <a:gd name="connsiteY23" fmla="*/ 205358 h 257745"/>
              <a:gd name="connsiteX24" fmla="*/ 38100 w 324351"/>
              <a:gd name="connsiteY24" fmla="*/ 143446 h 257745"/>
              <a:gd name="connsiteX25" fmla="*/ 120650 w 324351"/>
              <a:gd name="connsiteY25" fmla="*/ 60896 h 257745"/>
              <a:gd name="connsiteX26" fmla="*/ 199926 w 324351"/>
              <a:gd name="connsiteY26" fmla="*/ 0 h 257745"/>
              <a:gd name="connsiteX27" fmla="*/ 230882 w 324351"/>
              <a:gd name="connsiteY27" fmla="*/ 12576 h 257745"/>
              <a:gd name="connsiteX28" fmla="*/ 230882 w 324351"/>
              <a:gd name="connsiteY28" fmla="*/ 74489 h 257745"/>
              <a:gd name="connsiteX29" fmla="*/ 225723 w 324351"/>
              <a:gd name="connsiteY29" fmla="*/ 78358 h 257745"/>
              <a:gd name="connsiteX30" fmla="*/ 165100 w 324351"/>
              <a:gd name="connsiteY30" fmla="*/ 17735 h 257745"/>
              <a:gd name="connsiteX31" fmla="*/ 168970 w 324351"/>
              <a:gd name="connsiteY31" fmla="*/ 12576 h 257745"/>
              <a:gd name="connsiteX32" fmla="*/ 199926 w 324351"/>
              <a:gd name="connsiteY32" fmla="*/ 0 h 257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4351" h="257745">
                <a:moveTo>
                  <a:pt x="242904" y="228124"/>
                </a:moveTo>
                <a:cubicBezTo>
                  <a:pt x="260495" y="228806"/>
                  <a:pt x="267531" y="232279"/>
                  <a:pt x="295676" y="231287"/>
                </a:cubicBezTo>
                <a:cubicBezTo>
                  <a:pt x="299558" y="229964"/>
                  <a:pt x="303440" y="231287"/>
                  <a:pt x="307322" y="231287"/>
                </a:cubicBezTo>
                <a:cubicBezTo>
                  <a:pt x="311204" y="232610"/>
                  <a:pt x="317674" y="227318"/>
                  <a:pt x="320262" y="228641"/>
                </a:cubicBezTo>
                <a:cubicBezTo>
                  <a:pt x="325438" y="231287"/>
                  <a:pt x="324144" y="236579"/>
                  <a:pt x="324144" y="240547"/>
                </a:cubicBezTo>
                <a:cubicBezTo>
                  <a:pt x="324144" y="243193"/>
                  <a:pt x="325438" y="249808"/>
                  <a:pt x="321556" y="252454"/>
                </a:cubicBezTo>
                <a:cubicBezTo>
                  <a:pt x="317674" y="253776"/>
                  <a:pt x="312498" y="249808"/>
                  <a:pt x="308616" y="249808"/>
                </a:cubicBezTo>
                <a:cubicBezTo>
                  <a:pt x="304734" y="251131"/>
                  <a:pt x="300852" y="257745"/>
                  <a:pt x="296970" y="257745"/>
                </a:cubicBezTo>
                <a:cubicBezTo>
                  <a:pt x="251679" y="257745"/>
                  <a:pt x="251679" y="251131"/>
                  <a:pt x="206389" y="251131"/>
                </a:cubicBezTo>
                <a:cubicBezTo>
                  <a:pt x="161099" y="251131"/>
                  <a:pt x="161099" y="257745"/>
                  <a:pt x="115808" y="257745"/>
                </a:cubicBezTo>
                <a:cubicBezTo>
                  <a:pt x="70518" y="257745"/>
                  <a:pt x="70518" y="255099"/>
                  <a:pt x="25227" y="251131"/>
                </a:cubicBezTo>
                <a:cubicBezTo>
                  <a:pt x="17463" y="251131"/>
                  <a:pt x="31697" y="248485"/>
                  <a:pt x="39461" y="245839"/>
                </a:cubicBezTo>
                <a:cubicBezTo>
                  <a:pt x="47225" y="243193"/>
                  <a:pt x="49813" y="249808"/>
                  <a:pt x="57578" y="247162"/>
                </a:cubicBezTo>
                <a:cubicBezTo>
                  <a:pt x="65342" y="244516"/>
                  <a:pt x="62754" y="236579"/>
                  <a:pt x="71812" y="235256"/>
                </a:cubicBezTo>
                <a:cubicBezTo>
                  <a:pt x="108044" y="231287"/>
                  <a:pt x="109338" y="240547"/>
                  <a:pt x="146864" y="237901"/>
                </a:cubicBezTo>
                <a:cubicBezTo>
                  <a:pt x="184391" y="236579"/>
                  <a:pt x="183097" y="229964"/>
                  <a:pt x="220623" y="228641"/>
                </a:cubicBezTo>
                <a:cubicBezTo>
                  <a:pt x="230005" y="227980"/>
                  <a:pt x="237041" y="227897"/>
                  <a:pt x="242904" y="228124"/>
                </a:cubicBezTo>
                <a:close/>
                <a:moveTo>
                  <a:pt x="25400" y="156145"/>
                </a:moveTo>
                <a:lnTo>
                  <a:pt x="85725" y="218058"/>
                </a:lnTo>
                <a:lnTo>
                  <a:pt x="0" y="243458"/>
                </a:lnTo>
                <a:close/>
                <a:moveTo>
                  <a:pt x="152400" y="30733"/>
                </a:moveTo>
                <a:lnTo>
                  <a:pt x="212725" y="91058"/>
                </a:lnTo>
                <a:lnTo>
                  <a:pt x="182563" y="121221"/>
                </a:lnTo>
                <a:lnTo>
                  <a:pt x="100013" y="205358"/>
                </a:lnTo>
                <a:lnTo>
                  <a:pt x="38100" y="143446"/>
                </a:lnTo>
                <a:lnTo>
                  <a:pt x="120650" y="60896"/>
                </a:lnTo>
                <a:close/>
                <a:moveTo>
                  <a:pt x="199926" y="0"/>
                </a:moveTo>
                <a:cubicBezTo>
                  <a:pt x="211212" y="0"/>
                  <a:pt x="222498" y="4192"/>
                  <a:pt x="230882" y="12576"/>
                </a:cubicBezTo>
                <a:cubicBezTo>
                  <a:pt x="247650" y="30634"/>
                  <a:pt x="247650" y="57721"/>
                  <a:pt x="230882" y="74489"/>
                </a:cubicBezTo>
                <a:lnTo>
                  <a:pt x="225723" y="78358"/>
                </a:lnTo>
                <a:cubicBezTo>
                  <a:pt x="225723" y="78358"/>
                  <a:pt x="225723" y="78358"/>
                  <a:pt x="165100" y="17735"/>
                </a:cubicBezTo>
                <a:cubicBezTo>
                  <a:pt x="165100" y="17735"/>
                  <a:pt x="165100" y="17735"/>
                  <a:pt x="168970" y="12576"/>
                </a:cubicBezTo>
                <a:cubicBezTo>
                  <a:pt x="177354" y="4192"/>
                  <a:pt x="188640" y="0"/>
                  <a:pt x="19992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  <p:pic>
        <p:nvPicPr>
          <p:cNvPr id="2050" name="Picture 2" descr="https://timgsa.baidu.com/timg?image&amp;quality=80&amp;size=b9999_10000&amp;sec=1493922452439&amp;di=c68371564ad86cd0accfee51d08849a7&amp;imgtype=0&amp;src=http%3A%2F%2Fb-ssl.duitang.com%2Fuploads%2Fitem%2F201505%2F28%2F20150528140027_mxvuY.jpeg"/>
          <p:cNvPicPr>
            <a:picLocks noChangeAspect="1" noChangeArrowheads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 bwMode="auto">
          <a:xfrm>
            <a:off x="1063622" y="2803199"/>
            <a:ext cx="7136682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8272481" y="2803199"/>
            <a:ext cx="2869659" cy="2972117"/>
          </a:xfrm>
          <a:prstGeom prst="rect">
            <a:avLst/>
          </a:prstGeom>
        </p:spPr>
      </p:pic>
      <p:pic>
        <p:nvPicPr>
          <p:cNvPr id="2052" name="Picture 4" descr="https://timgsa.baidu.com/timg?image&amp;quality=80&amp;size=b9999_10000&amp;sec=1493922734072&amp;di=8b7a3d3688c94a2c479829897ce89d3a&amp;imgtype=0&amp;src=http%3A%2F%2Fimgsrc.baidu.com%2Fforum%2Fw%253D580%2Fsign%3De743dd590af79052ef1f47363cf2d738%2Fa857278065380cd756c40ca7a244ad3458828148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6561000" y="822538"/>
            <a:ext cx="2523662" cy="144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4"/>
    </p:custDataLst>
  </p:cSld>
  <p:clrMapOvr>
    <a:masterClrMapping/>
  </p:clrMapOvr>
  <p:transition spd="slow" advClick="0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 animBg="1"/>
      <p:bldP spid="19" grpId="0" animBg="1"/>
      <p:bldP spid="1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889922" y="1027479"/>
            <a:ext cx="205029" cy="34149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>
            <p:custDataLst>
              <p:tags r:id="rId2"/>
            </p:custDataLst>
          </p:nvPr>
        </p:nvSpPr>
        <p:spPr>
          <a:xfrm>
            <a:off x="753797" y="874598"/>
            <a:ext cx="3218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Century Schoolbook" panose="02040604050505020304" pitchFamily="18" charset="0"/>
              </a:rPr>
              <a:t> YOU ARE MY </a:t>
            </a:r>
            <a:endParaRPr lang="en-US" altLang="zh-CN" sz="24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Century Schoolbook" panose="02040604050505020304" pitchFamily="18" charset="0"/>
              </a:rPr>
              <a:t>TREASURE</a:t>
            </a:r>
            <a:endParaRPr lang="en-US" altLang="zh-CN" sz="24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0" name="KSO_Img2"/>
          <p:cNvSpPr/>
          <p:nvPr>
            <p:custDataLst>
              <p:tags r:id="rId3"/>
            </p:custDataLst>
          </p:nvPr>
        </p:nvSpPr>
        <p:spPr>
          <a:xfrm>
            <a:off x="3491854" y="2269461"/>
            <a:ext cx="2591822" cy="361234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KSO_Img1"/>
          <p:cNvSpPr/>
          <p:nvPr>
            <p:custDataLst>
              <p:tags r:id="rId5"/>
            </p:custDataLst>
          </p:nvPr>
        </p:nvSpPr>
        <p:spPr>
          <a:xfrm>
            <a:off x="683244" y="3965051"/>
            <a:ext cx="2703051" cy="1916751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" name="KSO_Img3"/>
          <p:cNvSpPr/>
          <p:nvPr>
            <p:custDataLst>
              <p:tags r:id="rId7"/>
            </p:custDataLst>
          </p:nvPr>
        </p:nvSpPr>
        <p:spPr>
          <a:xfrm>
            <a:off x="6189238" y="2259985"/>
            <a:ext cx="5308472" cy="3621816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6974" y="2389780"/>
            <a:ext cx="1840096" cy="1254432"/>
            <a:chOff x="1076974" y="2389780"/>
            <a:chExt cx="1840096" cy="1254432"/>
          </a:xfrm>
        </p:grpSpPr>
        <p:sp>
          <p:nvSpPr>
            <p:cNvPr id="35" name="文本框 34"/>
            <p:cNvSpPr txBox="1"/>
            <p:nvPr>
              <p:custDataLst>
                <p:tags r:id="rId9"/>
              </p:custDataLst>
            </p:nvPr>
          </p:nvSpPr>
          <p:spPr>
            <a:xfrm>
              <a:off x="1076974" y="2582273"/>
              <a:ext cx="1840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Papyrus" panose="03070502060502030205" pitchFamily="66" charset="0"/>
                </a:rPr>
                <a:t> My heart is with you</a:t>
              </a:r>
              <a:endParaRPr lang="en-US" altLang="zh-CN" sz="2400" dirty="0">
                <a:solidFill>
                  <a:prstClr val="white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10"/>
              </p:custDataLst>
            </p:nvPr>
          </p:nvSpPr>
          <p:spPr>
            <a:xfrm>
              <a:off x="1128782" y="2389780"/>
              <a:ext cx="1736481" cy="1254432"/>
            </a:xfrm>
            <a:prstGeom prst="rect">
              <a:avLst/>
            </a:prstGeom>
            <a:noFill/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37650" y="1685876"/>
            <a:ext cx="2669050" cy="369332"/>
            <a:chOff x="9137650" y="1685876"/>
            <a:chExt cx="2669050" cy="369332"/>
          </a:xfrm>
        </p:grpSpPr>
        <p:sp>
          <p:nvSpPr>
            <p:cNvPr id="25" name="矩形 24"/>
            <p:cNvSpPr/>
            <p:nvPr>
              <p:custDataLst>
                <p:tags r:id="rId11"/>
              </p:custDataLst>
            </p:nvPr>
          </p:nvSpPr>
          <p:spPr>
            <a:xfrm>
              <a:off x="9137650" y="1705595"/>
              <a:ext cx="344169" cy="32804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2"/>
              </p:custDataLst>
            </p:nvPr>
          </p:nvSpPr>
          <p:spPr>
            <a:xfrm>
              <a:off x="9538200" y="1685876"/>
              <a:ext cx="226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Papyrus" panose="03070502060502030205" pitchFamily="66" charset="0"/>
                </a:rPr>
                <a:t>happy every day</a:t>
              </a:r>
              <a:endParaRPr lang="zh-CN" altLang="en-US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1" name="paint-palette_65838"/>
          <p:cNvSpPr>
            <a:spLocks noChangeAspect="1"/>
          </p:cNvSpPr>
          <p:nvPr/>
        </p:nvSpPr>
        <p:spPr bwMode="auto">
          <a:xfrm>
            <a:off x="3748999" y="1111296"/>
            <a:ext cx="1245056" cy="949694"/>
          </a:xfrm>
          <a:custGeom>
            <a:avLst/>
            <a:gdLst>
              <a:gd name="connsiteX0" fmla="*/ 7793 w 330915"/>
              <a:gd name="connsiteY0" fmla="*/ 182563 h 252413"/>
              <a:gd name="connsiteX1" fmla="*/ 27765 w 330915"/>
              <a:gd name="connsiteY1" fmla="*/ 182563 h 252413"/>
              <a:gd name="connsiteX2" fmla="*/ 27765 w 330915"/>
              <a:gd name="connsiteY2" fmla="*/ 196722 h 252413"/>
              <a:gd name="connsiteX3" fmla="*/ 38417 w 330915"/>
              <a:gd name="connsiteY3" fmla="*/ 230188 h 252413"/>
              <a:gd name="connsiteX4" fmla="*/ 2468 w 330915"/>
              <a:gd name="connsiteY4" fmla="*/ 194148 h 252413"/>
              <a:gd name="connsiteX5" fmla="*/ 7793 w 330915"/>
              <a:gd name="connsiteY5" fmla="*/ 182563 h 252413"/>
              <a:gd name="connsiteX6" fmla="*/ 259079 w 330915"/>
              <a:gd name="connsiteY6" fmla="*/ 71438 h 252413"/>
              <a:gd name="connsiteX7" fmla="*/ 287654 w 330915"/>
              <a:gd name="connsiteY7" fmla="*/ 71438 h 252413"/>
              <a:gd name="connsiteX8" fmla="*/ 247967 w 330915"/>
              <a:gd name="connsiteY8" fmla="*/ 217488 h 252413"/>
              <a:gd name="connsiteX9" fmla="*/ 217804 w 330915"/>
              <a:gd name="connsiteY9" fmla="*/ 185738 h 252413"/>
              <a:gd name="connsiteX10" fmla="*/ 48205 w 330915"/>
              <a:gd name="connsiteY10" fmla="*/ 51028 h 252413"/>
              <a:gd name="connsiteX11" fmla="*/ 56149 w 330915"/>
              <a:gd name="connsiteY11" fmla="*/ 52810 h 252413"/>
              <a:gd name="connsiteX12" fmla="*/ 241617 w 330915"/>
              <a:gd name="connsiteY12" fmla="*/ 232971 h 252413"/>
              <a:gd name="connsiteX13" fmla="*/ 222162 w 330915"/>
              <a:gd name="connsiteY13" fmla="*/ 252413 h 252413"/>
              <a:gd name="connsiteX14" fmla="*/ 63931 w 330915"/>
              <a:gd name="connsiteY14" fmla="*/ 252413 h 252413"/>
              <a:gd name="connsiteX15" fmla="*/ 43179 w 330915"/>
              <a:gd name="connsiteY15" fmla="*/ 194088 h 252413"/>
              <a:gd name="connsiteX16" fmla="*/ 43179 w 330915"/>
              <a:gd name="connsiteY16" fmla="*/ 57994 h 252413"/>
              <a:gd name="connsiteX17" fmla="*/ 48205 w 330915"/>
              <a:gd name="connsiteY17" fmla="*/ 51028 h 252413"/>
              <a:gd name="connsiteX18" fmla="*/ 113325 w 330915"/>
              <a:gd name="connsiteY18" fmla="*/ 6579 h 252413"/>
              <a:gd name="connsiteX19" fmla="*/ 121320 w 330915"/>
              <a:gd name="connsiteY19" fmla="*/ 8362 h 252413"/>
              <a:gd name="connsiteX20" fmla="*/ 225742 w 330915"/>
              <a:gd name="connsiteY20" fmla="*/ 113392 h 252413"/>
              <a:gd name="connsiteX21" fmla="*/ 204858 w 330915"/>
              <a:gd name="connsiteY21" fmla="*/ 173038 h 252413"/>
              <a:gd name="connsiteX22" fmla="*/ 108267 w 330915"/>
              <a:gd name="connsiteY22" fmla="*/ 79678 h 252413"/>
              <a:gd name="connsiteX23" fmla="*/ 108267 w 330915"/>
              <a:gd name="connsiteY23" fmla="*/ 13549 h 252413"/>
              <a:gd name="connsiteX24" fmla="*/ 113325 w 330915"/>
              <a:gd name="connsiteY24" fmla="*/ 6579 h 252413"/>
              <a:gd name="connsiteX25" fmla="*/ 284538 w 330915"/>
              <a:gd name="connsiteY25" fmla="*/ 0 h 252413"/>
              <a:gd name="connsiteX26" fmla="*/ 328518 w 330915"/>
              <a:gd name="connsiteY26" fmla="*/ 43934 h 252413"/>
              <a:gd name="connsiteX27" fmla="*/ 323344 w 330915"/>
              <a:gd name="connsiteY27" fmla="*/ 55563 h 252413"/>
              <a:gd name="connsiteX28" fmla="*/ 263842 w 330915"/>
              <a:gd name="connsiteY28" fmla="*/ 55563 h 252413"/>
              <a:gd name="connsiteX29" fmla="*/ 284538 w 330915"/>
              <a:gd name="connsiteY29" fmla="*/ 0 h 25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0915" h="252413">
                <a:moveTo>
                  <a:pt x="7793" y="182563"/>
                </a:moveTo>
                <a:cubicBezTo>
                  <a:pt x="7793" y="182563"/>
                  <a:pt x="7793" y="182563"/>
                  <a:pt x="27765" y="182563"/>
                </a:cubicBezTo>
                <a:cubicBezTo>
                  <a:pt x="27765" y="182563"/>
                  <a:pt x="27765" y="182563"/>
                  <a:pt x="27765" y="196722"/>
                </a:cubicBezTo>
                <a:lnTo>
                  <a:pt x="38417" y="230188"/>
                </a:lnTo>
                <a:cubicBezTo>
                  <a:pt x="38417" y="230188"/>
                  <a:pt x="38417" y="230188"/>
                  <a:pt x="2468" y="194148"/>
                </a:cubicBezTo>
                <a:cubicBezTo>
                  <a:pt x="-2858" y="190286"/>
                  <a:pt x="1136" y="182563"/>
                  <a:pt x="7793" y="182563"/>
                </a:cubicBezTo>
                <a:close/>
                <a:moveTo>
                  <a:pt x="259079" y="71438"/>
                </a:moveTo>
                <a:lnTo>
                  <a:pt x="287654" y="71438"/>
                </a:lnTo>
                <a:lnTo>
                  <a:pt x="247967" y="217488"/>
                </a:lnTo>
                <a:lnTo>
                  <a:pt x="217804" y="185738"/>
                </a:lnTo>
                <a:close/>
                <a:moveTo>
                  <a:pt x="48205" y="51028"/>
                </a:moveTo>
                <a:cubicBezTo>
                  <a:pt x="50961" y="49894"/>
                  <a:pt x="54203" y="50218"/>
                  <a:pt x="56149" y="52810"/>
                </a:cubicBezTo>
                <a:cubicBezTo>
                  <a:pt x="56149" y="52810"/>
                  <a:pt x="56149" y="52810"/>
                  <a:pt x="241617" y="232971"/>
                </a:cubicBezTo>
                <a:cubicBezTo>
                  <a:pt x="241617" y="232971"/>
                  <a:pt x="241617" y="232971"/>
                  <a:pt x="222162" y="252413"/>
                </a:cubicBezTo>
                <a:cubicBezTo>
                  <a:pt x="222162" y="252413"/>
                  <a:pt x="222162" y="252413"/>
                  <a:pt x="63931" y="252413"/>
                </a:cubicBezTo>
                <a:cubicBezTo>
                  <a:pt x="63931" y="252413"/>
                  <a:pt x="63931" y="252413"/>
                  <a:pt x="43179" y="194088"/>
                </a:cubicBezTo>
                <a:lnTo>
                  <a:pt x="43179" y="57994"/>
                </a:lnTo>
                <a:cubicBezTo>
                  <a:pt x="43179" y="54754"/>
                  <a:pt x="45449" y="52162"/>
                  <a:pt x="48205" y="51028"/>
                </a:cubicBezTo>
                <a:close/>
                <a:moveTo>
                  <a:pt x="113325" y="6579"/>
                </a:moveTo>
                <a:cubicBezTo>
                  <a:pt x="116099" y="5444"/>
                  <a:pt x="119362" y="5769"/>
                  <a:pt x="121320" y="8362"/>
                </a:cubicBezTo>
                <a:cubicBezTo>
                  <a:pt x="121320" y="8362"/>
                  <a:pt x="121320" y="8362"/>
                  <a:pt x="225742" y="113392"/>
                </a:cubicBezTo>
                <a:lnTo>
                  <a:pt x="204858" y="173038"/>
                </a:lnTo>
                <a:cubicBezTo>
                  <a:pt x="204858" y="173038"/>
                  <a:pt x="204858" y="173038"/>
                  <a:pt x="108267" y="79678"/>
                </a:cubicBezTo>
                <a:cubicBezTo>
                  <a:pt x="108267" y="79678"/>
                  <a:pt x="108267" y="79678"/>
                  <a:pt x="108267" y="13549"/>
                </a:cubicBezTo>
                <a:cubicBezTo>
                  <a:pt x="108267" y="10307"/>
                  <a:pt x="110551" y="7714"/>
                  <a:pt x="113325" y="6579"/>
                </a:cubicBezTo>
                <a:close/>
                <a:moveTo>
                  <a:pt x="284538" y="0"/>
                </a:moveTo>
                <a:lnTo>
                  <a:pt x="328518" y="43934"/>
                </a:lnTo>
                <a:cubicBezTo>
                  <a:pt x="333692" y="47810"/>
                  <a:pt x="329812" y="55563"/>
                  <a:pt x="323344" y="55563"/>
                </a:cubicBezTo>
                <a:cubicBezTo>
                  <a:pt x="323344" y="55563"/>
                  <a:pt x="323344" y="55563"/>
                  <a:pt x="263842" y="55563"/>
                </a:cubicBezTo>
                <a:cubicBezTo>
                  <a:pt x="263842" y="55563"/>
                  <a:pt x="263842" y="55563"/>
                  <a:pt x="28453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airplan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30" grpId="0" animBg="1"/>
      <p:bldP spid="31" grpId="0" animBg="1"/>
      <p:bldP spid="32" grpId="0" animBg="1"/>
      <p:bldP spid="21" grpId="0" animBg="1"/>
      <p:bldP spid="21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924851" y="1715480"/>
            <a:ext cx="6587402" cy="4419600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KSO_Img2"/>
          <p:cNvSpPr/>
          <p:nvPr>
            <p:custDataLst>
              <p:tags r:id="rId2"/>
            </p:custDataLst>
          </p:nvPr>
        </p:nvSpPr>
        <p:spPr>
          <a:xfrm>
            <a:off x="1054520" y="1847100"/>
            <a:ext cx="6328064" cy="4156363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KSO_Img1"/>
          <p:cNvSpPr/>
          <p:nvPr>
            <p:custDataLst>
              <p:tags r:id="rId4"/>
            </p:custDataLst>
          </p:nvPr>
        </p:nvSpPr>
        <p:spPr>
          <a:xfrm>
            <a:off x="6821727" y="513118"/>
            <a:ext cx="2860775" cy="2131698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6710519" y="379782"/>
            <a:ext cx="3080872" cy="2356261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KSO_Img3"/>
          <p:cNvSpPr/>
          <p:nvPr>
            <p:custDataLst>
              <p:tags r:id="rId7"/>
            </p:custDataLst>
          </p:nvPr>
        </p:nvSpPr>
        <p:spPr>
          <a:xfrm>
            <a:off x="9534195" y="2162703"/>
            <a:ext cx="2244761" cy="1686044"/>
          </a:xfrm>
          <a:prstGeom prst="rect">
            <a:avLst/>
          </a:prstGeom>
          <a:blipFill dpi="0" rotWithShape="1">
            <a:blip r:embed="rId8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>
            <p:custDataLst>
              <p:tags r:id="rId9"/>
            </p:custDataLst>
          </p:nvPr>
        </p:nvSpPr>
        <p:spPr>
          <a:xfrm>
            <a:off x="9946621" y="729887"/>
            <a:ext cx="1358939" cy="1236205"/>
          </a:xfrm>
          <a:prstGeom prst="rect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9431153" y="2074421"/>
            <a:ext cx="2446748" cy="1861965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1"/>
            </p:custDataLst>
          </p:nvPr>
        </p:nvSpPr>
        <p:spPr>
          <a:xfrm>
            <a:off x="9902599" y="832966"/>
            <a:ext cx="14875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Century Schoolbook" panose="02040604050505020304" pitchFamily="18" charset="0"/>
              </a:rPr>
              <a:t>My</a:t>
            </a:r>
            <a:endParaRPr lang="en-US" altLang="zh-CN" sz="2800" dirty="0">
              <a:solidFill>
                <a:prstClr val="white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altLang="zh-CN" sz="2800" dirty="0">
                <a:solidFill>
                  <a:prstClr val="white"/>
                </a:solidFill>
                <a:latin typeface="Century Schoolbook" panose="02040604050505020304" pitchFamily="18" charset="0"/>
              </a:rPr>
              <a:t>Love</a:t>
            </a:r>
            <a:endParaRPr lang="en-US" altLang="zh-CN" sz="2800" dirty="0">
              <a:solidFill>
                <a:prstClr val="white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2"/>
            </p:custDataLst>
          </p:nvPr>
        </p:nvSpPr>
        <p:spPr>
          <a:xfrm>
            <a:off x="6144382" y="5174675"/>
            <a:ext cx="4183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Life is in front of you smile, boldly stepped forward, life will be colorful.</a:t>
            </a:r>
            <a:endParaRPr lang="zh-CN" altLang="en-US" sz="16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19" name="paint-palette_65838"/>
          <p:cNvSpPr>
            <a:spLocks noChangeAspect="1"/>
          </p:cNvSpPr>
          <p:nvPr/>
        </p:nvSpPr>
        <p:spPr bwMode="auto">
          <a:xfrm>
            <a:off x="2487095" y="780406"/>
            <a:ext cx="940319" cy="1012075"/>
          </a:xfrm>
          <a:custGeom>
            <a:avLst/>
            <a:gdLst>
              <a:gd name="connsiteX0" fmla="*/ 83097 w 310720"/>
              <a:gd name="connsiteY0" fmla="*/ 239180 h 334431"/>
              <a:gd name="connsiteX1" fmla="*/ 132310 w 310720"/>
              <a:gd name="connsiteY1" fmla="*/ 289980 h 334431"/>
              <a:gd name="connsiteX2" fmla="*/ 83097 w 310720"/>
              <a:gd name="connsiteY2" fmla="*/ 239180 h 334431"/>
              <a:gd name="connsiteX3" fmla="*/ 255550 w 310720"/>
              <a:gd name="connsiteY3" fmla="*/ 205928 h 334431"/>
              <a:gd name="connsiteX4" fmla="*/ 262095 w 310720"/>
              <a:gd name="connsiteY4" fmla="*/ 209609 h 334431"/>
              <a:gd name="connsiteX5" fmla="*/ 256859 w 310720"/>
              <a:gd name="connsiteY5" fmla="*/ 263149 h 334431"/>
              <a:gd name="connsiteX6" fmla="*/ 233297 w 310720"/>
              <a:gd name="connsiteY6" fmla="*/ 272518 h 334431"/>
              <a:gd name="connsiteX7" fmla="*/ 229370 w 310720"/>
              <a:gd name="connsiteY7" fmla="*/ 272518 h 334431"/>
              <a:gd name="connsiteX8" fmla="*/ 203190 w 310720"/>
              <a:gd name="connsiteY8" fmla="*/ 259133 h 334431"/>
              <a:gd name="connsiteX9" fmla="*/ 204499 w 310720"/>
              <a:gd name="connsiteY9" fmla="*/ 247087 h 334431"/>
              <a:gd name="connsiteX10" fmla="*/ 216280 w 310720"/>
              <a:gd name="connsiteY10" fmla="*/ 248425 h 334431"/>
              <a:gd name="connsiteX11" fmla="*/ 230679 w 310720"/>
              <a:gd name="connsiteY11" fmla="*/ 255118 h 334431"/>
              <a:gd name="connsiteX12" fmla="*/ 246387 w 310720"/>
              <a:gd name="connsiteY12" fmla="*/ 249764 h 334431"/>
              <a:gd name="connsiteX13" fmla="*/ 249005 w 310720"/>
              <a:gd name="connsiteY13" fmla="*/ 220317 h 334431"/>
              <a:gd name="connsiteX14" fmla="*/ 249005 w 310720"/>
              <a:gd name="connsiteY14" fmla="*/ 208271 h 334431"/>
              <a:gd name="connsiteX15" fmla="*/ 255550 w 310720"/>
              <a:gd name="connsiteY15" fmla="*/ 205928 h 334431"/>
              <a:gd name="connsiteX16" fmla="*/ 34999 w 310720"/>
              <a:gd name="connsiteY16" fmla="*/ 110593 h 334431"/>
              <a:gd name="connsiteX17" fmla="*/ 44010 w 310720"/>
              <a:gd name="connsiteY17" fmla="*/ 119790 h 334431"/>
              <a:gd name="connsiteX18" fmla="*/ 36287 w 310720"/>
              <a:gd name="connsiteY18" fmla="*/ 127673 h 334431"/>
              <a:gd name="connsiteX19" fmla="*/ 22128 w 310720"/>
              <a:gd name="connsiteY19" fmla="*/ 134242 h 334431"/>
              <a:gd name="connsiteX20" fmla="*/ 16979 w 310720"/>
              <a:gd name="connsiteY20" fmla="*/ 150007 h 334431"/>
              <a:gd name="connsiteX21" fmla="*/ 37574 w 310720"/>
              <a:gd name="connsiteY21" fmla="*/ 169714 h 334431"/>
              <a:gd name="connsiteX22" fmla="*/ 46584 w 310720"/>
              <a:gd name="connsiteY22" fmla="*/ 177597 h 334431"/>
              <a:gd name="connsiteX23" fmla="*/ 38861 w 310720"/>
              <a:gd name="connsiteY23" fmla="*/ 186793 h 334431"/>
              <a:gd name="connsiteX24" fmla="*/ 37574 w 310720"/>
              <a:gd name="connsiteY24" fmla="*/ 186793 h 334431"/>
              <a:gd name="connsiteX25" fmla="*/ 246 w 310720"/>
              <a:gd name="connsiteY25" fmla="*/ 151321 h 334431"/>
              <a:gd name="connsiteX26" fmla="*/ 9256 w 310720"/>
              <a:gd name="connsiteY26" fmla="*/ 123731 h 334431"/>
              <a:gd name="connsiteX27" fmla="*/ 34999 w 310720"/>
              <a:gd name="connsiteY27" fmla="*/ 110593 h 334431"/>
              <a:gd name="connsiteX28" fmla="*/ 151359 w 310720"/>
              <a:gd name="connsiteY28" fmla="*/ 102655 h 334431"/>
              <a:gd name="connsiteX29" fmla="*/ 103734 w 310720"/>
              <a:gd name="connsiteY29" fmla="*/ 149487 h 334431"/>
              <a:gd name="connsiteX30" fmla="*/ 151359 w 310720"/>
              <a:gd name="connsiteY30" fmla="*/ 196319 h 334431"/>
              <a:gd name="connsiteX31" fmla="*/ 198984 w 310720"/>
              <a:gd name="connsiteY31" fmla="*/ 149487 h 334431"/>
              <a:gd name="connsiteX32" fmla="*/ 151359 w 310720"/>
              <a:gd name="connsiteY32" fmla="*/ 102655 h 334431"/>
              <a:gd name="connsiteX33" fmla="*/ 267167 w 310720"/>
              <a:gd name="connsiteY33" fmla="*/ 88094 h 334431"/>
              <a:gd name="connsiteX34" fmla="*/ 295981 w 310720"/>
              <a:gd name="connsiteY34" fmla="*/ 94663 h 334431"/>
              <a:gd name="connsiteX35" fmla="*/ 310387 w 310720"/>
              <a:gd name="connsiteY35" fmla="*/ 119625 h 334431"/>
              <a:gd name="connsiteX36" fmla="*/ 303839 w 310720"/>
              <a:gd name="connsiteY36" fmla="*/ 148529 h 334431"/>
              <a:gd name="connsiteX37" fmla="*/ 278955 w 310720"/>
              <a:gd name="connsiteY37" fmla="*/ 162980 h 334431"/>
              <a:gd name="connsiteX38" fmla="*/ 277645 w 310720"/>
              <a:gd name="connsiteY38" fmla="*/ 162980 h 334431"/>
              <a:gd name="connsiteX39" fmla="*/ 268477 w 310720"/>
              <a:gd name="connsiteY39" fmla="*/ 156411 h 334431"/>
              <a:gd name="connsiteX40" fmla="*/ 276335 w 310720"/>
              <a:gd name="connsiteY40" fmla="*/ 145901 h 334431"/>
              <a:gd name="connsiteX41" fmla="*/ 289432 w 310720"/>
              <a:gd name="connsiteY41" fmla="*/ 138018 h 334431"/>
              <a:gd name="connsiteX42" fmla="*/ 293361 w 310720"/>
              <a:gd name="connsiteY42" fmla="*/ 122253 h 334431"/>
              <a:gd name="connsiteX43" fmla="*/ 285503 w 310720"/>
              <a:gd name="connsiteY43" fmla="*/ 109115 h 334431"/>
              <a:gd name="connsiteX44" fmla="*/ 269787 w 310720"/>
              <a:gd name="connsiteY44" fmla="*/ 105173 h 334431"/>
              <a:gd name="connsiteX45" fmla="*/ 260619 w 310720"/>
              <a:gd name="connsiteY45" fmla="*/ 97291 h 334431"/>
              <a:gd name="connsiteX46" fmla="*/ 267167 w 310720"/>
              <a:gd name="connsiteY46" fmla="*/ 88094 h 334431"/>
              <a:gd name="connsiteX47" fmla="*/ 151511 w 310720"/>
              <a:gd name="connsiteY47" fmla="*/ 85193 h 334431"/>
              <a:gd name="connsiteX48" fmla="*/ 216447 w 310720"/>
              <a:gd name="connsiteY48" fmla="*/ 149811 h 334431"/>
              <a:gd name="connsiteX49" fmla="*/ 159463 w 310720"/>
              <a:gd name="connsiteY49" fmla="*/ 213109 h 334431"/>
              <a:gd name="connsiteX50" fmla="*/ 159463 w 310720"/>
              <a:gd name="connsiteY50" fmla="*/ 325200 h 334431"/>
              <a:gd name="connsiteX51" fmla="*/ 151511 w 310720"/>
              <a:gd name="connsiteY51" fmla="*/ 334431 h 334431"/>
              <a:gd name="connsiteX52" fmla="*/ 142235 w 310720"/>
              <a:gd name="connsiteY52" fmla="*/ 325200 h 334431"/>
              <a:gd name="connsiteX53" fmla="*/ 142235 w 310720"/>
              <a:gd name="connsiteY53" fmla="*/ 308057 h 334431"/>
              <a:gd name="connsiteX54" fmla="*/ 64047 w 310720"/>
              <a:gd name="connsiteY54" fmla="*/ 230252 h 334431"/>
              <a:gd name="connsiteX55" fmla="*/ 73324 w 310720"/>
              <a:gd name="connsiteY55" fmla="*/ 222340 h 334431"/>
              <a:gd name="connsiteX56" fmla="*/ 142235 w 310720"/>
              <a:gd name="connsiteY56" fmla="*/ 260583 h 334431"/>
              <a:gd name="connsiteX57" fmla="*/ 142235 w 310720"/>
              <a:gd name="connsiteY57" fmla="*/ 213109 h 334431"/>
              <a:gd name="connsiteX58" fmla="*/ 86576 w 310720"/>
              <a:gd name="connsiteY58" fmla="*/ 149811 h 334431"/>
              <a:gd name="connsiteX59" fmla="*/ 151511 w 310720"/>
              <a:gd name="connsiteY59" fmla="*/ 85193 h 334431"/>
              <a:gd name="connsiteX60" fmla="*/ 97632 w 310720"/>
              <a:gd name="connsiteY60" fmla="*/ 7315 h 334431"/>
              <a:gd name="connsiteX61" fmla="*/ 121779 w 310720"/>
              <a:gd name="connsiteY61" fmla="*/ 23460 h 334431"/>
              <a:gd name="connsiteX62" fmla="*/ 119186 w 310720"/>
              <a:gd name="connsiteY62" fmla="*/ 36639 h 334431"/>
              <a:gd name="connsiteX63" fmla="*/ 107518 w 310720"/>
              <a:gd name="connsiteY63" fmla="*/ 34003 h 334431"/>
              <a:gd name="connsiteX64" fmla="*/ 78996 w 310720"/>
              <a:gd name="connsiteY64" fmla="*/ 27414 h 334431"/>
              <a:gd name="connsiteX65" fmla="*/ 72513 w 310720"/>
              <a:gd name="connsiteY65" fmla="*/ 56408 h 334431"/>
              <a:gd name="connsiteX66" fmla="*/ 69921 w 310720"/>
              <a:gd name="connsiteY66" fmla="*/ 68269 h 334431"/>
              <a:gd name="connsiteX67" fmla="*/ 66031 w 310720"/>
              <a:gd name="connsiteY67" fmla="*/ 70905 h 334431"/>
              <a:gd name="connsiteX68" fmla="*/ 58252 w 310720"/>
              <a:gd name="connsiteY68" fmla="*/ 66951 h 334431"/>
              <a:gd name="connsiteX69" fmla="*/ 68624 w 310720"/>
              <a:gd name="connsiteY69" fmla="*/ 12917 h 334431"/>
              <a:gd name="connsiteX70" fmla="*/ 97632 w 310720"/>
              <a:gd name="connsiteY70" fmla="*/ 7315 h 334431"/>
              <a:gd name="connsiteX71" fmla="*/ 197049 w 310720"/>
              <a:gd name="connsiteY71" fmla="*/ 2028 h 334431"/>
              <a:gd name="connsiteX72" fmla="*/ 226415 w 310720"/>
              <a:gd name="connsiteY72" fmla="*/ 3818 h 334431"/>
              <a:gd name="connsiteX73" fmla="*/ 243669 w 310720"/>
              <a:gd name="connsiteY73" fmla="*/ 54586 h 334431"/>
              <a:gd name="connsiteX74" fmla="*/ 235706 w 310720"/>
              <a:gd name="connsiteY74" fmla="*/ 59793 h 334431"/>
              <a:gd name="connsiteX75" fmla="*/ 231724 w 310720"/>
              <a:gd name="connsiteY75" fmla="*/ 58491 h 334431"/>
              <a:gd name="connsiteX76" fmla="*/ 227742 w 310720"/>
              <a:gd name="connsiteY76" fmla="*/ 46776 h 334431"/>
              <a:gd name="connsiteX77" fmla="*/ 218451 w 310720"/>
              <a:gd name="connsiteY77" fmla="*/ 19439 h 334431"/>
              <a:gd name="connsiteX78" fmla="*/ 190579 w 310720"/>
              <a:gd name="connsiteY78" fmla="*/ 28551 h 334431"/>
              <a:gd name="connsiteX79" fmla="*/ 178633 w 310720"/>
              <a:gd name="connsiteY79" fmla="*/ 32456 h 334431"/>
              <a:gd name="connsiteX80" fmla="*/ 174652 w 310720"/>
              <a:gd name="connsiteY80" fmla="*/ 20740 h 334431"/>
              <a:gd name="connsiteX81" fmla="*/ 197049 w 310720"/>
              <a:gd name="connsiteY81" fmla="*/ 2028 h 33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10720" h="334431">
                <a:moveTo>
                  <a:pt x="83097" y="239180"/>
                </a:moveTo>
                <a:cubicBezTo>
                  <a:pt x="84392" y="260021"/>
                  <a:pt x="94753" y="286073"/>
                  <a:pt x="132310" y="289980"/>
                </a:cubicBezTo>
                <a:cubicBezTo>
                  <a:pt x="129720" y="260021"/>
                  <a:pt x="112884" y="243088"/>
                  <a:pt x="83097" y="239180"/>
                </a:cubicBezTo>
                <a:close/>
                <a:moveTo>
                  <a:pt x="255550" y="205928"/>
                </a:moveTo>
                <a:cubicBezTo>
                  <a:pt x="257841" y="206263"/>
                  <a:pt x="260132" y="207602"/>
                  <a:pt x="262095" y="209609"/>
                </a:cubicBezTo>
                <a:cubicBezTo>
                  <a:pt x="275185" y="225671"/>
                  <a:pt x="272567" y="249764"/>
                  <a:pt x="256859" y="263149"/>
                </a:cubicBezTo>
                <a:cubicBezTo>
                  <a:pt x="250314" y="269841"/>
                  <a:pt x="241151" y="272518"/>
                  <a:pt x="233297" y="272518"/>
                </a:cubicBezTo>
                <a:cubicBezTo>
                  <a:pt x="231988" y="272518"/>
                  <a:pt x="230679" y="272518"/>
                  <a:pt x="229370" y="272518"/>
                </a:cubicBezTo>
                <a:cubicBezTo>
                  <a:pt x="218898" y="272518"/>
                  <a:pt x="209735" y="267164"/>
                  <a:pt x="203190" y="259133"/>
                </a:cubicBezTo>
                <a:cubicBezTo>
                  <a:pt x="200572" y="255118"/>
                  <a:pt x="200572" y="249764"/>
                  <a:pt x="204499" y="247087"/>
                </a:cubicBezTo>
                <a:cubicBezTo>
                  <a:pt x="208426" y="243071"/>
                  <a:pt x="213662" y="244410"/>
                  <a:pt x="216280" y="248425"/>
                </a:cubicBezTo>
                <a:cubicBezTo>
                  <a:pt x="220207" y="252441"/>
                  <a:pt x="225443" y="255118"/>
                  <a:pt x="230679" y="255118"/>
                </a:cubicBezTo>
                <a:cubicBezTo>
                  <a:pt x="235915" y="255118"/>
                  <a:pt x="241151" y="253779"/>
                  <a:pt x="246387" y="249764"/>
                </a:cubicBezTo>
                <a:cubicBezTo>
                  <a:pt x="254241" y="243071"/>
                  <a:pt x="255550" y="229687"/>
                  <a:pt x="249005" y="220317"/>
                </a:cubicBezTo>
                <a:cubicBezTo>
                  <a:pt x="245078" y="216302"/>
                  <a:pt x="246387" y="210948"/>
                  <a:pt x="249005" y="208271"/>
                </a:cubicBezTo>
                <a:cubicBezTo>
                  <a:pt x="250969" y="206263"/>
                  <a:pt x="253259" y="205594"/>
                  <a:pt x="255550" y="205928"/>
                </a:cubicBezTo>
                <a:close/>
                <a:moveTo>
                  <a:pt x="34999" y="110593"/>
                </a:moveTo>
                <a:cubicBezTo>
                  <a:pt x="40148" y="110593"/>
                  <a:pt x="44010" y="114535"/>
                  <a:pt x="44010" y="119790"/>
                </a:cubicBezTo>
                <a:cubicBezTo>
                  <a:pt x="44010" y="123731"/>
                  <a:pt x="40148" y="127673"/>
                  <a:pt x="36287" y="127673"/>
                </a:cubicBezTo>
                <a:cubicBezTo>
                  <a:pt x="31138" y="128986"/>
                  <a:pt x="25989" y="130300"/>
                  <a:pt x="22128" y="134242"/>
                </a:cubicBezTo>
                <a:cubicBezTo>
                  <a:pt x="18266" y="139497"/>
                  <a:pt x="15692" y="144752"/>
                  <a:pt x="16979" y="150007"/>
                </a:cubicBezTo>
                <a:cubicBezTo>
                  <a:pt x="16979" y="161831"/>
                  <a:pt x="25989" y="171028"/>
                  <a:pt x="37574" y="169714"/>
                </a:cubicBezTo>
                <a:cubicBezTo>
                  <a:pt x="42722" y="169714"/>
                  <a:pt x="46584" y="173655"/>
                  <a:pt x="46584" y="177597"/>
                </a:cubicBezTo>
                <a:cubicBezTo>
                  <a:pt x="46584" y="182852"/>
                  <a:pt x="42722" y="186793"/>
                  <a:pt x="38861" y="186793"/>
                </a:cubicBezTo>
                <a:cubicBezTo>
                  <a:pt x="37574" y="186793"/>
                  <a:pt x="37574" y="186793"/>
                  <a:pt x="37574" y="186793"/>
                </a:cubicBezTo>
                <a:cubicBezTo>
                  <a:pt x="16979" y="186793"/>
                  <a:pt x="246" y="171028"/>
                  <a:pt x="246" y="151321"/>
                </a:cubicBezTo>
                <a:cubicBezTo>
                  <a:pt x="-1041" y="140810"/>
                  <a:pt x="2820" y="130300"/>
                  <a:pt x="9256" y="123731"/>
                </a:cubicBezTo>
                <a:cubicBezTo>
                  <a:pt x="15692" y="115848"/>
                  <a:pt x="25989" y="111907"/>
                  <a:pt x="34999" y="110593"/>
                </a:cubicBezTo>
                <a:close/>
                <a:moveTo>
                  <a:pt x="151359" y="102655"/>
                </a:moveTo>
                <a:cubicBezTo>
                  <a:pt x="125056" y="102655"/>
                  <a:pt x="103734" y="123622"/>
                  <a:pt x="103734" y="149487"/>
                </a:cubicBezTo>
                <a:cubicBezTo>
                  <a:pt x="103734" y="175352"/>
                  <a:pt x="125056" y="196319"/>
                  <a:pt x="151359" y="196319"/>
                </a:cubicBezTo>
                <a:cubicBezTo>
                  <a:pt x="177662" y="196319"/>
                  <a:pt x="198984" y="175352"/>
                  <a:pt x="198984" y="149487"/>
                </a:cubicBezTo>
                <a:cubicBezTo>
                  <a:pt x="198984" y="123622"/>
                  <a:pt x="177662" y="102655"/>
                  <a:pt x="151359" y="102655"/>
                </a:cubicBezTo>
                <a:close/>
                <a:moveTo>
                  <a:pt x="267167" y="88094"/>
                </a:moveTo>
                <a:cubicBezTo>
                  <a:pt x="277645" y="86780"/>
                  <a:pt x="286813" y="88094"/>
                  <a:pt x="295981" y="94663"/>
                </a:cubicBezTo>
                <a:cubicBezTo>
                  <a:pt x="303839" y="101232"/>
                  <a:pt x="309078" y="109115"/>
                  <a:pt x="310387" y="119625"/>
                </a:cubicBezTo>
                <a:cubicBezTo>
                  <a:pt x="311697" y="130135"/>
                  <a:pt x="309078" y="139332"/>
                  <a:pt x="303839" y="148529"/>
                </a:cubicBezTo>
                <a:cubicBezTo>
                  <a:pt x="297290" y="156411"/>
                  <a:pt x="289432" y="161666"/>
                  <a:pt x="278955" y="162980"/>
                </a:cubicBezTo>
                <a:cubicBezTo>
                  <a:pt x="278955" y="162980"/>
                  <a:pt x="277645" y="162980"/>
                  <a:pt x="277645" y="162980"/>
                </a:cubicBezTo>
                <a:cubicBezTo>
                  <a:pt x="273716" y="162980"/>
                  <a:pt x="269787" y="160353"/>
                  <a:pt x="268477" y="156411"/>
                </a:cubicBezTo>
                <a:cubicBezTo>
                  <a:pt x="268477" y="151156"/>
                  <a:pt x="271096" y="147215"/>
                  <a:pt x="276335" y="145901"/>
                </a:cubicBezTo>
                <a:cubicBezTo>
                  <a:pt x="281574" y="145901"/>
                  <a:pt x="286813" y="141960"/>
                  <a:pt x="289432" y="138018"/>
                </a:cubicBezTo>
                <a:cubicBezTo>
                  <a:pt x="293361" y="134077"/>
                  <a:pt x="294671" y="127508"/>
                  <a:pt x="293361" y="122253"/>
                </a:cubicBezTo>
                <a:cubicBezTo>
                  <a:pt x="293361" y="116997"/>
                  <a:pt x="289432" y="111742"/>
                  <a:pt x="285503" y="109115"/>
                </a:cubicBezTo>
                <a:cubicBezTo>
                  <a:pt x="280264" y="105173"/>
                  <a:pt x="275026" y="103860"/>
                  <a:pt x="269787" y="105173"/>
                </a:cubicBezTo>
                <a:cubicBezTo>
                  <a:pt x="264548" y="105173"/>
                  <a:pt x="260619" y="102546"/>
                  <a:pt x="260619" y="97291"/>
                </a:cubicBezTo>
                <a:cubicBezTo>
                  <a:pt x="259309" y="93349"/>
                  <a:pt x="261929" y="88094"/>
                  <a:pt x="267167" y="88094"/>
                </a:cubicBezTo>
                <a:close/>
                <a:moveTo>
                  <a:pt x="151511" y="85193"/>
                </a:moveTo>
                <a:cubicBezTo>
                  <a:pt x="187292" y="85193"/>
                  <a:pt x="216447" y="114205"/>
                  <a:pt x="216447" y="149811"/>
                </a:cubicBezTo>
                <a:cubicBezTo>
                  <a:pt x="216447" y="181460"/>
                  <a:pt x="191268" y="209153"/>
                  <a:pt x="159463" y="213109"/>
                </a:cubicBezTo>
                <a:cubicBezTo>
                  <a:pt x="159463" y="213109"/>
                  <a:pt x="159463" y="213109"/>
                  <a:pt x="159463" y="325200"/>
                </a:cubicBezTo>
                <a:cubicBezTo>
                  <a:pt x="159463" y="330475"/>
                  <a:pt x="156812" y="334431"/>
                  <a:pt x="151511" y="334431"/>
                </a:cubicBezTo>
                <a:cubicBezTo>
                  <a:pt x="146211" y="334431"/>
                  <a:pt x="142235" y="330475"/>
                  <a:pt x="142235" y="325200"/>
                </a:cubicBezTo>
                <a:cubicBezTo>
                  <a:pt x="142235" y="325200"/>
                  <a:pt x="142235" y="325200"/>
                  <a:pt x="142235" y="308057"/>
                </a:cubicBezTo>
                <a:cubicBezTo>
                  <a:pt x="93202" y="308057"/>
                  <a:pt x="64047" y="279045"/>
                  <a:pt x="64047" y="230252"/>
                </a:cubicBezTo>
                <a:cubicBezTo>
                  <a:pt x="64047" y="226296"/>
                  <a:pt x="68023" y="222340"/>
                  <a:pt x="73324" y="222340"/>
                </a:cubicBezTo>
                <a:cubicBezTo>
                  <a:pt x="106454" y="222340"/>
                  <a:pt x="130308" y="235527"/>
                  <a:pt x="142235" y="260583"/>
                </a:cubicBezTo>
                <a:cubicBezTo>
                  <a:pt x="142235" y="260583"/>
                  <a:pt x="142235" y="260583"/>
                  <a:pt x="142235" y="213109"/>
                </a:cubicBezTo>
                <a:cubicBezTo>
                  <a:pt x="111755" y="209153"/>
                  <a:pt x="86576" y="181460"/>
                  <a:pt x="86576" y="149811"/>
                </a:cubicBezTo>
                <a:cubicBezTo>
                  <a:pt x="86576" y="114205"/>
                  <a:pt x="115731" y="85193"/>
                  <a:pt x="151511" y="85193"/>
                </a:cubicBezTo>
                <a:close/>
                <a:moveTo>
                  <a:pt x="97632" y="7315"/>
                </a:moveTo>
                <a:cubicBezTo>
                  <a:pt x="107194" y="9292"/>
                  <a:pt x="115945" y="14893"/>
                  <a:pt x="121779" y="23460"/>
                </a:cubicBezTo>
                <a:cubicBezTo>
                  <a:pt x="124372" y="27414"/>
                  <a:pt x="123076" y="32685"/>
                  <a:pt x="119186" y="36639"/>
                </a:cubicBezTo>
                <a:cubicBezTo>
                  <a:pt x="115297" y="39275"/>
                  <a:pt x="110111" y="37957"/>
                  <a:pt x="107518" y="34003"/>
                </a:cubicBezTo>
                <a:cubicBezTo>
                  <a:pt x="101036" y="23460"/>
                  <a:pt x="88071" y="20824"/>
                  <a:pt x="78996" y="27414"/>
                </a:cubicBezTo>
                <a:cubicBezTo>
                  <a:pt x="68624" y="34003"/>
                  <a:pt x="66031" y="47183"/>
                  <a:pt x="72513" y="56408"/>
                </a:cubicBezTo>
                <a:cubicBezTo>
                  <a:pt x="75106" y="60362"/>
                  <a:pt x="73810" y="65634"/>
                  <a:pt x="69921" y="68269"/>
                </a:cubicBezTo>
                <a:cubicBezTo>
                  <a:pt x="68624" y="69587"/>
                  <a:pt x="67328" y="70905"/>
                  <a:pt x="66031" y="70905"/>
                </a:cubicBezTo>
                <a:cubicBezTo>
                  <a:pt x="63438" y="70905"/>
                  <a:pt x="60845" y="69587"/>
                  <a:pt x="58252" y="66951"/>
                </a:cubicBezTo>
                <a:cubicBezTo>
                  <a:pt x="46584" y="48501"/>
                  <a:pt x="51770" y="24778"/>
                  <a:pt x="68624" y="12917"/>
                </a:cubicBezTo>
                <a:cubicBezTo>
                  <a:pt x="77699" y="6986"/>
                  <a:pt x="88071" y="5339"/>
                  <a:pt x="97632" y="7315"/>
                </a:cubicBezTo>
                <a:close/>
                <a:moveTo>
                  <a:pt x="197049" y="2028"/>
                </a:moveTo>
                <a:cubicBezTo>
                  <a:pt x="206506" y="-1064"/>
                  <a:pt x="217124" y="-739"/>
                  <a:pt x="226415" y="3818"/>
                </a:cubicBezTo>
                <a:cubicBezTo>
                  <a:pt x="244997" y="12930"/>
                  <a:pt x="252960" y="36362"/>
                  <a:pt x="243669" y="54586"/>
                </a:cubicBezTo>
                <a:cubicBezTo>
                  <a:pt x="242342" y="57190"/>
                  <a:pt x="239688" y="59793"/>
                  <a:pt x="235706" y="59793"/>
                </a:cubicBezTo>
                <a:cubicBezTo>
                  <a:pt x="234378" y="59793"/>
                  <a:pt x="233051" y="58491"/>
                  <a:pt x="231724" y="58491"/>
                </a:cubicBezTo>
                <a:cubicBezTo>
                  <a:pt x="227742" y="55888"/>
                  <a:pt x="226415" y="50681"/>
                  <a:pt x="227742" y="46776"/>
                </a:cubicBezTo>
                <a:cubicBezTo>
                  <a:pt x="233051" y="36362"/>
                  <a:pt x="229069" y="24646"/>
                  <a:pt x="218451" y="19439"/>
                </a:cubicBezTo>
                <a:cubicBezTo>
                  <a:pt x="207833" y="14232"/>
                  <a:pt x="195888" y="18137"/>
                  <a:pt x="190579" y="28551"/>
                </a:cubicBezTo>
                <a:cubicBezTo>
                  <a:pt x="187924" y="32456"/>
                  <a:pt x="182615" y="33758"/>
                  <a:pt x="178633" y="32456"/>
                </a:cubicBezTo>
                <a:cubicBezTo>
                  <a:pt x="174652" y="29853"/>
                  <a:pt x="171997" y="24646"/>
                  <a:pt x="174652" y="20740"/>
                </a:cubicBezTo>
                <a:cubicBezTo>
                  <a:pt x="179297" y="11628"/>
                  <a:pt x="187592" y="5119"/>
                  <a:pt x="197049" y="202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peelOff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3" grpId="0" animBg="1"/>
      <p:bldP spid="24" grpId="0" animBg="1"/>
      <p:bldP spid="24" grpId="1" animBg="1"/>
      <p:bldP spid="25" grpId="0" animBg="1"/>
      <p:bldP spid="27" grpId="0" animBg="1"/>
      <p:bldP spid="28" grpId="0" animBg="1"/>
      <p:bldP spid="28" grpId="1" animBg="1"/>
      <p:bldP spid="30" grpId="0"/>
      <p:bldP spid="31" grpId="0"/>
      <p:bldP spid="19" grpId="0" animBg="1"/>
      <p:bldP spid="1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381328" y="733869"/>
            <a:ext cx="3227358" cy="2766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667676" y="743597"/>
            <a:ext cx="3198568" cy="27605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370156" y="4126232"/>
            <a:ext cx="2496088" cy="2158353"/>
          </a:xfrm>
          <a:prstGeom prst="rect">
            <a:avLst/>
          </a:prstGeom>
        </p:spPr>
      </p:pic>
      <p:pic>
        <p:nvPicPr>
          <p:cNvPr id="3074" name="Picture 2" descr="https://timgsa.baidu.com/timg?image&amp;quality=80&amp;size=b9999_10000&amp;sec=1493923156916&amp;di=f43acbaf1c66ed8cc6bccf67b0fe8c2e&amp;imgtype=0&amp;src=http%3A%2F%2Fphoto1.xiaoliangkou.com%2Fupload%2Fa8%2Ff9%2F67a6fb0e7272f5863e53ceb32623%2F140533342080625518-700.jpg"/>
          <p:cNvPicPr>
            <a:picLocks noChangeAspect="1" noChangeArrowheads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 bwMode="auto">
          <a:xfrm>
            <a:off x="7935761" y="4124715"/>
            <a:ext cx="2480553" cy="216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1145435" y="535021"/>
            <a:ext cx="6943448" cy="3173380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>
            <p:custDataLst>
              <p:tags r:id="rId6"/>
            </p:custDataLst>
          </p:nvPr>
        </p:nvSpPr>
        <p:spPr>
          <a:xfrm>
            <a:off x="8268573" y="726578"/>
            <a:ext cx="2993892" cy="273771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Papyrus" panose="03070502060502030205" pitchFamily="66" charset="0"/>
              </a:rPr>
              <a:t>        My heart </a:t>
            </a:r>
            <a:endParaRPr lang="en-US" altLang="zh-CN" sz="24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Papyrus" panose="03070502060502030205" pitchFamily="66" charset="0"/>
              </a:rPr>
              <a:t>                 is with you</a:t>
            </a:r>
            <a:endParaRPr lang="en-US" altLang="zh-CN" sz="24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40" name="矩形 39"/>
          <p:cNvSpPr/>
          <p:nvPr>
            <p:custDataLst>
              <p:tags r:id="rId7"/>
            </p:custDataLst>
          </p:nvPr>
        </p:nvSpPr>
        <p:spPr>
          <a:xfrm>
            <a:off x="5171336" y="3967301"/>
            <a:ext cx="5418033" cy="2476216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8"/>
            </p:custDataLst>
          </p:nvPr>
        </p:nvSpPr>
        <p:spPr>
          <a:xfrm>
            <a:off x="1199878" y="4124715"/>
            <a:ext cx="3553096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Papyrus" panose="03070502060502030205" pitchFamily="66" charset="0"/>
              </a:rPr>
              <a:t>Wherever you go, whatever you do</a:t>
            </a:r>
            <a:endParaRPr lang="en-US" altLang="zh-CN" sz="15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Papyrus" panose="03070502060502030205" pitchFamily="66" charset="0"/>
              </a:rPr>
              <a:t> I will be right here waiting for you</a:t>
            </a:r>
            <a:endParaRPr lang="zh-CN" altLang="en-US" sz="15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45" name="paint-palette_65838"/>
          <p:cNvSpPr>
            <a:spLocks noChangeAspect="1"/>
          </p:cNvSpPr>
          <p:nvPr/>
        </p:nvSpPr>
        <p:spPr bwMode="auto">
          <a:xfrm>
            <a:off x="8772473" y="2687965"/>
            <a:ext cx="840122" cy="1012075"/>
          </a:xfrm>
          <a:custGeom>
            <a:avLst/>
            <a:gdLst>
              <a:gd name="connsiteX0" fmla="*/ 185738 w 271463"/>
              <a:gd name="connsiteY0" fmla="*/ 193675 h 327025"/>
              <a:gd name="connsiteX1" fmla="*/ 191222 w 271463"/>
              <a:gd name="connsiteY1" fmla="*/ 218093 h 327025"/>
              <a:gd name="connsiteX2" fmla="*/ 196706 w 271463"/>
              <a:gd name="connsiteY2" fmla="*/ 220663 h 327025"/>
              <a:gd name="connsiteX3" fmla="*/ 200820 w 271463"/>
              <a:gd name="connsiteY3" fmla="*/ 218093 h 327025"/>
              <a:gd name="connsiteX4" fmla="*/ 202191 w 271463"/>
              <a:gd name="connsiteY4" fmla="*/ 218093 h 327025"/>
              <a:gd name="connsiteX5" fmla="*/ 202191 w 271463"/>
              <a:gd name="connsiteY5" fmla="*/ 209097 h 327025"/>
              <a:gd name="connsiteX6" fmla="*/ 202191 w 271463"/>
              <a:gd name="connsiteY6" fmla="*/ 206527 h 327025"/>
              <a:gd name="connsiteX7" fmla="*/ 203562 w 271463"/>
              <a:gd name="connsiteY7" fmla="*/ 206527 h 327025"/>
              <a:gd name="connsiteX8" fmla="*/ 204933 w 271463"/>
              <a:gd name="connsiteY8" fmla="*/ 206527 h 327025"/>
              <a:gd name="connsiteX9" fmla="*/ 213159 w 271463"/>
              <a:gd name="connsiteY9" fmla="*/ 203956 h 327025"/>
              <a:gd name="connsiteX10" fmla="*/ 214530 w 271463"/>
              <a:gd name="connsiteY10" fmla="*/ 198816 h 327025"/>
              <a:gd name="connsiteX11" fmla="*/ 210417 w 271463"/>
              <a:gd name="connsiteY11" fmla="*/ 194960 h 327025"/>
              <a:gd name="connsiteX12" fmla="*/ 200820 w 271463"/>
              <a:gd name="connsiteY12" fmla="*/ 193675 h 327025"/>
              <a:gd name="connsiteX13" fmla="*/ 185738 w 271463"/>
              <a:gd name="connsiteY13" fmla="*/ 193675 h 327025"/>
              <a:gd name="connsiteX14" fmla="*/ 200820 w 271463"/>
              <a:gd name="connsiteY14" fmla="*/ 188912 h 327025"/>
              <a:gd name="connsiteX15" fmla="*/ 212556 w 271463"/>
              <a:gd name="connsiteY15" fmla="*/ 190264 h 327025"/>
              <a:gd name="connsiteX16" fmla="*/ 217772 w 271463"/>
              <a:gd name="connsiteY16" fmla="*/ 197026 h 327025"/>
              <a:gd name="connsiteX17" fmla="*/ 216468 w 271463"/>
              <a:gd name="connsiteY17" fmla="*/ 206492 h 327025"/>
              <a:gd name="connsiteX18" fmla="*/ 215164 w 271463"/>
              <a:gd name="connsiteY18" fmla="*/ 206492 h 327025"/>
              <a:gd name="connsiteX19" fmla="*/ 207340 w 271463"/>
              <a:gd name="connsiteY19" fmla="*/ 210549 h 327025"/>
              <a:gd name="connsiteX20" fmla="*/ 204732 w 271463"/>
              <a:gd name="connsiteY20" fmla="*/ 220016 h 327025"/>
              <a:gd name="connsiteX21" fmla="*/ 203428 w 271463"/>
              <a:gd name="connsiteY21" fmla="*/ 221368 h 327025"/>
              <a:gd name="connsiteX22" fmla="*/ 196908 w 271463"/>
              <a:gd name="connsiteY22" fmla="*/ 225425 h 327025"/>
              <a:gd name="connsiteX23" fmla="*/ 195603 w 271463"/>
              <a:gd name="connsiteY23" fmla="*/ 225425 h 327025"/>
              <a:gd name="connsiteX24" fmla="*/ 189083 w 271463"/>
              <a:gd name="connsiteY24" fmla="*/ 220016 h 327025"/>
              <a:gd name="connsiteX25" fmla="*/ 182563 w 271463"/>
              <a:gd name="connsiteY25" fmla="*/ 191617 h 327025"/>
              <a:gd name="connsiteX26" fmla="*/ 182563 w 271463"/>
              <a:gd name="connsiteY26" fmla="*/ 190264 h 327025"/>
              <a:gd name="connsiteX27" fmla="*/ 183867 w 271463"/>
              <a:gd name="connsiteY27" fmla="*/ 190264 h 327025"/>
              <a:gd name="connsiteX28" fmla="*/ 200820 w 271463"/>
              <a:gd name="connsiteY28" fmla="*/ 188912 h 327025"/>
              <a:gd name="connsiteX29" fmla="*/ 72015 w 271463"/>
              <a:gd name="connsiteY29" fmla="*/ 187325 h 327025"/>
              <a:gd name="connsiteX30" fmla="*/ 61047 w 271463"/>
              <a:gd name="connsiteY30" fmla="*/ 189895 h 327025"/>
              <a:gd name="connsiteX31" fmla="*/ 56934 w 271463"/>
              <a:gd name="connsiteY31" fmla="*/ 193751 h 327025"/>
              <a:gd name="connsiteX32" fmla="*/ 58305 w 271463"/>
              <a:gd name="connsiteY32" fmla="*/ 198891 h 327025"/>
              <a:gd name="connsiteX33" fmla="*/ 63789 w 271463"/>
              <a:gd name="connsiteY33" fmla="*/ 201462 h 327025"/>
              <a:gd name="connsiteX34" fmla="*/ 66531 w 271463"/>
              <a:gd name="connsiteY34" fmla="*/ 201462 h 327025"/>
              <a:gd name="connsiteX35" fmla="*/ 67902 w 271463"/>
              <a:gd name="connsiteY35" fmla="*/ 201462 h 327025"/>
              <a:gd name="connsiteX36" fmla="*/ 67902 w 271463"/>
              <a:gd name="connsiteY36" fmla="*/ 200177 h 327025"/>
              <a:gd name="connsiteX37" fmla="*/ 69273 w 271463"/>
              <a:gd name="connsiteY37" fmla="*/ 201462 h 327025"/>
              <a:gd name="connsiteX38" fmla="*/ 69273 w 271463"/>
              <a:gd name="connsiteY38" fmla="*/ 204032 h 327025"/>
              <a:gd name="connsiteX39" fmla="*/ 70644 w 271463"/>
              <a:gd name="connsiteY39" fmla="*/ 211743 h 327025"/>
              <a:gd name="connsiteX40" fmla="*/ 76129 w 271463"/>
              <a:gd name="connsiteY40" fmla="*/ 214313 h 327025"/>
              <a:gd name="connsiteX41" fmla="*/ 80242 w 271463"/>
              <a:gd name="connsiteY41" fmla="*/ 211743 h 327025"/>
              <a:gd name="connsiteX42" fmla="*/ 85726 w 271463"/>
              <a:gd name="connsiteY42" fmla="*/ 188610 h 327025"/>
              <a:gd name="connsiteX43" fmla="*/ 72015 w 271463"/>
              <a:gd name="connsiteY43" fmla="*/ 187325 h 327025"/>
              <a:gd name="connsiteX44" fmla="*/ 71948 w 271463"/>
              <a:gd name="connsiteY44" fmla="*/ 182562 h 327025"/>
              <a:gd name="connsiteX45" fmla="*/ 87597 w 271463"/>
              <a:gd name="connsiteY45" fmla="*/ 183914 h 327025"/>
              <a:gd name="connsiteX46" fmla="*/ 88901 w 271463"/>
              <a:gd name="connsiteY46" fmla="*/ 185267 h 327025"/>
              <a:gd name="connsiteX47" fmla="*/ 88901 w 271463"/>
              <a:gd name="connsiteY47" fmla="*/ 186619 h 327025"/>
              <a:gd name="connsiteX48" fmla="*/ 83685 w 271463"/>
              <a:gd name="connsiteY48" fmla="*/ 215018 h 327025"/>
              <a:gd name="connsiteX49" fmla="*/ 75861 w 271463"/>
              <a:gd name="connsiteY49" fmla="*/ 219075 h 327025"/>
              <a:gd name="connsiteX50" fmla="*/ 68036 w 271463"/>
              <a:gd name="connsiteY50" fmla="*/ 216370 h 327025"/>
              <a:gd name="connsiteX51" fmla="*/ 66732 w 271463"/>
              <a:gd name="connsiteY51" fmla="*/ 215018 h 327025"/>
              <a:gd name="connsiteX52" fmla="*/ 65428 w 271463"/>
              <a:gd name="connsiteY52" fmla="*/ 205552 h 327025"/>
              <a:gd name="connsiteX53" fmla="*/ 64124 w 271463"/>
              <a:gd name="connsiteY53" fmla="*/ 205552 h 327025"/>
              <a:gd name="connsiteX54" fmla="*/ 56300 w 271463"/>
              <a:gd name="connsiteY54" fmla="*/ 201495 h 327025"/>
              <a:gd name="connsiteX55" fmla="*/ 53692 w 271463"/>
              <a:gd name="connsiteY55" fmla="*/ 192028 h 327025"/>
              <a:gd name="connsiteX56" fmla="*/ 58908 w 271463"/>
              <a:gd name="connsiteY56" fmla="*/ 185267 h 327025"/>
              <a:gd name="connsiteX57" fmla="*/ 71948 w 271463"/>
              <a:gd name="connsiteY57" fmla="*/ 182562 h 327025"/>
              <a:gd name="connsiteX58" fmla="*/ 36777 w 271463"/>
              <a:gd name="connsiteY58" fmla="*/ 171450 h 327025"/>
              <a:gd name="connsiteX59" fmla="*/ 23548 w 271463"/>
              <a:gd name="connsiteY59" fmla="*/ 174096 h 327025"/>
              <a:gd name="connsiteX60" fmla="*/ 22225 w 271463"/>
              <a:gd name="connsiteY60" fmla="*/ 176742 h 327025"/>
              <a:gd name="connsiteX61" fmla="*/ 23548 w 271463"/>
              <a:gd name="connsiteY61" fmla="*/ 179388 h 327025"/>
              <a:gd name="connsiteX62" fmla="*/ 27517 w 271463"/>
              <a:gd name="connsiteY62" fmla="*/ 179388 h 327025"/>
              <a:gd name="connsiteX63" fmla="*/ 28839 w 271463"/>
              <a:gd name="connsiteY63" fmla="*/ 179388 h 327025"/>
              <a:gd name="connsiteX64" fmla="*/ 30162 w 271463"/>
              <a:gd name="connsiteY64" fmla="*/ 179388 h 327025"/>
              <a:gd name="connsiteX65" fmla="*/ 30162 w 271463"/>
              <a:gd name="connsiteY65" fmla="*/ 182033 h 327025"/>
              <a:gd name="connsiteX66" fmla="*/ 31485 w 271463"/>
              <a:gd name="connsiteY66" fmla="*/ 186002 h 327025"/>
              <a:gd name="connsiteX67" fmla="*/ 34131 w 271463"/>
              <a:gd name="connsiteY67" fmla="*/ 187325 h 327025"/>
              <a:gd name="connsiteX68" fmla="*/ 36777 w 271463"/>
              <a:gd name="connsiteY68" fmla="*/ 186002 h 327025"/>
              <a:gd name="connsiteX69" fmla="*/ 36777 w 271463"/>
              <a:gd name="connsiteY69" fmla="*/ 171450 h 327025"/>
              <a:gd name="connsiteX70" fmla="*/ 37307 w 271463"/>
              <a:gd name="connsiteY70" fmla="*/ 169862 h 327025"/>
              <a:gd name="connsiteX71" fmla="*/ 38630 w 271463"/>
              <a:gd name="connsiteY71" fmla="*/ 169862 h 327025"/>
              <a:gd name="connsiteX72" fmla="*/ 39953 w 271463"/>
              <a:gd name="connsiteY72" fmla="*/ 171169 h 327025"/>
              <a:gd name="connsiteX73" fmla="*/ 38630 w 271463"/>
              <a:gd name="connsiteY73" fmla="*/ 188165 h 327025"/>
              <a:gd name="connsiteX74" fmla="*/ 33338 w 271463"/>
              <a:gd name="connsiteY74" fmla="*/ 192087 h 327025"/>
              <a:gd name="connsiteX75" fmla="*/ 28046 w 271463"/>
              <a:gd name="connsiteY75" fmla="*/ 189472 h 327025"/>
              <a:gd name="connsiteX76" fmla="*/ 25401 w 271463"/>
              <a:gd name="connsiteY76" fmla="*/ 184243 h 327025"/>
              <a:gd name="connsiteX77" fmla="*/ 20109 w 271463"/>
              <a:gd name="connsiteY77" fmla="*/ 182936 h 327025"/>
              <a:gd name="connsiteX78" fmla="*/ 17463 w 271463"/>
              <a:gd name="connsiteY78" fmla="*/ 177706 h 327025"/>
              <a:gd name="connsiteX79" fmla="*/ 21432 w 271463"/>
              <a:gd name="connsiteY79" fmla="*/ 172477 h 327025"/>
              <a:gd name="connsiteX80" fmla="*/ 37307 w 271463"/>
              <a:gd name="connsiteY80" fmla="*/ 169862 h 327025"/>
              <a:gd name="connsiteX81" fmla="*/ 257897 w 271463"/>
              <a:gd name="connsiteY81" fmla="*/ 130175 h 327025"/>
              <a:gd name="connsiteX82" fmla="*/ 239713 w 271463"/>
              <a:gd name="connsiteY82" fmla="*/ 147224 h 327025"/>
              <a:gd name="connsiteX83" fmla="*/ 260495 w 271463"/>
              <a:gd name="connsiteY83" fmla="*/ 160338 h 327025"/>
              <a:gd name="connsiteX84" fmla="*/ 261794 w 271463"/>
              <a:gd name="connsiteY84" fmla="*/ 160338 h 327025"/>
              <a:gd name="connsiteX85" fmla="*/ 265690 w 271463"/>
              <a:gd name="connsiteY85" fmla="*/ 159027 h 327025"/>
              <a:gd name="connsiteX86" fmla="*/ 268288 w 271463"/>
              <a:gd name="connsiteY86" fmla="*/ 153781 h 327025"/>
              <a:gd name="connsiteX87" fmla="*/ 268288 w 271463"/>
              <a:gd name="connsiteY87" fmla="*/ 152470 h 327025"/>
              <a:gd name="connsiteX88" fmla="*/ 261794 w 271463"/>
              <a:gd name="connsiteY88" fmla="*/ 147224 h 327025"/>
              <a:gd name="connsiteX89" fmla="*/ 260495 w 271463"/>
              <a:gd name="connsiteY89" fmla="*/ 144601 h 327025"/>
              <a:gd name="connsiteX90" fmla="*/ 261794 w 271463"/>
              <a:gd name="connsiteY90" fmla="*/ 143289 h 327025"/>
              <a:gd name="connsiteX91" fmla="*/ 265690 w 271463"/>
              <a:gd name="connsiteY91" fmla="*/ 135421 h 327025"/>
              <a:gd name="connsiteX92" fmla="*/ 263093 w 271463"/>
              <a:gd name="connsiteY92" fmla="*/ 130175 h 327025"/>
              <a:gd name="connsiteX93" fmla="*/ 257897 w 271463"/>
              <a:gd name="connsiteY93" fmla="*/ 130175 h 327025"/>
              <a:gd name="connsiteX94" fmla="*/ 255815 w 271463"/>
              <a:gd name="connsiteY94" fmla="*/ 126735 h 327025"/>
              <a:gd name="connsiteX95" fmla="*/ 263639 w 271463"/>
              <a:gd name="connsiteY95" fmla="*/ 128058 h 327025"/>
              <a:gd name="connsiteX96" fmla="*/ 268855 w 271463"/>
              <a:gd name="connsiteY96" fmla="*/ 134673 h 327025"/>
              <a:gd name="connsiteX97" fmla="*/ 268855 w 271463"/>
              <a:gd name="connsiteY97" fmla="*/ 135996 h 327025"/>
              <a:gd name="connsiteX98" fmla="*/ 266247 w 271463"/>
              <a:gd name="connsiteY98" fmla="*/ 145256 h 327025"/>
              <a:gd name="connsiteX99" fmla="*/ 271463 w 271463"/>
              <a:gd name="connsiteY99" fmla="*/ 153194 h 327025"/>
              <a:gd name="connsiteX100" fmla="*/ 268855 w 271463"/>
              <a:gd name="connsiteY100" fmla="*/ 162454 h 327025"/>
              <a:gd name="connsiteX101" fmla="*/ 261031 w 271463"/>
              <a:gd name="connsiteY101" fmla="*/ 165100 h 327025"/>
              <a:gd name="connsiteX102" fmla="*/ 259727 w 271463"/>
              <a:gd name="connsiteY102" fmla="*/ 165100 h 327025"/>
              <a:gd name="connsiteX103" fmla="*/ 234950 w 271463"/>
              <a:gd name="connsiteY103" fmla="*/ 150548 h 327025"/>
              <a:gd name="connsiteX104" fmla="*/ 234950 w 271463"/>
              <a:gd name="connsiteY104" fmla="*/ 149225 h 327025"/>
              <a:gd name="connsiteX105" fmla="*/ 234950 w 271463"/>
              <a:gd name="connsiteY105" fmla="*/ 147902 h 327025"/>
              <a:gd name="connsiteX106" fmla="*/ 255815 w 271463"/>
              <a:gd name="connsiteY106" fmla="*/ 126735 h 327025"/>
              <a:gd name="connsiteX107" fmla="*/ 10968 w 271463"/>
              <a:gd name="connsiteY107" fmla="*/ 123825 h 327025"/>
              <a:gd name="connsiteX108" fmla="*/ 8370 w 271463"/>
              <a:gd name="connsiteY108" fmla="*/ 125137 h 327025"/>
              <a:gd name="connsiteX109" fmla="*/ 5773 w 271463"/>
              <a:gd name="connsiteY109" fmla="*/ 130382 h 327025"/>
              <a:gd name="connsiteX110" fmla="*/ 9669 w 271463"/>
              <a:gd name="connsiteY110" fmla="*/ 136939 h 327025"/>
              <a:gd name="connsiteX111" fmla="*/ 10968 w 271463"/>
              <a:gd name="connsiteY111" fmla="*/ 139562 h 327025"/>
              <a:gd name="connsiteX112" fmla="*/ 9669 w 271463"/>
              <a:gd name="connsiteY112" fmla="*/ 140874 h 327025"/>
              <a:gd name="connsiteX113" fmla="*/ 3175 w 271463"/>
              <a:gd name="connsiteY113" fmla="*/ 147431 h 327025"/>
              <a:gd name="connsiteX114" fmla="*/ 5773 w 271463"/>
              <a:gd name="connsiteY114" fmla="*/ 152677 h 327025"/>
              <a:gd name="connsiteX115" fmla="*/ 9669 w 271463"/>
              <a:gd name="connsiteY115" fmla="*/ 153988 h 327025"/>
              <a:gd name="connsiteX116" fmla="*/ 10968 w 271463"/>
              <a:gd name="connsiteY116" fmla="*/ 153988 h 327025"/>
              <a:gd name="connsiteX117" fmla="*/ 31750 w 271463"/>
              <a:gd name="connsiteY117" fmla="*/ 142185 h 327025"/>
              <a:gd name="connsiteX118" fmla="*/ 14865 w 271463"/>
              <a:gd name="connsiteY118" fmla="*/ 125137 h 327025"/>
              <a:gd name="connsiteX119" fmla="*/ 10968 w 271463"/>
              <a:gd name="connsiteY119" fmla="*/ 123825 h 327025"/>
              <a:gd name="connsiteX120" fmla="*/ 7824 w 271463"/>
              <a:gd name="connsiteY120" fmla="*/ 120376 h 327025"/>
              <a:gd name="connsiteX121" fmla="*/ 15648 w 271463"/>
              <a:gd name="connsiteY121" fmla="*/ 120376 h 327025"/>
              <a:gd name="connsiteX122" fmla="*/ 36513 w 271463"/>
              <a:gd name="connsiteY122" fmla="*/ 140083 h 327025"/>
              <a:gd name="connsiteX123" fmla="*/ 36513 w 271463"/>
              <a:gd name="connsiteY123" fmla="*/ 141397 h 327025"/>
              <a:gd name="connsiteX124" fmla="*/ 36513 w 271463"/>
              <a:gd name="connsiteY124" fmla="*/ 142710 h 327025"/>
              <a:gd name="connsiteX125" fmla="*/ 11736 w 271463"/>
              <a:gd name="connsiteY125" fmla="*/ 157162 h 327025"/>
              <a:gd name="connsiteX126" fmla="*/ 10432 w 271463"/>
              <a:gd name="connsiteY126" fmla="*/ 157162 h 327025"/>
              <a:gd name="connsiteX127" fmla="*/ 3912 w 271463"/>
              <a:gd name="connsiteY127" fmla="*/ 154535 h 327025"/>
              <a:gd name="connsiteX128" fmla="*/ 0 w 271463"/>
              <a:gd name="connsiteY128" fmla="*/ 146652 h 327025"/>
              <a:gd name="connsiteX129" fmla="*/ 1304 w 271463"/>
              <a:gd name="connsiteY129" fmla="*/ 146652 h 327025"/>
              <a:gd name="connsiteX130" fmla="*/ 5216 w 271463"/>
              <a:gd name="connsiteY130" fmla="*/ 137455 h 327025"/>
              <a:gd name="connsiteX131" fmla="*/ 2608 w 271463"/>
              <a:gd name="connsiteY131" fmla="*/ 129572 h 327025"/>
              <a:gd name="connsiteX132" fmla="*/ 2608 w 271463"/>
              <a:gd name="connsiteY132" fmla="*/ 128259 h 327025"/>
              <a:gd name="connsiteX133" fmla="*/ 7824 w 271463"/>
              <a:gd name="connsiteY133" fmla="*/ 120376 h 327025"/>
              <a:gd name="connsiteX134" fmla="*/ 200712 w 271463"/>
              <a:gd name="connsiteY134" fmla="*/ 118825 h 327025"/>
              <a:gd name="connsiteX135" fmla="*/ 171450 w 271463"/>
              <a:gd name="connsiteY135" fmla="*/ 149860 h 327025"/>
              <a:gd name="connsiteX136" fmla="*/ 207362 w 271463"/>
              <a:gd name="connsiteY136" fmla="*/ 171450 h 327025"/>
              <a:gd name="connsiteX137" fmla="*/ 208692 w 271463"/>
              <a:gd name="connsiteY137" fmla="*/ 171450 h 327025"/>
              <a:gd name="connsiteX138" fmla="*/ 218003 w 271463"/>
              <a:gd name="connsiteY138" fmla="*/ 168751 h 327025"/>
              <a:gd name="connsiteX139" fmla="*/ 220663 w 271463"/>
              <a:gd name="connsiteY139" fmla="*/ 159306 h 327025"/>
              <a:gd name="connsiteX140" fmla="*/ 220663 w 271463"/>
              <a:gd name="connsiteY140" fmla="*/ 157956 h 327025"/>
              <a:gd name="connsiteX141" fmla="*/ 208692 w 271463"/>
              <a:gd name="connsiteY141" fmla="*/ 147161 h 327025"/>
              <a:gd name="connsiteX142" fmla="*/ 207362 w 271463"/>
              <a:gd name="connsiteY142" fmla="*/ 144463 h 327025"/>
              <a:gd name="connsiteX143" fmla="*/ 208692 w 271463"/>
              <a:gd name="connsiteY143" fmla="*/ 141764 h 327025"/>
              <a:gd name="connsiteX144" fmla="*/ 215343 w 271463"/>
              <a:gd name="connsiteY144" fmla="*/ 128270 h 327025"/>
              <a:gd name="connsiteX145" fmla="*/ 210022 w 271463"/>
              <a:gd name="connsiteY145" fmla="*/ 118825 h 327025"/>
              <a:gd name="connsiteX146" fmla="*/ 200712 w 271463"/>
              <a:gd name="connsiteY146" fmla="*/ 118825 h 327025"/>
              <a:gd name="connsiteX147" fmla="*/ 197885 w 271463"/>
              <a:gd name="connsiteY147" fmla="*/ 115358 h 327025"/>
              <a:gd name="connsiteX148" fmla="*/ 212311 w 271463"/>
              <a:gd name="connsiteY148" fmla="*/ 115358 h 327025"/>
              <a:gd name="connsiteX149" fmla="*/ 220179 w 271463"/>
              <a:gd name="connsiteY149" fmla="*/ 127264 h 327025"/>
              <a:gd name="connsiteX150" fmla="*/ 220179 w 271463"/>
              <a:gd name="connsiteY150" fmla="*/ 128587 h 327025"/>
              <a:gd name="connsiteX151" fmla="*/ 214934 w 271463"/>
              <a:gd name="connsiteY151" fmla="*/ 143139 h 327025"/>
              <a:gd name="connsiteX152" fmla="*/ 224114 w 271463"/>
              <a:gd name="connsiteY152" fmla="*/ 156368 h 327025"/>
              <a:gd name="connsiteX153" fmla="*/ 224114 w 271463"/>
              <a:gd name="connsiteY153" fmla="*/ 157691 h 327025"/>
              <a:gd name="connsiteX154" fmla="*/ 220179 w 271463"/>
              <a:gd name="connsiteY154" fmla="*/ 170920 h 327025"/>
              <a:gd name="connsiteX155" fmla="*/ 208377 w 271463"/>
              <a:gd name="connsiteY155" fmla="*/ 176212 h 327025"/>
              <a:gd name="connsiteX156" fmla="*/ 207065 w 271463"/>
              <a:gd name="connsiteY156" fmla="*/ 176212 h 327025"/>
              <a:gd name="connsiteX157" fmla="*/ 166412 w 271463"/>
              <a:gd name="connsiteY157" fmla="*/ 152400 h 327025"/>
              <a:gd name="connsiteX158" fmla="*/ 165100 w 271463"/>
              <a:gd name="connsiteY158" fmla="*/ 151077 h 327025"/>
              <a:gd name="connsiteX159" fmla="*/ 166412 w 271463"/>
              <a:gd name="connsiteY159" fmla="*/ 149754 h 327025"/>
              <a:gd name="connsiteX160" fmla="*/ 197885 w 271463"/>
              <a:gd name="connsiteY160" fmla="*/ 115358 h 327025"/>
              <a:gd name="connsiteX161" fmla="*/ 65431 w 271463"/>
              <a:gd name="connsiteY161" fmla="*/ 112712 h 327025"/>
              <a:gd name="connsiteX162" fmla="*/ 61441 w 271463"/>
              <a:gd name="connsiteY162" fmla="*/ 114022 h 327025"/>
              <a:gd name="connsiteX163" fmla="*/ 56120 w 271463"/>
              <a:gd name="connsiteY163" fmla="*/ 121880 h 327025"/>
              <a:gd name="connsiteX164" fmla="*/ 56120 w 271463"/>
              <a:gd name="connsiteY164" fmla="*/ 123190 h 327025"/>
              <a:gd name="connsiteX165" fmla="*/ 62771 w 271463"/>
              <a:gd name="connsiteY165" fmla="*/ 136287 h 327025"/>
              <a:gd name="connsiteX166" fmla="*/ 64101 w 271463"/>
              <a:gd name="connsiteY166" fmla="*/ 138906 h 327025"/>
              <a:gd name="connsiteX167" fmla="*/ 62771 w 271463"/>
              <a:gd name="connsiteY167" fmla="*/ 141526 h 327025"/>
              <a:gd name="connsiteX168" fmla="*/ 50800 w 271463"/>
              <a:gd name="connsiteY168" fmla="*/ 152003 h 327025"/>
              <a:gd name="connsiteX169" fmla="*/ 53460 w 271463"/>
              <a:gd name="connsiteY169" fmla="*/ 162481 h 327025"/>
              <a:gd name="connsiteX170" fmla="*/ 62771 w 271463"/>
              <a:gd name="connsiteY170" fmla="*/ 165100 h 327025"/>
              <a:gd name="connsiteX171" fmla="*/ 64101 w 271463"/>
              <a:gd name="connsiteY171" fmla="*/ 165100 h 327025"/>
              <a:gd name="connsiteX172" fmla="*/ 100013 w 271463"/>
              <a:gd name="connsiteY172" fmla="*/ 144145 h 327025"/>
              <a:gd name="connsiteX173" fmla="*/ 72081 w 271463"/>
              <a:gd name="connsiteY173" fmla="*/ 114022 h 327025"/>
              <a:gd name="connsiteX174" fmla="*/ 65431 w 271463"/>
              <a:gd name="connsiteY174" fmla="*/ 112712 h 327025"/>
              <a:gd name="connsiteX175" fmla="*/ 73578 w 271463"/>
              <a:gd name="connsiteY175" fmla="*/ 109273 h 327025"/>
              <a:gd name="connsiteX176" fmla="*/ 105051 w 271463"/>
              <a:gd name="connsiteY176" fmla="*/ 144992 h 327025"/>
              <a:gd name="connsiteX177" fmla="*/ 106363 w 271463"/>
              <a:gd name="connsiteY177" fmla="*/ 146315 h 327025"/>
              <a:gd name="connsiteX178" fmla="*/ 105051 w 271463"/>
              <a:gd name="connsiteY178" fmla="*/ 147638 h 327025"/>
              <a:gd name="connsiteX179" fmla="*/ 64398 w 271463"/>
              <a:gd name="connsiteY179" fmla="*/ 171450 h 327025"/>
              <a:gd name="connsiteX180" fmla="*/ 63086 w 271463"/>
              <a:gd name="connsiteY180" fmla="*/ 171450 h 327025"/>
              <a:gd name="connsiteX181" fmla="*/ 51284 w 271463"/>
              <a:gd name="connsiteY181" fmla="*/ 166158 h 327025"/>
              <a:gd name="connsiteX182" fmla="*/ 47349 w 271463"/>
              <a:gd name="connsiteY182" fmla="*/ 152929 h 327025"/>
              <a:gd name="connsiteX183" fmla="*/ 47349 w 271463"/>
              <a:gd name="connsiteY183" fmla="*/ 151606 h 327025"/>
              <a:gd name="connsiteX184" fmla="*/ 56529 w 271463"/>
              <a:gd name="connsiteY184" fmla="*/ 138377 h 327025"/>
              <a:gd name="connsiteX185" fmla="*/ 51284 w 271463"/>
              <a:gd name="connsiteY185" fmla="*/ 122502 h 327025"/>
              <a:gd name="connsiteX186" fmla="*/ 51284 w 271463"/>
              <a:gd name="connsiteY186" fmla="*/ 121179 h 327025"/>
              <a:gd name="connsiteX187" fmla="*/ 59152 w 271463"/>
              <a:gd name="connsiteY187" fmla="*/ 110596 h 327025"/>
              <a:gd name="connsiteX188" fmla="*/ 73578 w 271463"/>
              <a:gd name="connsiteY188" fmla="*/ 109273 h 327025"/>
              <a:gd name="connsiteX189" fmla="*/ 118406 w 271463"/>
              <a:gd name="connsiteY189" fmla="*/ 87312 h 327025"/>
              <a:gd name="connsiteX190" fmla="*/ 151251 w 271463"/>
              <a:gd name="connsiteY190" fmla="*/ 320476 h 327025"/>
              <a:gd name="connsiteX191" fmla="*/ 167017 w 271463"/>
              <a:gd name="connsiteY191" fmla="*/ 327025 h 327025"/>
              <a:gd name="connsiteX192" fmla="*/ 111837 w 271463"/>
              <a:gd name="connsiteY192" fmla="*/ 325715 h 327025"/>
              <a:gd name="connsiteX193" fmla="*/ 139427 w 271463"/>
              <a:gd name="connsiteY193" fmla="*/ 299517 h 327025"/>
              <a:gd name="connsiteX194" fmla="*/ 149937 w 271463"/>
              <a:gd name="connsiteY194" fmla="*/ 253670 h 327025"/>
              <a:gd name="connsiteX195" fmla="*/ 135486 w 271463"/>
              <a:gd name="connsiteY195" fmla="*/ 227472 h 327025"/>
              <a:gd name="connsiteX196" fmla="*/ 100013 w 271463"/>
              <a:gd name="connsiteY196" fmla="*/ 171146 h 327025"/>
              <a:gd name="connsiteX197" fmla="*/ 152565 w 271463"/>
              <a:gd name="connsiteY197" fmla="*/ 219613 h 327025"/>
              <a:gd name="connsiteX198" fmla="*/ 118406 w 271463"/>
              <a:gd name="connsiteY198" fmla="*/ 87312 h 327025"/>
              <a:gd name="connsiteX199" fmla="*/ 237596 w 271463"/>
              <a:gd name="connsiteY199" fmla="*/ 80674 h 327025"/>
              <a:gd name="connsiteX200" fmla="*/ 233741 w 271463"/>
              <a:gd name="connsiteY200" fmla="*/ 83272 h 327025"/>
              <a:gd name="connsiteX201" fmla="*/ 228600 w 271463"/>
              <a:gd name="connsiteY201" fmla="*/ 106651 h 327025"/>
              <a:gd name="connsiteX202" fmla="*/ 241452 w 271463"/>
              <a:gd name="connsiteY202" fmla="*/ 107950 h 327025"/>
              <a:gd name="connsiteX203" fmla="*/ 251733 w 271463"/>
              <a:gd name="connsiteY203" fmla="*/ 105352 h 327025"/>
              <a:gd name="connsiteX204" fmla="*/ 255588 w 271463"/>
              <a:gd name="connsiteY204" fmla="*/ 101456 h 327025"/>
              <a:gd name="connsiteX205" fmla="*/ 254303 w 271463"/>
              <a:gd name="connsiteY205" fmla="*/ 96260 h 327025"/>
              <a:gd name="connsiteX206" fmla="*/ 245307 w 271463"/>
              <a:gd name="connsiteY206" fmla="*/ 93663 h 327025"/>
              <a:gd name="connsiteX207" fmla="*/ 244022 w 271463"/>
              <a:gd name="connsiteY207" fmla="*/ 93663 h 327025"/>
              <a:gd name="connsiteX208" fmla="*/ 244022 w 271463"/>
              <a:gd name="connsiteY208" fmla="*/ 91065 h 327025"/>
              <a:gd name="connsiteX209" fmla="*/ 242737 w 271463"/>
              <a:gd name="connsiteY209" fmla="*/ 83272 h 327025"/>
              <a:gd name="connsiteX210" fmla="*/ 242737 w 271463"/>
              <a:gd name="connsiteY210" fmla="*/ 81973 h 327025"/>
              <a:gd name="connsiteX211" fmla="*/ 237596 w 271463"/>
              <a:gd name="connsiteY211" fmla="*/ 80674 h 327025"/>
              <a:gd name="connsiteX212" fmla="*/ 238360 w 271463"/>
              <a:gd name="connsiteY212" fmla="*/ 76200 h 327025"/>
              <a:gd name="connsiteX213" fmla="*/ 246121 w 271463"/>
              <a:gd name="connsiteY213" fmla="*/ 78787 h 327025"/>
              <a:gd name="connsiteX214" fmla="*/ 247415 w 271463"/>
              <a:gd name="connsiteY214" fmla="*/ 80081 h 327025"/>
              <a:gd name="connsiteX215" fmla="*/ 248708 w 271463"/>
              <a:gd name="connsiteY215" fmla="*/ 89135 h 327025"/>
              <a:gd name="connsiteX216" fmla="*/ 257763 w 271463"/>
              <a:gd name="connsiteY216" fmla="*/ 93016 h 327025"/>
              <a:gd name="connsiteX217" fmla="*/ 257763 w 271463"/>
              <a:gd name="connsiteY217" fmla="*/ 94309 h 327025"/>
              <a:gd name="connsiteX218" fmla="*/ 260350 w 271463"/>
              <a:gd name="connsiteY218" fmla="*/ 102070 h 327025"/>
              <a:gd name="connsiteX219" fmla="*/ 255176 w 271463"/>
              <a:gd name="connsiteY219" fmla="*/ 108538 h 327025"/>
              <a:gd name="connsiteX220" fmla="*/ 242241 w 271463"/>
              <a:gd name="connsiteY220" fmla="*/ 111125 h 327025"/>
              <a:gd name="connsiteX221" fmla="*/ 226719 w 271463"/>
              <a:gd name="connsiteY221" fmla="*/ 109832 h 327025"/>
              <a:gd name="connsiteX222" fmla="*/ 225425 w 271463"/>
              <a:gd name="connsiteY222" fmla="*/ 108538 h 327025"/>
              <a:gd name="connsiteX223" fmla="*/ 225425 w 271463"/>
              <a:gd name="connsiteY223" fmla="*/ 107245 h 327025"/>
              <a:gd name="connsiteX224" fmla="*/ 230599 w 271463"/>
              <a:gd name="connsiteY224" fmla="*/ 80081 h 327025"/>
              <a:gd name="connsiteX225" fmla="*/ 238360 w 271463"/>
              <a:gd name="connsiteY225" fmla="*/ 76200 h 327025"/>
              <a:gd name="connsiteX226" fmla="*/ 33338 w 271463"/>
              <a:gd name="connsiteY226" fmla="*/ 73025 h 327025"/>
              <a:gd name="connsiteX227" fmla="*/ 27895 w 271463"/>
              <a:gd name="connsiteY227" fmla="*/ 75747 h 327025"/>
              <a:gd name="connsiteX228" fmla="*/ 27895 w 271463"/>
              <a:gd name="connsiteY228" fmla="*/ 77107 h 327025"/>
              <a:gd name="connsiteX229" fmla="*/ 27895 w 271463"/>
              <a:gd name="connsiteY229" fmla="*/ 85272 h 327025"/>
              <a:gd name="connsiteX230" fmla="*/ 27895 w 271463"/>
              <a:gd name="connsiteY230" fmla="*/ 87993 h 327025"/>
              <a:gd name="connsiteX231" fmla="*/ 25174 w 271463"/>
              <a:gd name="connsiteY231" fmla="*/ 87993 h 327025"/>
              <a:gd name="connsiteX232" fmla="*/ 22452 w 271463"/>
              <a:gd name="connsiteY232" fmla="*/ 87993 h 327025"/>
              <a:gd name="connsiteX233" fmla="*/ 15649 w 271463"/>
              <a:gd name="connsiteY233" fmla="*/ 90714 h 327025"/>
              <a:gd name="connsiteX234" fmla="*/ 14288 w 271463"/>
              <a:gd name="connsiteY234" fmla="*/ 96157 h 327025"/>
              <a:gd name="connsiteX235" fmla="*/ 18370 w 271463"/>
              <a:gd name="connsiteY235" fmla="*/ 100239 h 327025"/>
              <a:gd name="connsiteX236" fmla="*/ 29256 w 271463"/>
              <a:gd name="connsiteY236" fmla="*/ 101600 h 327025"/>
              <a:gd name="connsiteX237" fmla="*/ 42863 w 271463"/>
              <a:gd name="connsiteY237" fmla="*/ 101600 h 327025"/>
              <a:gd name="connsiteX238" fmla="*/ 37420 w 271463"/>
              <a:gd name="connsiteY238" fmla="*/ 77107 h 327025"/>
              <a:gd name="connsiteX239" fmla="*/ 33338 w 271463"/>
              <a:gd name="connsiteY239" fmla="*/ 73025 h 327025"/>
              <a:gd name="connsiteX240" fmla="*/ 169141 w 271463"/>
              <a:gd name="connsiteY240" fmla="*/ 72736 h 327025"/>
              <a:gd name="connsiteX241" fmla="*/ 163946 w 271463"/>
              <a:gd name="connsiteY241" fmla="*/ 75334 h 327025"/>
              <a:gd name="connsiteX242" fmla="*/ 158750 w 271463"/>
              <a:gd name="connsiteY242" fmla="*/ 98713 h 327025"/>
              <a:gd name="connsiteX243" fmla="*/ 173038 w 271463"/>
              <a:gd name="connsiteY243" fmla="*/ 100012 h 327025"/>
              <a:gd name="connsiteX244" fmla="*/ 183429 w 271463"/>
              <a:gd name="connsiteY244" fmla="*/ 98713 h 327025"/>
              <a:gd name="connsiteX245" fmla="*/ 186026 w 271463"/>
              <a:gd name="connsiteY245" fmla="*/ 94817 h 327025"/>
              <a:gd name="connsiteX246" fmla="*/ 184727 w 271463"/>
              <a:gd name="connsiteY246" fmla="*/ 89621 h 327025"/>
              <a:gd name="connsiteX247" fmla="*/ 184727 w 271463"/>
              <a:gd name="connsiteY247" fmla="*/ 88322 h 327025"/>
              <a:gd name="connsiteX248" fmla="*/ 176934 w 271463"/>
              <a:gd name="connsiteY248" fmla="*/ 87023 h 327025"/>
              <a:gd name="connsiteX249" fmla="*/ 174336 w 271463"/>
              <a:gd name="connsiteY249" fmla="*/ 85725 h 327025"/>
              <a:gd name="connsiteX250" fmla="*/ 174336 w 271463"/>
              <a:gd name="connsiteY250" fmla="*/ 84426 h 327025"/>
              <a:gd name="connsiteX251" fmla="*/ 174336 w 271463"/>
              <a:gd name="connsiteY251" fmla="*/ 75334 h 327025"/>
              <a:gd name="connsiteX252" fmla="*/ 173038 w 271463"/>
              <a:gd name="connsiteY252" fmla="*/ 75334 h 327025"/>
              <a:gd name="connsiteX253" fmla="*/ 169141 w 271463"/>
              <a:gd name="connsiteY253" fmla="*/ 72736 h 327025"/>
              <a:gd name="connsiteX254" fmla="*/ 33103 w 271463"/>
              <a:gd name="connsiteY254" fmla="*/ 69850 h 327025"/>
              <a:gd name="connsiteX255" fmla="*/ 40864 w 271463"/>
              <a:gd name="connsiteY255" fmla="*/ 75024 h 327025"/>
              <a:gd name="connsiteX256" fmla="*/ 46038 w 271463"/>
              <a:gd name="connsiteY256" fmla="*/ 102188 h 327025"/>
              <a:gd name="connsiteX257" fmla="*/ 46038 w 271463"/>
              <a:gd name="connsiteY257" fmla="*/ 103482 h 327025"/>
              <a:gd name="connsiteX258" fmla="*/ 44744 w 271463"/>
              <a:gd name="connsiteY258" fmla="*/ 103482 h 327025"/>
              <a:gd name="connsiteX259" fmla="*/ 29222 w 271463"/>
              <a:gd name="connsiteY259" fmla="*/ 104775 h 327025"/>
              <a:gd name="connsiteX260" fmla="*/ 16287 w 271463"/>
              <a:gd name="connsiteY260" fmla="*/ 103482 h 327025"/>
              <a:gd name="connsiteX261" fmla="*/ 11113 w 271463"/>
              <a:gd name="connsiteY261" fmla="*/ 97014 h 327025"/>
              <a:gd name="connsiteX262" fmla="*/ 13700 w 271463"/>
              <a:gd name="connsiteY262" fmla="*/ 87959 h 327025"/>
              <a:gd name="connsiteX263" fmla="*/ 22755 w 271463"/>
              <a:gd name="connsiteY263" fmla="*/ 84079 h 327025"/>
              <a:gd name="connsiteX264" fmla="*/ 24048 w 271463"/>
              <a:gd name="connsiteY264" fmla="*/ 75024 h 327025"/>
              <a:gd name="connsiteX265" fmla="*/ 25342 w 271463"/>
              <a:gd name="connsiteY265" fmla="*/ 73731 h 327025"/>
              <a:gd name="connsiteX266" fmla="*/ 33103 w 271463"/>
              <a:gd name="connsiteY266" fmla="*/ 69850 h 327025"/>
              <a:gd name="connsiteX267" fmla="*/ 169920 w 271463"/>
              <a:gd name="connsiteY267" fmla="*/ 68262 h 327025"/>
              <a:gd name="connsiteX268" fmla="*/ 176440 w 271463"/>
              <a:gd name="connsiteY268" fmla="*/ 72143 h 327025"/>
              <a:gd name="connsiteX269" fmla="*/ 177744 w 271463"/>
              <a:gd name="connsiteY269" fmla="*/ 72143 h 327025"/>
              <a:gd name="connsiteX270" fmla="*/ 180352 w 271463"/>
              <a:gd name="connsiteY270" fmla="*/ 81197 h 327025"/>
              <a:gd name="connsiteX271" fmla="*/ 188176 w 271463"/>
              <a:gd name="connsiteY271" fmla="*/ 85078 h 327025"/>
              <a:gd name="connsiteX272" fmla="*/ 189480 w 271463"/>
              <a:gd name="connsiteY272" fmla="*/ 86371 h 327025"/>
              <a:gd name="connsiteX273" fmla="*/ 190784 w 271463"/>
              <a:gd name="connsiteY273" fmla="*/ 94132 h 327025"/>
              <a:gd name="connsiteX274" fmla="*/ 185568 w 271463"/>
              <a:gd name="connsiteY274" fmla="*/ 100600 h 327025"/>
              <a:gd name="connsiteX275" fmla="*/ 172528 w 271463"/>
              <a:gd name="connsiteY275" fmla="*/ 103187 h 327025"/>
              <a:gd name="connsiteX276" fmla="*/ 156879 w 271463"/>
              <a:gd name="connsiteY276" fmla="*/ 101894 h 327025"/>
              <a:gd name="connsiteX277" fmla="*/ 155575 w 271463"/>
              <a:gd name="connsiteY277" fmla="*/ 101894 h 327025"/>
              <a:gd name="connsiteX278" fmla="*/ 155575 w 271463"/>
              <a:gd name="connsiteY278" fmla="*/ 100600 h 327025"/>
              <a:gd name="connsiteX279" fmla="*/ 162095 w 271463"/>
              <a:gd name="connsiteY279" fmla="*/ 72143 h 327025"/>
              <a:gd name="connsiteX280" fmla="*/ 169920 w 271463"/>
              <a:gd name="connsiteY280" fmla="*/ 68262 h 327025"/>
              <a:gd name="connsiteX281" fmla="*/ 102322 w 271463"/>
              <a:gd name="connsiteY281" fmla="*/ 66675 h 327025"/>
              <a:gd name="connsiteX282" fmla="*/ 98425 w 271463"/>
              <a:gd name="connsiteY282" fmla="*/ 69397 h 327025"/>
              <a:gd name="connsiteX283" fmla="*/ 97127 w 271463"/>
              <a:gd name="connsiteY283" fmla="*/ 69397 h 327025"/>
              <a:gd name="connsiteX284" fmla="*/ 97127 w 271463"/>
              <a:gd name="connsiteY284" fmla="*/ 77561 h 327025"/>
              <a:gd name="connsiteX285" fmla="*/ 97127 w 271463"/>
              <a:gd name="connsiteY285" fmla="*/ 80282 h 327025"/>
              <a:gd name="connsiteX286" fmla="*/ 94529 w 271463"/>
              <a:gd name="connsiteY286" fmla="*/ 81643 h 327025"/>
              <a:gd name="connsiteX287" fmla="*/ 91931 w 271463"/>
              <a:gd name="connsiteY287" fmla="*/ 80282 h 327025"/>
              <a:gd name="connsiteX288" fmla="*/ 86736 w 271463"/>
              <a:gd name="connsiteY288" fmla="*/ 83004 h 327025"/>
              <a:gd name="connsiteX289" fmla="*/ 85437 w 271463"/>
              <a:gd name="connsiteY289" fmla="*/ 88447 h 327025"/>
              <a:gd name="connsiteX290" fmla="*/ 88034 w 271463"/>
              <a:gd name="connsiteY290" fmla="*/ 93889 h 327025"/>
              <a:gd name="connsiteX291" fmla="*/ 99724 w 271463"/>
              <a:gd name="connsiteY291" fmla="*/ 95250 h 327025"/>
              <a:gd name="connsiteX292" fmla="*/ 112713 w 271463"/>
              <a:gd name="connsiteY292" fmla="*/ 93889 h 327025"/>
              <a:gd name="connsiteX293" fmla="*/ 107517 w 271463"/>
              <a:gd name="connsiteY293" fmla="*/ 69397 h 327025"/>
              <a:gd name="connsiteX294" fmla="*/ 102322 w 271463"/>
              <a:gd name="connsiteY294" fmla="*/ 66675 h 327025"/>
              <a:gd name="connsiteX295" fmla="*/ 101543 w 271463"/>
              <a:gd name="connsiteY295" fmla="*/ 63500 h 327025"/>
              <a:gd name="connsiteX296" fmla="*/ 102848 w 271463"/>
              <a:gd name="connsiteY296" fmla="*/ 63500 h 327025"/>
              <a:gd name="connsiteX297" fmla="*/ 109368 w 271463"/>
              <a:gd name="connsiteY297" fmla="*/ 67381 h 327025"/>
              <a:gd name="connsiteX298" fmla="*/ 115888 w 271463"/>
              <a:gd name="connsiteY298" fmla="*/ 94545 h 327025"/>
              <a:gd name="connsiteX299" fmla="*/ 115888 w 271463"/>
              <a:gd name="connsiteY299" fmla="*/ 95838 h 327025"/>
              <a:gd name="connsiteX300" fmla="*/ 114584 w 271463"/>
              <a:gd name="connsiteY300" fmla="*/ 97132 h 327025"/>
              <a:gd name="connsiteX301" fmla="*/ 98935 w 271463"/>
              <a:gd name="connsiteY301" fmla="*/ 98425 h 327025"/>
              <a:gd name="connsiteX302" fmla="*/ 85895 w 271463"/>
              <a:gd name="connsiteY302" fmla="*/ 95838 h 327025"/>
              <a:gd name="connsiteX303" fmla="*/ 80679 w 271463"/>
              <a:gd name="connsiteY303" fmla="*/ 89370 h 327025"/>
              <a:gd name="connsiteX304" fmla="*/ 81983 w 271463"/>
              <a:gd name="connsiteY304" fmla="*/ 81609 h 327025"/>
              <a:gd name="connsiteX305" fmla="*/ 83287 w 271463"/>
              <a:gd name="connsiteY305" fmla="*/ 80316 h 327025"/>
              <a:gd name="connsiteX306" fmla="*/ 91111 w 271463"/>
              <a:gd name="connsiteY306" fmla="*/ 76435 h 327025"/>
              <a:gd name="connsiteX307" fmla="*/ 93719 w 271463"/>
              <a:gd name="connsiteY307" fmla="*/ 67381 h 327025"/>
              <a:gd name="connsiteX308" fmla="*/ 95023 w 271463"/>
              <a:gd name="connsiteY308" fmla="*/ 67381 h 327025"/>
              <a:gd name="connsiteX309" fmla="*/ 101543 w 271463"/>
              <a:gd name="connsiteY309" fmla="*/ 63500 h 327025"/>
              <a:gd name="connsiteX310" fmla="*/ 135573 w 271463"/>
              <a:gd name="connsiteY310" fmla="*/ 55562 h 327025"/>
              <a:gd name="connsiteX311" fmla="*/ 131763 w 271463"/>
              <a:gd name="connsiteY311" fmla="*/ 56783 h 327025"/>
              <a:gd name="connsiteX312" fmla="*/ 131763 w 271463"/>
              <a:gd name="connsiteY312" fmla="*/ 60447 h 327025"/>
              <a:gd name="connsiteX313" fmla="*/ 140653 w 271463"/>
              <a:gd name="connsiteY313" fmla="*/ 71437 h 327025"/>
              <a:gd name="connsiteX314" fmla="*/ 150813 w 271463"/>
              <a:gd name="connsiteY314" fmla="*/ 60447 h 327025"/>
              <a:gd name="connsiteX315" fmla="*/ 149543 w 271463"/>
              <a:gd name="connsiteY315" fmla="*/ 56783 h 327025"/>
              <a:gd name="connsiteX316" fmla="*/ 147003 w 271463"/>
              <a:gd name="connsiteY316" fmla="*/ 55562 h 327025"/>
              <a:gd name="connsiteX317" fmla="*/ 143193 w 271463"/>
              <a:gd name="connsiteY317" fmla="*/ 59226 h 327025"/>
              <a:gd name="connsiteX318" fmla="*/ 140653 w 271463"/>
              <a:gd name="connsiteY318" fmla="*/ 60447 h 327025"/>
              <a:gd name="connsiteX319" fmla="*/ 139383 w 271463"/>
              <a:gd name="connsiteY319" fmla="*/ 59226 h 327025"/>
              <a:gd name="connsiteX320" fmla="*/ 135573 w 271463"/>
              <a:gd name="connsiteY320" fmla="*/ 55562 h 327025"/>
              <a:gd name="connsiteX321" fmla="*/ 135164 w 271463"/>
              <a:gd name="connsiteY321" fmla="*/ 52137 h 327025"/>
              <a:gd name="connsiteX322" fmla="*/ 140607 w 271463"/>
              <a:gd name="connsiteY322" fmla="*/ 54811 h 327025"/>
              <a:gd name="connsiteX323" fmla="*/ 147411 w 271463"/>
              <a:gd name="connsiteY323" fmla="*/ 52137 h 327025"/>
              <a:gd name="connsiteX324" fmla="*/ 152854 w 271463"/>
              <a:gd name="connsiteY324" fmla="*/ 54811 h 327025"/>
              <a:gd name="connsiteX325" fmla="*/ 154214 w 271463"/>
              <a:gd name="connsiteY325" fmla="*/ 60158 h 327025"/>
              <a:gd name="connsiteX326" fmla="*/ 141968 w 271463"/>
              <a:gd name="connsiteY326" fmla="*/ 76200 h 327025"/>
              <a:gd name="connsiteX327" fmla="*/ 140607 w 271463"/>
              <a:gd name="connsiteY327" fmla="*/ 76200 h 327025"/>
              <a:gd name="connsiteX328" fmla="*/ 128361 w 271463"/>
              <a:gd name="connsiteY328" fmla="*/ 60158 h 327025"/>
              <a:gd name="connsiteX329" fmla="*/ 128361 w 271463"/>
              <a:gd name="connsiteY329" fmla="*/ 54811 h 327025"/>
              <a:gd name="connsiteX330" fmla="*/ 135164 w 271463"/>
              <a:gd name="connsiteY330" fmla="*/ 52137 h 327025"/>
              <a:gd name="connsiteX331" fmla="*/ 211138 w 271463"/>
              <a:gd name="connsiteY331" fmla="*/ 49212 h 327025"/>
              <a:gd name="connsiteX332" fmla="*/ 205695 w 271463"/>
              <a:gd name="connsiteY332" fmla="*/ 51782 h 327025"/>
              <a:gd name="connsiteX333" fmla="*/ 201613 w 271463"/>
              <a:gd name="connsiteY333" fmla="*/ 76200 h 327025"/>
              <a:gd name="connsiteX334" fmla="*/ 213860 w 271463"/>
              <a:gd name="connsiteY334" fmla="*/ 76200 h 327025"/>
              <a:gd name="connsiteX335" fmla="*/ 226106 w 271463"/>
              <a:gd name="connsiteY335" fmla="*/ 74915 h 327025"/>
              <a:gd name="connsiteX336" fmla="*/ 230188 w 271463"/>
              <a:gd name="connsiteY336" fmla="*/ 69774 h 327025"/>
              <a:gd name="connsiteX337" fmla="*/ 228827 w 271463"/>
              <a:gd name="connsiteY337" fmla="*/ 64634 h 327025"/>
              <a:gd name="connsiteX338" fmla="*/ 219302 w 271463"/>
              <a:gd name="connsiteY338" fmla="*/ 63349 h 327025"/>
              <a:gd name="connsiteX339" fmla="*/ 216581 w 271463"/>
              <a:gd name="connsiteY339" fmla="*/ 62064 h 327025"/>
              <a:gd name="connsiteX340" fmla="*/ 216581 w 271463"/>
              <a:gd name="connsiteY340" fmla="*/ 60778 h 327025"/>
              <a:gd name="connsiteX341" fmla="*/ 216581 w 271463"/>
              <a:gd name="connsiteY341" fmla="*/ 51782 h 327025"/>
              <a:gd name="connsiteX342" fmla="*/ 211138 w 271463"/>
              <a:gd name="connsiteY342" fmla="*/ 49212 h 327025"/>
              <a:gd name="connsiteX343" fmla="*/ 211373 w 271463"/>
              <a:gd name="connsiteY343" fmla="*/ 44450 h 327025"/>
              <a:gd name="connsiteX344" fmla="*/ 219134 w 271463"/>
              <a:gd name="connsiteY344" fmla="*/ 48331 h 327025"/>
              <a:gd name="connsiteX345" fmla="*/ 221721 w 271463"/>
              <a:gd name="connsiteY345" fmla="*/ 57385 h 327025"/>
              <a:gd name="connsiteX346" fmla="*/ 230776 w 271463"/>
              <a:gd name="connsiteY346" fmla="*/ 61266 h 327025"/>
              <a:gd name="connsiteX347" fmla="*/ 230776 w 271463"/>
              <a:gd name="connsiteY347" fmla="*/ 62559 h 327025"/>
              <a:gd name="connsiteX348" fmla="*/ 233363 w 271463"/>
              <a:gd name="connsiteY348" fmla="*/ 70320 h 327025"/>
              <a:gd name="connsiteX349" fmla="*/ 228189 w 271463"/>
              <a:gd name="connsiteY349" fmla="*/ 76788 h 327025"/>
              <a:gd name="connsiteX350" fmla="*/ 213960 w 271463"/>
              <a:gd name="connsiteY350" fmla="*/ 79375 h 327025"/>
              <a:gd name="connsiteX351" fmla="*/ 199732 w 271463"/>
              <a:gd name="connsiteY351" fmla="*/ 78082 h 327025"/>
              <a:gd name="connsiteX352" fmla="*/ 198438 w 271463"/>
              <a:gd name="connsiteY352" fmla="*/ 78082 h 327025"/>
              <a:gd name="connsiteX353" fmla="*/ 198438 w 271463"/>
              <a:gd name="connsiteY353" fmla="*/ 76788 h 327025"/>
              <a:gd name="connsiteX354" fmla="*/ 203612 w 271463"/>
              <a:gd name="connsiteY354" fmla="*/ 49624 h 327025"/>
              <a:gd name="connsiteX355" fmla="*/ 211373 w 271463"/>
              <a:gd name="connsiteY355" fmla="*/ 44450 h 327025"/>
              <a:gd name="connsiteX356" fmla="*/ 60325 w 271463"/>
              <a:gd name="connsiteY356" fmla="*/ 42862 h 327025"/>
              <a:gd name="connsiteX357" fmla="*/ 54882 w 271463"/>
              <a:gd name="connsiteY357" fmla="*/ 45584 h 327025"/>
              <a:gd name="connsiteX358" fmla="*/ 54882 w 271463"/>
              <a:gd name="connsiteY358" fmla="*/ 53748 h 327025"/>
              <a:gd name="connsiteX359" fmla="*/ 54882 w 271463"/>
              <a:gd name="connsiteY359" fmla="*/ 56469 h 327025"/>
              <a:gd name="connsiteX360" fmla="*/ 52161 w 271463"/>
              <a:gd name="connsiteY360" fmla="*/ 56469 h 327025"/>
              <a:gd name="connsiteX361" fmla="*/ 49439 w 271463"/>
              <a:gd name="connsiteY361" fmla="*/ 56469 h 327025"/>
              <a:gd name="connsiteX362" fmla="*/ 43996 w 271463"/>
              <a:gd name="connsiteY362" fmla="*/ 59191 h 327025"/>
              <a:gd name="connsiteX363" fmla="*/ 42636 w 271463"/>
              <a:gd name="connsiteY363" fmla="*/ 59191 h 327025"/>
              <a:gd name="connsiteX364" fmla="*/ 41275 w 271463"/>
              <a:gd name="connsiteY364" fmla="*/ 64634 h 327025"/>
              <a:gd name="connsiteX365" fmla="*/ 45357 w 271463"/>
              <a:gd name="connsiteY365" fmla="*/ 68716 h 327025"/>
              <a:gd name="connsiteX366" fmla="*/ 57603 w 271463"/>
              <a:gd name="connsiteY366" fmla="*/ 71437 h 327025"/>
              <a:gd name="connsiteX367" fmla="*/ 69850 w 271463"/>
              <a:gd name="connsiteY367" fmla="*/ 70076 h 327025"/>
              <a:gd name="connsiteX368" fmla="*/ 65768 w 271463"/>
              <a:gd name="connsiteY368" fmla="*/ 45584 h 327025"/>
              <a:gd name="connsiteX369" fmla="*/ 60325 w 271463"/>
              <a:gd name="connsiteY369" fmla="*/ 42862 h 327025"/>
              <a:gd name="connsiteX370" fmla="*/ 61383 w 271463"/>
              <a:gd name="connsiteY370" fmla="*/ 39687 h 327025"/>
              <a:gd name="connsiteX371" fmla="*/ 67851 w 271463"/>
              <a:gd name="connsiteY371" fmla="*/ 43568 h 327025"/>
              <a:gd name="connsiteX372" fmla="*/ 73025 w 271463"/>
              <a:gd name="connsiteY372" fmla="*/ 72025 h 327025"/>
              <a:gd name="connsiteX373" fmla="*/ 73025 w 271463"/>
              <a:gd name="connsiteY373" fmla="*/ 73319 h 327025"/>
              <a:gd name="connsiteX374" fmla="*/ 71731 w 271463"/>
              <a:gd name="connsiteY374" fmla="*/ 73319 h 327025"/>
              <a:gd name="connsiteX375" fmla="*/ 57503 w 271463"/>
              <a:gd name="connsiteY375" fmla="*/ 74612 h 327025"/>
              <a:gd name="connsiteX376" fmla="*/ 43274 w 271463"/>
              <a:gd name="connsiteY376" fmla="*/ 72025 h 327025"/>
              <a:gd name="connsiteX377" fmla="*/ 38100 w 271463"/>
              <a:gd name="connsiteY377" fmla="*/ 65557 h 327025"/>
              <a:gd name="connsiteX378" fmla="*/ 40687 w 271463"/>
              <a:gd name="connsiteY378" fmla="*/ 56503 h 327025"/>
              <a:gd name="connsiteX379" fmla="*/ 49742 w 271463"/>
              <a:gd name="connsiteY379" fmla="*/ 52622 h 327025"/>
              <a:gd name="connsiteX380" fmla="*/ 52329 w 271463"/>
              <a:gd name="connsiteY380" fmla="*/ 43568 h 327025"/>
              <a:gd name="connsiteX381" fmla="*/ 52329 w 271463"/>
              <a:gd name="connsiteY381" fmla="*/ 42274 h 327025"/>
              <a:gd name="connsiteX382" fmla="*/ 61383 w 271463"/>
              <a:gd name="connsiteY382" fmla="*/ 39687 h 327025"/>
              <a:gd name="connsiteX383" fmla="*/ 184415 w 271463"/>
              <a:gd name="connsiteY383" fmla="*/ 25155 h 327025"/>
              <a:gd name="connsiteX384" fmla="*/ 181769 w 271463"/>
              <a:gd name="connsiteY384" fmla="*/ 26499 h 327025"/>
              <a:gd name="connsiteX385" fmla="*/ 177800 w 271463"/>
              <a:gd name="connsiteY385" fmla="*/ 39932 h 327025"/>
              <a:gd name="connsiteX386" fmla="*/ 185738 w 271463"/>
              <a:gd name="connsiteY386" fmla="*/ 41275 h 327025"/>
              <a:gd name="connsiteX387" fmla="*/ 192352 w 271463"/>
              <a:gd name="connsiteY387" fmla="*/ 39932 h 327025"/>
              <a:gd name="connsiteX388" fmla="*/ 193675 w 271463"/>
              <a:gd name="connsiteY388" fmla="*/ 37245 h 327025"/>
              <a:gd name="connsiteX389" fmla="*/ 193675 w 271463"/>
              <a:gd name="connsiteY389" fmla="*/ 34559 h 327025"/>
              <a:gd name="connsiteX390" fmla="*/ 188383 w 271463"/>
              <a:gd name="connsiteY390" fmla="*/ 33215 h 327025"/>
              <a:gd name="connsiteX391" fmla="*/ 188383 w 271463"/>
              <a:gd name="connsiteY391" fmla="*/ 34559 h 327025"/>
              <a:gd name="connsiteX392" fmla="*/ 187061 w 271463"/>
              <a:gd name="connsiteY392" fmla="*/ 33215 h 327025"/>
              <a:gd name="connsiteX393" fmla="*/ 187061 w 271463"/>
              <a:gd name="connsiteY393" fmla="*/ 30529 h 327025"/>
              <a:gd name="connsiteX394" fmla="*/ 187061 w 271463"/>
              <a:gd name="connsiteY394" fmla="*/ 26499 h 327025"/>
              <a:gd name="connsiteX395" fmla="*/ 184415 w 271463"/>
              <a:gd name="connsiteY395" fmla="*/ 25155 h 327025"/>
              <a:gd name="connsiteX396" fmla="*/ 182469 w 271463"/>
              <a:gd name="connsiteY396" fmla="*/ 20637 h 327025"/>
              <a:gd name="connsiteX397" fmla="*/ 187699 w 271463"/>
              <a:gd name="connsiteY397" fmla="*/ 23252 h 327025"/>
              <a:gd name="connsiteX398" fmla="*/ 189006 w 271463"/>
              <a:gd name="connsiteY398" fmla="*/ 23252 h 327025"/>
              <a:gd name="connsiteX399" fmla="*/ 190313 w 271463"/>
              <a:gd name="connsiteY399" fmla="*/ 29789 h 327025"/>
              <a:gd name="connsiteX400" fmla="*/ 195543 w 271463"/>
              <a:gd name="connsiteY400" fmla="*/ 31096 h 327025"/>
              <a:gd name="connsiteX401" fmla="*/ 195543 w 271463"/>
              <a:gd name="connsiteY401" fmla="*/ 32403 h 327025"/>
              <a:gd name="connsiteX402" fmla="*/ 196850 w 271463"/>
              <a:gd name="connsiteY402" fmla="*/ 37633 h 327025"/>
              <a:gd name="connsiteX403" fmla="*/ 192928 w 271463"/>
              <a:gd name="connsiteY403" fmla="*/ 41555 h 327025"/>
              <a:gd name="connsiteX404" fmla="*/ 185084 w 271463"/>
              <a:gd name="connsiteY404" fmla="*/ 42862 h 327025"/>
              <a:gd name="connsiteX405" fmla="*/ 175932 w 271463"/>
              <a:gd name="connsiteY405" fmla="*/ 42862 h 327025"/>
              <a:gd name="connsiteX406" fmla="*/ 174625 w 271463"/>
              <a:gd name="connsiteY406" fmla="*/ 41555 h 327025"/>
              <a:gd name="connsiteX407" fmla="*/ 174625 w 271463"/>
              <a:gd name="connsiteY407" fmla="*/ 40247 h 327025"/>
              <a:gd name="connsiteX408" fmla="*/ 178547 w 271463"/>
              <a:gd name="connsiteY408" fmla="*/ 23252 h 327025"/>
              <a:gd name="connsiteX409" fmla="*/ 182469 w 271463"/>
              <a:gd name="connsiteY409" fmla="*/ 20637 h 327025"/>
              <a:gd name="connsiteX410" fmla="*/ 88371 w 271463"/>
              <a:gd name="connsiteY410" fmla="*/ 19050 h 327025"/>
              <a:gd name="connsiteX411" fmla="*/ 85725 w 271463"/>
              <a:gd name="connsiteY411" fmla="*/ 20349 h 327025"/>
              <a:gd name="connsiteX412" fmla="*/ 84402 w 271463"/>
              <a:gd name="connsiteY412" fmla="*/ 24246 h 327025"/>
              <a:gd name="connsiteX413" fmla="*/ 84402 w 271463"/>
              <a:gd name="connsiteY413" fmla="*/ 26844 h 327025"/>
              <a:gd name="connsiteX414" fmla="*/ 83080 w 271463"/>
              <a:gd name="connsiteY414" fmla="*/ 26844 h 327025"/>
              <a:gd name="connsiteX415" fmla="*/ 81757 w 271463"/>
              <a:gd name="connsiteY415" fmla="*/ 26844 h 327025"/>
              <a:gd name="connsiteX416" fmla="*/ 79111 w 271463"/>
              <a:gd name="connsiteY416" fmla="*/ 28142 h 327025"/>
              <a:gd name="connsiteX417" fmla="*/ 77788 w 271463"/>
              <a:gd name="connsiteY417" fmla="*/ 30740 h 327025"/>
              <a:gd name="connsiteX418" fmla="*/ 79111 w 271463"/>
              <a:gd name="connsiteY418" fmla="*/ 33338 h 327025"/>
              <a:gd name="connsiteX419" fmla="*/ 85725 w 271463"/>
              <a:gd name="connsiteY419" fmla="*/ 33338 h 327025"/>
              <a:gd name="connsiteX420" fmla="*/ 93663 w 271463"/>
              <a:gd name="connsiteY420" fmla="*/ 33338 h 327025"/>
              <a:gd name="connsiteX421" fmla="*/ 89694 w 271463"/>
              <a:gd name="connsiteY421" fmla="*/ 20349 h 327025"/>
              <a:gd name="connsiteX422" fmla="*/ 88371 w 271463"/>
              <a:gd name="connsiteY422" fmla="*/ 19050 h 327025"/>
              <a:gd name="connsiteX423" fmla="*/ 87686 w 271463"/>
              <a:gd name="connsiteY423" fmla="*/ 15875 h 327025"/>
              <a:gd name="connsiteX424" fmla="*/ 92916 w 271463"/>
              <a:gd name="connsiteY424" fmla="*/ 18490 h 327025"/>
              <a:gd name="connsiteX425" fmla="*/ 96838 w 271463"/>
              <a:gd name="connsiteY425" fmla="*/ 35485 h 327025"/>
              <a:gd name="connsiteX426" fmla="*/ 96838 w 271463"/>
              <a:gd name="connsiteY426" fmla="*/ 36793 h 327025"/>
              <a:gd name="connsiteX427" fmla="*/ 95531 w 271463"/>
              <a:gd name="connsiteY427" fmla="*/ 36793 h 327025"/>
              <a:gd name="connsiteX428" fmla="*/ 86379 w 271463"/>
              <a:gd name="connsiteY428" fmla="*/ 38100 h 327025"/>
              <a:gd name="connsiteX429" fmla="*/ 78535 w 271463"/>
              <a:gd name="connsiteY429" fmla="*/ 36793 h 327025"/>
              <a:gd name="connsiteX430" fmla="*/ 74613 w 271463"/>
              <a:gd name="connsiteY430" fmla="*/ 32871 h 327025"/>
              <a:gd name="connsiteX431" fmla="*/ 75920 w 271463"/>
              <a:gd name="connsiteY431" fmla="*/ 27641 h 327025"/>
              <a:gd name="connsiteX432" fmla="*/ 77228 w 271463"/>
              <a:gd name="connsiteY432" fmla="*/ 26334 h 327025"/>
              <a:gd name="connsiteX433" fmla="*/ 81150 w 271463"/>
              <a:gd name="connsiteY433" fmla="*/ 23719 h 327025"/>
              <a:gd name="connsiteX434" fmla="*/ 83764 w 271463"/>
              <a:gd name="connsiteY434" fmla="*/ 18490 h 327025"/>
              <a:gd name="connsiteX435" fmla="*/ 87686 w 271463"/>
              <a:gd name="connsiteY435" fmla="*/ 15875 h 327025"/>
              <a:gd name="connsiteX436" fmla="*/ 124917 w 271463"/>
              <a:gd name="connsiteY436" fmla="*/ 4445 h 327025"/>
              <a:gd name="connsiteX437" fmla="*/ 117178 w 271463"/>
              <a:gd name="connsiteY437" fmla="*/ 8255 h 327025"/>
              <a:gd name="connsiteX438" fmla="*/ 115888 w 271463"/>
              <a:gd name="connsiteY438" fmla="*/ 15875 h 327025"/>
              <a:gd name="connsiteX439" fmla="*/ 136526 w 271463"/>
              <a:gd name="connsiteY439" fmla="*/ 41275 h 327025"/>
              <a:gd name="connsiteX440" fmla="*/ 157163 w 271463"/>
              <a:gd name="connsiteY440" fmla="*/ 15875 h 327025"/>
              <a:gd name="connsiteX441" fmla="*/ 155873 w 271463"/>
              <a:gd name="connsiteY441" fmla="*/ 8255 h 327025"/>
              <a:gd name="connsiteX442" fmla="*/ 149424 w 271463"/>
              <a:gd name="connsiteY442" fmla="*/ 4445 h 327025"/>
              <a:gd name="connsiteX443" fmla="*/ 148134 w 271463"/>
              <a:gd name="connsiteY443" fmla="*/ 4445 h 327025"/>
              <a:gd name="connsiteX444" fmla="*/ 139105 w 271463"/>
              <a:gd name="connsiteY444" fmla="*/ 12065 h 327025"/>
              <a:gd name="connsiteX445" fmla="*/ 136526 w 271463"/>
              <a:gd name="connsiteY445" fmla="*/ 13335 h 327025"/>
              <a:gd name="connsiteX446" fmla="*/ 133946 w 271463"/>
              <a:gd name="connsiteY446" fmla="*/ 12065 h 327025"/>
              <a:gd name="connsiteX447" fmla="*/ 124917 w 271463"/>
              <a:gd name="connsiteY447" fmla="*/ 4445 h 327025"/>
              <a:gd name="connsiteX448" fmla="*/ 122635 w 271463"/>
              <a:gd name="connsiteY448" fmla="*/ 0 h 327025"/>
              <a:gd name="connsiteX449" fmla="*/ 123945 w 271463"/>
              <a:gd name="connsiteY449" fmla="*/ 0 h 327025"/>
              <a:gd name="connsiteX450" fmla="*/ 135732 w 271463"/>
              <a:gd name="connsiteY450" fmla="*/ 6615 h 327025"/>
              <a:gd name="connsiteX451" fmla="*/ 147519 w 271463"/>
              <a:gd name="connsiteY451" fmla="*/ 0 h 327025"/>
              <a:gd name="connsiteX452" fmla="*/ 148829 w 271463"/>
              <a:gd name="connsiteY452" fmla="*/ 0 h 327025"/>
              <a:gd name="connsiteX453" fmla="*/ 159307 w 271463"/>
              <a:gd name="connsiteY453" fmla="*/ 5292 h 327025"/>
              <a:gd name="connsiteX454" fmla="*/ 160616 w 271463"/>
              <a:gd name="connsiteY454" fmla="*/ 15875 h 327025"/>
              <a:gd name="connsiteX455" fmla="*/ 137042 w 271463"/>
              <a:gd name="connsiteY455" fmla="*/ 47625 h 327025"/>
              <a:gd name="connsiteX456" fmla="*/ 135732 w 271463"/>
              <a:gd name="connsiteY456" fmla="*/ 47625 h 327025"/>
              <a:gd name="connsiteX457" fmla="*/ 134422 w 271463"/>
              <a:gd name="connsiteY457" fmla="*/ 47625 h 327025"/>
              <a:gd name="connsiteX458" fmla="*/ 110848 w 271463"/>
              <a:gd name="connsiteY458" fmla="*/ 17198 h 327025"/>
              <a:gd name="connsiteX459" fmla="*/ 112157 w 271463"/>
              <a:gd name="connsiteY459" fmla="*/ 5292 h 327025"/>
              <a:gd name="connsiteX460" fmla="*/ 122635 w 271463"/>
              <a:gd name="connsiteY460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</a:cxnLst>
            <a:rect l="l" t="t" r="r" b="b"/>
            <a:pathLst>
              <a:path w="271463" h="327025">
                <a:moveTo>
                  <a:pt x="185738" y="193675"/>
                </a:moveTo>
                <a:cubicBezTo>
                  <a:pt x="185738" y="203956"/>
                  <a:pt x="187109" y="214237"/>
                  <a:pt x="191222" y="218093"/>
                </a:cubicBezTo>
                <a:cubicBezTo>
                  <a:pt x="192593" y="219378"/>
                  <a:pt x="193964" y="220663"/>
                  <a:pt x="196706" y="220663"/>
                </a:cubicBezTo>
                <a:cubicBezTo>
                  <a:pt x="198078" y="220663"/>
                  <a:pt x="199449" y="219378"/>
                  <a:pt x="200820" y="218093"/>
                </a:cubicBezTo>
                <a:cubicBezTo>
                  <a:pt x="200820" y="218093"/>
                  <a:pt x="202191" y="218093"/>
                  <a:pt x="202191" y="218093"/>
                </a:cubicBezTo>
                <a:cubicBezTo>
                  <a:pt x="203562" y="215523"/>
                  <a:pt x="204933" y="211667"/>
                  <a:pt x="202191" y="209097"/>
                </a:cubicBezTo>
                <a:cubicBezTo>
                  <a:pt x="200820" y="209097"/>
                  <a:pt x="200820" y="207812"/>
                  <a:pt x="202191" y="206527"/>
                </a:cubicBezTo>
                <a:cubicBezTo>
                  <a:pt x="202191" y="206527"/>
                  <a:pt x="203562" y="206527"/>
                  <a:pt x="203562" y="206527"/>
                </a:cubicBezTo>
                <a:cubicBezTo>
                  <a:pt x="203562" y="206527"/>
                  <a:pt x="203562" y="206527"/>
                  <a:pt x="204933" y="206527"/>
                </a:cubicBezTo>
                <a:cubicBezTo>
                  <a:pt x="207675" y="207812"/>
                  <a:pt x="211788" y="206527"/>
                  <a:pt x="213159" y="203956"/>
                </a:cubicBezTo>
                <a:cubicBezTo>
                  <a:pt x="214530" y="202671"/>
                  <a:pt x="215901" y="200101"/>
                  <a:pt x="214530" y="198816"/>
                </a:cubicBezTo>
                <a:cubicBezTo>
                  <a:pt x="214530" y="197531"/>
                  <a:pt x="213159" y="196245"/>
                  <a:pt x="210417" y="194960"/>
                </a:cubicBezTo>
                <a:cubicBezTo>
                  <a:pt x="209046" y="193675"/>
                  <a:pt x="206304" y="193675"/>
                  <a:pt x="200820" y="193675"/>
                </a:cubicBezTo>
                <a:cubicBezTo>
                  <a:pt x="193964" y="193675"/>
                  <a:pt x="188480" y="193675"/>
                  <a:pt x="185738" y="193675"/>
                </a:cubicBezTo>
                <a:close/>
                <a:moveTo>
                  <a:pt x="200820" y="188912"/>
                </a:moveTo>
                <a:cubicBezTo>
                  <a:pt x="206036" y="188912"/>
                  <a:pt x="209948" y="188912"/>
                  <a:pt x="212556" y="190264"/>
                </a:cubicBezTo>
                <a:cubicBezTo>
                  <a:pt x="215164" y="192969"/>
                  <a:pt x="217772" y="194321"/>
                  <a:pt x="217772" y="197026"/>
                </a:cubicBezTo>
                <a:cubicBezTo>
                  <a:pt x="219076" y="199731"/>
                  <a:pt x="217772" y="202435"/>
                  <a:pt x="216468" y="206492"/>
                </a:cubicBezTo>
                <a:cubicBezTo>
                  <a:pt x="215164" y="206492"/>
                  <a:pt x="215164" y="206492"/>
                  <a:pt x="215164" y="206492"/>
                </a:cubicBezTo>
                <a:cubicBezTo>
                  <a:pt x="213860" y="209197"/>
                  <a:pt x="209948" y="210549"/>
                  <a:pt x="207340" y="210549"/>
                </a:cubicBezTo>
                <a:cubicBezTo>
                  <a:pt x="207340" y="214606"/>
                  <a:pt x="206036" y="218663"/>
                  <a:pt x="204732" y="220016"/>
                </a:cubicBezTo>
                <a:cubicBezTo>
                  <a:pt x="204732" y="220016"/>
                  <a:pt x="204732" y="220016"/>
                  <a:pt x="203428" y="221368"/>
                </a:cubicBezTo>
                <a:cubicBezTo>
                  <a:pt x="200820" y="224073"/>
                  <a:pt x="199516" y="225425"/>
                  <a:pt x="196908" y="225425"/>
                </a:cubicBezTo>
                <a:cubicBezTo>
                  <a:pt x="196908" y="225425"/>
                  <a:pt x="196908" y="225425"/>
                  <a:pt x="195603" y="225425"/>
                </a:cubicBezTo>
                <a:cubicBezTo>
                  <a:pt x="192995" y="225425"/>
                  <a:pt x="190387" y="224073"/>
                  <a:pt x="189083" y="220016"/>
                </a:cubicBezTo>
                <a:cubicBezTo>
                  <a:pt x="182563" y="213254"/>
                  <a:pt x="182563" y="191617"/>
                  <a:pt x="182563" y="191617"/>
                </a:cubicBezTo>
                <a:cubicBezTo>
                  <a:pt x="182563" y="191617"/>
                  <a:pt x="182563" y="190264"/>
                  <a:pt x="182563" y="190264"/>
                </a:cubicBezTo>
                <a:cubicBezTo>
                  <a:pt x="182563" y="190264"/>
                  <a:pt x="183867" y="190264"/>
                  <a:pt x="183867" y="190264"/>
                </a:cubicBezTo>
                <a:cubicBezTo>
                  <a:pt x="183867" y="190264"/>
                  <a:pt x="191691" y="188912"/>
                  <a:pt x="200820" y="188912"/>
                </a:cubicBezTo>
                <a:close/>
                <a:moveTo>
                  <a:pt x="72015" y="187325"/>
                </a:moveTo>
                <a:cubicBezTo>
                  <a:pt x="65160" y="187325"/>
                  <a:pt x="62418" y="188610"/>
                  <a:pt x="61047" y="189895"/>
                </a:cubicBezTo>
                <a:cubicBezTo>
                  <a:pt x="58305" y="191181"/>
                  <a:pt x="56934" y="192466"/>
                  <a:pt x="56934" y="193751"/>
                </a:cubicBezTo>
                <a:cubicBezTo>
                  <a:pt x="55563" y="195036"/>
                  <a:pt x="56934" y="196321"/>
                  <a:pt x="58305" y="198891"/>
                </a:cubicBezTo>
                <a:cubicBezTo>
                  <a:pt x="59676" y="200177"/>
                  <a:pt x="62418" y="201462"/>
                  <a:pt x="63789" y="201462"/>
                </a:cubicBezTo>
                <a:cubicBezTo>
                  <a:pt x="65160" y="201462"/>
                  <a:pt x="66531" y="201462"/>
                  <a:pt x="66531" y="201462"/>
                </a:cubicBezTo>
                <a:cubicBezTo>
                  <a:pt x="66531" y="201462"/>
                  <a:pt x="66531" y="201462"/>
                  <a:pt x="67902" y="201462"/>
                </a:cubicBezTo>
                <a:cubicBezTo>
                  <a:pt x="67902" y="201462"/>
                  <a:pt x="67902" y="201462"/>
                  <a:pt x="67902" y="200177"/>
                </a:cubicBezTo>
                <a:cubicBezTo>
                  <a:pt x="69273" y="200177"/>
                  <a:pt x="69273" y="201462"/>
                  <a:pt x="69273" y="201462"/>
                </a:cubicBezTo>
                <a:cubicBezTo>
                  <a:pt x="70644" y="202747"/>
                  <a:pt x="70644" y="202747"/>
                  <a:pt x="69273" y="204032"/>
                </a:cubicBezTo>
                <a:cubicBezTo>
                  <a:pt x="67902" y="206602"/>
                  <a:pt x="69273" y="210458"/>
                  <a:pt x="70644" y="211743"/>
                </a:cubicBezTo>
                <a:cubicBezTo>
                  <a:pt x="72015" y="214313"/>
                  <a:pt x="73386" y="214313"/>
                  <a:pt x="76129" y="214313"/>
                </a:cubicBezTo>
                <a:cubicBezTo>
                  <a:pt x="77500" y="214313"/>
                  <a:pt x="78871" y="214313"/>
                  <a:pt x="80242" y="211743"/>
                </a:cubicBezTo>
                <a:cubicBezTo>
                  <a:pt x="84355" y="207887"/>
                  <a:pt x="85726" y="197606"/>
                  <a:pt x="85726" y="188610"/>
                </a:cubicBezTo>
                <a:cubicBezTo>
                  <a:pt x="82984" y="188610"/>
                  <a:pt x="77500" y="187325"/>
                  <a:pt x="72015" y="187325"/>
                </a:cubicBezTo>
                <a:close/>
                <a:moveTo>
                  <a:pt x="71948" y="182562"/>
                </a:moveTo>
                <a:cubicBezTo>
                  <a:pt x="79773" y="182562"/>
                  <a:pt x="87597" y="183914"/>
                  <a:pt x="87597" y="183914"/>
                </a:cubicBezTo>
                <a:cubicBezTo>
                  <a:pt x="87597" y="183914"/>
                  <a:pt x="87597" y="183914"/>
                  <a:pt x="88901" y="185267"/>
                </a:cubicBezTo>
                <a:cubicBezTo>
                  <a:pt x="88901" y="185267"/>
                  <a:pt x="88901" y="185267"/>
                  <a:pt x="88901" y="186619"/>
                </a:cubicBezTo>
                <a:cubicBezTo>
                  <a:pt x="88901" y="186619"/>
                  <a:pt x="88901" y="208256"/>
                  <a:pt x="83685" y="215018"/>
                </a:cubicBezTo>
                <a:cubicBezTo>
                  <a:pt x="81077" y="217723"/>
                  <a:pt x="78469" y="219075"/>
                  <a:pt x="75861" y="219075"/>
                </a:cubicBezTo>
                <a:cubicBezTo>
                  <a:pt x="73252" y="219075"/>
                  <a:pt x="70644" y="219075"/>
                  <a:pt x="68036" y="216370"/>
                </a:cubicBezTo>
                <a:cubicBezTo>
                  <a:pt x="68036" y="216370"/>
                  <a:pt x="68036" y="215018"/>
                  <a:pt x="66732" y="215018"/>
                </a:cubicBezTo>
                <a:cubicBezTo>
                  <a:pt x="65428" y="213666"/>
                  <a:pt x="64124" y="209609"/>
                  <a:pt x="65428" y="205552"/>
                </a:cubicBezTo>
                <a:cubicBezTo>
                  <a:pt x="65428" y="205552"/>
                  <a:pt x="65428" y="205552"/>
                  <a:pt x="64124" y="205552"/>
                </a:cubicBezTo>
                <a:cubicBezTo>
                  <a:pt x="61516" y="205552"/>
                  <a:pt x="57604" y="204199"/>
                  <a:pt x="56300" y="201495"/>
                </a:cubicBezTo>
                <a:cubicBezTo>
                  <a:pt x="53692" y="197438"/>
                  <a:pt x="52388" y="194733"/>
                  <a:pt x="53692" y="192028"/>
                </a:cubicBezTo>
                <a:cubicBezTo>
                  <a:pt x="53692" y="189324"/>
                  <a:pt x="56300" y="187971"/>
                  <a:pt x="58908" y="185267"/>
                </a:cubicBezTo>
                <a:cubicBezTo>
                  <a:pt x="61516" y="183914"/>
                  <a:pt x="65428" y="182562"/>
                  <a:pt x="71948" y="182562"/>
                </a:cubicBezTo>
                <a:close/>
                <a:moveTo>
                  <a:pt x="36777" y="171450"/>
                </a:moveTo>
                <a:cubicBezTo>
                  <a:pt x="31485" y="171450"/>
                  <a:pt x="26194" y="172773"/>
                  <a:pt x="23548" y="174096"/>
                </a:cubicBezTo>
                <a:cubicBezTo>
                  <a:pt x="23548" y="175419"/>
                  <a:pt x="22225" y="175419"/>
                  <a:pt x="22225" y="176742"/>
                </a:cubicBezTo>
                <a:cubicBezTo>
                  <a:pt x="22225" y="178065"/>
                  <a:pt x="22225" y="178065"/>
                  <a:pt x="23548" y="179388"/>
                </a:cubicBezTo>
                <a:cubicBezTo>
                  <a:pt x="24871" y="180711"/>
                  <a:pt x="26194" y="180711"/>
                  <a:pt x="27517" y="179388"/>
                </a:cubicBezTo>
                <a:cubicBezTo>
                  <a:pt x="27517" y="179388"/>
                  <a:pt x="27517" y="179388"/>
                  <a:pt x="28839" y="179388"/>
                </a:cubicBezTo>
                <a:cubicBezTo>
                  <a:pt x="28839" y="179388"/>
                  <a:pt x="28839" y="179388"/>
                  <a:pt x="30162" y="179388"/>
                </a:cubicBezTo>
                <a:cubicBezTo>
                  <a:pt x="30162" y="180711"/>
                  <a:pt x="30162" y="182033"/>
                  <a:pt x="30162" y="182033"/>
                </a:cubicBezTo>
                <a:cubicBezTo>
                  <a:pt x="28839" y="183356"/>
                  <a:pt x="30162" y="186002"/>
                  <a:pt x="31485" y="186002"/>
                </a:cubicBezTo>
                <a:cubicBezTo>
                  <a:pt x="32808" y="187325"/>
                  <a:pt x="32808" y="187325"/>
                  <a:pt x="34131" y="187325"/>
                </a:cubicBezTo>
                <a:cubicBezTo>
                  <a:pt x="35454" y="187325"/>
                  <a:pt x="35454" y="186002"/>
                  <a:pt x="36777" y="186002"/>
                </a:cubicBezTo>
                <a:cubicBezTo>
                  <a:pt x="36777" y="183356"/>
                  <a:pt x="38100" y="178065"/>
                  <a:pt x="36777" y="171450"/>
                </a:cubicBezTo>
                <a:close/>
                <a:moveTo>
                  <a:pt x="37307" y="169862"/>
                </a:moveTo>
                <a:cubicBezTo>
                  <a:pt x="37307" y="169862"/>
                  <a:pt x="37307" y="169862"/>
                  <a:pt x="38630" y="169862"/>
                </a:cubicBezTo>
                <a:cubicBezTo>
                  <a:pt x="38630" y="169862"/>
                  <a:pt x="39953" y="171169"/>
                  <a:pt x="39953" y="171169"/>
                </a:cubicBezTo>
                <a:cubicBezTo>
                  <a:pt x="39953" y="173784"/>
                  <a:pt x="41276" y="184243"/>
                  <a:pt x="38630" y="188165"/>
                </a:cubicBezTo>
                <a:cubicBezTo>
                  <a:pt x="37307" y="189472"/>
                  <a:pt x="35984" y="190780"/>
                  <a:pt x="33338" y="192087"/>
                </a:cubicBezTo>
                <a:cubicBezTo>
                  <a:pt x="32015" y="192087"/>
                  <a:pt x="30692" y="190780"/>
                  <a:pt x="28046" y="189472"/>
                </a:cubicBezTo>
                <a:cubicBezTo>
                  <a:pt x="26723" y="188165"/>
                  <a:pt x="25401" y="186858"/>
                  <a:pt x="25401" y="184243"/>
                </a:cubicBezTo>
                <a:cubicBezTo>
                  <a:pt x="24078" y="184243"/>
                  <a:pt x="21432" y="184243"/>
                  <a:pt x="20109" y="182936"/>
                </a:cubicBezTo>
                <a:cubicBezTo>
                  <a:pt x="18786" y="180321"/>
                  <a:pt x="17463" y="179014"/>
                  <a:pt x="17463" y="177706"/>
                </a:cubicBezTo>
                <a:cubicBezTo>
                  <a:pt x="17463" y="176399"/>
                  <a:pt x="18786" y="173784"/>
                  <a:pt x="21432" y="172477"/>
                </a:cubicBezTo>
                <a:cubicBezTo>
                  <a:pt x="24078" y="169862"/>
                  <a:pt x="33338" y="169862"/>
                  <a:pt x="37307" y="169862"/>
                </a:cubicBezTo>
                <a:close/>
                <a:moveTo>
                  <a:pt x="257897" y="130175"/>
                </a:moveTo>
                <a:cubicBezTo>
                  <a:pt x="252702" y="131487"/>
                  <a:pt x="244909" y="140667"/>
                  <a:pt x="239713" y="147224"/>
                </a:cubicBezTo>
                <a:cubicBezTo>
                  <a:pt x="247506" y="153781"/>
                  <a:pt x="256598" y="160338"/>
                  <a:pt x="260495" y="160338"/>
                </a:cubicBezTo>
                <a:cubicBezTo>
                  <a:pt x="260495" y="160338"/>
                  <a:pt x="260495" y="160338"/>
                  <a:pt x="261794" y="160338"/>
                </a:cubicBezTo>
                <a:cubicBezTo>
                  <a:pt x="263093" y="160338"/>
                  <a:pt x="265690" y="159027"/>
                  <a:pt x="265690" y="159027"/>
                </a:cubicBezTo>
                <a:cubicBezTo>
                  <a:pt x="266989" y="157715"/>
                  <a:pt x="268288" y="155092"/>
                  <a:pt x="268288" y="153781"/>
                </a:cubicBezTo>
                <a:cubicBezTo>
                  <a:pt x="268288" y="153781"/>
                  <a:pt x="268288" y="153781"/>
                  <a:pt x="268288" y="152470"/>
                </a:cubicBezTo>
                <a:cubicBezTo>
                  <a:pt x="266989" y="149847"/>
                  <a:pt x="265690" y="147224"/>
                  <a:pt x="261794" y="147224"/>
                </a:cubicBezTo>
                <a:cubicBezTo>
                  <a:pt x="260495" y="147224"/>
                  <a:pt x="260495" y="145912"/>
                  <a:pt x="260495" y="144601"/>
                </a:cubicBezTo>
                <a:cubicBezTo>
                  <a:pt x="260495" y="144601"/>
                  <a:pt x="260495" y="143289"/>
                  <a:pt x="261794" y="143289"/>
                </a:cubicBezTo>
                <a:cubicBezTo>
                  <a:pt x="265690" y="141978"/>
                  <a:pt x="265690" y="138044"/>
                  <a:pt x="265690" y="135421"/>
                </a:cubicBezTo>
                <a:cubicBezTo>
                  <a:pt x="265690" y="132798"/>
                  <a:pt x="264392" y="131487"/>
                  <a:pt x="263093" y="130175"/>
                </a:cubicBezTo>
                <a:cubicBezTo>
                  <a:pt x="261794" y="130175"/>
                  <a:pt x="259196" y="130175"/>
                  <a:pt x="257897" y="130175"/>
                </a:cubicBezTo>
                <a:close/>
                <a:moveTo>
                  <a:pt x="255815" y="126735"/>
                </a:moveTo>
                <a:cubicBezTo>
                  <a:pt x="258423" y="125412"/>
                  <a:pt x="262335" y="126735"/>
                  <a:pt x="263639" y="128058"/>
                </a:cubicBezTo>
                <a:cubicBezTo>
                  <a:pt x="266247" y="129381"/>
                  <a:pt x="267551" y="130704"/>
                  <a:pt x="268855" y="134673"/>
                </a:cubicBezTo>
                <a:cubicBezTo>
                  <a:pt x="268855" y="134673"/>
                  <a:pt x="268855" y="135996"/>
                  <a:pt x="268855" y="135996"/>
                </a:cubicBezTo>
                <a:cubicBezTo>
                  <a:pt x="268855" y="138641"/>
                  <a:pt x="268855" y="142610"/>
                  <a:pt x="266247" y="145256"/>
                </a:cubicBezTo>
                <a:cubicBezTo>
                  <a:pt x="268855" y="146579"/>
                  <a:pt x="270159" y="150548"/>
                  <a:pt x="271463" y="153194"/>
                </a:cubicBezTo>
                <a:cubicBezTo>
                  <a:pt x="271463" y="157163"/>
                  <a:pt x="270159" y="159808"/>
                  <a:pt x="268855" y="162454"/>
                </a:cubicBezTo>
                <a:cubicBezTo>
                  <a:pt x="266247" y="163777"/>
                  <a:pt x="263639" y="165100"/>
                  <a:pt x="261031" y="165100"/>
                </a:cubicBezTo>
                <a:cubicBezTo>
                  <a:pt x="261031" y="165100"/>
                  <a:pt x="261031" y="165100"/>
                  <a:pt x="259727" y="165100"/>
                </a:cubicBezTo>
                <a:cubicBezTo>
                  <a:pt x="251903" y="163777"/>
                  <a:pt x="236254" y="150548"/>
                  <a:pt x="234950" y="150548"/>
                </a:cubicBezTo>
                <a:cubicBezTo>
                  <a:pt x="234950" y="149225"/>
                  <a:pt x="234950" y="149225"/>
                  <a:pt x="234950" y="149225"/>
                </a:cubicBezTo>
                <a:cubicBezTo>
                  <a:pt x="234950" y="147902"/>
                  <a:pt x="234950" y="147902"/>
                  <a:pt x="234950" y="147902"/>
                </a:cubicBezTo>
                <a:cubicBezTo>
                  <a:pt x="234950" y="147902"/>
                  <a:pt x="246686" y="129381"/>
                  <a:pt x="255815" y="126735"/>
                </a:cubicBezTo>
                <a:close/>
                <a:moveTo>
                  <a:pt x="10968" y="123825"/>
                </a:moveTo>
                <a:cubicBezTo>
                  <a:pt x="9669" y="123825"/>
                  <a:pt x="9669" y="125137"/>
                  <a:pt x="8370" y="125137"/>
                </a:cubicBezTo>
                <a:cubicBezTo>
                  <a:pt x="7071" y="125137"/>
                  <a:pt x="7071" y="127759"/>
                  <a:pt x="5773" y="130382"/>
                </a:cubicBezTo>
                <a:cubicBezTo>
                  <a:pt x="5773" y="133005"/>
                  <a:pt x="7071" y="136939"/>
                  <a:pt x="9669" y="136939"/>
                </a:cubicBezTo>
                <a:cubicBezTo>
                  <a:pt x="10968" y="138251"/>
                  <a:pt x="10968" y="138251"/>
                  <a:pt x="10968" y="139562"/>
                </a:cubicBezTo>
                <a:cubicBezTo>
                  <a:pt x="10968" y="140874"/>
                  <a:pt x="10968" y="140874"/>
                  <a:pt x="9669" y="140874"/>
                </a:cubicBezTo>
                <a:cubicBezTo>
                  <a:pt x="5773" y="140874"/>
                  <a:pt x="4474" y="144808"/>
                  <a:pt x="3175" y="147431"/>
                </a:cubicBezTo>
                <a:cubicBezTo>
                  <a:pt x="3175" y="150054"/>
                  <a:pt x="4474" y="152677"/>
                  <a:pt x="5773" y="152677"/>
                </a:cubicBezTo>
                <a:cubicBezTo>
                  <a:pt x="5773" y="153988"/>
                  <a:pt x="8370" y="153988"/>
                  <a:pt x="9669" y="153988"/>
                </a:cubicBezTo>
                <a:cubicBezTo>
                  <a:pt x="9669" y="153988"/>
                  <a:pt x="9669" y="153988"/>
                  <a:pt x="10968" y="153988"/>
                </a:cubicBezTo>
                <a:cubicBezTo>
                  <a:pt x="14865" y="153988"/>
                  <a:pt x="23957" y="148742"/>
                  <a:pt x="31750" y="142185"/>
                </a:cubicBezTo>
                <a:cubicBezTo>
                  <a:pt x="26554" y="134317"/>
                  <a:pt x="18761" y="126448"/>
                  <a:pt x="14865" y="125137"/>
                </a:cubicBezTo>
                <a:cubicBezTo>
                  <a:pt x="13566" y="125137"/>
                  <a:pt x="12267" y="123825"/>
                  <a:pt x="10968" y="123825"/>
                </a:cubicBezTo>
                <a:close/>
                <a:moveTo>
                  <a:pt x="7824" y="120376"/>
                </a:moveTo>
                <a:cubicBezTo>
                  <a:pt x="10432" y="119062"/>
                  <a:pt x="13040" y="119062"/>
                  <a:pt x="15648" y="120376"/>
                </a:cubicBezTo>
                <a:cubicBezTo>
                  <a:pt x="24777" y="123004"/>
                  <a:pt x="36513" y="140083"/>
                  <a:pt x="36513" y="140083"/>
                </a:cubicBezTo>
                <a:cubicBezTo>
                  <a:pt x="36513" y="141397"/>
                  <a:pt x="36513" y="141397"/>
                  <a:pt x="36513" y="141397"/>
                </a:cubicBezTo>
                <a:cubicBezTo>
                  <a:pt x="36513" y="142710"/>
                  <a:pt x="36513" y="142710"/>
                  <a:pt x="36513" y="142710"/>
                </a:cubicBezTo>
                <a:cubicBezTo>
                  <a:pt x="36513" y="142710"/>
                  <a:pt x="20864" y="157162"/>
                  <a:pt x="11736" y="157162"/>
                </a:cubicBezTo>
                <a:cubicBezTo>
                  <a:pt x="11736" y="157162"/>
                  <a:pt x="11736" y="157162"/>
                  <a:pt x="10432" y="157162"/>
                </a:cubicBezTo>
                <a:cubicBezTo>
                  <a:pt x="7824" y="157162"/>
                  <a:pt x="5216" y="157162"/>
                  <a:pt x="3912" y="154535"/>
                </a:cubicBezTo>
                <a:cubicBezTo>
                  <a:pt x="1304" y="153221"/>
                  <a:pt x="0" y="150593"/>
                  <a:pt x="0" y="146652"/>
                </a:cubicBezTo>
                <a:cubicBezTo>
                  <a:pt x="0" y="146652"/>
                  <a:pt x="0" y="146652"/>
                  <a:pt x="1304" y="146652"/>
                </a:cubicBezTo>
                <a:cubicBezTo>
                  <a:pt x="1304" y="142710"/>
                  <a:pt x="2608" y="140083"/>
                  <a:pt x="5216" y="137455"/>
                </a:cubicBezTo>
                <a:cubicBezTo>
                  <a:pt x="3912" y="134828"/>
                  <a:pt x="2608" y="132200"/>
                  <a:pt x="2608" y="129572"/>
                </a:cubicBezTo>
                <a:cubicBezTo>
                  <a:pt x="2608" y="128259"/>
                  <a:pt x="2608" y="128259"/>
                  <a:pt x="2608" y="128259"/>
                </a:cubicBezTo>
                <a:cubicBezTo>
                  <a:pt x="3912" y="124317"/>
                  <a:pt x="5216" y="121690"/>
                  <a:pt x="7824" y="120376"/>
                </a:cubicBezTo>
                <a:close/>
                <a:moveTo>
                  <a:pt x="200712" y="118825"/>
                </a:moveTo>
                <a:cubicBezTo>
                  <a:pt x="191401" y="121523"/>
                  <a:pt x="179431" y="137716"/>
                  <a:pt x="171450" y="149860"/>
                </a:cubicBezTo>
                <a:cubicBezTo>
                  <a:pt x="183421" y="160655"/>
                  <a:pt x="199382" y="171450"/>
                  <a:pt x="207362" y="171450"/>
                </a:cubicBezTo>
                <a:cubicBezTo>
                  <a:pt x="207362" y="171450"/>
                  <a:pt x="207362" y="171450"/>
                  <a:pt x="208692" y="171450"/>
                </a:cubicBezTo>
                <a:cubicBezTo>
                  <a:pt x="212683" y="171450"/>
                  <a:pt x="215343" y="170101"/>
                  <a:pt x="218003" y="168751"/>
                </a:cubicBezTo>
                <a:cubicBezTo>
                  <a:pt x="219333" y="166053"/>
                  <a:pt x="220663" y="163354"/>
                  <a:pt x="220663" y="159306"/>
                </a:cubicBezTo>
                <a:cubicBezTo>
                  <a:pt x="220663" y="157956"/>
                  <a:pt x="220663" y="157956"/>
                  <a:pt x="220663" y="157956"/>
                </a:cubicBezTo>
                <a:cubicBezTo>
                  <a:pt x="219333" y="153908"/>
                  <a:pt x="216673" y="147161"/>
                  <a:pt x="208692" y="147161"/>
                </a:cubicBezTo>
                <a:cubicBezTo>
                  <a:pt x="208692" y="147161"/>
                  <a:pt x="207362" y="145812"/>
                  <a:pt x="207362" y="144463"/>
                </a:cubicBezTo>
                <a:cubicBezTo>
                  <a:pt x="207362" y="143113"/>
                  <a:pt x="207362" y="143113"/>
                  <a:pt x="208692" y="141764"/>
                </a:cubicBezTo>
                <a:cubicBezTo>
                  <a:pt x="215343" y="140415"/>
                  <a:pt x="216673" y="132318"/>
                  <a:pt x="215343" y="128270"/>
                </a:cubicBezTo>
                <a:cubicBezTo>
                  <a:pt x="214013" y="122873"/>
                  <a:pt x="212683" y="120174"/>
                  <a:pt x="210022" y="118825"/>
                </a:cubicBezTo>
                <a:cubicBezTo>
                  <a:pt x="207362" y="117475"/>
                  <a:pt x="204702" y="117475"/>
                  <a:pt x="200712" y="118825"/>
                </a:cubicBezTo>
                <a:close/>
                <a:moveTo>
                  <a:pt x="197885" y="115358"/>
                </a:moveTo>
                <a:cubicBezTo>
                  <a:pt x="204443" y="112712"/>
                  <a:pt x="208377" y="112712"/>
                  <a:pt x="212311" y="115358"/>
                </a:cubicBezTo>
                <a:cubicBezTo>
                  <a:pt x="216245" y="116681"/>
                  <a:pt x="218868" y="120650"/>
                  <a:pt x="220179" y="127264"/>
                </a:cubicBezTo>
                <a:cubicBezTo>
                  <a:pt x="220179" y="127264"/>
                  <a:pt x="220179" y="127264"/>
                  <a:pt x="220179" y="128587"/>
                </a:cubicBezTo>
                <a:cubicBezTo>
                  <a:pt x="221491" y="132556"/>
                  <a:pt x="220179" y="139170"/>
                  <a:pt x="214934" y="143139"/>
                </a:cubicBezTo>
                <a:cubicBezTo>
                  <a:pt x="220179" y="145785"/>
                  <a:pt x="224114" y="152400"/>
                  <a:pt x="224114" y="156368"/>
                </a:cubicBezTo>
                <a:cubicBezTo>
                  <a:pt x="224114" y="157691"/>
                  <a:pt x="224114" y="157691"/>
                  <a:pt x="224114" y="157691"/>
                </a:cubicBezTo>
                <a:cubicBezTo>
                  <a:pt x="225425" y="164306"/>
                  <a:pt x="224114" y="168275"/>
                  <a:pt x="220179" y="170920"/>
                </a:cubicBezTo>
                <a:cubicBezTo>
                  <a:pt x="217557" y="174889"/>
                  <a:pt x="213622" y="176212"/>
                  <a:pt x="208377" y="176212"/>
                </a:cubicBezTo>
                <a:cubicBezTo>
                  <a:pt x="208377" y="176212"/>
                  <a:pt x="208377" y="176212"/>
                  <a:pt x="207065" y="176212"/>
                </a:cubicBezTo>
                <a:cubicBezTo>
                  <a:pt x="192640" y="176212"/>
                  <a:pt x="166412" y="152400"/>
                  <a:pt x="166412" y="152400"/>
                </a:cubicBezTo>
                <a:cubicBezTo>
                  <a:pt x="166412" y="152400"/>
                  <a:pt x="166412" y="152400"/>
                  <a:pt x="165100" y="151077"/>
                </a:cubicBezTo>
                <a:cubicBezTo>
                  <a:pt x="165100" y="151077"/>
                  <a:pt x="165100" y="149754"/>
                  <a:pt x="166412" y="149754"/>
                </a:cubicBezTo>
                <a:cubicBezTo>
                  <a:pt x="167723" y="145785"/>
                  <a:pt x="184771" y="119327"/>
                  <a:pt x="197885" y="115358"/>
                </a:cubicBezTo>
                <a:close/>
                <a:moveTo>
                  <a:pt x="65431" y="112712"/>
                </a:moveTo>
                <a:cubicBezTo>
                  <a:pt x="64101" y="112712"/>
                  <a:pt x="62771" y="112712"/>
                  <a:pt x="61441" y="114022"/>
                </a:cubicBezTo>
                <a:cubicBezTo>
                  <a:pt x="58780" y="115332"/>
                  <a:pt x="57450" y="117951"/>
                  <a:pt x="56120" y="121880"/>
                </a:cubicBezTo>
                <a:cubicBezTo>
                  <a:pt x="56120" y="121880"/>
                  <a:pt x="56120" y="123190"/>
                  <a:pt x="56120" y="123190"/>
                </a:cubicBezTo>
                <a:cubicBezTo>
                  <a:pt x="54790" y="127119"/>
                  <a:pt x="56120" y="133667"/>
                  <a:pt x="62771" y="136287"/>
                </a:cubicBezTo>
                <a:cubicBezTo>
                  <a:pt x="64101" y="136287"/>
                  <a:pt x="65431" y="137596"/>
                  <a:pt x="64101" y="138906"/>
                </a:cubicBezTo>
                <a:cubicBezTo>
                  <a:pt x="64101" y="140216"/>
                  <a:pt x="64101" y="141526"/>
                  <a:pt x="62771" y="141526"/>
                </a:cubicBezTo>
                <a:cubicBezTo>
                  <a:pt x="54790" y="141526"/>
                  <a:pt x="52130" y="148074"/>
                  <a:pt x="50800" y="152003"/>
                </a:cubicBezTo>
                <a:cubicBezTo>
                  <a:pt x="50800" y="157242"/>
                  <a:pt x="52130" y="159861"/>
                  <a:pt x="53460" y="162481"/>
                </a:cubicBezTo>
                <a:cubicBezTo>
                  <a:pt x="56120" y="163790"/>
                  <a:pt x="58780" y="165100"/>
                  <a:pt x="62771" y="165100"/>
                </a:cubicBezTo>
                <a:cubicBezTo>
                  <a:pt x="62771" y="165100"/>
                  <a:pt x="62771" y="165100"/>
                  <a:pt x="64101" y="165100"/>
                </a:cubicBezTo>
                <a:cubicBezTo>
                  <a:pt x="72081" y="165100"/>
                  <a:pt x="88042" y="154623"/>
                  <a:pt x="100013" y="144145"/>
                </a:cubicBezTo>
                <a:cubicBezTo>
                  <a:pt x="92032" y="131048"/>
                  <a:pt x="80062" y="116641"/>
                  <a:pt x="72081" y="114022"/>
                </a:cubicBezTo>
                <a:cubicBezTo>
                  <a:pt x="69421" y="112712"/>
                  <a:pt x="68091" y="112712"/>
                  <a:pt x="65431" y="112712"/>
                </a:cubicBezTo>
                <a:close/>
                <a:moveTo>
                  <a:pt x="73578" y="109273"/>
                </a:moveTo>
                <a:cubicBezTo>
                  <a:pt x="86692" y="114565"/>
                  <a:pt x="103740" y="141023"/>
                  <a:pt x="105051" y="144992"/>
                </a:cubicBezTo>
                <a:cubicBezTo>
                  <a:pt x="106363" y="144992"/>
                  <a:pt x="106363" y="144992"/>
                  <a:pt x="106363" y="146315"/>
                </a:cubicBezTo>
                <a:cubicBezTo>
                  <a:pt x="106363" y="146315"/>
                  <a:pt x="105051" y="147638"/>
                  <a:pt x="105051" y="147638"/>
                </a:cubicBezTo>
                <a:cubicBezTo>
                  <a:pt x="105051" y="147638"/>
                  <a:pt x="78823" y="170127"/>
                  <a:pt x="64398" y="171450"/>
                </a:cubicBezTo>
                <a:lnTo>
                  <a:pt x="63086" y="171450"/>
                </a:lnTo>
                <a:cubicBezTo>
                  <a:pt x="57841" y="171450"/>
                  <a:pt x="53906" y="168804"/>
                  <a:pt x="51284" y="166158"/>
                </a:cubicBezTo>
                <a:cubicBezTo>
                  <a:pt x="47349" y="163513"/>
                  <a:pt x="46038" y="159544"/>
                  <a:pt x="47349" y="152929"/>
                </a:cubicBezTo>
                <a:cubicBezTo>
                  <a:pt x="47349" y="152929"/>
                  <a:pt x="47349" y="151606"/>
                  <a:pt x="47349" y="151606"/>
                </a:cubicBezTo>
                <a:cubicBezTo>
                  <a:pt x="47349" y="146315"/>
                  <a:pt x="51284" y="141023"/>
                  <a:pt x="56529" y="138377"/>
                </a:cubicBezTo>
                <a:cubicBezTo>
                  <a:pt x="52595" y="134408"/>
                  <a:pt x="51284" y="127794"/>
                  <a:pt x="51284" y="122502"/>
                </a:cubicBezTo>
                <a:cubicBezTo>
                  <a:pt x="51284" y="122502"/>
                  <a:pt x="51284" y="122502"/>
                  <a:pt x="51284" y="121179"/>
                </a:cubicBezTo>
                <a:cubicBezTo>
                  <a:pt x="52595" y="115888"/>
                  <a:pt x="55218" y="111919"/>
                  <a:pt x="59152" y="110596"/>
                </a:cubicBezTo>
                <a:cubicBezTo>
                  <a:pt x="63086" y="107950"/>
                  <a:pt x="67020" y="107950"/>
                  <a:pt x="73578" y="109273"/>
                </a:cubicBezTo>
                <a:close/>
                <a:moveTo>
                  <a:pt x="118406" y="87312"/>
                </a:moveTo>
                <a:cubicBezTo>
                  <a:pt x="169644" y="169836"/>
                  <a:pt x="176213" y="230092"/>
                  <a:pt x="151251" y="320476"/>
                </a:cubicBezTo>
                <a:cubicBezTo>
                  <a:pt x="157820" y="319166"/>
                  <a:pt x="164389" y="325715"/>
                  <a:pt x="167017" y="327025"/>
                </a:cubicBezTo>
                <a:cubicBezTo>
                  <a:pt x="167017" y="327025"/>
                  <a:pt x="167017" y="327025"/>
                  <a:pt x="111837" y="325715"/>
                </a:cubicBezTo>
                <a:cubicBezTo>
                  <a:pt x="135486" y="315236"/>
                  <a:pt x="135486" y="313926"/>
                  <a:pt x="139427" y="299517"/>
                </a:cubicBezTo>
                <a:cubicBezTo>
                  <a:pt x="144682" y="283798"/>
                  <a:pt x="145996" y="268079"/>
                  <a:pt x="149937" y="253670"/>
                </a:cubicBezTo>
                <a:cubicBezTo>
                  <a:pt x="152565" y="240571"/>
                  <a:pt x="145996" y="237951"/>
                  <a:pt x="135486" y="227472"/>
                </a:cubicBezTo>
                <a:cubicBezTo>
                  <a:pt x="114465" y="205204"/>
                  <a:pt x="107896" y="201274"/>
                  <a:pt x="100013" y="171146"/>
                </a:cubicBezTo>
                <a:cubicBezTo>
                  <a:pt x="131544" y="216993"/>
                  <a:pt x="152565" y="228782"/>
                  <a:pt x="152565" y="219613"/>
                </a:cubicBezTo>
                <a:cubicBezTo>
                  <a:pt x="152565" y="188175"/>
                  <a:pt x="128917" y="117440"/>
                  <a:pt x="118406" y="87312"/>
                </a:cubicBezTo>
                <a:close/>
                <a:moveTo>
                  <a:pt x="237596" y="80674"/>
                </a:moveTo>
                <a:cubicBezTo>
                  <a:pt x="236311" y="80674"/>
                  <a:pt x="235026" y="80674"/>
                  <a:pt x="233741" y="83272"/>
                </a:cubicBezTo>
                <a:cubicBezTo>
                  <a:pt x="229885" y="87168"/>
                  <a:pt x="228600" y="97559"/>
                  <a:pt x="228600" y="106651"/>
                </a:cubicBezTo>
                <a:cubicBezTo>
                  <a:pt x="231170" y="106651"/>
                  <a:pt x="236311" y="107950"/>
                  <a:pt x="241452" y="107950"/>
                </a:cubicBezTo>
                <a:cubicBezTo>
                  <a:pt x="247877" y="107950"/>
                  <a:pt x="250448" y="106651"/>
                  <a:pt x="251733" y="105352"/>
                </a:cubicBezTo>
                <a:cubicBezTo>
                  <a:pt x="254303" y="104054"/>
                  <a:pt x="255588" y="102755"/>
                  <a:pt x="255588" y="101456"/>
                </a:cubicBezTo>
                <a:cubicBezTo>
                  <a:pt x="255588" y="100157"/>
                  <a:pt x="255588" y="98858"/>
                  <a:pt x="254303" y="96260"/>
                </a:cubicBezTo>
                <a:cubicBezTo>
                  <a:pt x="253018" y="93663"/>
                  <a:pt x="249162" y="92364"/>
                  <a:pt x="245307" y="93663"/>
                </a:cubicBezTo>
                <a:cubicBezTo>
                  <a:pt x="245307" y="94961"/>
                  <a:pt x="244022" y="94961"/>
                  <a:pt x="244022" y="93663"/>
                </a:cubicBezTo>
                <a:cubicBezTo>
                  <a:pt x="242737" y="93663"/>
                  <a:pt x="242737" y="92364"/>
                  <a:pt x="244022" y="91065"/>
                </a:cubicBezTo>
                <a:cubicBezTo>
                  <a:pt x="245307" y="88467"/>
                  <a:pt x="244022" y="84571"/>
                  <a:pt x="242737" y="83272"/>
                </a:cubicBezTo>
                <a:cubicBezTo>
                  <a:pt x="242737" y="83272"/>
                  <a:pt x="242737" y="83272"/>
                  <a:pt x="242737" y="81973"/>
                </a:cubicBezTo>
                <a:cubicBezTo>
                  <a:pt x="241452" y="80674"/>
                  <a:pt x="240166" y="80674"/>
                  <a:pt x="237596" y="80674"/>
                </a:cubicBezTo>
                <a:close/>
                <a:moveTo>
                  <a:pt x="238360" y="76200"/>
                </a:moveTo>
                <a:cubicBezTo>
                  <a:pt x="240947" y="76200"/>
                  <a:pt x="243534" y="77494"/>
                  <a:pt x="246121" y="78787"/>
                </a:cubicBezTo>
                <a:cubicBezTo>
                  <a:pt x="246121" y="80081"/>
                  <a:pt x="246121" y="80081"/>
                  <a:pt x="247415" y="80081"/>
                </a:cubicBezTo>
                <a:cubicBezTo>
                  <a:pt x="248708" y="82668"/>
                  <a:pt x="250002" y="85255"/>
                  <a:pt x="248708" y="89135"/>
                </a:cubicBezTo>
                <a:cubicBezTo>
                  <a:pt x="252589" y="89135"/>
                  <a:pt x="255176" y="90429"/>
                  <a:pt x="257763" y="93016"/>
                </a:cubicBezTo>
                <a:cubicBezTo>
                  <a:pt x="257763" y="93016"/>
                  <a:pt x="257763" y="93016"/>
                  <a:pt x="257763" y="94309"/>
                </a:cubicBezTo>
                <a:cubicBezTo>
                  <a:pt x="260350" y="96896"/>
                  <a:pt x="260350" y="99483"/>
                  <a:pt x="260350" y="102070"/>
                </a:cubicBezTo>
                <a:cubicBezTo>
                  <a:pt x="259057" y="104658"/>
                  <a:pt x="257763" y="107245"/>
                  <a:pt x="255176" y="108538"/>
                </a:cubicBezTo>
                <a:cubicBezTo>
                  <a:pt x="252589" y="109832"/>
                  <a:pt x="248708" y="111125"/>
                  <a:pt x="242241" y="111125"/>
                </a:cubicBezTo>
                <a:cubicBezTo>
                  <a:pt x="234480" y="111125"/>
                  <a:pt x="226719" y="109832"/>
                  <a:pt x="226719" y="109832"/>
                </a:cubicBezTo>
                <a:cubicBezTo>
                  <a:pt x="226719" y="109832"/>
                  <a:pt x="225425" y="108538"/>
                  <a:pt x="225425" y="108538"/>
                </a:cubicBezTo>
                <a:cubicBezTo>
                  <a:pt x="225425" y="108538"/>
                  <a:pt x="225425" y="107245"/>
                  <a:pt x="225425" y="107245"/>
                </a:cubicBezTo>
                <a:cubicBezTo>
                  <a:pt x="225425" y="107245"/>
                  <a:pt x="225425" y="86548"/>
                  <a:pt x="230599" y="80081"/>
                </a:cubicBezTo>
                <a:cubicBezTo>
                  <a:pt x="233186" y="77494"/>
                  <a:pt x="235773" y="76200"/>
                  <a:pt x="238360" y="76200"/>
                </a:cubicBezTo>
                <a:close/>
                <a:moveTo>
                  <a:pt x="33338" y="73025"/>
                </a:moveTo>
                <a:cubicBezTo>
                  <a:pt x="31977" y="73025"/>
                  <a:pt x="29256" y="74386"/>
                  <a:pt x="27895" y="75747"/>
                </a:cubicBezTo>
                <a:cubicBezTo>
                  <a:pt x="27895" y="75747"/>
                  <a:pt x="27895" y="75747"/>
                  <a:pt x="27895" y="77107"/>
                </a:cubicBezTo>
                <a:cubicBezTo>
                  <a:pt x="26534" y="78468"/>
                  <a:pt x="25174" y="82550"/>
                  <a:pt x="27895" y="85272"/>
                </a:cubicBezTo>
                <a:cubicBezTo>
                  <a:pt x="27895" y="85272"/>
                  <a:pt x="27895" y="86632"/>
                  <a:pt x="27895" y="87993"/>
                </a:cubicBezTo>
                <a:cubicBezTo>
                  <a:pt x="26534" y="87993"/>
                  <a:pt x="25174" y="87993"/>
                  <a:pt x="25174" y="87993"/>
                </a:cubicBezTo>
                <a:cubicBezTo>
                  <a:pt x="23813" y="87993"/>
                  <a:pt x="22452" y="87993"/>
                  <a:pt x="22452" y="87993"/>
                </a:cubicBezTo>
                <a:cubicBezTo>
                  <a:pt x="19731" y="87993"/>
                  <a:pt x="17009" y="89354"/>
                  <a:pt x="15649" y="90714"/>
                </a:cubicBezTo>
                <a:cubicBezTo>
                  <a:pt x="14288" y="93436"/>
                  <a:pt x="14288" y="94797"/>
                  <a:pt x="14288" y="96157"/>
                </a:cubicBezTo>
                <a:cubicBezTo>
                  <a:pt x="14288" y="97518"/>
                  <a:pt x="15649" y="98879"/>
                  <a:pt x="18370" y="100239"/>
                </a:cubicBezTo>
                <a:cubicBezTo>
                  <a:pt x="19731" y="101600"/>
                  <a:pt x="22452" y="101600"/>
                  <a:pt x="29256" y="101600"/>
                </a:cubicBezTo>
                <a:cubicBezTo>
                  <a:pt x="34699" y="101600"/>
                  <a:pt x="40141" y="101600"/>
                  <a:pt x="42863" y="101600"/>
                </a:cubicBezTo>
                <a:cubicBezTo>
                  <a:pt x="42863" y="92075"/>
                  <a:pt x="41502" y="79829"/>
                  <a:pt x="37420" y="77107"/>
                </a:cubicBezTo>
                <a:cubicBezTo>
                  <a:pt x="36059" y="74386"/>
                  <a:pt x="34699" y="73025"/>
                  <a:pt x="33338" y="73025"/>
                </a:cubicBezTo>
                <a:close/>
                <a:moveTo>
                  <a:pt x="169141" y="72736"/>
                </a:moveTo>
                <a:cubicBezTo>
                  <a:pt x="166543" y="72736"/>
                  <a:pt x="165244" y="74035"/>
                  <a:pt x="163946" y="75334"/>
                </a:cubicBezTo>
                <a:cubicBezTo>
                  <a:pt x="161348" y="79230"/>
                  <a:pt x="158750" y="89621"/>
                  <a:pt x="158750" y="98713"/>
                </a:cubicBezTo>
                <a:cubicBezTo>
                  <a:pt x="161348" y="100012"/>
                  <a:pt x="167842" y="100012"/>
                  <a:pt x="173038" y="100012"/>
                </a:cubicBezTo>
                <a:cubicBezTo>
                  <a:pt x="178233" y="100012"/>
                  <a:pt x="182130" y="98713"/>
                  <a:pt x="183429" y="98713"/>
                </a:cubicBezTo>
                <a:cubicBezTo>
                  <a:pt x="184727" y="97414"/>
                  <a:pt x="186026" y="96116"/>
                  <a:pt x="186026" y="94817"/>
                </a:cubicBezTo>
                <a:cubicBezTo>
                  <a:pt x="187325" y="93518"/>
                  <a:pt x="186026" y="90920"/>
                  <a:pt x="184727" y="89621"/>
                </a:cubicBezTo>
                <a:cubicBezTo>
                  <a:pt x="184727" y="88322"/>
                  <a:pt x="184727" y="88322"/>
                  <a:pt x="184727" y="88322"/>
                </a:cubicBezTo>
                <a:cubicBezTo>
                  <a:pt x="183429" y="87023"/>
                  <a:pt x="179532" y="85725"/>
                  <a:pt x="176934" y="87023"/>
                </a:cubicBezTo>
                <a:cubicBezTo>
                  <a:pt x="175635" y="87023"/>
                  <a:pt x="174336" y="87023"/>
                  <a:pt x="174336" y="85725"/>
                </a:cubicBezTo>
                <a:cubicBezTo>
                  <a:pt x="173038" y="85725"/>
                  <a:pt x="173038" y="84426"/>
                  <a:pt x="174336" y="84426"/>
                </a:cubicBezTo>
                <a:cubicBezTo>
                  <a:pt x="176934" y="80529"/>
                  <a:pt x="175635" y="76633"/>
                  <a:pt x="174336" y="75334"/>
                </a:cubicBezTo>
                <a:cubicBezTo>
                  <a:pt x="174336" y="75334"/>
                  <a:pt x="174336" y="75334"/>
                  <a:pt x="173038" y="75334"/>
                </a:cubicBezTo>
                <a:cubicBezTo>
                  <a:pt x="171739" y="74035"/>
                  <a:pt x="170440" y="72736"/>
                  <a:pt x="169141" y="72736"/>
                </a:cubicBezTo>
                <a:close/>
                <a:moveTo>
                  <a:pt x="33103" y="69850"/>
                </a:moveTo>
                <a:cubicBezTo>
                  <a:pt x="35690" y="69850"/>
                  <a:pt x="38277" y="71144"/>
                  <a:pt x="40864" y="75024"/>
                </a:cubicBezTo>
                <a:cubicBezTo>
                  <a:pt x="46038" y="81492"/>
                  <a:pt x="46038" y="100895"/>
                  <a:pt x="46038" y="102188"/>
                </a:cubicBezTo>
                <a:cubicBezTo>
                  <a:pt x="46038" y="102188"/>
                  <a:pt x="46038" y="103482"/>
                  <a:pt x="46038" y="103482"/>
                </a:cubicBezTo>
                <a:cubicBezTo>
                  <a:pt x="46038" y="103482"/>
                  <a:pt x="46038" y="103482"/>
                  <a:pt x="44744" y="103482"/>
                </a:cubicBezTo>
                <a:cubicBezTo>
                  <a:pt x="44744" y="103482"/>
                  <a:pt x="36983" y="104775"/>
                  <a:pt x="29222" y="104775"/>
                </a:cubicBezTo>
                <a:cubicBezTo>
                  <a:pt x="24048" y="104775"/>
                  <a:pt x="18874" y="104775"/>
                  <a:pt x="16287" y="103482"/>
                </a:cubicBezTo>
                <a:cubicBezTo>
                  <a:pt x="13700" y="100895"/>
                  <a:pt x="12406" y="99601"/>
                  <a:pt x="11113" y="97014"/>
                </a:cubicBezTo>
                <a:cubicBezTo>
                  <a:pt x="11113" y="94427"/>
                  <a:pt x="11113" y="91840"/>
                  <a:pt x="13700" y="87959"/>
                </a:cubicBezTo>
                <a:cubicBezTo>
                  <a:pt x="16287" y="85372"/>
                  <a:pt x="18874" y="84079"/>
                  <a:pt x="22755" y="84079"/>
                </a:cubicBezTo>
                <a:cubicBezTo>
                  <a:pt x="21461" y="80198"/>
                  <a:pt x="22755" y="76318"/>
                  <a:pt x="24048" y="75024"/>
                </a:cubicBezTo>
                <a:cubicBezTo>
                  <a:pt x="25342" y="73731"/>
                  <a:pt x="25342" y="73731"/>
                  <a:pt x="25342" y="73731"/>
                </a:cubicBezTo>
                <a:cubicBezTo>
                  <a:pt x="27929" y="71144"/>
                  <a:pt x="30516" y="69850"/>
                  <a:pt x="33103" y="69850"/>
                </a:cubicBezTo>
                <a:close/>
                <a:moveTo>
                  <a:pt x="169920" y="68262"/>
                </a:moveTo>
                <a:cubicBezTo>
                  <a:pt x="172528" y="68262"/>
                  <a:pt x="175136" y="69556"/>
                  <a:pt x="176440" y="72143"/>
                </a:cubicBezTo>
                <a:cubicBezTo>
                  <a:pt x="177744" y="72143"/>
                  <a:pt x="177744" y="72143"/>
                  <a:pt x="177744" y="72143"/>
                </a:cubicBezTo>
                <a:cubicBezTo>
                  <a:pt x="179048" y="74730"/>
                  <a:pt x="180352" y="78610"/>
                  <a:pt x="180352" y="81197"/>
                </a:cubicBezTo>
                <a:cubicBezTo>
                  <a:pt x="182960" y="81197"/>
                  <a:pt x="186872" y="82491"/>
                  <a:pt x="188176" y="85078"/>
                </a:cubicBezTo>
                <a:cubicBezTo>
                  <a:pt x="189480" y="86371"/>
                  <a:pt x="189480" y="86371"/>
                  <a:pt x="189480" y="86371"/>
                </a:cubicBezTo>
                <a:cubicBezTo>
                  <a:pt x="190784" y="88958"/>
                  <a:pt x="192088" y="91545"/>
                  <a:pt x="190784" y="94132"/>
                </a:cubicBezTo>
                <a:cubicBezTo>
                  <a:pt x="190784" y="96720"/>
                  <a:pt x="188176" y="99307"/>
                  <a:pt x="185568" y="100600"/>
                </a:cubicBezTo>
                <a:cubicBezTo>
                  <a:pt x="182960" y="103187"/>
                  <a:pt x="179048" y="103187"/>
                  <a:pt x="172528" y="103187"/>
                </a:cubicBezTo>
                <a:cubicBezTo>
                  <a:pt x="166007" y="103187"/>
                  <a:pt x="158183" y="101894"/>
                  <a:pt x="156879" y="101894"/>
                </a:cubicBezTo>
                <a:cubicBezTo>
                  <a:pt x="156879" y="101894"/>
                  <a:pt x="156879" y="101894"/>
                  <a:pt x="155575" y="101894"/>
                </a:cubicBezTo>
                <a:cubicBezTo>
                  <a:pt x="155575" y="100600"/>
                  <a:pt x="155575" y="100600"/>
                  <a:pt x="155575" y="100600"/>
                </a:cubicBezTo>
                <a:cubicBezTo>
                  <a:pt x="155575" y="99307"/>
                  <a:pt x="155575" y="78610"/>
                  <a:pt x="162095" y="72143"/>
                </a:cubicBezTo>
                <a:cubicBezTo>
                  <a:pt x="164703" y="69556"/>
                  <a:pt x="167311" y="68262"/>
                  <a:pt x="169920" y="68262"/>
                </a:cubicBezTo>
                <a:close/>
                <a:moveTo>
                  <a:pt x="102322" y="66675"/>
                </a:moveTo>
                <a:cubicBezTo>
                  <a:pt x="101023" y="66675"/>
                  <a:pt x="99724" y="66675"/>
                  <a:pt x="98425" y="69397"/>
                </a:cubicBezTo>
                <a:cubicBezTo>
                  <a:pt x="98425" y="69397"/>
                  <a:pt x="97127" y="69397"/>
                  <a:pt x="97127" y="69397"/>
                </a:cubicBezTo>
                <a:cubicBezTo>
                  <a:pt x="95828" y="70757"/>
                  <a:pt x="94529" y="74839"/>
                  <a:pt x="97127" y="77561"/>
                </a:cubicBezTo>
                <a:cubicBezTo>
                  <a:pt x="98425" y="78922"/>
                  <a:pt x="98425" y="80282"/>
                  <a:pt x="97127" y="80282"/>
                </a:cubicBezTo>
                <a:cubicBezTo>
                  <a:pt x="97127" y="81643"/>
                  <a:pt x="95828" y="81643"/>
                  <a:pt x="94529" y="81643"/>
                </a:cubicBezTo>
                <a:cubicBezTo>
                  <a:pt x="94529" y="80282"/>
                  <a:pt x="93230" y="80282"/>
                  <a:pt x="91931" y="80282"/>
                </a:cubicBezTo>
                <a:cubicBezTo>
                  <a:pt x="89333" y="80282"/>
                  <a:pt x="88034" y="81643"/>
                  <a:pt x="86736" y="83004"/>
                </a:cubicBezTo>
                <a:cubicBezTo>
                  <a:pt x="85437" y="85725"/>
                  <a:pt x="84138" y="87086"/>
                  <a:pt x="85437" y="88447"/>
                </a:cubicBezTo>
                <a:cubicBezTo>
                  <a:pt x="85437" y="91168"/>
                  <a:pt x="86736" y="92529"/>
                  <a:pt x="88034" y="93889"/>
                </a:cubicBezTo>
                <a:cubicBezTo>
                  <a:pt x="90632" y="93889"/>
                  <a:pt x="93230" y="95250"/>
                  <a:pt x="99724" y="95250"/>
                </a:cubicBezTo>
                <a:cubicBezTo>
                  <a:pt x="104920" y="95250"/>
                  <a:pt x="110115" y="93889"/>
                  <a:pt x="112713" y="93889"/>
                </a:cubicBezTo>
                <a:cubicBezTo>
                  <a:pt x="112713" y="84364"/>
                  <a:pt x="111414" y="73479"/>
                  <a:pt x="107517" y="69397"/>
                </a:cubicBezTo>
                <a:cubicBezTo>
                  <a:pt x="106219" y="66675"/>
                  <a:pt x="104920" y="66675"/>
                  <a:pt x="102322" y="66675"/>
                </a:cubicBezTo>
                <a:close/>
                <a:moveTo>
                  <a:pt x="101543" y="63500"/>
                </a:moveTo>
                <a:cubicBezTo>
                  <a:pt x="101543" y="63500"/>
                  <a:pt x="101543" y="63500"/>
                  <a:pt x="102848" y="63500"/>
                </a:cubicBezTo>
                <a:cubicBezTo>
                  <a:pt x="105456" y="63500"/>
                  <a:pt x="108064" y="64794"/>
                  <a:pt x="109368" y="67381"/>
                </a:cubicBezTo>
                <a:cubicBezTo>
                  <a:pt x="115888" y="73848"/>
                  <a:pt x="115888" y="94545"/>
                  <a:pt x="115888" y="94545"/>
                </a:cubicBezTo>
                <a:cubicBezTo>
                  <a:pt x="115888" y="95838"/>
                  <a:pt x="115888" y="95838"/>
                  <a:pt x="115888" y="95838"/>
                </a:cubicBezTo>
                <a:cubicBezTo>
                  <a:pt x="114584" y="97132"/>
                  <a:pt x="114584" y="97132"/>
                  <a:pt x="114584" y="97132"/>
                </a:cubicBezTo>
                <a:cubicBezTo>
                  <a:pt x="114584" y="97132"/>
                  <a:pt x="106760" y="98425"/>
                  <a:pt x="98935" y="98425"/>
                </a:cubicBezTo>
                <a:cubicBezTo>
                  <a:pt x="92415" y="98425"/>
                  <a:pt x="88503" y="97132"/>
                  <a:pt x="85895" y="95838"/>
                </a:cubicBezTo>
                <a:cubicBezTo>
                  <a:pt x="83287" y="94545"/>
                  <a:pt x="80679" y="91958"/>
                  <a:pt x="80679" y="89370"/>
                </a:cubicBezTo>
                <a:cubicBezTo>
                  <a:pt x="79375" y="86783"/>
                  <a:pt x="80679" y="84196"/>
                  <a:pt x="81983" y="81609"/>
                </a:cubicBezTo>
                <a:cubicBezTo>
                  <a:pt x="81983" y="80316"/>
                  <a:pt x="83287" y="80316"/>
                  <a:pt x="83287" y="80316"/>
                </a:cubicBezTo>
                <a:cubicBezTo>
                  <a:pt x="84591" y="77729"/>
                  <a:pt x="88503" y="76435"/>
                  <a:pt x="91111" y="76435"/>
                </a:cubicBezTo>
                <a:cubicBezTo>
                  <a:pt x="91111" y="72555"/>
                  <a:pt x="92415" y="69968"/>
                  <a:pt x="93719" y="67381"/>
                </a:cubicBezTo>
                <a:cubicBezTo>
                  <a:pt x="93719" y="67381"/>
                  <a:pt x="93719" y="67381"/>
                  <a:pt x="95023" y="67381"/>
                </a:cubicBezTo>
                <a:cubicBezTo>
                  <a:pt x="96327" y="64794"/>
                  <a:pt x="98935" y="63500"/>
                  <a:pt x="101543" y="63500"/>
                </a:cubicBezTo>
                <a:close/>
                <a:moveTo>
                  <a:pt x="135573" y="55562"/>
                </a:moveTo>
                <a:cubicBezTo>
                  <a:pt x="134303" y="55562"/>
                  <a:pt x="133033" y="56783"/>
                  <a:pt x="131763" y="56783"/>
                </a:cubicBezTo>
                <a:cubicBezTo>
                  <a:pt x="131763" y="58004"/>
                  <a:pt x="131763" y="59226"/>
                  <a:pt x="131763" y="60447"/>
                </a:cubicBezTo>
                <a:cubicBezTo>
                  <a:pt x="133033" y="62889"/>
                  <a:pt x="136843" y="67774"/>
                  <a:pt x="140653" y="71437"/>
                </a:cubicBezTo>
                <a:cubicBezTo>
                  <a:pt x="144463" y="68995"/>
                  <a:pt x="149543" y="62889"/>
                  <a:pt x="150813" y="60447"/>
                </a:cubicBezTo>
                <a:cubicBezTo>
                  <a:pt x="150813" y="59226"/>
                  <a:pt x="150813" y="58004"/>
                  <a:pt x="149543" y="56783"/>
                </a:cubicBezTo>
                <a:cubicBezTo>
                  <a:pt x="149543" y="56783"/>
                  <a:pt x="148273" y="55562"/>
                  <a:pt x="147003" y="55562"/>
                </a:cubicBezTo>
                <a:cubicBezTo>
                  <a:pt x="145733" y="55562"/>
                  <a:pt x="143193" y="56783"/>
                  <a:pt x="143193" y="59226"/>
                </a:cubicBezTo>
                <a:cubicBezTo>
                  <a:pt x="143193" y="59226"/>
                  <a:pt x="141923" y="60447"/>
                  <a:pt x="140653" y="60447"/>
                </a:cubicBezTo>
                <a:cubicBezTo>
                  <a:pt x="140653" y="60447"/>
                  <a:pt x="139383" y="59226"/>
                  <a:pt x="139383" y="59226"/>
                </a:cubicBezTo>
                <a:cubicBezTo>
                  <a:pt x="139383" y="56783"/>
                  <a:pt x="136843" y="55562"/>
                  <a:pt x="135573" y="55562"/>
                </a:cubicBezTo>
                <a:close/>
                <a:moveTo>
                  <a:pt x="135164" y="52137"/>
                </a:moveTo>
                <a:cubicBezTo>
                  <a:pt x="137886" y="52137"/>
                  <a:pt x="139247" y="52137"/>
                  <a:pt x="140607" y="54811"/>
                </a:cubicBezTo>
                <a:cubicBezTo>
                  <a:pt x="143329" y="52137"/>
                  <a:pt x="146050" y="50800"/>
                  <a:pt x="147411" y="52137"/>
                </a:cubicBezTo>
                <a:cubicBezTo>
                  <a:pt x="150132" y="52137"/>
                  <a:pt x="152854" y="52137"/>
                  <a:pt x="152854" y="54811"/>
                </a:cubicBezTo>
                <a:cubicBezTo>
                  <a:pt x="154214" y="56147"/>
                  <a:pt x="155575" y="57484"/>
                  <a:pt x="154214" y="60158"/>
                </a:cubicBezTo>
                <a:cubicBezTo>
                  <a:pt x="154214" y="65505"/>
                  <a:pt x="144689" y="74863"/>
                  <a:pt x="141968" y="76200"/>
                </a:cubicBezTo>
                <a:cubicBezTo>
                  <a:pt x="141968" y="76200"/>
                  <a:pt x="141968" y="76200"/>
                  <a:pt x="140607" y="76200"/>
                </a:cubicBezTo>
                <a:cubicBezTo>
                  <a:pt x="137886" y="73526"/>
                  <a:pt x="128361" y="65505"/>
                  <a:pt x="128361" y="60158"/>
                </a:cubicBezTo>
                <a:cubicBezTo>
                  <a:pt x="127000" y="57484"/>
                  <a:pt x="128361" y="56147"/>
                  <a:pt x="128361" y="54811"/>
                </a:cubicBezTo>
                <a:cubicBezTo>
                  <a:pt x="129722" y="53474"/>
                  <a:pt x="132443" y="52137"/>
                  <a:pt x="135164" y="52137"/>
                </a:cubicBezTo>
                <a:close/>
                <a:moveTo>
                  <a:pt x="211138" y="49212"/>
                </a:moveTo>
                <a:cubicBezTo>
                  <a:pt x="209777" y="49212"/>
                  <a:pt x="207056" y="50497"/>
                  <a:pt x="205695" y="51782"/>
                </a:cubicBezTo>
                <a:cubicBezTo>
                  <a:pt x="202974" y="55638"/>
                  <a:pt x="201613" y="67204"/>
                  <a:pt x="201613" y="76200"/>
                </a:cubicBezTo>
                <a:cubicBezTo>
                  <a:pt x="204335" y="76200"/>
                  <a:pt x="208417" y="76200"/>
                  <a:pt x="213860" y="76200"/>
                </a:cubicBezTo>
                <a:cubicBezTo>
                  <a:pt x="222024" y="76200"/>
                  <a:pt x="224745" y="74915"/>
                  <a:pt x="226106" y="74915"/>
                </a:cubicBezTo>
                <a:cubicBezTo>
                  <a:pt x="228827" y="73630"/>
                  <a:pt x="230188" y="72345"/>
                  <a:pt x="230188" y="69774"/>
                </a:cubicBezTo>
                <a:cubicBezTo>
                  <a:pt x="230188" y="68489"/>
                  <a:pt x="230188" y="67204"/>
                  <a:pt x="228827" y="64634"/>
                </a:cubicBezTo>
                <a:cubicBezTo>
                  <a:pt x="226106" y="63349"/>
                  <a:pt x="222024" y="60778"/>
                  <a:pt x="219302" y="63349"/>
                </a:cubicBezTo>
                <a:cubicBezTo>
                  <a:pt x="219302" y="63349"/>
                  <a:pt x="217942" y="63349"/>
                  <a:pt x="216581" y="62064"/>
                </a:cubicBezTo>
                <a:cubicBezTo>
                  <a:pt x="216581" y="62064"/>
                  <a:pt x="216581" y="60778"/>
                  <a:pt x="216581" y="60778"/>
                </a:cubicBezTo>
                <a:cubicBezTo>
                  <a:pt x="219302" y="56923"/>
                  <a:pt x="217942" y="53068"/>
                  <a:pt x="216581" y="51782"/>
                </a:cubicBezTo>
                <a:cubicBezTo>
                  <a:pt x="213860" y="50497"/>
                  <a:pt x="212499" y="49212"/>
                  <a:pt x="211138" y="49212"/>
                </a:cubicBezTo>
                <a:close/>
                <a:moveTo>
                  <a:pt x="211373" y="44450"/>
                </a:moveTo>
                <a:cubicBezTo>
                  <a:pt x="213960" y="44450"/>
                  <a:pt x="216547" y="45744"/>
                  <a:pt x="219134" y="48331"/>
                </a:cubicBezTo>
                <a:cubicBezTo>
                  <a:pt x="221721" y="50918"/>
                  <a:pt x="223015" y="53505"/>
                  <a:pt x="221721" y="57385"/>
                </a:cubicBezTo>
                <a:cubicBezTo>
                  <a:pt x="225602" y="57385"/>
                  <a:pt x="228189" y="58679"/>
                  <a:pt x="230776" y="61266"/>
                </a:cubicBezTo>
                <a:cubicBezTo>
                  <a:pt x="230776" y="61266"/>
                  <a:pt x="230776" y="61266"/>
                  <a:pt x="230776" y="62559"/>
                </a:cubicBezTo>
                <a:cubicBezTo>
                  <a:pt x="233363" y="65146"/>
                  <a:pt x="233363" y="67733"/>
                  <a:pt x="233363" y="70320"/>
                </a:cubicBezTo>
                <a:cubicBezTo>
                  <a:pt x="233363" y="72908"/>
                  <a:pt x="230776" y="75495"/>
                  <a:pt x="228189" y="76788"/>
                </a:cubicBezTo>
                <a:cubicBezTo>
                  <a:pt x="225602" y="78082"/>
                  <a:pt x="220428" y="79375"/>
                  <a:pt x="213960" y="79375"/>
                </a:cubicBezTo>
                <a:cubicBezTo>
                  <a:pt x="206199" y="79375"/>
                  <a:pt x="199732" y="78082"/>
                  <a:pt x="199732" y="78082"/>
                </a:cubicBezTo>
                <a:cubicBezTo>
                  <a:pt x="199732" y="78082"/>
                  <a:pt x="198438" y="78082"/>
                  <a:pt x="198438" y="78082"/>
                </a:cubicBezTo>
                <a:cubicBezTo>
                  <a:pt x="198438" y="78082"/>
                  <a:pt x="198438" y="76788"/>
                  <a:pt x="198438" y="76788"/>
                </a:cubicBezTo>
                <a:cubicBezTo>
                  <a:pt x="198438" y="75495"/>
                  <a:pt x="198438" y="56092"/>
                  <a:pt x="203612" y="49624"/>
                </a:cubicBezTo>
                <a:cubicBezTo>
                  <a:pt x="206199" y="45744"/>
                  <a:pt x="208786" y="44450"/>
                  <a:pt x="211373" y="44450"/>
                </a:cubicBezTo>
                <a:close/>
                <a:moveTo>
                  <a:pt x="60325" y="42862"/>
                </a:moveTo>
                <a:cubicBezTo>
                  <a:pt x="58964" y="42862"/>
                  <a:pt x="57603" y="42862"/>
                  <a:pt x="54882" y="45584"/>
                </a:cubicBezTo>
                <a:cubicBezTo>
                  <a:pt x="53521" y="46944"/>
                  <a:pt x="52161" y="51026"/>
                  <a:pt x="54882" y="53748"/>
                </a:cubicBezTo>
                <a:cubicBezTo>
                  <a:pt x="54882" y="55109"/>
                  <a:pt x="54882" y="56469"/>
                  <a:pt x="54882" y="56469"/>
                </a:cubicBezTo>
                <a:cubicBezTo>
                  <a:pt x="53521" y="57830"/>
                  <a:pt x="52161" y="57830"/>
                  <a:pt x="52161" y="56469"/>
                </a:cubicBezTo>
                <a:cubicBezTo>
                  <a:pt x="50800" y="56469"/>
                  <a:pt x="49439" y="56469"/>
                  <a:pt x="49439" y="56469"/>
                </a:cubicBezTo>
                <a:cubicBezTo>
                  <a:pt x="46718" y="56469"/>
                  <a:pt x="43996" y="57830"/>
                  <a:pt x="43996" y="59191"/>
                </a:cubicBezTo>
                <a:cubicBezTo>
                  <a:pt x="43996" y="59191"/>
                  <a:pt x="43996" y="59191"/>
                  <a:pt x="42636" y="59191"/>
                </a:cubicBezTo>
                <a:cubicBezTo>
                  <a:pt x="41275" y="61912"/>
                  <a:pt x="41275" y="63273"/>
                  <a:pt x="41275" y="64634"/>
                </a:cubicBezTo>
                <a:cubicBezTo>
                  <a:pt x="41275" y="65994"/>
                  <a:pt x="42636" y="67355"/>
                  <a:pt x="45357" y="68716"/>
                </a:cubicBezTo>
                <a:cubicBezTo>
                  <a:pt x="46718" y="70076"/>
                  <a:pt x="50800" y="71437"/>
                  <a:pt x="57603" y="71437"/>
                </a:cubicBezTo>
                <a:cubicBezTo>
                  <a:pt x="63046" y="71437"/>
                  <a:pt x="67128" y="71437"/>
                  <a:pt x="69850" y="70076"/>
                </a:cubicBezTo>
                <a:cubicBezTo>
                  <a:pt x="69850" y="60551"/>
                  <a:pt x="68489" y="49666"/>
                  <a:pt x="65768" y="45584"/>
                </a:cubicBezTo>
                <a:cubicBezTo>
                  <a:pt x="64407" y="44223"/>
                  <a:pt x="63046" y="42862"/>
                  <a:pt x="60325" y="42862"/>
                </a:cubicBezTo>
                <a:close/>
                <a:moveTo>
                  <a:pt x="61383" y="39687"/>
                </a:moveTo>
                <a:cubicBezTo>
                  <a:pt x="63970" y="39687"/>
                  <a:pt x="65264" y="40981"/>
                  <a:pt x="67851" y="43568"/>
                </a:cubicBezTo>
                <a:cubicBezTo>
                  <a:pt x="73025" y="50035"/>
                  <a:pt x="73025" y="70732"/>
                  <a:pt x="73025" y="72025"/>
                </a:cubicBezTo>
                <a:cubicBezTo>
                  <a:pt x="73025" y="72025"/>
                  <a:pt x="73025" y="72025"/>
                  <a:pt x="73025" y="73319"/>
                </a:cubicBezTo>
                <a:cubicBezTo>
                  <a:pt x="73025" y="73319"/>
                  <a:pt x="71731" y="73319"/>
                  <a:pt x="71731" y="73319"/>
                </a:cubicBezTo>
                <a:cubicBezTo>
                  <a:pt x="71731" y="73319"/>
                  <a:pt x="65264" y="74612"/>
                  <a:pt x="57503" y="74612"/>
                </a:cubicBezTo>
                <a:cubicBezTo>
                  <a:pt x="51035" y="74612"/>
                  <a:pt x="45861" y="73319"/>
                  <a:pt x="43274" y="72025"/>
                </a:cubicBezTo>
                <a:cubicBezTo>
                  <a:pt x="40687" y="69438"/>
                  <a:pt x="39393" y="68145"/>
                  <a:pt x="38100" y="65557"/>
                </a:cubicBezTo>
                <a:cubicBezTo>
                  <a:pt x="38100" y="62970"/>
                  <a:pt x="38100" y="60383"/>
                  <a:pt x="40687" y="56503"/>
                </a:cubicBezTo>
                <a:cubicBezTo>
                  <a:pt x="43274" y="53916"/>
                  <a:pt x="45861" y="52622"/>
                  <a:pt x="49742" y="52622"/>
                </a:cubicBezTo>
                <a:cubicBezTo>
                  <a:pt x="48448" y="48742"/>
                  <a:pt x="51035" y="46155"/>
                  <a:pt x="52329" y="43568"/>
                </a:cubicBezTo>
                <a:cubicBezTo>
                  <a:pt x="52329" y="43568"/>
                  <a:pt x="52329" y="43568"/>
                  <a:pt x="52329" y="42274"/>
                </a:cubicBezTo>
                <a:cubicBezTo>
                  <a:pt x="56209" y="40981"/>
                  <a:pt x="58796" y="39687"/>
                  <a:pt x="61383" y="39687"/>
                </a:cubicBezTo>
                <a:close/>
                <a:moveTo>
                  <a:pt x="184415" y="25155"/>
                </a:moveTo>
                <a:cubicBezTo>
                  <a:pt x="183092" y="25155"/>
                  <a:pt x="181769" y="26499"/>
                  <a:pt x="181769" y="26499"/>
                </a:cubicBezTo>
                <a:cubicBezTo>
                  <a:pt x="179123" y="29185"/>
                  <a:pt x="179123" y="34559"/>
                  <a:pt x="177800" y="39932"/>
                </a:cubicBezTo>
                <a:cubicBezTo>
                  <a:pt x="180446" y="39932"/>
                  <a:pt x="183092" y="41275"/>
                  <a:pt x="185738" y="41275"/>
                </a:cubicBezTo>
                <a:cubicBezTo>
                  <a:pt x="189706" y="41275"/>
                  <a:pt x="191029" y="39932"/>
                  <a:pt x="192352" y="39932"/>
                </a:cubicBezTo>
                <a:cubicBezTo>
                  <a:pt x="192352" y="39932"/>
                  <a:pt x="193675" y="38589"/>
                  <a:pt x="193675" y="37245"/>
                </a:cubicBezTo>
                <a:cubicBezTo>
                  <a:pt x="193675" y="37245"/>
                  <a:pt x="193675" y="35902"/>
                  <a:pt x="193675" y="34559"/>
                </a:cubicBezTo>
                <a:cubicBezTo>
                  <a:pt x="192352" y="33215"/>
                  <a:pt x="191029" y="33215"/>
                  <a:pt x="188383" y="33215"/>
                </a:cubicBezTo>
                <a:cubicBezTo>
                  <a:pt x="188383" y="33215"/>
                  <a:pt x="188383" y="33215"/>
                  <a:pt x="188383" y="34559"/>
                </a:cubicBezTo>
                <a:cubicBezTo>
                  <a:pt x="187061" y="34559"/>
                  <a:pt x="187061" y="33215"/>
                  <a:pt x="187061" y="33215"/>
                </a:cubicBezTo>
                <a:cubicBezTo>
                  <a:pt x="185738" y="31872"/>
                  <a:pt x="185738" y="31872"/>
                  <a:pt x="187061" y="30529"/>
                </a:cubicBezTo>
                <a:cubicBezTo>
                  <a:pt x="188383" y="29185"/>
                  <a:pt x="187061" y="27842"/>
                  <a:pt x="187061" y="26499"/>
                </a:cubicBezTo>
                <a:cubicBezTo>
                  <a:pt x="185738" y="25155"/>
                  <a:pt x="184415" y="25155"/>
                  <a:pt x="184415" y="25155"/>
                </a:cubicBezTo>
                <a:close/>
                <a:moveTo>
                  <a:pt x="182469" y="20637"/>
                </a:moveTo>
                <a:cubicBezTo>
                  <a:pt x="185084" y="20637"/>
                  <a:pt x="186391" y="21944"/>
                  <a:pt x="187699" y="23252"/>
                </a:cubicBezTo>
                <a:cubicBezTo>
                  <a:pt x="187699" y="23252"/>
                  <a:pt x="187699" y="23252"/>
                  <a:pt x="189006" y="23252"/>
                </a:cubicBezTo>
                <a:cubicBezTo>
                  <a:pt x="189006" y="24559"/>
                  <a:pt x="190313" y="27174"/>
                  <a:pt x="190313" y="29789"/>
                </a:cubicBezTo>
                <a:cubicBezTo>
                  <a:pt x="191621" y="29789"/>
                  <a:pt x="194235" y="29789"/>
                  <a:pt x="195543" y="31096"/>
                </a:cubicBezTo>
                <a:cubicBezTo>
                  <a:pt x="195543" y="32403"/>
                  <a:pt x="195543" y="32403"/>
                  <a:pt x="195543" y="32403"/>
                </a:cubicBezTo>
                <a:cubicBezTo>
                  <a:pt x="196850" y="33711"/>
                  <a:pt x="196850" y="36325"/>
                  <a:pt x="196850" y="37633"/>
                </a:cubicBezTo>
                <a:cubicBezTo>
                  <a:pt x="196850" y="38940"/>
                  <a:pt x="195543" y="40247"/>
                  <a:pt x="192928" y="41555"/>
                </a:cubicBezTo>
                <a:cubicBezTo>
                  <a:pt x="191621" y="42862"/>
                  <a:pt x="189006" y="42862"/>
                  <a:pt x="185084" y="42862"/>
                </a:cubicBezTo>
                <a:cubicBezTo>
                  <a:pt x="181162" y="42862"/>
                  <a:pt x="177240" y="42862"/>
                  <a:pt x="175932" y="42862"/>
                </a:cubicBezTo>
                <a:lnTo>
                  <a:pt x="174625" y="41555"/>
                </a:lnTo>
                <a:cubicBezTo>
                  <a:pt x="174625" y="41555"/>
                  <a:pt x="174625" y="41555"/>
                  <a:pt x="174625" y="40247"/>
                </a:cubicBezTo>
                <a:cubicBezTo>
                  <a:pt x="174625" y="38940"/>
                  <a:pt x="174625" y="27174"/>
                  <a:pt x="178547" y="23252"/>
                </a:cubicBezTo>
                <a:cubicBezTo>
                  <a:pt x="179855" y="21944"/>
                  <a:pt x="181162" y="20637"/>
                  <a:pt x="182469" y="20637"/>
                </a:cubicBezTo>
                <a:close/>
                <a:moveTo>
                  <a:pt x="88371" y="19050"/>
                </a:moveTo>
                <a:cubicBezTo>
                  <a:pt x="87048" y="19050"/>
                  <a:pt x="85725" y="19050"/>
                  <a:pt x="85725" y="20349"/>
                </a:cubicBezTo>
                <a:cubicBezTo>
                  <a:pt x="84402" y="20349"/>
                  <a:pt x="83080" y="22947"/>
                  <a:pt x="84402" y="24246"/>
                </a:cubicBezTo>
                <a:cubicBezTo>
                  <a:pt x="85725" y="25545"/>
                  <a:pt x="85725" y="25545"/>
                  <a:pt x="84402" y="26844"/>
                </a:cubicBezTo>
                <a:cubicBezTo>
                  <a:pt x="84402" y="26844"/>
                  <a:pt x="84402" y="26844"/>
                  <a:pt x="83080" y="26844"/>
                </a:cubicBezTo>
                <a:cubicBezTo>
                  <a:pt x="81757" y="26844"/>
                  <a:pt x="81757" y="26844"/>
                  <a:pt x="81757" y="26844"/>
                </a:cubicBezTo>
                <a:cubicBezTo>
                  <a:pt x="80434" y="26844"/>
                  <a:pt x="79111" y="26844"/>
                  <a:pt x="79111" y="28142"/>
                </a:cubicBezTo>
                <a:cubicBezTo>
                  <a:pt x="77788" y="29441"/>
                  <a:pt x="77788" y="30740"/>
                  <a:pt x="77788" y="30740"/>
                </a:cubicBezTo>
                <a:cubicBezTo>
                  <a:pt x="77788" y="32039"/>
                  <a:pt x="79111" y="32039"/>
                  <a:pt x="79111" y="33338"/>
                </a:cubicBezTo>
                <a:cubicBezTo>
                  <a:pt x="80434" y="33338"/>
                  <a:pt x="81757" y="33338"/>
                  <a:pt x="85725" y="33338"/>
                </a:cubicBezTo>
                <a:cubicBezTo>
                  <a:pt x="88371" y="33338"/>
                  <a:pt x="91017" y="33338"/>
                  <a:pt x="93663" y="33338"/>
                </a:cubicBezTo>
                <a:cubicBezTo>
                  <a:pt x="92340" y="28142"/>
                  <a:pt x="92340" y="21648"/>
                  <a:pt x="89694" y="20349"/>
                </a:cubicBezTo>
                <a:cubicBezTo>
                  <a:pt x="89694" y="19050"/>
                  <a:pt x="88371" y="19050"/>
                  <a:pt x="88371" y="19050"/>
                </a:cubicBezTo>
                <a:close/>
                <a:moveTo>
                  <a:pt x="87686" y="15875"/>
                </a:moveTo>
                <a:cubicBezTo>
                  <a:pt x="90301" y="15875"/>
                  <a:pt x="91608" y="17182"/>
                  <a:pt x="92916" y="18490"/>
                </a:cubicBezTo>
                <a:cubicBezTo>
                  <a:pt x="96838" y="22412"/>
                  <a:pt x="96838" y="32871"/>
                  <a:pt x="96838" y="35485"/>
                </a:cubicBezTo>
                <a:cubicBezTo>
                  <a:pt x="96838" y="35485"/>
                  <a:pt x="96838" y="35485"/>
                  <a:pt x="96838" y="36793"/>
                </a:cubicBezTo>
                <a:cubicBezTo>
                  <a:pt x="96838" y="36793"/>
                  <a:pt x="95531" y="36793"/>
                  <a:pt x="95531" y="36793"/>
                </a:cubicBezTo>
                <a:cubicBezTo>
                  <a:pt x="94223" y="38100"/>
                  <a:pt x="90301" y="38100"/>
                  <a:pt x="86379" y="38100"/>
                </a:cubicBezTo>
                <a:cubicBezTo>
                  <a:pt x="82457" y="38100"/>
                  <a:pt x="79842" y="38100"/>
                  <a:pt x="78535" y="36793"/>
                </a:cubicBezTo>
                <a:cubicBezTo>
                  <a:pt x="75920" y="35485"/>
                  <a:pt x="75920" y="34178"/>
                  <a:pt x="74613" y="32871"/>
                </a:cubicBezTo>
                <a:cubicBezTo>
                  <a:pt x="74613" y="30256"/>
                  <a:pt x="74613" y="28949"/>
                  <a:pt x="75920" y="27641"/>
                </a:cubicBezTo>
                <a:cubicBezTo>
                  <a:pt x="75920" y="26334"/>
                  <a:pt x="75920" y="26334"/>
                  <a:pt x="77228" y="26334"/>
                </a:cubicBezTo>
                <a:cubicBezTo>
                  <a:pt x="77228" y="25027"/>
                  <a:pt x="79842" y="23719"/>
                  <a:pt x="81150" y="23719"/>
                </a:cubicBezTo>
                <a:cubicBezTo>
                  <a:pt x="81150" y="22412"/>
                  <a:pt x="82457" y="19797"/>
                  <a:pt x="83764" y="18490"/>
                </a:cubicBezTo>
                <a:cubicBezTo>
                  <a:pt x="85072" y="17182"/>
                  <a:pt x="86379" y="15875"/>
                  <a:pt x="87686" y="15875"/>
                </a:cubicBezTo>
                <a:close/>
                <a:moveTo>
                  <a:pt x="124917" y="4445"/>
                </a:moveTo>
                <a:cubicBezTo>
                  <a:pt x="121048" y="5715"/>
                  <a:pt x="118468" y="6985"/>
                  <a:pt x="117178" y="8255"/>
                </a:cubicBezTo>
                <a:cubicBezTo>
                  <a:pt x="115888" y="9525"/>
                  <a:pt x="115888" y="12065"/>
                  <a:pt x="115888" y="15875"/>
                </a:cubicBezTo>
                <a:cubicBezTo>
                  <a:pt x="117178" y="22225"/>
                  <a:pt x="127497" y="33655"/>
                  <a:pt x="136526" y="41275"/>
                </a:cubicBezTo>
                <a:cubicBezTo>
                  <a:pt x="140395" y="37465"/>
                  <a:pt x="155873" y="23495"/>
                  <a:pt x="157163" y="15875"/>
                </a:cubicBezTo>
                <a:cubicBezTo>
                  <a:pt x="157163" y="12065"/>
                  <a:pt x="157163" y="9525"/>
                  <a:pt x="155873" y="8255"/>
                </a:cubicBezTo>
                <a:cubicBezTo>
                  <a:pt x="154583" y="5715"/>
                  <a:pt x="152004" y="5715"/>
                  <a:pt x="149424" y="4445"/>
                </a:cubicBezTo>
                <a:cubicBezTo>
                  <a:pt x="148134" y="4445"/>
                  <a:pt x="148134" y="4445"/>
                  <a:pt x="148134" y="4445"/>
                </a:cubicBezTo>
                <a:cubicBezTo>
                  <a:pt x="145555" y="4445"/>
                  <a:pt x="139105" y="6985"/>
                  <a:pt x="139105" y="12065"/>
                </a:cubicBezTo>
                <a:cubicBezTo>
                  <a:pt x="139105" y="13335"/>
                  <a:pt x="137815" y="13335"/>
                  <a:pt x="136526" y="13335"/>
                </a:cubicBezTo>
                <a:cubicBezTo>
                  <a:pt x="135236" y="13335"/>
                  <a:pt x="135236" y="13335"/>
                  <a:pt x="133946" y="12065"/>
                </a:cubicBezTo>
                <a:cubicBezTo>
                  <a:pt x="133946" y="6985"/>
                  <a:pt x="128787" y="4445"/>
                  <a:pt x="124917" y="4445"/>
                </a:cubicBezTo>
                <a:close/>
                <a:moveTo>
                  <a:pt x="122635" y="0"/>
                </a:moveTo>
                <a:cubicBezTo>
                  <a:pt x="122635" y="0"/>
                  <a:pt x="122635" y="0"/>
                  <a:pt x="123945" y="0"/>
                </a:cubicBezTo>
                <a:cubicBezTo>
                  <a:pt x="127874" y="0"/>
                  <a:pt x="133113" y="2646"/>
                  <a:pt x="135732" y="6615"/>
                </a:cubicBezTo>
                <a:cubicBezTo>
                  <a:pt x="138352" y="1323"/>
                  <a:pt x="143590" y="0"/>
                  <a:pt x="147519" y="0"/>
                </a:cubicBezTo>
                <a:cubicBezTo>
                  <a:pt x="147519" y="0"/>
                  <a:pt x="148829" y="0"/>
                  <a:pt x="148829" y="0"/>
                </a:cubicBezTo>
                <a:cubicBezTo>
                  <a:pt x="154068" y="0"/>
                  <a:pt x="156687" y="2646"/>
                  <a:pt x="159307" y="5292"/>
                </a:cubicBezTo>
                <a:cubicBezTo>
                  <a:pt x="160616" y="7938"/>
                  <a:pt x="161926" y="11906"/>
                  <a:pt x="160616" y="15875"/>
                </a:cubicBezTo>
                <a:cubicBezTo>
                  <a:pt x="159307" y="27781"/>
                  <a:pt x="138352" y="46302"/>
                  <a:pt x="137042" y="47625"/>
                </a:cubicBezTo>
                <a:cubicBezTo>
                  <a:pt x="137042" y="47625"/>
                  <a:pt x="137042" y="47625"/>
                  <a:pt x="135732" y="47625"/>
                </a:cubicBezTo>
                <a:cubicBezTo>
                  <a:pt x="135732" y="47625"/>
                  <a:pt x="135732" y="47625"/>
                  <a:pt x="134422" y="47625"/>
                </a:cubicBezTo>
                <a:cubicBezTo>
                  <a:pt x="129184" y="42333"/>
                  <a:pt x="112157" y="26458"/>
                  <a:pt x="110848" y="17198"/>
                </a:cubicBezTo>
                <a:cubicBezTo>
                  <a:pt x="109538" y="11906"/>
                  <a:pt x="110848" y="7938"/>
                  <a:pt x="112157" y="5292"/>
                </a:cubicBezTo>
                <a:cubicBezTo>
                  <a:pt x="114777" y="2646"/>
                  <a:pt x="118706" y="1323"/>
                  <a:pt x="12263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pageCurlDoubl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/>
      <p:bldP spid="40" grpId="0" animBg="1"/>
      <p:bldP spid="23" grpId="0"/>
      <p:bldP spid="45" grpId="0" animBg="1"/>
      <p:bldP spid="4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/>
          <p:cNvSpPr txBox="1"/>
          <p:nvPr>
            <p:custDataLst>
              <p:tags r:id="rId1"/>
            </p:custDataLst>
          </p:nvPr>
        </p:nvSpPr>
        <p:spPr>
          <a:xfrm>
            <a:off x="2396522" y="5194527"/>
            <a:ext cx="6036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If I had a single flower for every time I think about you</a:t>
            </a:r>
            <a:endParaRPr lang="en-US" altLang="zh-CN" sz="16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 I could walk forever in my garden</a:t>
            </a:r>
            <a:endParaRPr lang="zh-CN" altLang="en-US" sz="16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259912" y="1766924"/>
            <a:ext cx="11665388" cy="3021644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srgbClr val="F4B183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78669" y="1981662"/>
            <a:ext cx="4551383" cy="263565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 cstate="screen"/>
          <a:srcRect l="-1"/>
          <a:stretch>
            <a:fillRect/>
          </a:stretch>
        </p:blipFill>
        <p:spPr>
          <a:xfrm>
            <a:off x="369735" y="1971540"/>
            <a:ext cx="3322745" cy="26444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8432745" y="1977266"/>
            <a:ext cx="3416066" cy="2644446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1000">
        <p:cut/>
      </p:transition>
    </mc:Choice>
    <mc:Fallback>
      <p:transition advClick="0" advTm="1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sp>
        <p:nvSpPr>
          <p:cNvPr id="494" name="MH_Picture_2"/>
          <p:cNvSpPr/>
          <p:nvPr>
            <p:custDataLst>
              <p:tags r:id="rId3"/>
            </p:custDataLst>
          </p:nvPr>
        </p:nvSpPr>
        <p:spPr bwMode="auto">
          <a:xfrm>
            <a:off x="2714228" y="2461680"/>
            <a:ext cx="897259" cy="92299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5" name="MH_Picture_3"/>
          <p:cNvSpPr/>
          <p:nvPr>
            <p:custDataLst>
              <p:tags r:id="rId5"/>
            </p:custDataLst>
          </p:nvPr>
        </p:nvSpPr>
        <p:spPr bwMode="auto">
          <a:xfrm>
            <a:off x="3657632" y="2466535"/>
            <a:ext cx="1912443" cy="1897061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6" name="MH_Picture_4"/>
          <p:cNvSpPr/>
          <p:nvPr>
            <p:custDataLst>
              <p:tags r:id="rId7"/>
            </p:custDataLst>
          </p:nvPr>
        </p:nvSpPr>
        <p:spPr bwMode="auto">
          <a:xfrm>
            <a:off x="4676342" y="4424097"/>
            <a:ext cx="893732" cy="909799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8" name="MH_Picture_9"/>
          <p:cNvSpPr/>
          <p:nvPr>
            <p:custDataLst>
              <p:tags r:id="rId9"/>
            </p:custDataLst>
          </p:nvPr>
        </p:nvSpPr>
        <p:spPr bwMode="auto">
          <a:xfrm>
            <a:off x="5644245" y="5361174"/>
            <a:ext cx="912640" cy="922894"/>
          </a:xfrm>
          <a:prstGeom prst="rect">
            <a:avLst/>
          </a:prstGeom>
          <a:blipFill dpi="0" rotWithShape="1">
            <a:blip r:embed="rId10"/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" name="MH_Picture_1"/>
          <p:cNvSpPr/>
          <p:nvPr>
            <p:custDataLst>
              <p:tags r:id="rId11"/>
            </p:custDataLst>
          </p:nvPr>
        </p:nvSpPr>
        <p:spPr bwMode="auto">
          <a:xfrm>
            <a:off x="2714227" y="573932"/>
            <a:ext cx="2855846" cy="1824625"/>
          </a:xfrm>
          <a:custGeom>
            <a:avLst/>
            <a:gdLst>
              <a:gd name="connsiteX0" fmla="*/ 665574 w 2005200"/>
              <a:gd name="connsiteY0" fmla="*/ 0 h 1281140"/>
              <a:gd name="connsiteX1" fmla="*/ 1371326 w 2005200"/>
              <a:gd name="connsiteY1" fmla="*/ 0 h 1281140"/>
              <a:gd name="connsiteX2" fmla="*/ 1521691 w 2005200"/>
              <a:gd name="connsiteY2" fmla="*/ 0 h 1281140"/>
              <a:gd name="connsiteX3" fmla="*/ 2005200 w 2005200"/>
              <a:gd name="connsiteY3" fmla="*/ 0 h 1281140"/>
              <a:gd name="connsiteX4" fmla="*/ 2005200 w 2005200"/>
              <a:gd name="connsiteY4" fmla="*/ 1281140 h 1281140"/>
              <a:gd name="connsiteX5" fmla="*/ 1377676 w 2005200"/>
              <a:gd name="connsiteY5" fmla="*/ 1281140 h 1281140"/>
              <a:gd name="connsiteX6" fmla="*/ 1371326 w 2005200"/>
              <a:gd name="connsiteY6" fmla="*/ 1281140 h 1281140"/>
              <a:gd name="connsiteX7" fmla="*/ 0 w 2005200"/>
              <a:gd name="connsiteY7" fmla="*/ 1281140 h 1281140"/>
              <a:gd name="connsiteX8" fmla="*/ 0 w 2005200"/>
              <a:gd name="connsiteY8" fmla="*/ 658340 h 1281140"/>
              <a:gd name="connsiteX9" fmla="*/ 665574 w 2005200"/>
              <a:gd name="connsiteY9" fmla="*/ 658340 h 1281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05200" h="1281140">
                <a:moveTo>
                  <a:pt x="665574" y="0"/>
                </a:moveTo>
                <a:lnTo>
                  <a:pt x="1371326" y="0"/>
                </a:lnTo>
                <a:lnTo>
                  <a:pt x="1521691" y="0"/>
                </a:lnTo>
                <a:lnTo>
                  <a:pt x="2005200" y="0"/>
                </a:lnTo>
                <a:lnTo>
                  <a:pt x="2005200" y="1281140"/>
                </a:lnTo>
                <a:lnTo>
                  <a:pt x="1377676" y="1281140"/>
                </a:lnTo>
                <a:lnTo>
                  <a:pt x="1371326" y="1281140"/>
                </a:lnTo>
                <a:lnTo>
                  <a:pt x="0" y="1281140"/>
                </a:lnTo>
                <a:lnTo>
                  <a:pt x="0" y="658340"/>
                </a:lnTo>
                <a:lnTo>
                  <a:pt x="665574" y="658340"/>
                </a:lnTo>
                <a:close/>
              </a:path>
            </a:pathLst>
          </a:custGeom>
          <a:blipFill dpi="0" rotWithShape="1">
            <a:blip r:embed="rId12"/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MH_Picture_5"/>
          <p:cNvSpPr/>
          <p:nvPr>
            <p:custDataLst>
              <p:tags r:id="rId13"/>
            </p:custDataLst>
          </p:nvPr>
        </p:nvSpPr>
        <p:spPr bwMode="auto">
          <a:xfrm>
            <a:off x="5626401" y="1511556"/>
            <a:ext cx="928946" cy="1868891"/>
          </a:xfrm>
          <a:custGeom>
            <a:avLst/>
            <a:gdLst>
              <a:gd name="connsiteX0" fmla="*/ 3952 w 652249"/>
              <a:gd name="connsiteY0" fmla="*/ 0 h 1312221"/>
              <a:gd name="connsiteX1" fmla="*/ 648296 w 652249"/>
              <a:gd name="connsiteY1" fmla="*/ 0 h 1312221"/>
              <a:gd name="connsiteX2" fmla="*/ 648296 w 652249"/>
              <a:gd name="connsiteY2" fmla="*/ 664149 h 1312221"/>
              <a:gd name="connsiteX3" fmla="*/ 652249 w 652249"/>
              <a:gd name="connsiteY3" fmla="*/ 664149 h 1312221"/>
              <a:gd name="connsiteX4" fmla="*/ 652249 w 652249"/>
              <a:gd name="connsiteY4" fmla="*/ 1312221 h 1312221"/>
              <a:gd name="connsiteX5" fmla="*/ 0 w 652249"/>
              <a:gd name="connsiteY5" fmla="*/ 1312221 h 1312221"/>
              <a:gd name="connsiteX6" fmla="*/ 0 w 652249"/>
              <a:gd name="connsiteY6" fmla="*/ 664149 h 1312221"/>
              <a:gd name="connsiteX7" fmla="*/ 3952 w 652249"/>
              <a:gd name="connsiteY7" fmla="*/ 664149 h 131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2249" h="1312221">
                <a:moveTo>
                  <a:pt x="3952" y="0"/>
                </a:moveTo>
                <a:lnTo>
                  <a:pt x="648296" y="0"/>
                </a:lnTo>
                <a:lnTo>
                  <a:pt x="648296" y="664149"/>
                </a:lnTo>
                <a:lnTo>
                  <a:pt x="652249" y="664149"/>
                </a:lnTo>
                <a:lnTo>
                  <a:pt x="652249" y="1312221"/>
                </a:lnTo>
                <a:lnTo>
                  <a:pt x="0" y="1312221"/>
                </a:lnTo>
                <a:lnTo>
                  <a:pt x="0" y="664149"/>
                </a:lnTo>
                <a:lnTo>
                  <a:pt x="3952" y="664149"/>
                </a:lnTo>
                <a:close/>
              </a:path>
            </a:pathLst>
          </a:custGeom>
          <a:blipFill dpi="0" rotWithShape="1">
            <a:blip r:embed="rId14"/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9" name="MH_Picture_7"/>
          <p:cNvSpPr/>
          <p:nvPr>
            <p:custDataLst>
              <p:tags r:id="rId15"/>
            </p:custDataLst>
          </p:nvPr>
        </p:nvSpPr>
        <p:spPr bwMode="auto">
          <a:xfrm>
            <a:off x="5633719" y="3441452"/>
            <a:ext cx="1904499" cy="1862949"/>
          </a:xfrm>
          <a:custGeom>
            <a:avLst/>
            <a:gdLst>
              <a:gd name="connsiteX0" fmla="*/ 0 w 1337222"/>
              <a:gd name="connsiteY0" fmla="*/ 0 h 1308049"/>
              <a:gd name="connsiteX1" fmla="*/ 644344 w 1337222"/>
              <a:gd name="connsiteY1" fmla="*/ 0 h 1308049"/>
              <a:gd name="connsiteX2" fmla="*/ 1337222 w 1337222"/>
              <a:gd name="connsiteY2" fmla="*/ 0 h 1308049"/>
              <a:gd name="connsiteX3" fmla="*/ 1337222 w 1337222"/>
              <a:gd name="connsiteY3" fmla="*/ 731985 h 1308049"/>
              <a:gd name="connsiteX4" fmla="*/ 1335544 w 1337222"/>
              <a:gd name="connsiteY4" fmla="*/ 731985 h 1308049"/>
              <a:gd name="connsiteX5" fmla="*/ 1335544 w 1337222"/>
              <a:gd name="connsiteY5" fmla="*/ 1308049 h 1308049"/>
              <a:gd name="connsiteX6" fmla="*/ 3544 w 1337222"/>
              <a:gd name="connsiteY6" fmla="*/ 1308049 h 1308049"/>
              <a:gd name="connsiteX7" fmla="*/ 3544 w 1337222"/>
              <a:gd name="connsiteY7" fmla="*/ 674495 h 1308049"/>
              <a:gd name="connsiteX8" fmla="*/ 0 w 1337222"/>
              <a:gd name="connsiteY8" fmla="*/ 674495 h 1308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7222" h="1308049">
                <a:moveTo>
                  <a:pt x="0" y="0"/>
                </a:moveTo>
                <a:lnTo>
                  <a:pt x="644344" y="0"/>
                </a:lnTo>
                <a:lnTo>
                  <a:pt x="1337222" y="0"/>
                </a:lnTo>
                <a:lnTo>
                  <a:pt x="1337222" y="731985"/>
                </a:lnTo>
                <a:lnTo>
                  <a:pt x="1335544" y="731985"/>
                </a:lnTo>
                <a:lnTo>
                  <a:pt x="1335544" y="1308049"/>
                </a:lnTo>
                <a:lnTo>
                  <a:pt x="3544" y="1308049"/>
                </a:lnTo>
                <a:lnTo>
                  <a:pt x="3544" y="674495"/>
                </a:lnTo>
                <a:lnTo>
                  <a:pt x="0" y="674495"/>
                </a:lnTo>
                <a:close/>
              </a:path>
            </a:pathLst>
          </a:custGeom>
          <a:blipFill dpi="0" rotWithShape="1">
            <a:blip r:embed="rId16"/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5" name="MH_Picture_8"/>
          <p:cNvSpPr/>
          <p:nvPr>
            <p:custDataLst>
              <p:tags r:id="rId17"/>
            </p:custDataLst>
          </p:nvPr>
        </p:nvSpPr>
        <p:spPr bwMode="auto">
          <a:xfrm>
            <a:off x="7601861" y="3441452"/>
            <a:ext cx="917688" cy="904001"/>
          </a:xfrm>
          <a:prstGeom prst="rect">
            <a:avLst/>
          </a:prstGeom>
          <a:blipFill dpi="0" rotWithShape="1">
            <a:blip r:embed="rId18"/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8" name="MH_Picture_6"/>
          <p:cNvSpPr/>
          <p:nvPr>
            <p:custDataLst>
              <p:tags r:id="rId19"/>
            </p:custDataLst>
          </p:nvPr>
        </p:nvSpPr>
        <p:spPr bwMode="auto">
          <a:xfrm>
            <a:off x="6611672" y="573933"/>
            <a:ext cx="2866101" cy="2810743"/>
          </a:xfrm>
          <a:custGeom>
            <a:avLst/>
            <a:gdLst>
              <a:gd name="connsiteX0" fmla="*/ 0 w 2012400"/>
              <a:gd name="connsiteY0" fmla="*/ 0 h 1973532"/>
              <a:gd name="connsiteX1" fmla="*/ 1332000 w 2012400"/>
              <a:gd name="connsiteY1" fmla="*/ 0 h 1973532"/>
              <a:gd name="connsiteX2" fmla="*/ 1332000 w 2012400"/>
              <a:gd name="connsiteY2" fmla="*/ 658340 h 1973532"/>
              <a:gd name="connsiteX3" fmla="*/ 2012400 w 2012400"/>
              <a:gd name="connsiteY3" fmla="*/ 658340 h 1973532"/>
              <a:gd name="connsiteX4" fmla="*/ 2012400 w 2012400"/>
              <a:gd name="connsiteY4" fmla="*/ 1973532 h 1973532"/>
              <a:gd name="connsiteX5" fmla="*/ 1332000 w 2012400"/>
              <a:gd name="connsiteY5" fmla="*/ 1973532 h 1973532"/>
              <a:gd name="connsiteX6" fmla="*/ 680400 w 2012400"/>
              <a:gd name="connsiteY6" fmla="*/ 1973532 h 1973532"/>
              <a:gd name="connsiteX7" fmla="*/ 0 w 2012400"/>
              <a:gd name="connsiteY7" fmla="*/ 1973532 h 1973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2400" h="1973532">
                <a:moveTo>
                  <a:pt x="0" y="0"/>
                </a:moveTo>
                <a:lnTo>
                  <a:pt x="1332000" y="0"/>
                </a:lnTo>
                <a:lnTo>
                  <a:pt x="1332000" y="658340"/>
                </a:lnTo>
                <a:lnTo>
                  <a:pt x="2012400" y="658340"/>
                </a:lnTo>
                <a:lnTo>
                  <a:pt x="2012400" y="1973532"/>
                </a:lnTo>
                <a:lnTo>
                  <a:pt x="1332000" y="1973532"/>
                </a:lnTo>
                <a:lnTo>
                  <a:pt x="680400" y="1973532"/>
                </a:lnTo>
                <a:lnTo>
                  <a:pt x="0" y="1973532"/>
                </a:lnTo>
                <a:close/>
              </a:path>
            </a:pathLst>
          </a:custGeom>
          <a:blipFill dpi="0" rotWithShape="1">
            <a:blip r:embed="rId20"/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>
            <p:custDataLst>
              <p:tags r:id="rId21"/>
            </p:custDataLst>
          </p:nvPr>
        </p:nvSpPr>
        <p:spPr>
          <a:xfrm>
            <a:off x="8861409" y="3663513"/>
            <a:ext cx="244315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Papyrus" panose="03070502060502030205" pitchFamily="66" charset="0"/>
              </a:rPr>
              <a:t>Toward the clear goal,</a:t>
            </a:r>
            <a:endParaRPr lang="en-US" altLang="zh-CN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Papyrus" panose="03070502060502030205" pitchFamily="66" charset="0"/>
              </a:rPr>
              <a:t> flew to the good life</a:t>
            </a:r>
            <a:endParaRPr lang="zh-CN" altLang="en-US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20" name="矩形 19"/>
          <p:cNvSpPr/>
          <p:nvPr>
            <p:custDataLst>
              <p:tags r:id="rId22"/>
            </p:custDataLst>
          </p:nvPr>
        </p:nvSpPr>
        <p:spPr>
          <a:xfrm>
            <a:off x="842745" y="2099527"/>
            <a:ext cx="1965032" cy="66118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Century Schoolbook" panose="02040604050505020304" pitchFamily="18" charset="0"/>
                <a:ea typeface="宋体" panose="02010600030101010101" pitchFamily="2" charset="-122"/>
              </a:rPr>
              <a:t>My  Love</a:t>
            </a:r>
            <a:endParaRPr lang="en-US" altLang="zh-CN" sz="2400" kern="0" dirty="0">
              <a:solidFill>
                <a:schemeClr val="bg1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Century Schoolbook" panose="02040604050505020304" pitchFamily="18" charset="0"/>
                <a:ea typeface="宋体" panose="02010600030101010101" pitchFamily="2" charset="-122"/>
              </a:rPr>
              <a:t>Love  Life</a:t>
            </a:r>
            <a:endParaRPr lang="en-US" altLang="zh-CN" sz="2400" kern="0" dirty="0">
              <a:solidFill>
                <a:schemeClr val="bg1"/>
              </a:solidFill>
              <a:latin typeface="Century Schoolbook" panose="020406040505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paint-palette_65838"/>
          <p:cNvSpPr>
            <a:spLocks noChangeAspect="1"/>
          </p:cNvSpPr>
          <p:nvPr/>
        </p:nvSpPr>
        <p:spPr bwMode="auto">
          <a:xfrm>
            <a:off x="1068672" y="4069778"/>
            <a:ext cx="2115022" cy="2007768"/>
          </a:xfrm>
          <a:custGeom>
            <a:avLst/>
            <a:gdLst>
              <a:gd name="connsiteX0" fmla="*/ 253975 w 337805"/>
              <a:gd name="connsiteY0" fmla="*/ 246062 h 320675"/>
              <a:gd name="connsiteX1" fmla="*/ 259284 w 337805"/>
              <a:gd name="connsiteY1" fmla="*/ 256410 h 320675"/>
              <a:gd name="connsiteX2" fmla="*/ 261938 w 337805"/>
              <a:gd name="connsiteY2" fmla="*/ 261584 h 320675"/>
              <a:gd name="connsiteX3" fmla="*/ 260611 w 337805"/>
              <a:gd name="connsiteY3" fmla="*/ 266759 h 320675"/>
              <a:gd name="connsiteX4" fmla="*/ 190266 w 337805"/>
              <a:gd name="connsiteY4" fmla="*/ 313325 h 320675"/>
              <a:gd name="connsiteX5" fmla="*/ 183630 w 337805"/>
              <a:gd name="connsiteY5" fmla="*/ 314619 h 320675"/>
              <a:gd name="connsiteX6" fmla="*/ 180975 w 337805"/>
              <a:gd name="connsiteY6" fmla="*/ 309445 h 320675"/>
              <a:gd name="connsiteX7" fmla="*/ 253975 w 337805"/>
              <a:gd name="connsiteY7" fmla="*/ 246062 h 320675"/>
              <a:gd name="connsiteX8" fmla="*/ 305465 w 337805"/>
              <a:gd name="connsiteY8" fmla="*/ 225425 h 320675"/>
              <a:gd name="connsiteX9" fmla="*/ 308123 w 337805"/>
              <a:gd name="connsiteY9" fmla="*/ 225425 h 320675"/>
              <a:gd name="connsiteX10" fmla="*/ 309452 w 337805"/>
              <a:gd name="connsiteY10" fmla="*/ 226754 h 320675"/>
              <a:gd name="connsiteX11" fmla="*/ 314768 w 337805"/>
              <a:gd name="connsiteY11" fmla="*/ 242703 h 320675"/>
              <a:gd name="connsiteX12" fmla="*/ 330717 w 337805"/>
              <a:gd name="connsiteY12" fmla="*/ 248019 h 320675"/>
              <a:gd name="connsiteX13" fmla="*/ 333375 w 337805"/>
              <a:gd name="connsiteY13" fmla="*/ 250678 h 320675"/>
              <a:gd name="connsiteX14" fmla="*/ 332046 w 337805"/>
              <a:gd name="connsiteY14" fmla="*/ 253336 h 320675"/>
              <a:gd name="connsiteX15" fmla="*/ 317426 w 337805"/>
              <a:gd name="connsiteY15" fmla="*/ 262639 h 320675"/>
              <a:gd name="connsiteX16" fmla="*/ 317426 w 337805"/>
              <a:gd name="connsiteY16" fmla="*/ 279917 h 320675"/>
              <a:gd name="connsiteX17" fmla="*/ 316097 w 337805"/>
              <a:gd name="connsiteY17" fmla="*/ 282575 h 320675"/>
              <a:gd name="connsiteX18" fmla="*/ 314768 w 337805"/>
              <a:gd name="connsiteY18" fmla="*/ 282575 h 320675"/>
              <a:gd name="connsiteX19" fmla="*/ 313439 w 337805"/>
              <a:gd name="connsiteY19" fmla="*/ 281246 h 320675"/>
              <a:gd name="connsiteX20" fmla="*/ 300148 w 337805"/>
              <a:gd name="connsiteY20" fmla="*/ 271943 h 320675"/>
              <a:gd name="connsiteX21" fmla="*/ 284200 w 337805"/>
              <a:gd name="connsiteY21" fmla="*/ 277259 h 320675"/>
              <a:gd name="connsiteX22" fmla="*/ 282870 w 337805"/>
              <a:gd name="connsiteY22" fmla="*/ 277259 h 320675"/>
              <a:gd name="connsiteX23" fmla="*/ 281541 w 337805"/>
              <a:gd name="connsiteY23" fmla="*/ 275930 h 320675"/>
              <a:gd name="connsiteX24" fmla="*/ 280212 w 337805"/>
              <a:gd name="connsiteY24" fmla="*/ 273272 h 320675"/>
              <a:gd name="connsiteX25" fmla="*/ 286858 w 337805"/>
              <a:gd name="connsiteY25" fmla="*/ 257323 h 320675"/>
              <a:gd name="connsiteX26" fmla="*/ 276225 w 337805"/>
              <a:gd name="connsiteY26" fmla="*/ 244032 h 320675"/>
              <a:gd name="connsiteX27" fmla="*/ 276225 w 337805"/>
              <a:gd name="connsiteY27" fmla="*/ 241374 h 320675"/>
              <a:gd name="connsiteX28" fmla="*/ 278883 w 337805"/>
              <a:gd name="connsiteY28" fmla="*/ 238716 h 320675"/>
              <a:gd name="connsiteX29" fmla="*/ 294832 w 337805"/>
              <a:gd name="connsiteY29" fmla="*/ 240045 h 320675"/>
              <a:gd name="connsiteX30" fmla="*/ 305465 w 337805"/>
              <a:gd name="connsiteY30" fmla="*/ 225425 h 320675"/>
              <a:gd name="connsiteX31" fmla="*/ 88859 w 337805"/>
              <a:gd name="connsiteY31" fmla="*/ 219075 h 320675"/>
              <a:gd name="connsiteX32" fmla="*/ 123826 w 337805"/>
              <a:gd name="connsiteY32" fmla="*/ 313563 h 320675"/>
              <a:gd name="connsiteX33" fmla="*/ 121236 w 337805"/>
              <a:gd name="connsiteY33" fmla="*/ 317500 h 320675"/>
              <a:gd name="connsiteX34" fmla="*/ 117350 w 337805"/>
              <a:gd name="connsiteY34" fmla="*/ 314876 h 320675"/>
              <a:gd name="connsiteX35" fmla="*/ 74613 w 337805"/>
              <a:gd name="connsiteY35" fmla="*/ 238760 h 320675"/>
              <a:gd name="connsiteX36" fmla="*/ 74613 w 337805"/>
              <a:gd name="connsiteY36" fmla="*/ 233511 h 320675"/>
              <a:gd name="connsiteX37" fmla="*/ 75908 w 337805"/>
              <a:gd name="connsiteY37" fmla="*/ 228262 h 320675"/>
              <a:gd name="connsiteX38" fmla="*/ 79793 w 337805"/>
              <a:gd name="connsiteY38" fmla="*/ 225637 h 320675"/>
              <a:gd name="connsiteX39" fmla="*/ 88859 w 337805"/>
              <a:gd name="connsiteY39" fmla="*/ 219075 h 320675"/>
              <a:gd name="connsiteX40" fmla="*/ 48948 w 337805"/>
              <a:gd name="connsiteY40" fmla="*/ 176212 h 320675"/>
              <a:gd name="connsiteX41" fmla="*/ 50271 w 337805"/>
              <a:gd name="connsiteY41" fmla="*/ 177511 h 320675"/>
              <a:gd name="connsiteX42" fmla="*/ 51594 w 337805"/>
              <a:gd name="connsiteY42" fmla="*/ 178810 h 320675"/>
              <a:gd name="connsiteX43" fmla="*/ 54240 w 337805"/>
              <a:gd name="connsiteY43" fmla="*/ 195695 h 320675"/>
              <a:gd name="connsiteX44" fmla="*/ 70115 w 337805"/>
              <a:gd name="connsiteY44" fmla="*/ 202190 h 320675"/>
              <a:gd name="connsiteX45" fmla="*/ 71438 w 337805"/>
              <a:gd name="connsiteY45" fmla="*/ 204787 h 320675"/>
              <a:gd name="connsiteX46" fmla="*/ 70115 w 337805"/>
              <a:gd name="connsiteY46" fmla="*/ 207385 h 320675"/>
              <a:gd name="connsiteX47" fmla="*/ 54240 w 337805"/>
              <a:gd name="connsiteY47" fmla="*/ 215178 h 320675"/>
              <a:gd name="connsiteX48" fmla="*/ 52917 w 337805"/>
              <a:gd name="connsiteY48" fmla="*/ 230765 h 320675"/>
              <a:gd name="connsiteX49" fmla="*/ 51594 w 337805"/>
              <a:gd name="connsiteY49" fmla="*/ 233362 h 320675"/>
              <a:gd name="connsiteX50" fmla="*/ 50271 w 337805"/>
              <a:gd name="connsiteY50" fmla="*/ 233362 h 320675"/>
              <a:gd name="connsiteX51" fmla="*/ 47625 w 337805"/>
              <a:gd name="connsiteY51" fmla="*/ 232063 h 320675"/>
              <a:gd name="connsiteX52" fmla="*/ 35719 w 337805"/>
              <a:gd name="connsiteY52" fmla="*/ 221672 h 320675"/>
              <a:gd name="connsiteX53" fmla="*/ 19844 w 337805"/>
              <a:gd name="connsiteY53" fmla="*/ 224270 h 320675"/>
              <a:gd name="connsiteX54" fmla="*/ 18521 w 337805"/>
              <a:gd name="connsiteY54" fmla="*/ 224270 h 320675"/>
              <a:gd name="connsiteX55" fmla="*/ 17198 w 337805"/>
              <a:gd name="connsiteY55" fmla="*/ 222971 h 320675"/>
              <a:gd name="connsiteX56" fmla="*/ 17198 w 337805"/>
              <a:gd name="connsiteY56" fmla="*/ 220374 h 320675"/>
              <a:gd name="connsiteX57" fmla="*/ 23812 w 337805"/>
              <a:gd name="connsiteY57" fmla="*/ 206086 h 320675"/>
              <a:gd name="connsiteX58" fmla="*/ 15875 w 337805"/>
              <a:gd name="connsiteY58" fmla="*/ 190500 h 320675"/>
              <a:gd name="connsiteX59" fmla="*/ 15875 w 337805"/>
              <a:gd name="connsiteY59" fmla="*/ 187902 h 320675"/>
              <a:gd name="connsiteX60" fmla="*/ 18521 w 337805"/>
              <a:gd name="connsiteY60" fmla="*/ 187902 h 320675"/>
              <a:gd name="connsiteX61" fmla="*/ 35719 w 337805"/>
              <a:gd name="connsiteY61" fmla="*/ 189201 h 320675"/>
              <a:gd name="connsiteX62" fmla="*/ 47625 w 337805"/>
              <a:gd name="connsiteY62" fmla="*/ 177511 h 320675"/>
              <a:gd name="connsiteX63" fmla="*/ 48948 w 337805"/>
              <a:gd name="connsiteY63" fmla="*/ 176212 h 320675"/>
              <a:gd name="connsiteX64" fmla="*/ 242128 w 337805"/>
              <a:gd name="connsiteY64" fmla="*/ 109537 h 320675"/>
              <a:gd name="connsiteX65" fmla="*/ 252682 w 337805"/>
              <a:gd name="connsiteY65" fmla="*/ 120094 h 320675"/>
              <a:gd name="connsiteX66" fmla="*/ 250044 w 337805"/>
              <a:gd name="connsiteY66" fmla="*/ 133290 h 320675"/>
              <a:gd name="connsiteX67" fmla="*/ 254001 w 337805"/>
              <a:gd name="connsiteY67" fmla="*/ 150445 h 320675"/>
              <a:gd name="connsiteX68" fmla="*/ 168253 w 337805"/>
              <a:gd name="connsiteY68" fmla="*/ 318036 h 320675"/>
              <a:gd name="connsiteX69" fmla="*/ 164295 w 337805"/>
              <a:gd name="connsiteY69" fmla="*/ 320675 h 320675"/>
              <a:gd name="connsiteX70" fmla="*/ 161657 w 337805"/>
              <a:gd name="connsiteY70" fmla="*/ 316716 h 320675"/>
              <a:gd name="connsiteX71" fmla="*/ 242128 w 337805"/>
              <a:gd name="connsiteY71" fmla="*/ 109537 h 320675"/>
              <a:gd name="connsiteX72" fmla="*/ 111255 w 337805"/>
              <a:gd name="connsiteY72" fmla="*/ 84137 h 320675"/>
              <a:gd name="connsiteX73" fmla="*/ 143135 w 337805"/>
              <a:gd name="connsiteY73" fmla="*/ 311679 h 320675"/>
              <a:gd name="connsiteX74" fmla="*/ 141806 w 337805"/>
              <a:gd name="connsiteY74" fmla="*/ 313002 h 320675"/>
              <a:gd name="connsiteX75" fmla="*/ 139150 w 337805"/>
              <a:gd name="connsiteY75" fmla="*/ 311679 h 320675"/>
              <a:gd name="connsiteX76" fmla="*/ 79375 w 337805"/>
              <a:gd name="connsiteY76" fmla="*/ 111919 h 320675"/>
              <a:gd name="connsiteX77" fmla="*/ 79375 w 337805"/>
              <a:gd name="connsiteY77" fmla="*/ 110596 h 320675"/>
              <a:gd name="connsiteX78" fmla="*/ 87345 w 337805"/>
              <a:gd name="connsiteY78" fmla="*/ 89429 h 320675"/>
              <a:gd name="connsiteX79" fmla="*/ 109926 w 337805"/>
              <a:gd name="connsiteY79" fmla="*/ 85460 h 320675"/>
              <a:gd name="connsiteX80" fmla="*/ 111255 w 337805"/>
              <a:gd name="connsiteY80" fmla="*/ 84137 h 320675"/>
              <a:gd name="connsiteX81" fmla="*/ 296863 w 337805"/>
              <a:gd name="connsiteY81" fmla="*/ 61912 h 320675"/>
              <a:gd name="connsiteX82" fmla="*/ 299526 w 337805"/>
              <a:gd name="connsiteY82" fmla="*/ 63231 h 320675"/>
              <a:gd name="connsiteX83" fmla="*/ 310178 w 337805"/>
              <a:gd name="connsiteY83" fmla="*/ 85644 h 320675"/>
              <a:gd name="connsiteX84" fmla="*/ 335475 w 337805"/>
              <a:gd name="connsiteY84" fmla="*/ 89600 h 320675"/>
              <a:gd name="connsiteX85" fmla="*/ 336807 w 337805"/>
              <a:gd name="connsiteY85" fmla="*/ 90918 h 320675"/>
              <a:gd name="connsiteX86" fmla="*/ 336807 w 337805"/>
              <a:gd name="connsiteY86" fmla="*/ 93555 h 320675"/>
              <a:gd name="connsiteX87" fmla="*/ 318166 w 337805"/>
              <a:gd name="connsiteY87" fmla="*/ 112013 h 320675"/>
              <a:gd name="connsiteX88" fmla="*/ 323492 w 337805"/>
              <a:gd name="connsiteY88" fmla="*/ 135745 h 320675"/>
              <a:gd name="connsiteX89" fmla="*/ 322161 w 337805"/>
              <a:gd name="connsiteY89" fmla="*/ 138382 h 320675"/>
              <a:gd name="connsiteX90" fmla="*/ 320829 w 337805"/>
              <a:gd name="connsiteY90" fmla="*/ 139700 h 320675"/>
              <a:gd name="connsiteX91" fmla="*/ 319498 w 337805"/>
              <a:gd name="connsiteY91" fmla="*/ 138382 h 320675"/>
              <a:gd name="connsiteX92" fmla="*/ 296863 w 337805"/>
              <a:gd name="connsiteY92" fmla="*/ 127834 h 320675"/>
              <a:gd name="connsiteX93" fmla="*/ 274228 w 337805"/>
              <a:gd name="connsiteY93" fmla="*/ 138382 h 320675"/>
              <a:gd name="connsiteX94" fmla="*/ 272897 w 337805"/>
              <a:gd name="connsiteY94" fmla="*/ 139700 h 320675"/>
              <a:gd name="connsiteX95" fmla="*/ 271566 w 337805"/>
              <a:gd name="connsiteY95" fmla="*/ 138382 h 320675"/>
              <a:gd name="connsiteX96" fmla="*/ 270234 w 337805"/>
              <a:gd name="connsiteY96" fmla="*/ 135745 h 320675"/>
              <a:gd name="connsiteX97" fmla="*/ 275560 w 337805"/>
              <a:gd name="connsiteY97" fmla="*/ 112013 h 320675"/>
              <a:gd name="connsiteX98" fmla="*/ 256920 w 337805"/>
              <a:gd name="connsiteY98" fmla="*/ 93555 h 320675"/>
              <a:gd name="connsiteX99" fmla="*/ 256920 w 337805"/>
              <a:gd name="connsiteY99" fmla="*/ 90918 h 320675"/>
              <a:gd name="connsiteX100" fmla="*/ 258251 w 337805"/>
              <a:gd name="connsiteY100" fmla="*/ 89600 h 320675"/>
              <a:gd name="connsiteX101" fmla="*/ 283549 w 337805"/>
              <a:gd name="connsiteY101" fmla="*/ 85644 h 320675"/>
              <a:gd name="connsiteX102" fmla="*/ 294200 w 337805"/>
              <a:gd name="connsiteY102" fmla="*/ 63231 h 320675"/>
              <a:gd name="connsiteX103" fmla="*/ 296863 w 337805"/>
              <a:gd name="connsiteY103" fmla="*/ 61912 h 320675"/>
              <a:gd name="connsiteX104" fmla="*/ 162560 w 337805"/>
              <a:gd name="connsiteY104" fmla="*/ 53975 h 320675"/>
              <a:gd name="connsiteX105" fmla="*/ 173228 w 337805"/>
              <a:gd name="connsiteY105" fmla="*/ 59279 h 320675"/>
              <a:gd name="connsiteX106" fmla="*/ 178563 w 337805"/>
              <a:gd name="connsiteY106" fmla="*/ 60605 h 320675"/>
              <a:gd name="connsiteX107" fmla="*/ 181230 w 337805"/>
              <a:gd name="connsiteY107" fmla="*/ 65910 h 320675"/>
              <a:gd name="connsiteX108" fmla="*/ 182563 w 337805"/>
              <a:gd name="connsiteY108" fmla="*/ 69888 h 320675"/>
              <a:gd name="connsiteX109" fmla="*/ 159893 w 337805"/>
              <a:gd name="connsiteY109" fmla="*/ 164036 h 320675"/>
              <a:gd name="connsiteX110" fmla="*/ 154559 w 337805"/>
              <a:gd name="connsiteY110" fmla="*/ 164036 h 320675"/>
              <a:gd name="connsiteX111" fmla="*/ 162560 w 337805"/>
              <a:gd name="connsiteY111" fmla="*/ 53975 h 320675"/>
              <a:gd name="connsiteX112" fmla="*/ 189202 w 337805"/>
              <a:gd name="connsiteY112" fmla="*/ 3175 h 320675"/>
              <a:gd name="connsiteX113" fmla="*/ 190501 w 337805"/>
              <a:gd name="connsiteY113" fmla="*/ 3175 h 320675"/>
              <a:gd name="connsiteX114" fmla="*/ 191799 w 337805"/>
              <a:gd name="connsiteY114" fmla="*/ 3175 h 320675"/>
              <a:gd name="connsiteX115" fmla="*/ 206087 w 337805"/>
              <a:gd name="connsiteY115" fmla="*/ 12479 h 320675"/>
              <a:gd name="connsiteX116" fmla="*/ 221673 w 337805"/>
              <a:gd name="connsiteY116" fmla="*/ 5833 h 320675"/>
              <a:gd name="connsiteX117" fmla="*/ 222972 w 337805"/>
              <a:gd name="connsiteY117" fmla="*/ 5833 h 320675"/>
              <a:gd name="connsiteX118" fmla="*/ 224271 w 337805"/>
              <a:gd name="connsiteY118" fmla="*/ 5833 h 320675"/>
              <a:gd name="connsiteX119" fmla="*/ 225570 w 337805"/>
              <a:gd name="connsiteY119" fmla="*/ 8492 h 320675"/>
              <a:gd name="connsiteX120" fmla="*/ 221673 w 337805"/>
              <a:gd name="connsiteY120" fmla="*/ 25769 h 320675"/>
              <a:gd name="connsiteX121" fmla="*/ 232064 w 337805"/>
              <a:gd name="connsiteY121" fmla="*/ 37731 h 320675"/>
              <a:gd name="connsiteX122" fmla="*/ 233363 w 337805"/>
              <a:gd name="connsiteY122" fmla="*/ 40389 h 320675"/>
              <a:gd name="connsiteX123" fmla="*/ 230765 w 337805"/>
              <a:gd name="connsiteY123" fmla="*/ 43047 h 320675"/>
              <a:gd name="connsiteX124" fmla="*/ 213880 w 337805"/>
              <a:gd name="connsiteY124" fmla="*/ 43047 h 320675"/>
              <a:gd name="connsiteX125" fmla="*/ 206087 w 337805"/>
              <a:gd name="connsiteY125" fmla="*/ 58996 h 320675"/>
              <a:gd name="connsiteX126" fmla="*/ 203489 w 337805"/>
              <a:gd name="connsiteY126" fmla="*/ 60325 h 320675"/>
              <a:gd name="connsiteX127" fmla="*/ 200892 w 337805"/>
              <a:gd name="connsiteY127" fmla="*/ 57667 h 320675"/>
              <a:gd name="connsiteX128" fmla="*/ 194397 w 337805"/>
              <a:gd name="connsiteY128" fmla="*/ 41718 h 320675"/>
              <a:gd name="connsiteX129" fmla="*/ 178811 w 337805"/>
              <a:gd name="connsiteY129" fmla="*/ 39060 h 320675"/>
              <a:gd name="connsiteX130" fmla="*/ 176213 w 337805"/>
              <a:gd name="connsiteY130" fmla="*/ 36402 h 320675"/>
              <a:gd name="connsiteX131" fmla="*/ 177512 w 337805"/>
              <a:gd name="connsiteY131" fmla="*/ 33744 h 320675"/>
              <a:gd name="connsiteX132" fmla="*/ 190501 w 337805"/>
              <a:gd name="connsiteY132" fmla="*/ 23111 h 320675"/>
              <a:gd name="connsiteX133" fmla="*/ 187903 w 337805"/>
              <a:gd name="connsiteY133" fmla="*/ 5833 h 320675"/>
              <a:gd name="connsiteX134" fmla="*/ 189202 w 337805"/>
              <a:gd name="connsiteY134" fmla="*/ 3175 h 320675"/>
              <a:gd name="connsiteX135" fmla="*/ 81296 w 337805"/>
              <a:gd name="connsiteY135" fmla="*/ 0 h 320675"/>
              <a:gd name="connsiteX136" fmla="*/ 82628 w 337805"/>
              <a:gd name="connsiteY136" fmla="*/ 1326 h 320675"/>
              <a:gd name="connsiteX137" fmla="*/ 83961 w 337805"/>
              <a:gd name="connsiteY137" fmla="*/ 2652 h 320675"/>
              <a:gd name="connsiteX138" fmla="*/ 79963 w 337805"/>
              <a:gd name="connsiteY138" fmla="*/ 37136 h 320675"/>
              <a:gd name="connsiteX139" fmla="*/ 106617 w 337805"/>
              <a:gd name="connsiteY139" fmla="*/ 59682 h 320675"/>
              <a:gd name="connsiteX140" fmla="*/ 107950 w 337805"/>
              <a:gd name="connsiteY140" fmla="*/ 62335 h 320675"/>
              <a:gd name="connsiteX141" fmla="*/ 106617 w 337805"/>
              <a:gd name="connsiteY141" fmla="*/ 63661 h 320675"/>
              <a:gd name="connsiteX142" fmla="*/ 71967 w 337805"/>
              <a:gd name="connsiteY142" fmla="*/ 71619 h 320675"/>
              <a:gd name="connsiteX143" fmla="*/ 58639 w 337805"/>
              <a:gd name="connsiteY143" fmla="*/ 103449 h 320675"/>
              <a:gd name="connsiteX144" fmla="*/ 57307 w 337805"/>
              <a:gd name="connsiteY144" fmla="*/ 104775 h 320675"/>
              <a:gd name="connsiteX145" fmla="*/ 54641 w 337805"/>
              <a:gd name="connsiteY145" fmla="*/ 103449 h 320675"/>
              <a:gd name="connsiteX146" fmla="*/ 37316 w 337805"/>
              <a:gd name="connsiteY146" fmla="*/ 74271 h 320675"/>
              <a:gd name="connsiteX147" fmla="*/ 2665 w 337805"/>
              <a:gd name="connsiteY147" fmla="*/ 71619 h 320675"/>
              <a:gd name="connsiteX148" fmla="*/ 0 w 337805"/>
              <a:gd name="connsiteY148" fmla="*/ 70292 h 320675"/>
              <a:gd name="connsiteX149" fmla="*/ 0 w 337805"/>
              <a:gd name="connsiteY149" fmla="*/ 67640 h 320675"/>
              <a:gd name="connsiteX150" fmla="*/ 23989 w 337805"/>
              <a:gd name="connsiteY150" fmla="*/ 41114 h 320675"/>
              <a:gd name="connsiteX151" fmla="*/ 14660 w 337805"/>
              <a:gd name="connsiteY151" fmla="*/ 7958 h 320675"/>
              <a:gd name="connsiteX152" fmla="*/ 15992 w 337805"/>
              <a:gd name="connsiteY152" fmla="*/ 5305 h 320675"/>
              <a:gd name="connsiteX153" fmla="*/ 17325 w 337805"/>
              <a:gd name="connsiteY153" fmla="*/ 5305 h 320675"/>
              <a:gd name="connsiteX154" fmla="*/ 18658 w 337805"/>
              <a:gd name="connsiteY154" fmla="*/ 5305 h 320675"/>
              <a:gd name="connsiteX155" fmla="*/ 50643 w 337805"/>
              <a:gd name="connsiteY155" fmla="*/ 18568 h 320675"/>
              <a:gd name="connsiteX156" fmla="*/ 79963 w 337805"/>
              <a:gd name="connsiteY156" fmla="*/ 1326 h 320675"/>
              <a:gd name="connsiteX157" fmla="*/ 81296 w 337805"/>
              <a:gd name="connsiteY157" fmla="*/ 0 h 32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337805" h="320675">
                <a:moveTo>
                  <a:pt x="253975" y="246062"/>
                </a:moveTo>
                <a:cubicBezTo>
                  <a:pt x="253975" y="249943"/>
                  <a:pt x="256629" y="253823"/>
                  <a:pt x="259284" y="256410"/>
                </a:cubicBezTo>
                <a:cubicBezTo>
                  <a:pt x="259284" y="256410"/>
                  <a:pt x="259284" y="256410"/>
                  <a:pt x="261938" y="261584"/>
                </a:cubicBezTo>
                <a:lnTo>
                  <a:pt x="260611" y="266759"/>
                </a:lnTo>
                <a:cubicBezTo>
                  <a:pt x="226102" y="270639"/>
                  <a:pt x="203539" y="295216"/>
                  <a:pt x="190266" y="313325"/>
                </a:cubicBezTo>
                <a:cubicBezTo>
                  <a:pt x="188939" y="314619"/>
                  <a:pt x="186284" y="315912"/>
                  <a:pt x="183630" y="314619"/>
                </a:cubicBezTo>
                <a:cubicBezTo>
                  <a:pt x="182302" y="313325"/>
                  <a:pt x="180975" y="310738"/>
                  <a:pt x="180975" y="309445"/>
                </a:cubicBezTo>
                <a:cubicBezTo>
                  <a:pt x="192920" y="268052"/>
                  <a:pt x="230084" y="252530"/>
                  <a:pt x="253975" y="246062"/>
                </a:cubicBezTo>
                <a:close/>
                <a:moveTo>
                  <a:pt x="305465" y="225425"/>
                </a:moveTo>
                <a:cubicBezTo>
                  <a:pt x="305465" y="225425"/>
                  <a:pt x="306794" y="225425"/>
                  <a:pt x="308123" y="225425"/>
                </a:cubicBezTo>
                <a:cubicBezTo>
                  <a:pt x="309452" y="225425"/>
                  <a:pt x="309452" y="225425"/>
                  <a:pt x="309452" y="226754"/>
                </a:cubicBezTo>
                <a:cubicBezTo>
                  <a:pt x="309452" y="226754"/>
                  <a:pt x="309452" y="226754"/>
                  <a:pt x="314768" y="242703"/>
                </a:cubicBezTo>
                <a:cubicBezTo>
                  <a:pt x="314768" y="242703"/>
                  <a:pt x="314768" y="242703"/>
                  <a:pt x="330717" y="248019"/>
                </a:cubicBezTo>
                <a:cubicBezTo>
                  <a:pt x="332046" y="249349"/>
                  <a:pt x="333375" y="249349"/>
                  <a:pt x="333375" y="250678"/>
                </a:cubicBezTo>
                <a:cubicBezTo>
                  <a:pt x="333375" y="252007"/>
                  <a:pt x="332046" y="252007"/>
                  <a:pt x="332046" y="253336"/>
                </a:cubicBezTo>
                <a:cubicBezTo>
                  <a:pt x="332046" y="253336"/>
                  <a:pt x="332046" y="253336"/>
                  <a:pt x="317426" y="262639"/>
                </a:cubicBezTo>
                <a:cubicBezTo>
                  <a:pt x="317426" y="262639"/>
                  <a:pt x="317426" y="262639"/>
                  <a:pt x="317426" y="279917"/>
                </a:cubicBezTo>
                <a:cubicBezTo>
                  <a:pt x="317426" y="281246"/>
                  <a:pt x="317426" y="281246"/>
                  <a:pt x="316097" y="282575"/>
                </a:cubicBezTo>
                <a:cubicBezTo>
                  <a:pt x="316097" y="282575"/>
                  <a:pt x="316097" y="282575"/>
                  <a:pt x="314768" y="282575"/>
                </a:cubicBezTo>
                <a:cubicBezTo>
                  <a:pt x="314768" y="282575"/>
                  <a:pt x="313439" y="282575"/>
                  <a:pt x="313439" y="281246"/>
                </a:cubicBezTo>
                <a:cubicBezTo>
                  <a:pt x="313439" y="281246"/>
                  <a:pt x="313439" y="281246"/>
                  <a:pt x="300148" y="271943"/>
                </a:cubicBezTo>
                <a:cubicBezTo>
                  <a:pt x="300148" y="271943"/>
                  <a:pt x="300148" y="271943"/>
                  <a:pt x="284200" y="277259"/>
                </a:cubicBezTo>
                <a:cubicBezTo>
                  <a:pt x="284200" y="277259"/>
                  <a:pt x="282870" y="277259"/>
                  <a:pt x="282870" y="277259"/>
                </a:cubicBezTo>
                <a:cubicBezTo>
                  <a:pt x="282870" y="277259"/>
                  <a:pt x="281541" y="275930"/>
                  <a:pt x="281541" y="275930"/>
                </a:cubicBezTo>
                <a:cubicBezTo>
                  <a:pt x="280212" y="275930"/>
                  <a:pt x="280212" y="274601"/>
                  <a:pt x="280212" y="273272"/>
                </a:cubicBezTo>
                <a:cubicBezTo>
                  <a:pt x="280212" y="273272"/>
                  <a:pt x="280212" y="273272"/>
                  <a:pt x="286858" y="257323"/>
                </a:cubicBezTo>
                <a:cubicBezTo>
                  <a:pt x="286858" y="257323"/>
                  <a:pt x="286858" y="257323"/>
                  <a:pt x="276225" y="244032"/>
                </a:cubicBezTo>
                <a:cubicBezTo>
                  <a:pt x="276225" y="242703"/>
                  <a:pt x="276225" y="241374"/>
                  <a:pt x="276225" y="241374"/>
                </a:cubicBezTo>
                <a:cubicBezTo>
                  <a:pt x="276225" y="240045"/>
                  <a:pt x="277554" y="238716"/>
                  <a:pt x="278883" y="238716"/>
                </a:cubicBezTo>
                <a:cubicBezTo>
                  <a:pt x="278883" y="238716"/>
                  <a:pt x="278883" y="238716"/>
                  <a:pt x="294832" y="240045"/>
                </a:cubicBezTo>
                <a:cubicBezTo>
                  <a:pt x="294832" y="240045"/>
                  <a:pt x="294832" y="240045"/>
                  <a:pt x="305465" y="225425"/>
                </a:cubicBezTo>
                <a:close/>
                <a:moveTo>
                  <a:pt x="88859" y="219075"/>
                </a:moveTo>
                <a:cubicBezTo>
                  <a:pt x="101810" y="237448"/>
                  <a:pt x="116055" y="266319"/>
                  <a:pt x="123826" y="313563"/>
                </a:cubicBezTo>
                <a:cubicBezTo>
                  <a:pt x="123826" y="314876"/>
                  <a:pt x="122531" y="316188"/>
                  <a:pt x="121236" y="317500"/>
                </a:cubicBezTo>
                <a:cubicBezTo>
                  <a:pt x="119941" y="317500"/>
                  <a:pt x="118646" y="316188"/>
                  <a:pt x="117350" y="314876"/>
                </a:cubicBezTo>
                <a:cubicBezTo>
                  <a:pt x="108285" y="292566"/>
                  <a:pt x="94039" y="261070"/>
                  <a:pt x="74613" y="238760"/>
                </a:cubicBezTo>
                <a:cubicBezTo>
                  <a:pt x="74613" y="237448"/>
                  <a:pt x="74613" y="236136"/>
                  <a:pt x="74613" y="233511"/>
                </a:cubicBezTo>
                <a:cubicBezTo>
                  <a:pt x="74613" y="233511"/>
                  <a:pt x="74613" y="233511"/>
                  <a:pt x="75908" y="228262"/>
                </a:cubicBezTo>
                <a:cubicBezTo>
                  <a:pt x="75908" y="228262"/>
                  <a:pt x="75908" y="228262"/>
                  <a:pt x="79793" y="225637"/>
                </a:cubicBezTo>
                <a:cubicBezTo>
                  <a:pt x="83678" y="224325"/>
                  <a:pt x="86269" y="221700"/>
                  <a:pt x="88859" y="219075"/>
                </a:cubicBezTo>
                <a:close/>
                <a:moveTo>
                  <a:pt x="48948" y="176212"/>
                </a:moveTo>
                <a:cubicBezTo>
                  <a:pt x="48948" y="176212"/>
                  <a:pt x="48948" y="177511"/>
                  <a:pt x="50271" y="177511"/>
                </a:cubicBezTo>
                <a:cubicBezTo>
                  <a:pt x="50271" y="177511"/>
                  <a:pt x="51594" y="177511"/>
                  <a:pt x="51594" y="178810"/>
                </a:cubicBezTo>
                <a:cubicBezTo>
                  <a:pt x="51594" y="178810"/>
                  <a:pt x="51594" y="178810"/>
                  <a:pt x="54240" y="195695"/>
                </a:cubicBezTo>
                <a:cubicBezTo>
                  <a:pt x="54240" y="195695"/>
                  <a:pt x="54240" y="195695"/>
                  <a:pt x="70115" y="202190"/>
                </a:cubicBezTo>
                <a:cubicBezTo>
                  <a:pt x="70115" y="202190"/>
                  <a:pt x="71438" y="203488"/>
                  <a:pt x="71438" y="204787"/>
                </a:cubicBezTo>
                <a:cubicBezTo>
                  <a:pt x="71438" y="206086"/>
                  <a:pt x="70115" y="206086"/>
                  <a:pt x="70115" y="207385"/>
                </a:cubicBezTo>
                <a:lnTo>
                  <a:pt x="54240" y="215178"/>
                </a:lnTo>
                <a:cubicBezTo>
                  <a:pt x="54240" y="215178"/>
                  <a:pt x="54240" y="215178"/>
                  <a:pt x="52917" y="230765"/>
                </a:cubicBezTo>
                <a:cubicBezTo>
                  <a:pt x="52917" y="232063"/>
                  <a:pt x="51594" y="233362"/>
                  <a:pt x="51594" y="233362"/>
                </a:cubicBezTo>
                <a:cubicBezTo>
                  <a:pt x="50271" y="233362"/>
                  <a:pt x="50271" y="233362"/>
                  <a:pt x="50271" y="233362"/>
                </a:cubicBezTo>
                <a:cubicBezTo>
                  <a:pt x="48948" y="233362"/>
                  <a:pt x="48948" y="233362"/>
                  <a:pt x="47625" y="232063"/>
                </a:cubicBezTo>
                <a:cubicBezTo>
                  <a:pt x="47625" y="232063"/>
                  <a:pt x="47625" y="232063"/>
                  <a:pt x="35719" y="221672"/>
                </a:cubicBezTo>
                <a:cubicBezTo>
                  <a:pt x="35719" y="221672"/>
                  <a:pt x="35719" y="221672"/>
                  <a:pt x="19844" y="224270"/>
                </a:cubicBezTo>
                <a:cubicBezTo>
                  <a:pt x="19844" y="224270"/>
                  <a:pt x="19844" y="224270"/>
                  <a:pt x="18521" y="224270"/>
                </a:cubicBezTo>
                <a:cubicBezTo>
                  <a:pt x="18521" y="224270"/>
                  <a:pt x="17198" y="224270"/>
                  <a:pt x="17198" y="222971"/>
                </a:cubicBezTo>
                <a:cubicBezTo>
                  <a:pt x="15875" y="222971"/>
                  <a:pt x="15875" y="221672"/>
                  <a:pt x="17198" y="220374"/>
                </a:cubicBezTo>
                <a:cubicBezTo>
                  <a:pt x="17198" y="220374"/>
                  <a:pt x="17198" y="220374"/>
                  <a:pt x="23812" y="206086"/>
                </a:cubicBezTo>
                <a:cubicBezTo>
                  <a:pt x="23812" y="206086"/>
                  <a:pt x="23812" y="206086"/>
                  <a:pt x="15875" y="190500"/>
                </a:cubicBezTo>
                <a:cubicBezTo>
                  <a:pt x="15875" y="190500"/>
                  <a:pt x="15875" y="189201"/>
                  <a:pt x="15875" y="187902"/>
                </a:cubicBezTo>
                <a:cubicBezTo>
                  <a:pt x="17198" y="187902"/>
                  <a:pt x="17198" y="187902"/>
                  <a:pt x="18521" y="187902"/>
                </a:cubicBezTo>
                <a:cubicBezTo>
                  <a:pt x="18521" y="187902"/>
                  <a:pt x="18521" y="187902"/>
                  <a:pt x="35719" y="189201"/>
                </a:cubicBezTo>
                <a:cubicBezTo>
                  <a:pt x="35719" y="189201"/>
                  <a:pt x="35719" y="189201"/>
                  <a:pt x="47625" y="177511"/>
                </a:cubicBezTo>
                <a:cubicBezTo>
                  <a:pt x="47625" y="177511"/>
                  <a:pt x="47625" y="176212"/>
                  <a:pt x="48948" y="176212"/>
                </a:cubicBezTo>
                <a:close/>
                <a:moveTo>
                  <a:pt x="242128" y="109537"/>
                </a:moveTo>
                <a:cubicBezTo>
                  <a:pt x="242128" y="109537"/>
                  <a:pt x="242128" y="109537"/>
                  <a:pt x="252682" y="120094"/>
                </a:cubicBezTo>
                <a:cubicBezTo>
                  <a:pt x="252682" y="120094"/>
                  <a:pt x="252682" y="120094"/>
                  <a:pt x="250044" y="133290"/>
                </a:cubicBezTo>
                <a:cubicBezTo>
                  <a:pt x="248724" y="139888"/>
                  <a:pt x="250044" y="146486"/>
                  <a:pt x="254001" y="150445"/>
                </a:cubicBezTo>
                <a:cubicBezTo>
                  <a:pt x="226298" y="172879"/>
                  <a:pt x="188041" y="219065"/>
                  <a:pt x="168253" y="318036"/>
                </a:cubicBezTo>
                <a:cubicBezTo>
                  <a:pt x="168253" y="319356"/>
                  <a:pt x="165615" y="320675"/>
                  <a:pt x="164295" y="320675"/>
                </a:cubicBezTo>
                <a:cubicBezTo>
                  <a:pt x="162976" y="320675"/>
                  <a:pt x="161657" y="319356"/>
                  <a:pt x="161657" y="316716"/>
                </a:cubicBezTo>
                <a:cubicBezTo>
                  <a:pt x="160338" y="269210"/>
                  <a:pt x="169572" y="170239"/>
                  <a:pt x="242128" y="109537"/>
                </a:cubicBezTo>
                <a:close/>
                <a:moveTo>
                  <a:pt x="111255" y="84137"/>
                </a:moveTo>
                <a:cubicBezTo>
                  <a:pt x="127195" y="130439"/>
                  <a:pt x="144463" y="203200"/>
                  <a:pt x="143135" y="311679"/>
                </a:cubicBezTo>
                <a:cubicBezTo>
                  <a:pt x="143135" y="313002"/>
                  <a:pt x="143135" y="313002"/>
                  <a:pt x="141806" y="313002"/>
                </a:cubicBezTo>
                <a:cubicBezTo>
                  <a:pt x="140478" y="314325"/>
                  <a:pt x="139150" y="313002"/>
                  <a:pt x="139150" y="311679"/>
                </a:cubicBezTo>
                <a:cubicBezTo>
                  <a:pt x="131180" y="261408"/>
                  <a:pt x="113911" y="160867"/>
                  <a:pt x="79375" y="111919"/>
                </a:cubicBezTo>
                <a:cubicBezTo>
                  <a:pt x="79375" y="111919"/>
                  <a:pt x="79375" y="111919"/>
                  <a:pt x="79375" y="110596"/>
                </a:cubicBezTo>
                <a:cubicBezTo>
                  <a:pt x="79375" y="110596"/>
                  <a:pt x="79375" y="110596"/>
                  <a:pt x="87345" y="89429"/>
                </a:cubicBezTo>
                <a:cubicBezTo>
                  <a:pt x="87345" y="89429"/>
                  <a:pt x="87345" y="89429"/>
                  <a:pt x="109926" y="85460"/>
                </a:cubicBezTo>
                <a:cubicBezTo>
                  <a:pt x="109926" y="85460"/>
                  <a:pt x="109926" y="84137"/>
                  <a:pt x="111255" y="84137"/>
                </a:cubicBezTo>
                <a:close/>
                <a:moveTo>
                  <a:pt x="296863" y="61912"/>
                </a:moveTo>
                <a:cubicBezTo>
                  <a:pt x="298195" y="61912"/>
                  <a:pt x="298195" y="63231"/>
                  <a:pt x="299526" y="63231"/>
                </a:cubicBezTo>
                <a:cubicBezTo>
                  <a:pt x="299526" y="63231"/>
                  <a:pt x="299526" y="63231"/>
                  <a:pt x="310178" y="85644"/>
                </a:cubicBezTo>
                <a:cubicBezTo>
                  <a:pt x="310178" y="85644"/>
                  <a:pt x="310178" y="85644"/>
                  <a:pt x="335475" y="89600"/>
                </a:cubicBezTo>
                <a:cubicBezTo>
                  <a:pt x="336807" y="89600"/>
                  <a:pt x="336807" y="90918"/>
                  <a:pt x="336807" y="90918"/>
                </a:cubicBezTo>
                <a:cubicBezTo>
                  <a:pt x="338138" y="92236"/>
                  <a:pt x="338138" y="93555"/>
                  <a:pt x="336807" y="93555"/>
                </a:cubicBezTo>
                <a:cubicBezTo>
                  <a:pt x="336807" y="93555"/>
                  <a:pt x="336807" y="93555"/>
                  <a:pt x="318166" y="112013"/>
                </a:cubicBezTo>
                <a:cubicBezTo>
                  <a:pt x="318166" y="112013"/>
                  <a:pt x="318166" y="112013"/>
                  <a:pt x="323492" y="135745"/>
                </a:cubicBezTo>
                <a:cubicBezTo>
                  <a:pt x="323492" y="137063"/>
                  <a:pt x="322161" y="138382"/>
                  <a:pt x="322161" y="138382"/>
                </a:cubicBezTo>
                <a:cubicBezTo>
                  <a:pt x="320829" y="139700"/>
                  <a:pt x="320829" y="139700"/>
                  <a:pt x="320829" y="139700"/>
                </a:cubicBezTo>
                <a:cubicBezTo>
                  <a:pt x="319498" y="139700"/>
                  <a:pt x="319498" y="139700"/>
                  <a:pt x="319498" y="138382"/>
                </a:cubicBezTo>
                <a:cubicBezTo>
                  <a:pt x="319498" y="138382"/>
                  <a:pt x="319498" y="138382"/>
                  <a:pt x="296863" y="127834"/>
                </a:cubicBezTo>
                <a:cubicBezTo>
                  <a:pt x="296863" y="127834"/>
                  <a:pt x="296863" y="127834"/>
                  <a:pt x="274228" y="138382"/>
                </a:cubicBezTo>
                <a:cubicBezTo>
                  <a:pt x="274228" y="139700"/>
                  <a:pt x="274228" y="139700"/>
                  <a:pt x="272897" y="139700"/>
                </a:cubicBezTo>
                <a:cubicBezTo>
                  <a:pt x="272897" y="139700"/>
                  <a:pt x="272897" y="139700"/>
                  <a:pt x="271566" y="138382"/>
                </a:cubicBezTo>
                <a:cubicBezTo>
                  <a:pt x="271566" y="138382"/>
                  <a:pt x="270234" y="137063"/>
                  <a:pt x="270234" y="135745"/>
                </a:cubicBezTo>
                <a:cubicBezTo>
                  <a:pt x="270234" y="135745"/>
                  <a:pt x="270234" y="135745"/>
                  <a:pt x="275560" y="112013"/>
                </a:cubicBezTo>
                <a:lnTo>
                  <a:pt x="256920" y="93555"/>
                </a:lnTo>
                <a:cubicBezTo>
                  <a:pt x="256920" y="93555"/>
                  <a:pt x="255588" y="92236"/>
                  <a:pt x="256920" y="90918"/>
                </a:cubicBezTo>
                <a:cubicBezTo>
                  <a:pt x="256920" y="90918"/>
                  <a:pt x="256920" y="89600"/>
                  <a:pt x="258251" y="89600"/>
                </a:cubicBezTo>
                <a:cubicBezTo>
                  <a:pt x="258251" y="89600"/>
                  <a:pt x="258251" y="89600"/>
                  <a:pt x="283549" y="85644"/>
                </a:cubicBezTo>
                <a:cubicBezTo>
                  <a:pt x="283549" y="85644"/>
                  <a:pt x="283549" y="85644"/>
                  <a:pt x="294200" y="63231"/>
                </a:cubicBezTo>
                <a:cubicBezTo>
                  <a:pt x="295532" y="63231"/>
                  <a:pt x="295532" y="61912"/>
                  <a:pt x="296863" y="61912"/>
                </a:cubicBezTo>
                <a:close/>
                <a:moveTo>
                  <a:pt x="162560" y="53975"/>
                </a:moveTo>
                <a:cubicBezTo>
                  <a:pt x="166561" y="56627"/>
                  <a:pt x="169228" y="57953"/>
                  <a:pt x="173228" y="59279"/>
                </a:cubicBezTo>
                <a:cubicBezTo>
                  <a:pt x="173228" y="59279"/>
                  <a:pt x="173228" y="59279"/>
                  <a:pt x="178563" y="60605"/>
                </a:cubicBezTo>
                <a:cubicBezTo>
                  <a:pt x="178563" y="60605"/>
                  <a:pt x="178563" y="60605"/>
                  <a:pt x="181230" y="65910"/>
                </a:cubicBezTo>
                <a:cubicBezTo>
                  <a:pt x="181230" y="67236"/>
                  <a:pt x="182563" y="68562"/>
                  <a:pt x="182563" y="69888"/>
                </a:cubicBezTo>
                <a:cubicBezTo>
                  <a:pt x="167894" y="100386"/>
                  <a:pt x="162560" y="138842"/>
                  <a:pt x="159893" y="164036"/>
                </a:cubicBezTo>
                <a:cubicBezTo>
                  <a:pt x="159893" y="166688"/>
                  <a:pt x="154559" y="166688"/>
                  <a:pt x="154559" y="164036"/>
                </a:cubicBezTo>
                <a:cubicBezTo>
                  <a:pt x="149225" y="110995"/>
                  <a:pt x="154559" y="76518"/>
                  <a:pt x="162560" y="53975"/>
                </a:cubicBezTo>
                <a:close/>
                <a:moveTo>
                  <a:pt x="189202" y="3175"/>
                </a:moveTo>
                <a:cubicBezTo>
                  <a:pt x="190501" y="3175"/>
                  <a:pt x="190501" y="3175"/>
                  <a:pt x="190501" y="3175"/>
                </a:cubicBezTo>
                <a:cubicBezTo>
                  <a:pt x="191799" y="3175"/>
                  <a:pt x="191799" y="3175"/>
                  <a:pt x="191799" y="3175"/>
                </a:cubicBezTo>
                <a:cubicBezTo>
                  <a:pt x="191799" y="3175"/>
                  <a:pt x="191799" y="3175"/>
                  <a:pt x="206087" y="12479"/>
                </a:cubicBezTo>
                <a:cubicBezTo>
                  <a:pt x="206087" y="12479"/>
                  <a:pt x="206087" y="12479"/>
                  <a:pt x="221673" y="5833"/>
                </a:cubicBezTo>
                <a:cubicBezTo>
                  <a:pt x="221673" y="5833"/>
                  <a:pt x="221673" y="5833"/>
                  <a:pt x="222972" y="5833"/>
                </a:cubicBezTo>
                <a:cubicBezTo>
                  <a:pt x="222972" y="5833"/>
                  <a:pt x="224271" y="5833"/>
                  <a:pt x="224271" y="5833"/>
                </a:cubicBezTo>
                <a:cubicBezTo>
                  <a:pt x="225570" y="7162"/>
                  <a:pt x="225570" y="8492"/>
                  <a:pt x="225570" y="8492"/>
                </a:cubicBezTo>
                <a:cubicBezTo>
                  <a:pt x="225570" y="8492"/>
                  <a:pt x="225570" y="8492"/>
                  <a:pt x="221673" y="25769"/>
                </a:cubicBezTo>
                <a:cubicBezTo>
                  <a:pt x="221673" y="25769"/>
                  <a:pt x="221673" y="25769"/>
                  <a:pt x="232064" y="37731"/>
                </a:cubicBezTo>
                <a:cubicBezTo>
                  <a:pt x="233363" y="39060"/>
                  <a:pt x="233363" y="40389"/>
                  <a:pt x="233363" y="40389"/>
                </a:cubicBezTo>
                <a:cubicBezTo>
                  <a:pt x="232064" y="41718"/>
                  <a:pt x="232064" y="41718"/>
                  <a:pt x="230765" y="43047"/>
                </a:cubicBezTo>
                <a:cubicBezTo>
                  <a:pt x="230765" y="43047"/>
                  <a:pt x="230765" y="43047"/>
                  <a:pt x="213880" y="43047"/>
                </a:cubicBezTo>
                <a:cubicBezTo>
                  <a:pt x="213880" y="43047"/>
                  <a:pt x="213880" y="43047"/>
                  <a:pt x="206087" y="58996"/>
                </a:cubicBezTo>
                <a:cubicBezTo>
                  <a:pt x="204788" y="58996"/>
                  <a:pt x="204788" y="60325"/>
                  <a:pt x="203489" y="60325"/>
                </a:cubicBezTo>
                <a:cubicBezTo>
                  <a:pt x="202190" y="58996"/>
                  <a:pt x="200892" y="58996"/>
                  <a:pt x="200892" y="57667"/>
                </a:cubicBezTo>
                <a:cubicBezTo>
                  <a:pt x="200892" y="57667"/>
                  <a:pt x="200892" y="57667"/>
                  <a:pt x="194397" y="41718"/>
                </a:cubicBezTo>
                <a:cubicBezTo>
                  <a:pt x="194397" y="41718"/>
                  <a:pt x="194397" y="41718"/>
                  <a:pt x="178811" y="39060"/>
                </a:cubicBezTo>
                <a:cubicBezTo>
                  <a:pt x="177512" y="39060"/>
                  <a:pt x="176213" y="37731"/>
                  <a:pt x="176213" y="36402"/>
                </a:cubicBezTo>
                <a:cubicBezTo>
                  <a:pt x="176213" y="36402"/>
                  <a:pt x="176213" y="35073"/>
                  <a:pt x="177512" y="33744"/>
                </a:cubicBezTo>
                <a:cubicBezTo>
                  <a:pt x="177512" y="33744"/>
                  <a:pt x="177512" y="33744"/>
                  <a:pt x="190501" y="23111"/>
                </a:cubicBezTo>
                <a:cubicBezTo>
                  <a:pt x="190501" y="23111"/>
                  <a:pt x="190501" y="23111"/>
                  <a:pt x="187903" y="5833"/>
                </a:cubicBezTo>
                <a:cubicBezTo>
                  <a:pt x="187903" y="5833"/>
                  <a:pt x="189202" y="4504"/>
                  <a:pt x="189202" y="3175"/>
                </a:cubicBezTo>
                <a:close/>
                <a:moveTo>
                  <a:pt x="81296" y="0"/>
                </a:moveTo>
                <a:cubicBezTo>
                  <a:pt x="81296" y="0"/>
                  <a:pt x="82628" y="0"/>
                  <a:pt x="82628" y="1326"/>
                </a:cubicBezTo>
                <a:cubicBezTo>
                  <a:pt x="83961" y="1326"/>
                  <a:pt x="83961" y="2652"/>
                  <a:pt x="83961" y="2652"/>
                </a:cubicBezTo>
                <a:cubicBezTo>
                  <a:pt x="83961" y="2652"/>
                  <a:pt x="83961" y="2652"/>
                  <a:pt x="79963" y="37136"/>
                </a:cubicBezTo>
                <a:cubicBezTo>
                  <a:pt x="79963" y="37136"/>
                  <a:pt x="79963" y="37136"/>
                  <a:pt x="106617" y="59682"/>
                </a:cubicBezTo>
                <a:cubicBezTo>
                  <a:pt x="107950" y="59682"/>
                  <a:pt x="107950" y="61008"/>
                  <a:pt x="107950" y="62335"/>
                </a:cubicBezTo>
                <a:cubicBezTo>
                  <a:pt x="107950" y="63661"/>
                  <a:pt x="106617" y="63661"/>
                  <a:pt x="106617" y="63661"/>
                </a:cubicBezTo>
                <a:lnTo>
                  <a:pt x="71967" y="71619"/>
                </a:lnTo>
                <a:cubicBezTo>
                  <a:pt x="71967" y="71619"/>
                  <a:pt x="71967" y="71619"/>
                  <a:pt x="58639" y="103449"/>
                </a:cubicBezTo>
                <a:cubicBezTo>
                  <a:pt x="58639" y="104775"/>
                  <a:pt x="58639" y="104775"/>
                  <a:pt x="57307" y="104775"/>
                </a:cubicBezTo>
                <a:cubicBezTo>
                  <a:pt x="55974" y="104775"/>
                  <a:pt x="54641" y="104775"/>
                  <a:pt x="54641" y="103449"/>
                </a:cubicBezTo>
                <a:cubicBezTo>
                  <a:pt x="54641" y="103449"/>
                  <a:pt x="54641" y="103449"/>
                  <a:pt x="37316" y="74271"/>
                </a:cubicBezTo>
                <a:cubicBezTo>
                  <a:pt x="37316" y="74271"/>
                  <a:pt x="37316" y="74271"/>
                  <a:pt x="2665" y="71619"/>
                </a:cubicBezTo>
                <a:cubicBezTo>
                  <a:pt x="1333" y="71619"/>
                  <a:pt x="0" y="71619"/>
                  <a:pt x="0" y="70292"/>
                </a:cubicBezTo>
                <a:cubicBezTo>
                  <a:pt x="0" y="68966"/>
                  <a:pt x="0" y="68966"/>
                  <a:pt x="0" y="67640"/>
                </a:cubicBezTo>
                <a:cubicBezTo>
                  <a:pt x="0" y="67640"/>
                  <a:pt x="0" y="67640"/>
                  <a:pt x="23989" y="41114"/>
                </a:cubicBezTo>
                <a:cubicBezTo>
                  <a:pt x="23989" y="41114"/>
                  <a:pt x="23989" y="41114"/>
                  <a:pt x="14660" y="7958"/>
                </a:cubicBezTo>
                <a:cubicBezTo>
                  <a:pt x="14660" y="7958"/>
                  <a:pt x="14660" y="6632"/>
                  <a:pt x="15992" y="5305"/>
                </a:cubicBezTo>
                <a:cubicBezTo>
                  <a:pt x="15992" y="5305"/>
                  <a:pt x="17325" y="5305"/>
                  <a:pt x="17325" y="5305"/>
                </a:cubicBezTo>
                <a:cubicBezTo>
                  <a:pt x="18658" y="5305"/>
                  <a:pt x="18658" y="5305"/>
                  <a:pt x="18658" y="5305"/>
                </a:cubicBezTo>
                <a:cubicBezTo>
                  <a:pt x="18658" y="5305"/>
                  <a:pt x="18658" y="5305"/>
                  <a:pt x="50643" y="18568"/>
                </a:cubicBezTo>
                <a:cubicBezTo>
                  <a:pt x="50643" y="18568"/>
                  <a:pt x="50643" y="18568"/>
                  <a:pt x="79963" y="1326"/>
                </a:cubicBezTo>
                <a:cubicBezTo>
                  <a:pt x="79963" y="0"/>
                  <a:pt x="81296" y="0"/>
                  <a:pt x="8129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3" cstate="screen"/>
          <a:stretch>
            <a:fillRect/>
          </a:stretch>
        </p:blipFill>
        <p:spPr>
          <a:xfrm rot="3829566">
            <a:off x="9766692" y="1732538"/>
            <a:ext cx="910517" cy="10853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4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5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2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airplan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4" grpId="0" animBg="1"/>
      <p:bldP spid="495" grpId="0" animBg="1"/>
      <p:bldP spid="496" grpId="0" animBg="1"/>
      <p:bldP spid="498" grpId="0" animBg="1"/>
      <p:bldP spid="512" grpId="0" animBg="1"/>
      <p:bldP spid="14" grpId="0" animBg="1"/>
      <p:bldP spid="509" grpId="0" animBg="1"/>
      <p:bldP spid="505" grpId="0" animBg="1"/>
      <p:bldP spid="508" grpId="0" animBg="1"/>
      <p:bldP spid="19" grpId="0"/>
      <p:bldP spid="19" grpId="1"/>
      <p:bldP spid="20" grpId="0"/>
      <p:bldP spid="20" grpId="1"/>
      <p:bldP spid="22" grpId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8168005" y="4086225"/>
            <a:ext cx="2455131" cy="1657336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595441" y="828677"/>
            <a:ext cx="6456196" cy="4914884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8274160" y="2406688"/>
            <a:ext cx="2348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Within you I lose myself, without you I find myself wanting to be lost again.</a:t>
            </a:r>
            <a:endParaRPr lang="zh-CN" altLang="en-US" sz="16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27520" y="1098649"/>
            <a:ext cx="2352755" cy="830997"/>
            <a:chOff x="8227520" y="1098649"/>
            <a:chExt cx="2352755" cy="830997"/>
          </a:xfrm>
        </p:grpSpPr>
        <p:cxnSp>
          <p:nvCxnSpPr>
            <p:cNvPr id="27" name="直接连接符 26"/>
            <p:cNvCxnSpPr/>
            <p:nvPr>
              <p:custDataLst>
                <p:tags r:id="rId4"/>
              </p:custDataLst>
            </p:nvPr>
          </p:nvCxnSpPr>
          <p:spPr>
            <a:xfrm>
              <a:off x="8356107" y="1929646"/>
              <a:ext cx="2196000" cy="0"/>
            </a:xfrm>
            <a:prstGeom prst="line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30" name="矩形 29"/>
            <p:cNvSpPr/>
            <p:nvPr>
              <p:custDataLst>
                <p:tags r:id="rId5"/>
              </p:custDataLst>
            </p:nvPr>
          </p:nvSpPr>
          <p:spPr>
            <a:xfrm>
              <a:off x="8227520" y="1098649"/>
              <a:ext cx="235275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 YOU ARE MY </a:t>
              </a:r>
              <a:endParaRPr lang="en-US" altLang="zh-CN" sz="20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TREASURE</a:t>
              </a:r>
              <a:endParaRPr lang="en-US" altLang="zh-CN" sz="20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1" name="矩形 30"/>
            <p:cNvSpPr/>
            <p:nvPr>
              <p:custDataLst>
                <p:tags r:id="rId6"/>
              </p:custDataLst>
            </p:nvPr>
          </p:nvSpPr>
          <p:spPr>
            <a:xfrm>
              <a:off x="8313245" y="1202999"/>
              <a:ext cx="149885" cy="302843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7"/>
              </p:custDataLst>
            </p:nvPr>
          </p:nvSpPr>
          <p:spPr>
            <a:xfrm>
              <a:off x="10277599" y="1560619"/>
              <a:ext cx="251603" cy="29091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2" name="paint-palette_65838"/>
          <p:cNvSpPr>
            <a:spLocks noChangeAspect="1"/>
          </p:cNvSpPr>
          <p:nvPr/>
        </p:nvSpPr>
        <p:spPr bwMode="auto">
          <a:xfrm rot="512201">
            <a:off x="794313" y="4773889"/>
            <a:ext cx="1718619" cy="1602647"/>
          </a:xfrm>
          <a:custGeom>
            <a:avLst/>
            <a:gdLst>
              <a:gd name="connsiteX0" fmla="*/ 38100 w 326027"/>
              <a:gd name="connsiteY0" fmla="*/ 63500 h 304027"/>
              <a:gd name="connsiteX1" fmla="*/ 70572 w 326027"/>
              <a:gd name="connsiteY1" fmla="*/ 155651 h 304027"/>
              <a:gd name="connsiteX2" fmla="*/ 101745 w 326027"/>
              <a:gd name="connsiteY2" fmla="*/ 255588 h 304027"/>
              <a:gd name="connsiteX3" fmla="*/ 138113 w 326027"/>
              <a:gd name="connsiteY3" fmla="*/ 180311 h 304027"/>
              <a:gd name="connsiteX4" fmla="*/ 38100 w 326027"/>
              <a:gd name="connsiteY4" fmla="*/ 63500 h 304027"/>
              <a:gd name="connsiteX5" fmla="*/ 42863 w 326027"/>
              <a:gd name="connsiteY5" fmla="*/ 33338 h 304027"/>
              <a:gd name="connsiteX6" fmla="*/ 159237 w 326027"/>
              <a:gd name="connsiteY6" fmla="*/ 167557 h 304027"/>
              <a:gd name="connsiteX7" fmla="*/ 161823 w 326027"/>
              <a:gd name="connsiteY7" fmla="*/ 170138 h 304027"/>
              <a:gd name="connsiteX8" fmla="*/ 163117 w 326027"/>
              <a:gd name="connsiteY8" fmla="*/ 171428 h 304027"/>
              <a:gd name="connsiteX9" fmla="*/ 198029 w 326027"/>
              <a:gd name="connsiteY9" fmla="*/ 212726 h 304027"/>
              <a:gd name="connsiteX10" fmla="*/ 203201 w 326027"/>
              <a:gd name="connsiteY10" fmla="*/ 114644 h 304027"/>
              <a:gd name="connsiteX11" fmla="*/ 111395 w 326027"/>
              <a:gd name="connsiteY11" fmla="*/ 64312 h 304027"/>
              <a:gd name="connsiteX12" fmla="*/ 42863 w 326027"/>
              <a:gd name="connsiteY12" fmla="*/ 33338 h 304027"/>
              <a:gd name="connsiteX13" fmla="*/ 95250 w 326027"/>
              <a:gd name="connsiteY13" fmla="*/ 28575 h 304027"/>
              <a:gd name="connsiteX14" fmla="*/ 123707 w 326027"/>
              <a:gd name="connsiteY14" fmla="*/ 43127 h 304027"/>
              <a:gd name="connsiteX15" fmla="*/ 211667 w 326027"/>
              <a:gd name="connsiteY15" fmla="*/ 92075 h 304027"/>
              <a:gd name="connsiteX16" fmla="*/ 269875 w 326027"/>
              <a:gd name="connsiteY16" fmla="*/ 62971 h 304027"/>
              <a:gd name="connsiteX17" fmla="*/ 171568 w 326027"/>
              <a:gd name="connsiteY17" fmla="*/ 39159 h 304027"/>
              <a:gd name="connsiteX18" fmla="*/ 95250 w 326027"/>
              <a:gd name="connsiteY18" fmla="*/ 28575 h 304027"/>
              <a:gd name="connsiteX19" fmla="*/ 15539 w 326027"/>
              <a:gd name="connsiteY19" fmla="*/ 0 h 304027"/>
              <a:gd name="connsiteX20" fmla="*/ 104887 w 326027"/>
              <a:gd name="connsiteY20" fmla="*/ 7789 h 304027"/>
              <a:gd name="connsiteX21" fmla="*/ 186466 w 326027"/>
              <a:gd name="connsiteY21" fmla="*/ 18175 h 304027"/>
              <a:gd name="connsiteX22" fmla="*/ 319841 w 326027"/>
              <a:gd name="connsiteY22" fmla="*/ 55825 h 304027"/>
              <a:gd name="connsiteX23" fmla="*/ 317251 w 326027"/>
              <a:gd name="connsiteY23" fmla="*/ 77896 h 304027"/>
              <a:gd name="connsiteX24" fmla="*/ 227903 w 326027"/>
              <a:gd name="connsiteY24" fmla="*/ 109054 h 304027"/>
              <a:gd name="connsiteX25" fmla="*/ 217544 w 326027"/>
              <a:gd name="connsiteY25" fmla="*/ 244072 h 304027"/>
              <a:gd name="connsiteX26" fmla="*/ 196825 w 326027"/>
              <a:gd name="connsiteY26" fmla="*/ 249265 h 304027"/>
              <a:gd name="connsiteX27" fmla="*/ 154093 w 326027"/>
              <a:gd name="connsiteY27" fmla="*/ 198633 h 304027"/>
              <a:gd name="connsiteX28" fmla="*/ 116541 w 326027"/>
              <a:gd name="connsiteY28" fmla="*/ 294704 h 304027"/>
              <a:gd name="connsiteX29" fmla="*/ 94528 w 326027"/>
              <a:gd name="connsiteY29" fmla="*/ 298599 h 304027"/>
              <a:gd name="connsiteX30" fmla="*/ 49206 w 326027"/>
              <a:gd name="connsiteY30" fmla="*/ 172668 h 304027"/>
              <a:gd name="connsiteX31" fmla="*/ 0 w 326027"/>
              <a:gd name="connsiteY31" fmla="*/ 19474 h 304027"/>
              <a:gd name="connsiteX32" fmla="*/ 0 w 326027"/>
              <a:gd name="connsiteY32" fmla="*/ 18175 h 304027"/>
              <a:gd name="connsiteX33" fmla="*/ 0 w 326027"/>
              <a:gd name="connsiteY33" fmla="*/ 16877 h 304027"/>
              <a:gd name="connsiteX34" fmla="*/ 0 w 326027"/>
              <a:gd name="connsiteY34" fmla="*/ 15579 h 304027"/>
              <a:gd name="connsiteX35" fmla="*/ 0 w 326027"/>
              <a:gd name="connsiteY35" fmla="*/ 14281 h 304027"/>
              <a:gd name="connsiteX36" fmla="*/ 0 w 326027"/>
              <a:gd name="connsiteY36" fmla="*/ 12982 h 304027"/>
              <a:gd name="connsiteX37" fmla="*/ 1295 w 326027"/>
              <a:gd name="connsiteY37" fmla="*/ 12982 h 304027"/>
              <a:gd name="connsiteX38" fmla="*/ 1295 w 326027"/>
              <a:gd name="connsiteY38" fmla="*/ 11684 h 304027"/>
              <a:gd name="connsiteX39" fmla="*/ 3885 w 326027"/>
              <a:gd name="connsiteY39" fmla="*/ 6491 h 304027"/>
              <a:gd name="connsiteX40" fmla="*/ 15539 w 326027"/>
              <a:gd name="connsiteY40" fmla="*/ 0 h 304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6027" h="304027">
                <a:moveTo>
                  <a:pt x="38100" y="63500"/>
                </a:moveTo>
                <a:cubicBezTo>
                  <a:pt x="47192" y="94650"/>
                  <a:pt x="58882" y="124501"/>
                  <a:pt x="70572" y="155651"/>
                </a:cubicBezTo>
                <a:cubicBezTo>
                  <a:pt x="82262" y="188098"/>
                  <a:pt x="88756" y="223141"/>
                  <a:pt x="101745" y="255588"/>
                </a:cubicBezTo>
                <a:cubicBezTo>
                  <a:pt x="110837" y="228333"/>
                  <a:pt x="122527" y="203673"/>
                  <a:pt x="138113" y="180311"/>
                </a:cubicBezTo>
                <a:cubicBezTo>
                  <a:pt x="99147" y="145267"/>
                  <a:pt x="70572" y="103735"/>
                  <a:pt x="38100" y="63500"/>
                </a:cubicBezTo>
                <a:close/>
                <a:moveTo>
                  <a:pt x="42863" y="33338"/>
                </a:moveTo>
                <a:cubicBezTo>
                  <a:pt x="81654" y="78508"/>
                  <a:pt x="113981" y="128840"/>
                  <a:pt x="159237" y="167557"/>
                </a:cubicBezTo>
                <a:cubicBezTo>
                  <a:pt x="159237" y="168847"/>
                  <a:pt x="160530" y="168847"/>
                  <a:pt x="161823" y="170138"/>
                </a:cubicBezTo>
                <a:cubicBezTo>
                  <a:pt x="161823" y="171428"/>
                  <a:pt x="161823" y="171428"/>
                  <a:pt x="163117" y="171428"/>
                </a:cubicBezTo>
                <a:cubicBezTo>
                  <a:pt x="174754" y="185624"/>
                  <a:pt x="186391" y="198530"/>
                  <a:pt x="198029" y="212726"/>
                </a:cubicBezTo>
                <a:cubicBezTo>
                  <a:pt x="203201" y="180462"/>
                  <a:pt x="201908" y="148198"/>
                  <a:pt x="203201" y="114644"/>
                </a:cubicBezTo>
                <a:cubicBezTo>
                  <a:pt x="173461" y="97866"/>
                  <a:pt x="142428" y="81089"/>
                  <a:pt x="111395" y="64312"/>
                </a:cubicBezTo>
                <a:cubicBezTo>
                  <a:pt x="90706" y="53987"/>
                  <a:pt x="67431" y="42372"/>
                  <a:pt x="42863" y="33338"/>
                </a:cubicBezTo>
                <a:close/>
                <a:moveTo>
                  <a:pt x="95250" y="28575"/>
                </a:moveTo>
                <a:cubicBezTo>
                  <a:pt x="105598" y="32544"/>
                  <a:pt x="114653" y="37836"/>
                  <a:pt x="123707" y="43127"/>
                </a:cubicBezTo>
                <a:cubicBezTo>
                  <a:pt x="153458" y="60325"/>
                  <a:pt x="183209" y="74877"/>
                  <a:pt x="211667" y="92075"/>
                </a:cubicBezTo>
                <a:cubicBezTo>
                  <a:pt x="225895" y="74877"/>
                  <a:pt x="247885" y="68263"/>
                  <a:pt x="269875" y="62971"/>
                </a:cubicBezTo>
                <a:cubicBezTo>
                  <a:pt x="237537" y="53711"/>
                  <a:pt x="203906" y="45773"/>
                  <a:pt x="171568" y="39159"/>
                </a:cubicBezTo>
                <a:cubicBezTo>
                  <a:pt x="146991" y="33867"/>
                  <a:pt x="121120" y="29898"/>
                  <a:pt x="95250" y="28575"/>
                </a:cubicBezTo>
                <a:close/>
                <a:moveTo>
                  <a:pt x="15539" y="0"/>
                </a:moveTo>
                <a:cubicBezTo>
                  <a:pt x="45322" y="0"/>
                  <a:pt x="75104" y="3895"/>
                  <a:pt x="104887" y="7789"/>
                </a:cubicBezTo>
                <a:cubicBezTo>
                  <a:pt x="132080" y="10386"/>
                  <a:pt x="159273" y="10386"/>
                  <a:pt x="186466" y="18175"/>
                </a:cubicBezTo>
                <a:cubicBezTo>
                  <a:pt x="231787" y="28561"/>
                  <a:pt x="278404" y="37650"/>
                  <a:pt x="319841" y="55825"/>
                </a:cubicBezTo>
                <a:cubicBezTo>
                  <a:pt x="330200" y="59720"/>
                  <a:pt x="326315" y="75299"/>
                  <a:pt x="317251" y="77896"/>
                </a:cubicBezTo>
                <a:cubicBezTo>
                  <a:pt x="291353" y="84387"/>
                  <a:pt x="244736" y="84387"/>
                  <a:pt x="227903" y="109054"/>
                </a:cubicBezTo>
                <a:cubicBezTo>
                  <a:pt x="225313" y="154492"/>
                  <a:pt x="227903" y="199931"/>
                  <a:pt x="217544" y="244072"/>
                </a:cubicBezTo>
                <a:cubicBezTo>
                  <a:pt x="216249" y="251862"/>
                  <a:pt x="203300" y="257055"/>
                  <a:pt x="196825" y="249265"/>
                </a:cubicBezTo>
                <a:cubicBezTo>
                  <a:pt x="183876" y="232388"/>
                  <a:pt x="168337" y="215510"/>
                  <a:pt x="154093" y="198633"/>
                </a:cubicBezTo>
                <a:cubicBezTo>
                  <a:pt x="134670" y="228493"/>
                  <a:pt x="123016" y="260949"/>
                  <a:pt x="116541" y="294704"/>
                </a:cubicBezTo>
                <a:cubicBezTo>
                  <a:pt x="115246" y="306388"/>
                  <a:pt x="99707" y="306388"/>
                  <a:pt x="94528" y="298599"/>
                </a:cubicBezTo>
                <a:cubicBezTo>
                  <a:pt x="72515" y="259651"/>
                  <a:pt x="64745" y="214212"/>
                  <a:pt x="49206" y="172668"/>
                </a:cubicBezTo>
                <a:cubicBezTo>
                  <a:pt x="31078" y="122036"/>
                  <a:pt x="10359" y="72702"/>
                  <a:pt x="0" y="19474"/>
                </a:cubicBezTo>
                <a:cubicBezTo>
                  <a:pt x="0" y="19474"/>
                  <a:pt x="0" y="18175"/>
                  <a:pt x="0" y="18175"/>
                </a:cubicBezTo>
                <a:cubicBezTo>
                  <a:pt x="0" y="18175"/>
                  <a:pt x="0" y="16877"/>
                  <a:pt x="0" y="16877"/>
                </a:cubicBezTo>
                <a:cubicBezTo>
                  <a:pt x="0" y="16877"/>
                  <a:pt x="0" y="16877"/>
                  <a:pt x="0" y="15579"/>
                </a:cubicBezTo>
                <a:cubicBezTo>
                  <a:pt x="0" y="15579"/>
                  <a:pt x="0" y="15579"/>
                  <a:pt x="0" y="14281"/>
                </a:cubicBezTo>
                <a:cubicBezTo>
                  <a:pt x="0" y="14281"/>
                  <a:pt x="0" y="14281"/>
                  <a:pt x="0" y="12982"/>
                </a:cubicBezTo>
                <a:cubicBezTo>
                  <a:pt x="0" y="12982"/>
                  <a:pt x="0" y="12982"/>
                  <a:pt x="1295" y="12982"/>
                </a:cubicBezTo>
                <a:cubicBezTo>
                  <a:pt x="1295" y="11684"/>
                  <a:pt x="1295" y="11684"/>
                  <a:pt x="1295" y="11684"/>
                </a:cubicBezTo>
                <a:cubicBezTo>
                  <a:pt x="1295" y="10386"/>
                  <a:pt x="2590" y="7789"/>
                  <a:pt x="3885" y="6491"/>
                </a:cubicBezTo>
                <a:cubicBezTo>
                  <a:pt x="6475" y="2596"/>
                  <a:pt x="9064" y="0"/>
                  <a:pt x="1553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3" cstate="screen"/>
          <a:srcRect/>
          <a:stretch>
            <a:fillRect/>
          </a:stretch>
        </p:blipFill>
        <p:spPr>
          <a:xfrm>
            <a:off x="1717753" y="948952"/>
            <a:ext cx="6211571" cy="4674333"/>
          </a:xfrm>
          <a:prstGeom prst="rect">
            <a:avLst/>
          </a:prstGeom>
        </p:spPr>
      </p:pic>
      <p:pic>
        <p:nvPicPr>
          <p:cNvPr id="1026" name="Picture 2" descr="https://timgsa.baidu.com/timg?image&amp;quality=80&amp;size=b9999_10000&amp;sec=1493922308004&amp;di=0b93f121bdd8991371b5f276b19a0379&amp;imgtype=0&amp;src=http%3A%2F%2Fjiehun.365jia.cn%2Fuploads%2Fnews%2Ffolder_1255196%2Fimages%2F43925b203faab4f2a89d28de4f4f33d8.jpg"/>
          <p:cNvPicPr>
            <a:picLocks noChangeAspect="1" noChangeArrowheads="1"/>
          </p:cNvPicPr>
          <p:nvPr/>
        </p:nvPicPr>
        <p:blipFill rotWithShape="1">
          <a:blip r:embed="rId14" cstate="screen"/>
          <a:srcRect/>
          <a:stretch>
            <a:fillRect/>
          </a:stretch>
        </p:blipFill>
        <p:spPr bwMode="auto">
          <a:xfrm>
            <a:off x="8285573" y="4206789"/>
            <a:ext cx="2214386" cy="141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99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99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99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/>
      <p:bldP spid="22" grpId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>
            <p:custDataLst>
              <p:tags r:id="rId1"/>
            </p:custDataLst>
          </p:nvPr>
        </p:nvSpPr>
        <p:spPr>
          <a:xfrm>
            <a:off x="6449512" y="711485"/>
            <a:ext cx="2737651" cy="1643358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47571" y="1077993"/>
            <a:ext cx="3269192" cy="830997"/>
            <a:chOff x="2347571" y="1077993"/>
            <a:chExt cx="3269192" cy="830997"/>
          </a:xfrm>
        </p:grpSpPr>
        <p:sp>
          <p:nvSpPr>
            <p:cNvPr id="31" name="文本框 30"/>
            <p:cNvSpPr txBox="1"/>
            <p:nvPr>
              <p:custDataLst>
                <p:tags r:id="rId2"/>
              </p:custDataLst>
            </p:nvPr>
          </p:nvSpPr>
          <p:spPr>
            <a:xfrm>
              <a:off x="2515260" y="1077993"/>
              <a:ext cx="29620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YOU ARE MY </a:t>
              </a:r>
              <a:endParaRPr lang="en-US" altLang="zh-CN" sz="24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Century Schoolbook" panose="02040604050505020304" pitchFamily="18" charset="0"/>
                </a:rPr>
                <a:t>TREASURE</a:t>
              </a:r>
              <a:endParaRPr lang="zh-CN" altLang="en-US" sz="2400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  <p:cxnSp>
          <p:nvCxnSpPr>
            <p:cNvPr id="32" name="直接连接符 31"/>
            <p:cNvCxnSpPr/>
            <p:nvPr>
              <p:custDataLst>
                <p:tags r:id="rId3"/>
              </p:custDataLst>
            </p:nvPr>
          </p:nvCxnSpPr>
          <p:spPr>
            <a:xfrm flipV="1">
              <a:off x="2347571" y="1398270"/>
              <a:ext cx="353616" cy="288764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33" name="直接连接符 32"/>
            <p:cNvCxnSpPr/>
            <p:nvPr>
              <p:custDataLst>
                <p:tags r:id="rId4"/>
              </p:custDataLst>
            </p:nvPr>
          </p:nvCxnSpPr>
          <p:spPr>
            <a:xfrm flipV="1">
              <a:off x="5291393" y="1408810"/>
              <a:ext cx="325370" cy="267684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  <p:sp>
        <p:nvSpPr>
          <p:cNvPr id="35" name="矩形 34"/>
          <p:cNvSpPr/>
          <p:nvPr>
            <p:custDataLst>
              <p:tags r:id="rId5"/>
            </p:custDataLst>
          </p:nvPr>
        </p:nvSpPr>
        <p:spPr>
          <a:xfrm>
            <a:off x="991445" y="2638961"/>
            <a:ext cx="10209955" cy="3263276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paint-palette_65838"/>
          <p:cNvSpPr>
            <a:spLocks noChangeAspect="1"/>
          </p:cNvSpPr>
          <p:nvPr/>
        </p:nvSpPr>
        <p:spPr bwMode="auto">
          <a:xfrm rot="21388397">
            <a:off x="9840258" y="1510800"/>
            <a:ext cx="1002180" cy="796380"/>
          </a:xfrm>
          <a:custGeom>
            <a:avLst/>
            <a:gdLst>
              <a:gd name="connsiteX0" fmla="*/ 242904 w 324351"/>
              <a:gd name="connsiteY0" fmla="*/ 228124 h 257745"/>
              <a:gd name="connsiteX1" fmla="*/ 295676 w 324351"/>
              <a:gd name="connsiteY1" fmla="*/ 231287 h 257745"/>
              <a:gd name="connsiteX2" fmla="*/ 307322 w 324351"/>
              <a:gd name="connsiteY2" fmla="*/ 231287 h 257745"/>
              <a:gd name="connsiteX3" fmla="*/ 320262 w 324351"/>
              <a:gd name="connsiteY3" fmla="*/ 228641 h 257745"/>
              <a:gd name="connsiteX4" fmla="*/ 324144 w 324351"/>
              <a:gd name="connsiteY4" fmla="*/ 240547 h 257745"/>
              <a:gd name="connsiteX5" fmla="*/ 321556 w 324351"/>
              <a:gd name="connsiteY5" fmla="*/ 252454 h 257745"/>
              <a:gd name="connsiteX6" fmla="*/ 308616 w 324351"/>
              <a:gd name="connsiteY6" fmla="*/ 249808 h 257745"/>
              <a:gd name="connsiteX7" fmla="*/ 296970 w 324351"/>
              <a:gd name="connsiteY7" fmla="*/ 257745 h 257745"/>
              <a:gd name="connsiteX8" fmla="*/ 206389 w 324351"/>
              <a:gd name="connsiteY8" fmla="*/ 251131 h 257745"/>
              <a:gd name="connsiteX9" fmla="*/ 115808 w 324351"/>
              <a:gd name="connsiteY9" fmla="*/ 257745 h 257745"/>
              <a:gd name="connsiteX10" fmla="*/ 25227 w 324351"/>
              <a:gd name="connsiteY10" fmla="*/ 251131 h 257745"/>
              <a:gd name="connsiteX11" fmla="*/ 39461 w 324351"/>
              <a:gd name="connsiteY11" fmla="*/ 245839 h 257745"/>
              <a:gd name="connsiteX12" fmla="*/ 57578 w 324351"/>
              <a:gd name="connsiteY12" fmla="*/ 247162 h 257745"/>
              <a:gd name="connsiteX13" fmla="*/ 71812 w 324351"/>
              <a:gd name="connsiteY13" fmla="*/ 235256 h 257745"/>
              <a:gd name="connsiteX14" fmla="*/ 146864 w 324351"/>
              <a:gd name="connsiteY14" fmla="*/ 237901 h 257745"/>
              <a:gd name="connsiteX15" fmla="*/ 220623 w 324351"/>
              <a:gd name="connsiteY15" fmla="*/ 228641 h 257745"/>
              <a:gd name="connsiteX16" fmla="*/ 242904 w 324351"/>
              <a:gd name="connsiteY16" fmla="*/ 228124 h 257745"/>
              <a:gd name="connsiteX17" fmla="*/ 25400 w 324351"/>
              <a:gd name="connsiteY17" fmla="*/ 156145 h 257745"/>
              <a:gd name="connsiteX18" fmla="*/ 85725 w 324351"/>
              <a:gd name="connsiteY18" fmla="*/ 218058 h 257745"/>
              <a:gd name="connsiteX19" fmla="*/ 0 w 324351"/>
              <a:gd name="connsiteY19" fmla="*/ 243458 h 257745"/>
              <a:gd name="connsiteX20" fmla="*/ 152400 w 324351"/>
              <a:gd name="connsiteY20" fmla="*/ 30733 h 257745"/>
              <a:gd name="connsiteX21" fmla="*/ 212725 w 324351"/>
              <a:gd name="connsiteY21" fmla="*/ 91058 h 257745"/>
              <a:gd name="connsiteX22" fmla="*/ 182563 w 324351"/>
              <a:gd name="connsiteY22" fmla="*/ 121221 h 257745"/>
              <a:gd name="connsiteX23" fmla="*/ 100013 w 324351"/>
              <a:gd name="connsiteY23" fmla="*/ 205358 h 257745"/>
              <a:gd name="connsiteX24" fmla="*/ 38100 w 324351"/>
              <a:gd name="connsiteY24" fmla="*/ 143446 h 257745"/>
              <a:gd name="connsiteX25" fmla="*/ 120650 w 324351"/>
              <a:gd name="connsiteY25" fmla="*/ 60896 h 257745"/>
              <a:gd name="connsiteX26" fmla="*/ 199926 w 324351"/>
              <a:gd name="connsiteY26" fmla="*/ 0 h 257745"/>
              <a:gd name="connsiteX27" fmla="*/ 230882 w 324351"/>
              <a:gd name="connsiteY27" fmla="*/ 12576 h 257745"/>
              <a:gd name="connsiteX28" fmla="*/ 230882 w 324351"/>
              <a:gd name="connsiteY28" fmla="*/ 74489 h 257745"/>
              <a:gd name="connsiteX29" fmla="*/ 225723 w 324351"/>
              <a:gd name="connsiteY29" fmla="*/ 78358 h 257745"/>
              <a:gd name="connsiteX30" fmla="*/ 165100 w 324351"/>
              <a:gd name="connsiteY30" fmla="*/ 17735 h 257745"/>
              <a:gd name="connsiteX31" fmla="*/ 168970 w 324351"/>
              <a:gd name="connsiteY31" fmla="*/ 12576 h 257745"/>
              <a:gd name="connsiteX32" fmla="*/ 199926 w 324351"/>
              <a:gd name="connsiteY32" fmla="*/ 0 h 257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4351" h="257745">
                <a:moveTo>
                  <a:pt x="242904" y="228124"/>
                </a:moveTo>
                <a:cubicBezTo>
                  <a:pt x="260495" y="228806"/>
                  <a:pt x="267531" y="232279"/>
                  <a:pt x="295676" y="231287"/>
                </a:cubicBezTo>
                <a:cubicBezTo>
                  <a:pt x="299558" y="229964"/>
                  <a:pt x="303440" y="231287"/>
                  <a:pt x="307322" y="231287"/>
                </a:cubicBezTo>
                <a:cubicBezTo>
                  <a:pt x="311204" y="232610"/>
                  <a:pt x="317674" y="227318"/>
                  <a:pt x="320262" y="228641"/>
                </a:cubicBezTo>
                <a:cubicBezTo>
                  <a:pt x="325438" y="231287"/>
                  <a:pt x="324144" y="236579"/>
                  <a:pt x="324144" y="240547"/>
                </a:cubicBezTo>
                <a:cubicBezTo>
                  <a:pt x="324144" y="243193"/>
                  <a:pt x="325438" y="249808"/>
                  <a:pt x="321556" y="252454"/>
                </a:cubicBezTo>
                <a:cubicBezTo>
                  <a:pt x="317674" y="253776"/>
                  <a:pt x="312498" y="249808"/>
                  <a:pt x="308616" y="249808"/>
                </a:cubicBezTo>
                <a:cubicBezTo>
                  <a:pt x="304734" y="251131"/>
                  <a:pt x="300852" y="257745"/>
                  <a:pt x="296970" y="257745"/>
                </a:cubicBezTo>
                <a:cubicBezTo>
                  <a:pt x="251679" y="257745"/>
                  <a:pt x="251679" y="251131"/>
                  <a:pt x="206389" y="251131"/>
                </a:cubicBezTo>
                <a:cubicBezTo>
                  <a:pt x="161099" y="251131"/>
                  <a:pt x="161099" y="257745"/>
                  <a:pt x="115808" y="257745"/>
                </a:cubicBezTo>
                <a:cubicBezTo>
                  <a:pt x="70518" y="257745"/>
                  <a:pt x="70518" y="255099"/>
                  <a:pt x="25227" y="251131"/>
                </a:cubicBezTo>
                <a:cubicBezTo>
                  <a:pt x="17463" y="251131"/>
                  <a:pt x="31697" y="248485"/>
                  <a:pt x="39461" y="245839"/>
                </a:cubicBezTo>
                <a:cubicBezTo>
                  <a:pt x="47225" y="243193"/>
                  <a:pt x="49813" y="249808"/>
                  <a:pt x="57578" y="247162"/>
                </a:cubicBezTo>
                <a:cubicBezTo>
                  <a:pt x="65342" y="244516"/>
                  <a:pt x="62754" y="236579"/>
                  <a:pt x="71812" y="235256"/>
                </a:cubicBezTo>
                <a:cubicBezTo>
                  <a:pt x="108044" y="231287"/>
                  <a:pt x="109338" y="240547"/>
                  <a:pt x="146864" y="237901"/>
                </a:cubicBezTo>
                <a:cubicBezTo>
                  <a:pt x="184391" y="236579"/>
                  <a:pt x="183097" y="229964"/>
                  <a:pt x="220623" y="228641"/>
                </a:cubicBezTo>
                <a:cubicBezTo>
                  <a:pt x="230005" y="227980"/>
                  <a:pt x="237041" y="227897"/>
                  <a:pt x="242904" y="228124"/>
                </a:cubicBezTo>
                <a:close/>
                <a:moveTo>
                  <a:pt x="25400" y="156145"/>
                </a:moveTo>
                <a:lnTo>
                  <a:pt x="85725" y="218058"/>
                </a:lnTo>
                <a:lnTo>
                  <a:pt x="0" y="243458"/>
                </a:lnTo>
                <a:close/>
                <a:moveTo>
                  <a:pt x="152400" y="30733"/>
                </a:moveTo>
                <a:lnTo>
                  <a:pt x="212725" y="91058"/>
                </a:lnTo>
                <a:lnTo>
                  <a:pt x="182563" y="121221"/>
                </a:lnTo>
                <a:lnTo>
                  <a:pt x="100013" y="205358"/>
                </a:lnTo>
                <a:lnTo>
                  <a:pt x="38100" y="143446"/>
                </a:lnTo>
                <a:lnTo>
                  <a:pt x="120650" y="60896"/>
                </a:lnTo>
                <a:close/>
                <a:moveTo>
                  <a:pt x="199926" y="0"/>
                </a:moveTo>
                <a:cubicBezTo>
                  <a:pt x="211212" y="0"/>
                  <a:pt x="222498" y="4192"/>
                  <a:pt x="230882" y="12576"/>
                </a:cubicBezTo>
                <a:cubicBezTo>
                  <a:pt x="247650" y="30634"/>
                  <a:pt x="247650" y="57721"/>
                  <a:pt x="230882" y="74489"/>
                </a:cubicBezTo>
                <a:lnTo>
                  <a:pt x="225723" y="78358"/>
                </a:lnTo>
                <a:cubicBezTo>
                  <a:pt x="225723" y="78358"/>
                  <a:pt x="225723" y="78358"/>
                  <a:pt x="165100" y="17735"/>
                </a:cubicBezTo>
                <a:cubicBezTo>
                  <a:pt x="165100" y="17735"/>
                  <a:pt x="165100" y="17735"/>
                  <a:pt x="168970" y="12576"/>
                </a:cubicBezTo>
                <a:cubicBezTo>
                  <a:pt x="177354" y="4192"/>
                  <a:pt x="188640" y="0"/>
                  <a:pt x="19992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  <p:pic>
        <p:nvPicPr>
          <p:cNvPr id="2050" name="Picture 2" descr="https://timgsa.baidu.com/timg?image&amp;quality=80&amp;size=b9999_10000&amp;sec=1493922452439&amp;di=c68371564ad86cd0accfee51d08849a7&amp;imgtype=0&amp;src=http%3A%2F%2Fb-ssl.duitang.com%2Fuploads%2Fitem%2F201505%2F28%2F20150528140027_mxvuY.jpeg"/>
          <p:cNvPicPr>
            <a:picLocks noChangeAspect="1" noChangeArrowheads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 bwMode="auto">
          <a:xfrm>
            <a:off x="1063622" y="2803199"/>
            <a:ext cx="7136682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8272481" y="2803199"/>
            <a:ext cx="2869659" cy="2972117"/>
          </a:xfrm>
          <a:prstGeom prst="rect">
            <a:avLst/>
          </a:prstGeom>
        </p:spPr>
      </p:pic>
      <p:pic>
        <p:nvPicPr>
          <p:cNvPr id="2052" name="Picture 4" descr="https://timgsa.baidu.com/timg?image&amp;quality=80&amp;size=b9999_10000&amp;sec=1493922734072&amp;di=8b7a3d3688c94a2c479829897ce89d3a&amp;imgtype=0&amp;src=http%3A%2F%2Fimgsrc.baidu.com%2Fforum%2Fw%253D580%2Fsign%3De743dd590af79052ef1f47363cf2d738%2Fa857278065380cd756c40ca7a244ad3458828148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6561000" y="822538"/>
            <a:ext cx="2523662" cy="144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1000">
        <p15:prstTrans prst="prestig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 animBg="1"/>
      <p:bldP spid="19" grpId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381328" y="733869"/>
            <a:ext cx="3227358" cy="2766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667676" y="743597"/>
            <a:ext cx="3198568" cy="27605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370156" y="4126232"/>
            <a:ext cx="2496088" cy="2158353"/>
          </a:xfrm>
          <a:prstGeom prst="rect">
            <a:avLst/>
          </a:prstGeom>
        </p:spPr>
      </p:pic>
      <p:pic>
        <p:nvPicPr>
          <p:cNvPr id="3074" name="Picture 2" descr="https://timgsa.baidu.com/timg?image&amp;quality=80&amp;size=b9999_10000&amp;sec=1493923156916&amp;di=f43acbaf1c66ed8cc6bccf67b0fe8c2e&amp;imgtype=0&amp;src=http%3A%2F%2Fphoto1.xiaoliangkou.com%2Fupload%2Fa8%2Ff9%2F67a6fb0e7272f5863e53ceb32623%2F140533342080625518-700.jpg"/>
          <p:cNvPicPr>
            <a:picLocks noChangeAspect="1" noChangeArrowheads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 bwMode="auto">
          <a:xfrm>
            <a:off x="7935761" y="4124715"/>
            <a:ext cx="2480553" cy="2161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1145435" y="535021"/>
            <a:ext cx="6943448" cy="3173380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>
            <p:custDataLst>
              <p:tags r:id="rId6"/>
            </p:custDataLst>
          </p:nvPr>
        </p:nvSpPr>
        <p:spPr>
          <a:xfrm>
            <a:off x="8268573" y="726578"/>
            <a:ext cx="2993892" cy="273771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Papyrus" panose="03070502060502030205" pitchFamily="66" charset="0"/>
              </a:rPr>
              <a:t>        My heart </a:t>
            </a:r>
            <a:endParaRPr lang="en-US" altLang="zh-CN" sz="24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Papyrus" panose="03070502060502030205" pitchFamily="66" charset="0"/>
              </a:rPr>
              <a:t>                 is with you</a:t>
            </a:r>
            <a:endParaRPr lang="en-US" altLang="zh-CN" sz="24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40" name="矩形 39"/>
          <p:cNvSpPr/>
          <p:nvPr>
            <p:custDataLst>
              <p:tags r:id="rId7"/>
            </p:custDataLst>
          </p:nvPr>
        </p:nvSpPr>
        <p:spPr>
          <a:xfrm>
            <a:off x="5171336" y="3967301"/>
            <a:ext cx="5418033" cy="2476216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8"/>
            </p:custDataLst>
          </p:nvPr>
        </p:nvSpPr>
        <p:spPr>
          <a:xfrm>
            <a:off x="1199878" y="4124715"/>
            <a:ext cx="3553096" cy="95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Papyrus" panose="03070502060502030205" pitchFamily="66" charset="0"/>
              </a:rPr>
              <a:t>Wherever you go, whatever you do</a:t>
            </a:r>
            <a:endParaRPr lang="en-US" altLang="zh-CN" sz="1500" dirty="0">
              <a:solidFill>
                <a:schemeClr val="bg1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500" dirty="0">
                <a:solidFill>
                  <a:schemeClr val="bg1"/>
                </a:solidFill>
                <a:latin typeface="Papyrus" panose="03070502060502030205" pitchFamily="66" charset="0"/>
              </a:rPr>
              <a:t> I will be right here waiting for you</a:t>
            </a:r>
            <a:endParaRPr lang="zh-CN" altLang="en-US" sz="15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45" name="paint-palette_65838"/>
          <p:cNvSpPr>
            <a:spLocks noChangeAspect="1"/>
          </p:cNvSpPr>
          <p:nvPr/>
        </p:nvSpPr>
        <p:spPr bwMode="auto">
          <a:xfrm>
            <a:off x="8772473" y="2687965"/>
            <a:ext cx="840122" cy="1012075"/>
          </a:xfrm>
          <a:custGeom>
            <a:avLst/>
            <a:gdLst>
              <a:gd name="connsiteX0" fmla="*/ 185738 w 271463"/>
              <a:gd name="connsiteY0" fmla="*/ 193675 h 327025"/>
              <a:gd name="connsiteX1" fmla="*/ 191222 w 271463"/>
              <a:gd name="connsiteY1" fmla="*/ 218093 h 327025"/>
              <a:gd name="connsiteX2" fmla="*/ 196706 w 271463"/>
              <a:gd name="connsiteY2" fmla="*/ 220663 h 327025"/>
              <a:gd name="connsiteX3" fmla="*/ 200820 w 271463"/>
              <a:gd name="connsiteY3" fmla="*/ 218093 h 327025"/>
              <a:gd name="connsiteX4" fmla="*/ 202191 w 271463"/>
              <a:gd name="connsiteY4" fmla="*/ 218093 h 327025"/>
              <a:gd name="connsiteX5" fmla="*/ 202191 w 271463"/>
              <a:gd name="connsiteY5" fmla="*/ 209097 h 327025"/>
              <a:gd name="connsiteX6" fmla="*/ 202191 w 271463"/>
              <a:gd name="connsiteY6" fmla="*/ 206527 h 327025"/>
              <a:gd name="connsiteX7" fmla="*/ 203562 w 271463"/>
              <a:gd name="connsiteY7" fmla="*/ 206527 h 327025"/>
              <a:gd name="connsiteX8" fmla="*/ 204933 w 271463"/>
              <a:gd name="connsiteY8" fmla="*/ 206527 h 327025"/>
              <a:gd name="connsiteX9" fmla="*/ 213159 w 271463"/>
              <a:gd name="connsiteY9" fmla="*/ 203956 h 327025"/>
              <a:gd name="connsiteX10" fmla="*/ 214530 w 271463"/>
              <a:gd name="connsiteY10" fmla="*/ 198816 h 327025"/>
              <a:gd name="connsiteX11" fmla="*/ 210417 w 271463"/>
              <a:gd name="connsiteY11" fmla="*/ 194960 h 327025"/>
              <a:gd name="connsiteX12" fmla="*/ 200820 w 271463"/>
              <a:gd name="connsiteY12" fmla="*/ 193675 h 327025"/>
              <a:gd name="connsiteX13" fmla="*/ 185738 w 271463"/>
              <a:gd name="connsiteY13" fmla="*/ 193675 h 327025"/>
              <a:gd name="connsiteX14" fmla="*/ 200820 w 271463"/>
              <a:gd name="connsiteY14" fmla="*/ 188912 h 327025"/>
              <a:gd name="connsiteX15" fmla="*/ 212556 w 271463"/>
              <a:gd name="connsiteY15" fmla="*/ 190264 h 327025"/>
              <a:gd name="connsiteX16" fmla="*/ 217772 w 271463"/>
              <a:gd name="connsiteY16" fmla="*/ 197026 h 327025"/>
              <a:gd name="connsiteX17" fmla="*/ 216468 w 271463"/>
              <a:gd name="connsiteY17" fmla="*/ 206492 h 327025"/>
              <a:gd name="connsiteX18" fmla="*/ 215164 w 271463"/>
              <a:gd name="connsiteY18" fmla="*/ 206492 h 327025"/>
              <a:gd name="connsiteX19" fmla="*/ 207340 w 271463"/>
              <a:gd name="connsiteY19" fmla="*/ 210549 h 327025"/>
              <a:gd name="connsiteX20" fmla="*/ 204732 w 271463"/>
              <a:gd name="connsiteY20" fmla="*/ 220016 h 327025"/>
              <a:gd name="connsiteX21" fmla="*/ 203428 w 271463"/>
              <a:gd name="connsiteY21" fmla="*/ 221368 h 327025"/>
              <a:gd name="connsiteX22" fmla="*/ 196908 w 271463"/>
              <a:gd name="connsiteY22" fmla="*/ 225425 h 327025"/>
              <a:gd name="connsiteX23" fmla="*/ 195603 w 271463"/>
              <a:gd name="connsiteY23" fmla="*/ 225425 h 327025"/>
              <a:gd name="connsiteX24" fmla="*/ 189083 w 271463"/>
              <a:gd name="connsiteY24" fmla="*/ 220016 h 327025"/>
              <a:gd name="connsiteX25" fmla="*/ 182563 w 271463"/>
              <a:gd name="connsiteY25" fmla="*/ 191617 h 327025"/>
              <a:gd name="connsiteX26" fmla="*/ 182563 w 271463"/>
              <a:gd name="connsiteY26" fmla="*/ 190264 h 327025"/>
              <a:gd name="connsiteX27" fmla="*/ 183867 w 271463"/>
              <a:gd name="connsiteY27" fmla="*/ 190264 h 327025"/>
              <a:gd name="connsiteX28" fmla="*/ 200820 w 271463"/>
              <a:gd name="connsiteY28" fmla="*/ 188912 h 327025"/>
              <a:gd name="connsiteX29" fmla="*/ 72015 w 271463"/>
              <a:gd name="connsiteY29" fmla="*/ 187325 h 327025"/>
              <a:gd name="connsiteX30" fmla="*/ 61047 w 271463"/>
              <a:gd name="connsiteY30" fmla="*/ 189895 h 327025"/>
              <a:gd name="connsiteX31" fmla="*/ 56934 w 271463"/>
              <a:gd name="connsiteY31" fmla="*/ 193751 h 327025"/>
              <a:gd name="connsiteX32" fmla="*/ 58305 w 271463"/>
              <a:gd name="connsiteY32" fmla="*/ 198891 h 327025"/>
              <a:gd name="connsiteX33" fmla="*/ 63789 w 271463"/>
              <a:gd name="connsiteY33" fmla="*/ 201462 h 327025"/>
              <a:gd name="connsiteX34" fmla="*/ 66531 w 271463"/>
              <a:gd name="connsiteY34" fmla="*/ 201462 h 327025"/>
              <a:gd name="connsiteX35" fmla="*/ 67902 w 271463"/>
              <a:gd name="connsiteY35" fmla="*/ 201462 h 327025"/>
              <a:gd name="connsiteX36" fmla="*/ 67902 w 271463"/>
              <a:gd name="connsiteY36" fmla="*/ 200177 h 327025"/>
              <a:gd name="connsiteX37" fmla="*/ 69273 w 271463"/>
              <a:gd name="connsiteY37" fmla="*/ 201462 h 327025"/>
              <a:gd name="connsiteX38" fmla="*/ 69273 w 271463"/>
              <a:gd name="connsiteY38" fmla="*/ 204032 h 327025"/>
              <a:gd name="connsiteX39" fmla="*/ 70644 w 271463"/>
              <a:gd name="connsiteY39" fmla="*/ 211743 h 327025"/>
              <a:gd name="connsiteX40" fmla="*/ 76129 w 271463"/>
              <a:gd name="connsiteY40" fmla="*/ 214313 h 327025"/>
              <a:gd name="connsiteX41" fmla="*/ 80242 w 271463"/>
              <a:gd name="connsiteY41" fmla="*/ 211743 h 327025"/>
              <a:gd name="connsiteX42" fmla="*/ 85726 w 271463"/>
              <a:gd name="connsiteY42" fmla="*/ 188610 h 327025"/>
              <a:gd name="connsiteX43" fmla="*/ 72015 w 271463"/>
              <a:gd name="connsiteY43" fmla="*/ 187325 h 327025"/>
              <a:gd name="connsiteX44" fmla="*/ 71948 w 271463"/>
              <a:gd name="connsiteY44" fmla="*/ 182562 h 327025"/>
              <a:gd name="connsiteX45" fmla="*/ 87597 w 271463"/>
              <a:gd name="connsiteY45" fmla="*/ 183914 h 327025"/>
              <a:gd name="connsiteX46" fmla="*/ 88901 w 271463"/>
              <a:gd name="connsiteY46" fmla="*/ 185267 h 327025"/>
              <a:gd name="connsiteX47" fmla="*/ 88901 w 271463"/>
              <a:gd name="connsiteY47" fmla="*/ 186619 h 327025"/>
              <a:gd name="connsiteX48" fmla="*/ 83685 w 271463"/>
              <a:gd name="connsiteY48" fmla="*/ 215018 h 327025"/>
              <a:gd name="connsiteX49" fmla="*/ 75861 w 271463"/>
              <a:gd name="connsiteY49" fmla="*/ 219075 h 327025"/>
              <a:gd name="connsiteX50" fmla="*/ 68036 w 271463"/>
              <a:gd name="connsiteY50" fmla="*/ 216370 h 327025"/>
              <a:gd name="connsiteX51" fmla="*/ 66732 w 271463"/>
              <a:gd name="connsiteY51" fmla="*/ 215018 h 327025"/>
              <a:gd name="connsiteX52" fmla="*/ 65428 w 271463"/>
              <a:gd name="connsiteY52" fmla="*/ 205552 h 327025"/>
              <a:gd name="connsiteX53" fmla="*/ 64124 w 271463"/>
              <a:gd name="connsiteY53" fmla="*/ 205552 h 327025"/>
              <a:gd name="connsiteX54" fmla="*/ 56300 w 271463"/>
              <a:gd name="connsiteY54" fmla="*/ 201495 h 327025"/>
              <a:gd name="connsiteX55" fmla="*/ 53692 w 271463"/>
              <a:gd name="connsiteY55" fmla="*/ 192028 h 327025"/>
              <a:gd name="connsiteX56" fmla="*/ 58908 w 271463"/>
              <a:gd name="connsiteY56" fmla="*/ 185267 h 327025"/>
              <a:gd name="connsiteX57" fmla="*/ 71948 w 271463"/>
              <a:gd name="connsiteY57" fmla="*/ 182562 h 327025"/>
              <a:gd name="connsiteX58" fmla="*/ 36777 w 271463"/>
              <a:gd name="connsiteY58" fmla="*/ 171450 h 327025"/>
              <a:gd name="connsiteX59" fmla="*/ 23548 w 271463"/>
              <a:gd name="connsiteY59" fmla="*/ 174096 h 327025"/>
              <a:gd name="connsiteX60" fmla="*/ 22225 w 271463"/>
              <a:gd name="connsiteY60" fmla="*/ 176742 h 327025"/>
              <a:gd name="connsiteX61" fmla="*/ 23548 w 271463"/>
              <a:gd name="connsiteY61" fmla="*/ 179388 h 327025"/>
              <a:gd name="connsiteX62" fmla="*/ 27517 w 271463"/>
              <a:gd name="connsiteY62" fmla="*/ 179388 h 327025"/>
              <a:gd name="connsiteX63" fmla="*/ 28839 w 271463"/>
              <a:gd name="connsiteY63" fmla="*/ 179388 h 327025"/>
              <a:gd name="connsiteX64" fmla="*/ 30162 w 271463"/>
              <a:gd name="connsiteY64" fmla="*/ 179388 h 327025"/>
              <a:gd name="connsiteX65" fmla="*/ 30162 w 271463"/>
              <a:gd name="connsiteY65" fmla="*/ 182033 h 327025"/>
              <a:gd name="connsiteX66" fmla="*/ 31485 w 271463"/>
              <a:gd name="connsiteY66" fmla="*/ 186002 h 327025"/>
              <a:gd name="connsiteX67" fmla="*/ 34131 w 271463"/>
              <a:gd name="connsiteY67" fmla="*/ 187325 h 327025"/>
              <a:gd name="connsiteX68" fmla="*/ 36777 w 271463"/>
              <a:gd name="connsiteY68" fmla="*/ 186002 h 327025"/>
              <a:gd name="connsiteX69" fmla="*/ 36777 w 271463"/>
              <a:gd name="connsiteY69" fmla="*/ 171450 h 327025"/>
              <a:gd name="connsiteX70" fmla="*/ 37307 w 271463"/>
              <a:gd name="connsiteY70" fmla="*/ 169862 h 327025"/>
              <a:gd name="connsiteX71" fmla="*/ 38630 w 271463"/>
              <a:gd name="connsiteY71" fmla="*/ 169862 h 327025"/>
              <a:gd name="connsiteX72" fmla="*/ 39953 w 271463"/>
              <a:gd name="connsiteY72" fmla="*/ 171169 h 327025"/>
              <a:gd name="connsiteX73" fmla="*/ 38630 w 271463"/>
              <a:gd name="connsiteY73" fmla="*/ 188165 h 327025"/>
              <a:gd name="connsiteX74" fmla="*/ 33338 w 271463"/>
              <a:gd name="connsiteY74" fmla="*/ 192087 h 327025"/>
              <a:gd name="connsiteX75" fmla="*/ 28046 w 271463"/>
              <a:gd name="connsiteY75" fmla="*/ 189472 h 327025"/>
              <a:gd name="connsiteX76" fmla="*/ 25401 w 271463"/>
              <a:gd name="connsiteY76" fmla="*/ 184243 h 327025"/>
              <a:gd name="connsiteX77" fmla="*/ 20109 w 271463"/>
              <a:gd name="connsiteY77" fmla="*/ 182936 h 327025"/>
              <a:gd name="connsiteX78" fmla="*/ 17463 w 271463"/>
              <a:gd name="connsiteY78" fmla="*/ 177706 h 327025"/>
              <a:gd name="connsiteX79" fmla="*/ 21432 w 271463"/>
              <a:gd name="connsiteY79" fmla="*/ 172477 h 327025"/>
              <a:gd name="connsiteX80" fmla="*/ 37307 w 271463"/>
              <a:gd name="connsiteY80" fmla="*/ 169862 h 327025"/>
              <a:gd name="connsiteX81" fmla="*/ 257897 w 271463"/>
              <a:gd name="connsiteY81" fmla="*/ 130175 h 327025"/>
              <a:gd name="connsiteX82" fmla="*/ 239713 w 271463"/>
              <a:gd name="connsiteY82" fmla="*/ 147224 h 327025"/>
              <a:gd name="connsiteX83" fmla="*/ 260495 w 271463"/>
              <a:gd name="connsiteY83" fmla="*/ 160338 h 327025"/>
              <a:gd name="connsiteX84" fmla="*/ 261794 w 271463"/>
              <a:gd name="connsiteY84" fmla="*/ 160338 h 327025"/>
              <a:gd name="connsiteX85" fmla="*/ 265690 w 271463"/>
              <a:gd name="connsiteY85" fmla="*/ 159027 h 327025"/>
              <a:gd name="connsiteX86" fmla="*/ 268288 w 271463"/>
              <a:gd name="connsiteY86" fmla="*/ 153781 h 327025"/>
              <a:gd name="connsiteX87" fmla="*/ 268288 w 271463"/>
              <a:gd name="connsiteY87" fmla="*/ 152470 h 327025"/>
              <a:gd name="connsiteX88" fmla="*/ 261794 w 271463"/>
              <a:gd name="connsiteY88" fmla="*/ 147224 h 327025"/>
              <a:gd name="connsiteX89" fmla="*/ 260495 w 271463"/>
              <a:gd name="connsiteY89" fmla="*/ 144601 h 327025"/>
              <a:gd name="connsiteX90" fmla="*/ 261794 w 271463"/>
              <a:gd name="connsiteY90" fmla="*/ 143289 h 327025"/>
              <a:gd name="connsiteX91" fmla="*/ 265690 w 271463"/>
              <a:gd name="connsiteY91" fmla="*/ 135421 h 327025"/>
              <a:gd name="connsiteX92" fmla="*/ 263093 w 271463"/>
              <a:gd name="connsiteY92" fmla="*/ 130175 h 327025"/>
              <a:gd name="connsiteX93" fmla="*/ 257897 w 271463"/>
              <a:gd name="connsiteY93" fmla="*/ 130175 h 327025"/>
              <a:gd name="connsiteX94" fmla="*/ 255815 w 271463"/>
              <a:gd name="connsiteY94" fmla="*/ 126735 h 327025"/>
              <a:gd name="connsiteX95" fmla="*/ 263639 w 271463"/>
              <a:gd name="connsiteY95" fmla="*/ 128058 h 327025"/>
              <a:gd name="connsiteX96" fmla="*/ 268855 w 271463"/>
              <a:gd name="connsiteY96" fmla="*/ 134673 h 327025"/>
              <a:gd name="connsiteX97" fmla="*/ 268855 w 271463"/>
              <a:gd name="connsiteY97" fmla="*/ 135996 h 327025"/>
              <a:gd name="connsiteX98" fmla="*/ 266247 w 271463"/>
              <a:gd name="connsiteY98" fmla="*/ 145256 h 327025"/>
              <a:gd name="connsiteX99" fmla="*/ 271463 w 271463"/>
              <a:gd name="connsiteY99" fmla="*/ 153194 h 327025"/>
              <a:gd name="connsiteX100" fmla="*/ 268855 w 271463"/>
              <a:gd name="connsiteY100" fmla="*/ 162454 h 327025"/>
              <a:gd name="connsiteX101" fmla="*/ 261031 w 271463"/>
              <a:gd name="connsiteY101" fmla="*/ 165100 h 327025"/>
              <a:gd name="connsiteX102" fmla="*/ 259727 w 271463"/>
              <a:gd name="connsiteY102" fmla="*/ 165100 h 327025"/>
              <a:gd name="connsiteX103" fmla="*/ 234950 w 271463"/>
              <a:gd name="connsiteY103" fmla="*/ 150548 h 327025"/>
              <a:gd name="connsiteX104" fmla="*/ 234950 w 271463"/>
              <a:gd name="connsiteY104" fmla="*/ 149225 h 327025"/>
              <a:gd name="connsiteX105" fmla="*/ 234950 w 271463"/>
              <a:gd name="connsiteY105" fmla="*/ 147902 h 327025"/>
              <a:gd name="connsiteX106" fmla="*/ 255815 w 271463"/>
              <a:gd name="connsiteY106" fmla="*/ 126735 h 327025"/>
              <a:gd name="connsiteX107" fmla="*/ 10968 w 271463"/>
              <a:gd name="connsiteY107" fmla="*/ 123825 h 327025"/>
              <a:gd name="connsiteX108" fmla="*/ 8370 w 271463"/>
              <a:gd name="connsiteY108" fmla="*/ 125137 h 327025"/>
              <a:gd name="connsiteX109" fmla="*/ 5773 w 271463"/>
              <a:gd name="connsiteY109" fmla="*/ 130382 h 327025"/>
              <a:gd name="connsiteX110" fmla="*/ 9669 w 271463"/>
              <a:gd name="connsiteY110" fmla="*/ 136939 h 327025"/>
              <a:gd name="connsiteX111" fmla="*/ 10968 w 271463"/>
              <a:gd name="connsiteY111" fmla="*/ 139562 h 327025"/>
              <a:gd name="connsiteX112" fmla="*/ 9669 w 271463"/>
              <a:gd name="connsiteY112" fmla="*/ 140874 h 327025"/>
              <a:gd name="connsiteX113" fmla="*/ 3175 w 271463"/>
              <a:gd name="connsiteY113" fmla="*/ 147431 h 327025"/>
              <a:gd name="connsiteX114" fmla="*/ 5773 w 271463"/>
              <a:gd name="connsiteY114" fmla="*/ 152677 h 327025"/>
              <a:gd name="connsiteX115" fmla="*/ 9669 w 271463"/>
              <a:gd name="connsiteY115" fmla="*/ 153988 h 327025"/>
              <a:gd name="connsiteX116" fmla="*/ 10968 w 271463"/>
              <a:gd name="connsiteY116" fmla="*/ 153988 h 327025"/>
              <a:gd name="connsiteX117" fmla="*/ 31750 w 271463"/>
              <a:gd name="connsiteY117" fmla="*/ 142185 h 327025"/>
              <a:gd name="connsiteX118" fmla="*/ 14865 w 271463"/>
              <a:gd name="connsiteY118" fmla="*/ 125137 h 327025"/>
              <a:gd name="connsiteX119" fmla="*/ 10968 w 271463"/>
              <a:gd name="connsiteY119" fmla="*/ 123825 h 327025"/>
              <a:gd name="connsiteX120" fmla="*/ 7824 w 271463"/>
              <a:gd name="connsiteY120" fmla="*/ 120376 h 327025"/>
              <a:gd name="connsiteX121" fmla="*/ 15648 w 271463"/>
              <a:gd name="connsiteY121" fmla="*/ 120376 h 327025"/>
              <a:gd name="connsiteX122" fmla="*/ 36513 w 271463"/>
              <a:gd name="connsiteY122" fmla="*/ 140083 h 327025"/>
              <a:gd name="connsiteX123" fmla="*/ 36513 w 271463"/>
              <a:gd name="connsiteY123" fmla="*/ 141397 h 327025"/>
              <a:gd name="connsiteX124" fmla="*/ 36513 w 271463"/>
              <a:gd name="connsiteY124" fmla="*/ 142710 h 327025"/>
              <a:gd name="connsiteX125" fmla="*/ 11736 w 271463"/>
              <a:gd name="connsiteY125" fmla="*/ 157162 h 327025"/>
              <a:gd name="connsiteX126" fmla="*/ 10432 w 271463"/>
              <a:gd name="connsiteY126" fmla="*/ 157162 h 327025"/>
              <a:gd name="connsiteX127" fmla="*/ 3912 w 271463"/>
              <a:gd name="connsiteY127" fmla="*/ 154535 h 327025"/>
              <a:gd name="connsiteX128" fmla="*/ 0 w 271463"/>
              <a:gd name="connsiteY128" fmla="*/ 146652 h 327025"/>
              <a:gd name="connsiteX129" fmla="*/ 1304 w 271463"/>
              <a:gd name="connsiteY129" fmla="*/ 146652 h 327025"/>
              <a:gd name="connsiteX130" fmla="*/ 5216 w 271463"/>
              <a:gd name="connsiteY130" fmla="*/ 137455 h 327025"/>
              <a:gd name="connsiteX131" fmla="*/ 2608 w 271463"/>
              <a:gd name="connsiteY131" fmla="*/ 129572 h 327025"/>
              <a:gd name="connsiteX132" fmla="*/ 2608 w 271463"/>
              <a:gd name="connsiteY132" fmla="*/ 128259 h 327025"/>
              <a:gd name="connsiteX133" fmla="*/ 7824 w 271463"/>
              <a:gd name="connsiteY133" fmla="*/ 120376 h 327025"/>
              <a:gd name="connsiteX134" fmla="*/ 200712 w 271463"/>
              <a:gd name="connsiteY134" fmla="*/ 118825 h 327025"/>
              <a:gd name="connsiteX135" fmla="*/ 171450 w 271463"/>
              <a:gd name="connsiteY135" fmla="*/ 149860 h 327025"/>
              <a:gd name="connsiteX136" fmla="*/ 207362 w 271463"/>
              <a:gd name="connsiteY136" fmla="*/ 171450 h 327025"/>
              <a:gd name="connsiteX137" fmla="*/ 208692 w 271463"/>
              <a:gd name="connsiteY137" fmla="*/ 171450 h 327025"/>
              <a:gd name="connsiteX138" fmla="*/ 218003 w 271463"/>
              <a:gd name="connsiteY138" fmla="*/ 168751 h 327025"/>
              <a:gd name="connsiteX139" fmla="*/ 220663 w 271463"/>
              <a:gd name="connsiteY139" fmla="*/ 159306 h 327025"/>
              <a:gd name="connsiteX140" fmla="*/ 220663 w 271463"/>
              <a:gd name="connsiteY140" fmla="*/ 157956 h 327025"/>
              <a:gd name="connsiteX141" fmla="*/ 208692 w 271463"/>
              <a:gd name="connsiteY141" fmla="*/ 147161 h 327025"/>
              <a:gd name="connsiteX142" fmla="*/ 207362 w 271463"/>
              <a:gd name="connsiteY142" fmla="*/ 144463 h 327025"/>
              <a:gd name="connsiteX143" fmla="*/ 208692 w 271463"/>
              <a:gd name="connsiteY143" fmla="*/ 141764 h 327025"/>
              <a:gd name="connsiteX144" fmla="*/ 215343 w 271463"/>
              <a:gd name="connsiteY144" fmla="*/ 128270 h 327025"/>
              <a:gd name="connsiteX145" fmla="*/ 210022 w 271463"/>
              <a:gd name="connsiteY145" fmla="*/ 118825 h 327025"/>
              <a:gd name="connsiteX146" fmla="*/ 200712 w 271463"/>
              <a:gd name="connsiteY146" fmla="*/ 118825 h 327025"/>
              <a:gd name="connsiteX147" fmla="*/ 197885 w 271463"/>
              <a:gd name="connsiteY147" fmla="*/ 115358 h 327025"/>
              <a:gd name="connsiteX148" fmla="*/ 212311 w 271463"/>
              <a:gd name="connsiteY148" fmla="*/ 115358 h 327025"/>
              <a:gd name="connsiteX149" fmla="*/ 220179 w 271463"/>
              <a:gd name="connsiteY149" fmla="*/ 127264 h 327025"/>
              <a:gd name="connsiteX150" fmla="*/ 220179 w 271463"/>
              <a:gd name="connsiteY150" fmla="*/ 128587 h 327025"/>
              <a:gd name="connsiteX151" fmla="*/ 214934 w 271463"/>
              <a:gd name="connsiteY151" fmla="*/ 143139 h 327025"/>
              <a:gd name="connsiteX152" fmla="*/ 224114 w 271463"/>
              <a:gd name="connsiteY152" fmla="*/ 156368 h 327025"/>
              <a:gd name="connsiteX153" fmla="*/ 224114 w 271463"/>
              <a:gd name="connsiteY153" fmla="*/ 157691 h 327025"/>
              <a:gd name="connsiteX154" fmla="*/ 220179 w 271463"/>
              <a:gd name="connsiteY154" fmla="*/ 170920 h 327025"/>
              <a:gd name="connsiteX155" fmla="*/ 208377 w 271463"/>
              <a:gd name="connsiteY155" fmla="*/ 176212 h 327025"/>
              <a:gd name="connsiteX156" fmla="*/ 207065 w 271463"/>
              <a:gd name="connsiteY156" fmla="*/ 176212 h 327025"/>
              <a:gd name="connsiteX157" fmla="*/ 166412 w 271463"/>
              <a:gd name="connsiteY157" fmla="*/ 152400 h 327025"/>
              <a:gd name="connsiteX158" fmla="*/ 165100 w 271463"/>
              <a:gd name="connsiteY158" fmla="*/ 151077 h 327025"/>
              <a:gd name="connsiteX159" fmla="*/ 166412 w 271463"/>
              <a:gd name="connsiteY159" fmla="*/ 149754 h 327025"/>
              <a:gd name="connsiteX160" fmla="*/ 197885 w 271463"/>
              <a:gd name="connsiteY160" fmla="*/ 115358 h 327025"/>
              <a:gd name="connsiteX161" fmla="*/ 65431 w 271463"/>
              <a:gd name="connsiteY161" fmla="*/ 112712 h 327025"/>
              <a:gd name="connsiteX162" fmla="*/ 61441 w 271463"/>
              <a:gd name="connsiteY162" fmla="*/ 114022 h 327025"/>
              <a:gd name="connsiteX163" fmla="*/ 56120 w 271463"/>
              <a:gd name="connsiteY163" fmla="*/ 121880 h 327025"/>
              <a:gd name="connsiteX164" fmla="*/ 56120 w 271463"/>
              <a:gd name="connsiteY164" fmla="*/ 123190 h 327025"/>
              <a:gd name="connsiteX165" fmla="*/ 62771 w 271463"/>
              <a:gd name="connsiteY165" fmla="*/ 136287 h 327025"/>
              <a:gd name="connsiteX166" fmla="*/ 64101 w 271463"/>
              <a:gd name="connsiteY166" fmla="*/ 138906 h 327025"/>
              <a:gd name="connsiteX167" fmla="*/ 62771 w 271463"/>
              <a:gd name="connsiteY167" fmla="*/ 141526 h 327025"/>
              <a:gd name="connsiteX168" fmla="*/ 50800 w 271463"/>
              <a:gd name="connsiteY168" fmla="*/ 152003 h 327025"/>
              <a:gd name="connsiteX169" fmla="*/ 53460 w 271463"/>
              <a:gd name="connsiteY169" fmla="*/ 162481 h 327025"/>
              <a:gd name="connsiteX170" fmla="*/ 62771 w 271463"/>
              <a:gd name="connsiteY170" fmla="*/ 165100 h 327025"/>
              <a:gd name="connsiteX171" fmla="*/ 64101 w 271463"/>
              <a:gd name="connsiteY171" fmla="*/ 165100 h 327025"/>
              <a:gd name="connsiteX172" fmla="*/ 100013 w 271463"/>
              <a:gd name="connsiteY172" fmla="*/ 144145 h 327025"/>
              <a:gd name="connsiteX173" fmla="*/ 72081 w 271463"/>
              <a:gd name="connsiteY173" fmla="*/ 114022 h 327025"/>
              <a:gd name="connsiteX174" fmla="*/ 65431 w 271463"/>
              <a:gd name="connsiteY174" fmla="*/ 112712 h 327025"/>
              <a:gd name="connsiteX175" fmla="*/ 73578 w 271463"/>
              <a:gd name="connsiteY175" fmla="*/ 109273 h 327025"/>
              <a:gd name="connsiteX176" fmla="*/ 105051 w 271463"/>
              <a:gd name="connsiteY176" fmla="*/ 144992 h 327025"/>
              <a:gd name="connsiteX177" fmla="*/ 106363 w 271463"/>
              <a:gd name="connsiteY177" fmla="*/ 146315 h 327025"/>
              <a:gd name="connsiteX178" fmla="*/ 105051 w 271463"/>
              <a:gd name="connsiteY178" fmla="*/ 147638 h 327025"/>
              <a:gd name="connsiteX179" fmla="*/ 64398 w 271463"/>
              <a:gd name="connsiteY179" fmla="*/ 171450 h 327025"/>
              <a:gd name="connsiteX180" fmla="*/ 63086 w 271463"/>
              <a:gd name="connsiteY180" fmla="*/ 171450 h 327025"/>
              <a:gd name="connsiteX181" fmla="*/ 51284 w 271463"/>
              <a:gd name="connsiteY181" fmla="*/ 166158 h 327025"/>
              <a:gd name="connsiteX182" fmla="*/ 47349 w 271463"/>
              <a:gd name="connsiteY182" fmla="*/ 152929 h 327025"/>
              <a:gd name="connsiteX183" fmla="*/ 47349 w 271463"/>
              <a:gd name="connsiteY183" fmla="*/ 151606 h 327025"/>
              <a:gd name="connsiteX184" fmla="*/ 56529 w 271463"/>
              <a:gd name="connsiteY184" fmla="*/ 138377 h 327025"/>
              <a:gd name="connsiteX185" fmla="*/ 51284 w 271463"/>
              <a:gd name="connsiteY185" fmla="*/ 122502 h 327025"/>
              <a:gd name="connsiteX186" fmla="*/ 51284 w 271463"/>
              <a:gd name="connsiteY186" fmla="*/ 121179 h 327025"/>
              <a:gd name="connsiteX187" fmla="*/ 59152 w 271463"/>
              <a:gd name="connsiteY187" fmla="*/ 110596 h 327025"/>
              <a:gd name="connsiteX188" fmla="*/ 73578 w 271463"/>
              <a:gd name="connsiteY188" fmla="*/ 109273 h 327025"/>
              <a:gd name="connsiteX189" fmla="*/ 118406 w 271463"/>
              <a:gd name="connsiteY189" fmla="*/ 87312 h 327025"/>
              <a:gd name="connsiteX190" fmla="*/ 151251 w 271463"/>
              <a:gd name="connsiteY190" fmla="*/ 320476 h 327025"/>
              <a:gd name="connsiteX191" fmla="*/ 167017 w 271463"/>
              <a:gd name="connsiteY191" fmla="*/ 327025 h 327025"/>
              <a:gd name="connsiteX192" fmla="*/ 111837 w 271463"/>
              <a:gd name="connsiteY192" fmla="*/ 325715 h 327025"/>
              <a:gd name="connsiteX193" fmla="*/ 139427 w 271463"/>
              <a:gd name="connsiteY193" fmla="*/ 299517 h 327025"/>
              <a:gd name="connsiteX194" fmla="*/ 149937 w 271463"/>
              <a:gd name="connsiteY194" fmla="*/ 253670 h 327025"/>
              <a:gd name="connsiteX195" fmla="*/ 135486 w 271463"/>
              <a:gd name="connsiteY195" fmla="*/ 227472 h 327025"/>
              <a:gd name="connsiteX196" fmla="*/ 100013 w 271463"/>
              <a:gd name="connsiteY196" fmla="*/ 171146 h 327025"/>
              <a:gd name="connsiteX197" fmla="*/ 152565 w 271463"/>
              <a:gd name="connsiteY197" fmla="*/ 219613 h 327025"/>
              <a:gd name="connsiteX198" fmla="*/ 118406 w 271463"/>
              <a:gd name="connsiteY198" fmla="*/ 87312 h 327025"/>
              <a:gd name="connsiteX199" fmla="*/ 237596 w 271463"/>
              <a:gd name="connsiteY199" fmla="*/ 80674 h 327025"/>
              <a:gd name="connsiteX200" fmla="*/ 233741 w 271463"/>
              <a:gd name="connsiteY200" fmla="*/ 83272 h 327025"/>
              <a:gd name="connsiteX201" fmla="*/ 228600 w 271463"/>
              <a:gd name="connsiteY201" fmla="*/ 106651 h 327025"/>
              <a:gd name="connsiteX202" fmla="*/ 241452 w 271463"/>
              <a:gd name="connsiteY202" fmla="*/ 107950 h 327025"/>
              <a:gd name="connsiteX203" fmla="*/ 251733 w 271463"/>
              <a:gd name="connsiteY203" fmla="*/ 105352 h 327025"/>
              <a:gd name="connsiteX204" fmla="*/ 255588 w 271463"/>
              <a:gd name="connsiteY204" fmla="*/ 101456 h 327025"/>
              <a:gd name="connsiteX205" fmla="*/ 254303 w 271463"/>
              <a:gd name="connsiteY205" fmla="*/ 96260 h 327025"/>
              <a:gd name="connsiteX206" fmla="*/ 245307 w 271463"/>
              <a:gd name="connsiteY206" fmla="*/ 93663 h 327025"/>
              <a:gd name="connsiteX207" fmla="*/ 244022 w 271463"/>
              <a:gd name="connsiteY207" fmla="*/ 93663 h 327025"/>
              <a:gd name="connsiteX208" fmla="*/ 244022 w 271463"/>
              <a:gd name="connsiteY208" fmla="*/ 91065 h 327025"/>
              <a:gd name="connsiteX209" fmla="*/ 242737 w 271463"/>
              <a:gd name="connsiteY209" fmla="*/ 83272 h 327025"/>
              <a:gd name="connsiteX210" fmla="*/ 242737 w 271463"/>
              <a:gd name="connsiteY210" fmla="*/ 81973 h 327025"/>
              <a:gd name="connsiteX211" fmla="*/ 237596 w 271463"/>
              <a:gd name="connsiteY211" fmla="*/ 80674 h 327025"/>
              <a:gd name="connsiteX212" fmla="*/ 238360 w 271463"/>
              <a:gd name="connsiteY212" fmla="*/ 76200 h 327025"/>
              <a:gd name="connsiteX213" fmla="*/ 246121 w 271463"/>
              <a:gd name="connsiteY213" fmla="*/ 78787 h 327025"/>
              <a:gd name="connsiteX214" fmla="*/ 247415 w 271463"/>
              <a:gd name="connsiteY214" fmla="*/ 80081 h 327025"/>
              <a:gd name="connsiteX215" fmla="*/ 248708 w 271463"/>
              <a:gd name="connsiteY215" fmla="*/ 89135 h 327025"/>
              <a:gd name="connsiteX216" fmla="*/ 257763 w 271463"/>
              <a:gd name="connsiteY216" fmla="*/ 93016 h 327025"/>
              <a:gd name="connsiteX217" fmla="*/ 257763 w 271463"/>
              <a:gd name="connsiteY217" fmla="*/ 94309 h 327025"/>
              <a:gd name="connsiteX218" fmla="*/ 260350 w 271463"/>
              <a:gd name="connsiteY218" fmla="*/ 102070 h 327025"/>
              <a:gd name="connsiteX219" fmla="*/ 255176 w 271463"/>
              <a:gd name="connsiteY219" fmla="*/ 108538 h 327025"/>
              <a:gd name="connsiteX220" fmla="*/ 242241 w 271463"/>
              <a:gd name="connsiteY220" fmla="*/ 111125 h 327025"/>
              <a:gd name="connsiteX221" fmla="*/ 226719 w 271463"/>
              <a:gd name="connsiteY221" fmla="*/ 109832 h 327025"/>
              <a:gd name="connsiteX222" fmla="*/ 225425 w 271463"/>
              <a:gd name="connsiteY222" fmla="*/ 108538 h 327025"/>
              <a:gd name="connsiteX223" fmla="*/ 225425 w 271463"/>
              <a:gd name="connsiteY223" fmla="*/ 107245 h 327025"/>
              <a:gd name="connsiteX224" fmla="*/ 230599 w 271463"/>
              <a:gd name="connsiteY224" fmla="*/ 80081 h 327025"/>
              <a:gd name="connsiteX225" fmla="*/ 238360 w 271463"/>
              <a:gd name="connsiteY225" fmla="*/ 76200 h 327025"/>
              <a:gd name="connsiteX226" fmla="*/ 33338 w 271463"/>
              <a:gd name="connsiteY226" fmla="*/ 73025 h 327025"/>
              <a:gd name="connsiteX227" fmla="*/ 27895 w 271463"/>
              <a:gd name="connsiteY227" fmla="*/ 75747 h 327025"/>
              <a:gd name="connsiteX228" fmla="*/ 27895 w 271463"/>
              <a:gd name="connsiteY228" fmla="*/ 77107 h 327025"/>
              <a:gd name="connsiteX229" fmla="*/ 27895 w 271463"/>
              <a:gd name="connsiteY229" fmla="*/ 85272 h 327025"/>
              <a:gd name="connsiteX230" fmla="*/ 27895 w 271463"/>
              <a:gd name="connsiteY230" fmla="*/ 87993 h 327025"/>
              <a:gd name="connsiteX231" fmla="*/ 25174 w 271463"/>
              <a:gd name="connsiteY231" fmla="*/ 87993 h 327025"/>
              <a:gd name="connsiteX232" fmla="*/ 22452 w 271463"/>
              <a:gd name="connsiteY232" fmla="*/ 87993 h 327025"/>
              <a:gd name="connsiteX233" fmla="*/ 15649 w 271463"/>
              <a:gd name="connsiteY233" fmla="*/ 90714 h 327025"/>
              <a:gd name="connsiteX234" fmla="*/ 14288 w 271463"/>
              <a:gd name="connsiteY234" fmla="*/ 96157 h 327025"/>
              <a:gd name="connsiteX235" fmla="*/ 18370 w 271463"/>
              <a:gd name="connsiteY235" fmla="*/ 100239 h 327025"/>
              <a:gd name="connsiteX236" fmla="*/ 29256 w 271463"/>
              <a:gd name="connsiteY236" fmla="*/ 101600 h 327025"/>
              <a:gd name="connsiteX237" fmla="*/ 42863 w 271463"/>
              <a:gd name="connsiteY237" fmla="*/ 101600 h 327025"/>
              <a:gd name="connsiteX238" fmla="*/ 37420 w 271463"/>
              <a:gd name="connsiteY238" fmla="*/ 77107 h 327025"/>
              <a:gd name="connsiteX239" fmla="*/ 33338 w 271463"/>
              <a:gd name="connsiteY239" fmla="*/ 73025 h 327025"/>
              <a:gd name="connsiteX240" fmla="*/ 169141 w 271463"/>
              <a:gd name="connsiteY240" fmla="*/ 72736 h 327025"/>
              <a:gd name="connsiteX241" fmla="*/ 163946 w 271463"/>
              <a:gd name="connsiteY241" fmla="*/ 75334 h 327025"/>
              <a:gd name="connsiteX242" fmla="*/ 158750 w 271463"/>
              <a:gd name="connsiteY242" fmla="*/ 98713 h 327025"/>
              <a:gd name="connsiteX243" fmla="*/ 173038 w 271463"/>
              <a:gd name="connsiteY243" fmla="*/ 100012 h 327025"/>
              <a:gd name="connsiteX244" fmla="*/ 183429 w 271463"/>
              <a:gd name="connsiteY244" fmla="*/ 98713 h 327025"/>
              <a:gd name="connsiteX245" fmla="*/ 186026 w 271463"/>
              <a:gd name="connsiteY245" fmla="*/ 94817 h 327025"/>
              <a:gd name="connsiteX246" fmla="*/ 184727 w 271463"/>
              <a:gd name="connsiteY246" fmla="*/ 89621 h 327025"/>
              <a:gd name="connsiteX247" fmla="*/ 184727 w 271463"/>
              <a:gd name="connsiteY247" fmla="*/ 88322 h 327025"/>
              <a:gd name="connsiteX248" fmla="*/ 176934 w 271463"/>
              <a:gd name="connsiteY248" fmla="*/ 87023 h 327025"/>
              <a:gd name="connsiteX249" fmla="*/ 174336 w 271463"/>
              <a:gd name="connsiteY249" fmla="*/ 85725 h 327025"/>
              <a:gd name="connsiteX250" fmla="*/ 174336 w 271463"/>
              <a:gd name="connsiteY250" fmla="*/ 84426 h 327025"/>
              <a:gd name="connsiteX251" fmla="*/ 174336 w 271463"/>
              <a:gd name="connsiteY251" fmla="*/ 75334 h 327025"/>
              <a:gd name="connsiteX252" fmla="*/ 173038 w 271463"/>
              <a:gd name="connsiteY252" fmla="*/ 75334 h 327025"/>
              <a:gd name="connsiteX253" fmla="*/ 169141 w 271463"/>
              <a:gd name="connsiteY253" fmla="*/ 72736 h 327025"/>
              <a:gd name="connsiteX254" fmla="*/ 33103 w 271463"/>
              <a:gd name="connsiteY254" fmla="*/ 69850 h 327025"/>
              <a:gd name="connsiteX255" fmla="*/ 40864 w 271463"/>
              <a:gd name="connsiteY255" fmla="*/ 75024 h 327025"/>
              <a:gd name="connsiteX256" fmla="*/ 46038 w 271463"/>
              <a:gd name="connsiteY256" fmla="*/ 102188 h 327025"/>
              <a:gd name="connsiteX257" fmla="*/ 46038 w 271463"/>
              <a:gd name="connsiteY257" fmla="*/ 103482 h 327025"/>
              <a:gd name="connsiteX258" fmla="*/ 44744 w 271463"/>
              <a:gd name="connsiteY258" fmla="*/ 103482 h 327025"/>
              <a:gd name="connsiteX259" fmla="*/ 29222 w 271463"/>
              <a:gd name="connsiteY259" fmla="*/ 104775 h 327025"/>
              <a:gd name="connsiteX260" fmla="*/ 16287 w 271463"/>
              <a:gd name="connsiteY260" fmla="*/ 103482 h 327025"/>
              <a:gd name="connsiteX261" fmla="*/ 11113 w 271463"/>
              <a:gd name="connsiteY261" fmla="*/ 97014 h 327025"/>
              <a:gd name="connsiteX262" fmla="*/ 13700 w 271463"/>
              <a:gd name="connsiteY262" fmla="*/ 87959 h 327025"/>
              <a:gd name="connsiteX263" fmla="*/ 22755 w 271463"/>
              <a:gd name="connsiteY263" fmla="*/ 84079 h 327025"/>
              <a:gd name="connsiteX264" fmla="*/ 24048 w 271463"/>
              <a:gd name="connsiteY264" fmla="*/ 75024 h 327025"/>
              <a:gd name="connsiteX265" fmla="*/ 25342 w 271463"/>
              <a:gd name="connsiteY265" fmla="*/ 73731 h 327025"/>
              <a:gd name="connsiteX266" fmla="*/ 33103 w 271463"/>
              <a:gd name="connsiteY266" fmla="*/ 69850 h 327025"/>
              <a:gd name="connsiteX267" fmla="*/ 169920 w 271463"/>
              <a:gd name="connsiteY267" fmla="*/ 68262 h 327025"/>
              <a:gd name="connsiteX268" fmla="*/ 176440 w 271463"/>
              <a:gd name="connsiteY268" fmla="*/ 72143 h 327025"/>
              <a:gd name="connsiteX269" fmla="*/ 177744 w 271463"/>
              <a:gd name="connsiteY269" fmla="*/ 72143 h 327025"/>
              <a:gd name="connsiteX270" fmla="*/ 180352 w 271463"/>
              <a:gd name="connsiteY270" fmla="*/ 81197 h 327025"/>
              <a:gd name="connsiteX271" fmla="*/ 188176 w 271463"/>
              <a:gd name="connsiteY271" fmla="*/ 85078 h 327025"/>
              <a:gd name="connsiteX272" fmla="*/ 189480 w 271463"/>
              <a:gd name="connsiteY272" fmla="*/ 86371 h 327025"/>
              <a:gd name="connsiteX273" fmla="*/ 190784 w 271463"/>
              <a:gd name="connsiteY273" fmla="*/ 94132 h 327025"/>
              <a:gd name="connsiteX274" fmla="*/ 185568 w 271463"/>
              <a:gd name="connsiteY274" fmla="*/ 100600 h 327025"/>
              <a:gd name="connsiteX275" fmla="*/ 172528 w 271463"/>
              <a:gd name="connsiteY275" fmla="*/ 103187 h 327025"/>
              <a:gd name="connsiteX276" fmla="*/ 156879 w 271463"/>
              <a:gd name="connsiteY276" fmla="*/ 101894 h 327025"/>
              <a:gd name="connsiteX277" fmla="*/ 155575 w 271463"/>
              <a:gd name="connsiteY277" fmla="*/ 101894 h 327025"/>
              <a:gd name="connsiteX278" fmla="*/ 155575 w 271463"/>
              <a:gd name="connsiteY278" fmla="*/ 100600 h 327025"/>
              <a:gd name="connsiteX279" fmla="*/ 162095 w 271463"/>
              <a:gd name="connsiteY279" fmla="*/ 72143 h 327025"/>
              <a:gd name="connsiteX280" fmla="*/ 169920 w 271463"/>
              <a:gd name="connsiteY280" fmla="*/ 68262 h 327025"/>
              <a:gd name="connsiteX281" fmla="*/ 102322 w 271463"/>
              <a:gd name="connsiteY281" fmla="*/ 66675 h 327025"/>
              <a:gd name="connsiteX282" fmla="*/ 98425 w 271463"/>
              <a:gd name="connsiteY282" fmla="*/ 69397 h 327025"/>
              <a:gd name="connsiteX283" fmla="*/ 97127 w 271463"/>
              <a:gd name="connsiteY283" fmla="*/ 69397 h 327025"/>
              <a:gd name="connsiteX284" fmla="*/ 97127 w 271463"/>
              <a:gd name="connsiteY284" fmla="*/ 77561 h 327025"/>
              <a:gd name="connsiteX285" fmla="*/ 97127 w 271463"/>
              <a:gd name="connsiteY285" fmla="*/ 80282 h 327025"/>
              <a:gd name="connsiteX286" fmla="*/ 94529 w 271463"/>
              <a:gd name="connsiteY286" fmla="*/ 81643 h 327025"/>
              <a:gd name="connsiteX287" fmla="*/ 91931 w 271463"/>
              <a:gd name="connsiteY287" fmla="*/ 80282 h 327025"/>
              <a:gd name="connsiteX288" fmla="*/ 86736 w 271463"/>
              <a:gd name="connsiteY288" fmla="*/ 83004 h 327025"/>
              <a:gd name="connsiteX289" fmla="*/ 85437 w 271463"/>
              <a:gd name="connsiteY289" fmla="*/ 88447 h 327025"/>
              <a:gd name="connsiteX290" fmla="*/ 88034 w 271463"/>
              <a:gd name="connsiteY290" fmla="*/ 93889 h 327025"/>
              <a:gd name="connsiteX291" fmla="*/ 99724 w 271463"/>
              <a:gd name="connsiteY291" fmla="*/ 95250 h 327025"/>
              <a:gd name="connsiteX292" fmla="*/ 112713 w 271463"/>
              <a:gd name="connsiteY292" fmla="*/ 93889 h 327025"/>
              <a:gd name="connsiteX293" fmla="*/ 107517 w 271463"/>
              <a:gd name="connsiteY293" fmla="*/ 69397 h 327025"/>
              <a:gd name="connsiteX294" fmla="*/ 102322 w 271463"/>
              <a:gd name="connsiteY294" fmla="*/ 66675 h 327025"/>
              <a:gd name="connsiteX295" fmla="*/ 101543 w 271463"/>
              <a:gd name="connsiteY295" fmla="*/ 63500 h 327025"/>
              <a:gd name="connsiteX296" fmla="*/ 102848 w 271463"/>
              <a:gd name="connsiteY296" fmla="*/ 63500 h 327025"/>
              <a:gd name="connsiteX297" fmla="*/ 109368 w 271463"/>
              <a:gd name="connsiteY297" fmla="*/ 67381 h 327025"/>
              <a:gd name="connsiteX298" fmla="*/ 115888 w 271463"/>
              <a:gd name="connsiteY298" fmla="*/ 94545 h 327025"/>
              <a:gd name="connsiteX299" fmla="*/ 115888 w 271463"/>
              <a:gd name="connsiteY299" fmla="*/ 95838 h 327025"/>
              <a:gd name="connsiteX300" fmla="*/ 114584 w 271463"/>
              <a:gd name="connsiteY300" fmla="*/ 97132 h 327025"/>
              <a:gd name="connsiteX301" fmla="*/ 98935 w 271463"/>
              <a:gd name="connsiteY301" fmla="*/ 98425 h 327025"/>
              <a:gd name="connsiteX302" fmla="*/ 85895 w 271463"/>
              <a:gd name="connsiteY302" fmla="*/ 95838 h 327025"/>
              <a:gd name="connsiteX303" fmla="*/ 80679 w 271463"/>
              <a:gd name="connsiteY303" fmla="*/ 89370 h 327025"/>
              <a:gd name="connsiteX304" fmla="*/ 81983 w 271463"/>
              <a:gd name="connsiteY304" fmla="*/ 81609 h 327025"/>
              <a:gd name="connsiteX305" fmla="*/ 83287 w 271463"/>
              <a:gd name="connsiteY305" fmla="*/ 80316 h 327025"/>
              <a:gd name="connsiteX306" fmla="*/ 91111 w 271463"/>
              <a:gd name="connsiteY306" fmla="*/ 76435 h 327025"/>
              <a:gd name="connsiteX307" fmla="*/ 93719 w 271463"/>
              <a:gd name="connsiteY307" fmla="*/ 67381 h 327025"/>
              <a:gd name="connsiteX308" fmla="*/ 95023 w 271463"/>
              <a:gd name="connsiteY308" fmla="*/ 67381 h 327025"/>
              <a:gd name="connsiteX309" fmla="*/ 101543 w 271463"/>
              <a:gd name="connsiteY309" fmla="*/ 63500 h 327025"/>
              <a:gd name="connsiteX310" fmla="*/ 135573 w 271463"/>
              <a:gd name="connsiteY310" fmla="*/ 55562 h 327025"/>
              <a:gd name="connsiteX311" fmla="*/ 131763 w 271463"/>
              <a:gd name="connsiteY311" fmla="*/ 56783 h 327025"/>
              <a:gd name="connsiteX312" fmla="*/ 131763 w 271463"/>
              <a:gd name="connsiteY312" fmla="*/ 60447 h 327025"/>
              <a:gd name="connsiteX313" fmla="*/ 140653 w 271463"/>
              <a:gd name="connsiteY313" fmla="*/ 71437 h 327025"/>
              <a:gd name="connsiteX314" fmla="*/ 150813 w 271463"/>
              <a:gd name="connsiteY314" fmla="*/ 60447 h 327025"/>
              <a:gd name="connsiteX315" fmla="*/ 149543 w 271463"/>
              <a:gd name="connsiteY315" fmla="*/ 56783 h 327025"/>
              <a:gd name="connsiteX316" fmla="*/ 147003 w 271463"/>
              <a:gd name="connsiteY316" fmla="*/ 55562 h 327025"/>
              <a:gd name="connsiteX317" fmla="*/ 143193 w 271463"/>
              <a:gd name="connsiteY317" fmla="*/ 59226 h 327025"/>
              <a:gd name="connsiteX318" fmla="*/ 140653 w 271463"/>
              <a:gd name="connsiteY318" fmla="*/ 60447 h 327025"/>
              <a:gd name="connsiteX319" fmla="*/ 139383 w 271463"/>
              <a:gd name="connsiteY319" fmla="*/ 59226 h 327025"/>
              <a:gd name="connsiteX320" fmla="*/ 135573 w 271463"/>
              <a:gd name="connsiteY320" fmla="*/ 55562 h 327025"/>
              <a:gd name="connsiteX321" fmla="*/ 135164 w 271463"/>
              <a:gd name="connsiteY321" fmla="*/ 52137 h 327025"/>
              <a:gd name="connsiteX322" fmla="*/ 140607 w 271463"/>
              <a:gd name="connsiteY322" fmla="*/ 54811 h 327025"/>
              <a:gd name="connsiteX323" fmla="*/ 147411 w 271463"/>
              <a:gd name="connsiteY323" fmla="*/ 52137 h 327025"/>
              <a:gd name="connsiteX324" fmla="*/ 152854 w 271463"/>
              <a:gd name="connsiteY324" fmla="*/ 54811 h 327025"/>
              <a:gd name="connsiteX325" fmla="*/ 154214 w 271463"/>
              <a:gd name="connsiteY325" fmla="*/ 60158 h 327025"/>
              <a:gd name="connsiteX326" fmla="*/ 141968 w 271463"/>
              <a:gd name="connsiteY326" fmla="*/ 76200 h 327025"/>
              <a:gd name="connsiteX327" fmla="*/ 140607 w 271463"/>
              <a:gd name="connsiteY327" fmla="*/ 76200 h 327025"/>
              <a:gd name="connsiteX328" fmla="*/ 128361 w 271463"/>
              <a:gd name="connsiteY328" fmla="*/ 60158 h 327025"/>
              <a:gd name="connsiteX329" fmla="*/ 128361 w 271463"/>
              <a:gd name="connsiteY329" fmla="*/ 54811 h 327025"/>
              <a:gd name="connsiteX330" fmla="*/ 135164 w 271463"/>
              <a:gd name="connsiteY330" fmla="*/ 52137 h 327025"/>
              <a:gd name="connsiteX331" fmla="*/ 211138 w 271463"/>
              <a:gd name="connsiteY331" fmla="*/ 49212 h 327025"/>
              <a:gd name="connsiteX332" fmla="*/ 205695 w 271463"/>
              <a:gd name="connsiteY332" fmla="*/ 51782 h 327025"/>
              <a:gd name="connsiteX333" fmla="*/ 201613 w 271463"/>
              <a:gd name="connsiteY333" fmla="*/ 76200 h 327025"/>
              <a:gd name="connsiteX334" fmla="*/ 213860 w 271463"/>
              <a:gd name="connsiteY334" fmla="*/ 76200 h 327025"/>
              <a:gd name="connsiteX335" fmla="*/ 226106 w 271463"/>
              <a:gd name="connsiteY335" fmla="*/ 74915 h 327025"/>
              <a:gd name="connsiteX336" fmla="*/ 230188 w 271463"/>
              <a:gd name="connsiteY336" fmla="*/ 69774 h 327025"/>
              <a:gd name="connsiteX337" fmla="*/ 228827 w 271463"/>
              <a:gd name="connsiteY337" fmla="*/ 64634 h 327025"/>
              <a:gd name="connsiteX338" fmla="*/ 219302 w 271463"/>
              <a:gd name="connsiteY338" fmla="*/ 63349 h 327025"/>
              <a:gd name="connsiteX339" fmla="*/ 216581 w 271463"/>
              <a:gd name="connsiteY339" fmla="*/ 62064 h 327025"/>
              <a:gd name="connsiteX340" fmla="*/ 216581 w 271463"/>
              <a:gd name="connsiteY340" fmla="*/ 60778 h 327025"/>
              <a:gd name="connsiteX341" fmla="*/ 216581 w 271463"/>
              <a:gd name="connsiteY341" fmla="*/ 51782 h 327025"/>
              <a:gd name="connsiteX342" fmla="*/ 211138 w 271463"/>
              <a:gd name="connsiteY342" fmla="*/ 49212 h 327025"/>
              <a:gd name="connsiteX343" fmla="*/ 211373 w 271463"/>
              <a:gd name="connsiteY343" fmla="*/ 44450 h 327025"/>
              <a:gd name="connsiteX344" fmla="*/ 219134 w 271463"/>
              <a:gd name="connsiteY344" fmla="*/ 48331 h 327025"/>
              <a:gd name="connsiteX345" fmla="*/ 221721 w 271463"/>
              <a:gd name="connsiteY345" fmla="*/ 57385 h 327025"/>
              <a:gd name="connsiteX346" fmla="*/ 230776 w 271463"/>
              <a:gd name="connsiteY346" fmla="*/ 61266 h 327025"/>
              <a:gd name="connsiteX347" fmla="*/ 230776 w 271463"/>
              <a:gd name="connsiteY347" fmla="*/ 62559 h 327025"/>
              <a:gd name="connsiteX348" fmla="*/ 233363 w 271463"/>
              <a:gd name="connsiteY348" fmla="*/ 70320 h 327025"/>
              <a:gd name="connsiteX349" fmla="*/ 228189 w 271463"/>
              <a:gd name="connsiteY349" fmla="*/ 76788 h 327025"/>
              <a:gd name="connsiteX350" fmla="*/ 213960 w 271463"/>
              <a:gd name="connsiteY350" fmla="*/ 79375 h 327025"/>
              <a:gd name="connsiteX351" fmla="*/ 199732 w 271463"/>
              <a:gd name="connsiteY351" fmla="*/ 78082 h 327025"/>
              <a:gd name="connsiteX352" fmla="*/ 198438 w 271463"/>
              <a:gd name="connsiteY352" fmla="*/ 78082 h 327025"/>
              <a:gd name="connsiteX353" fmla="*/ 198438 w 271463"/>
              <a:gd name="connsiteY353" fmla="*/ 76788 h 327025"/>
              <a:gd name="connsiteX354" fmla="*/ 203612 w 271463"/>
              <a:gd name="connsiteY354" fmla="*/ 49624 h 327025"/>
              <a:gd name="connsiteX355" fmla="*/ 211373 w 271463"/>
              <a:gd name="connsiteY355" fmla="*/ 44450 h 327025"/>
              <a:gd name="connsiteX356" fmla="*/ 60325 w 271463"/>
              <a:gd name="connsiteY356" fmla="*/ 42862 h 327025"/>
              <a:gd name="connsiteX357" fmla="*/ 54882 w 271463"/>
              <a:gd name="connsiteY357" fmla="*/ 45584 h 327025"/>
              <a:gd name="connsiteX358" fmla="*/ 54882 w 271463"/>
              <a:gd name="connsiteY358" fmla="*/ 53748 h 327025"/>
              <a:gd name="connsiteX359" fmla="*/ 54882 w 271463"/>
              <a:gd name="connsiteY359" fmla="*/ 56469 h 327025"/>
              <a:gd name="connsiteX360" fmla="*/ 52161 w 271463"/>
              <a:gd name="connsiteY360" fmla="*/ 56469 h 327025"/>
              <a:gd name="connsiteX361" fmla="*/ 49439 w 271463"/>
              <a:gd name="connsiteY361" fmla="*/ 56469 h 327025"/>
              <a:gd name="connsiteX362" fmla="*/ 43996 w 271463"/>
              <a:gd name="connsiteY362" fmla="*/ 59191 h 327025"/>
              <a:gd name="connsiteX363" fmla="*/ 42636 w 271463"/>
              <a:gd name="connsiteY363" fmla="*/ 59191 h 327025"/>
              <a:gd name="connsiteX364" fmla="*/ 41275 w 271463"/>
              <a:gd name="connsiteY364" fmla="*/ 64634 h 327025"/>
              <a:gd name="connsiteX365" fmla="*/ 45357 w 271463"/>
              <a:gd name="connsiteY365" fmla="*/ 68716 h 327025"/>
              <a:gd name="connsiteX366" fmla="*/ 57603 w 271463"/>
              <a:gd name="connsiteY366" fmla="*/ 71437 h 327025"/>
              <a:gd name="connsiteX367" fmla="*/ 69850 w 271463"/>
              <a:gd name="connsiteY367" fmla="*/ 70076 h 327025"/>
              <a:gd name="connsiteX368" fmla="*/ 65768 w 271463"/>
              <a:gd name="connsiteY368" fmla="*/ 45584 h 327025"/>
              <a:gd name="connsiteX369" fmla="*/ 60325 w 271463"/>
              <a:gd name="connsiteY369" fmla="*/ 42862 h 327025"/>
              <a:gd name="connsiteX370" fmla="*/ 61383 w 271463"/>
              <a:gd name="connsiteY370" fmla="*/ 39687 h 327025"/>
              <a:gd name="connsiteX371" fmla="*/ 67851 w 271463"/>
              <a:gd name="connsiteY371" fmla="*/ 43568 h 327025"/>
              <a:gd name="connsiteX372" fmla="*/ 73025 w 271463"/>
              <a:gd name="connsiteY372" fmla="*/ 72025 h 327025"/>
              <a:gd name="connsiteX373" fmla="*/ 73025 w 271463"/>
              <a:gd name="connsiteY373" fmla="*/ 73319 h 327025"/>
              <a:gd name="connsiteX374" fmla="*/ 71731 w 271463"/>
              <a:gd name="connsiteY374" fmla="*/ 73319 h 327025"/>
              <a:gd name="connsiteX375" fmla="*/ 57503 w 271463"/>
              <a:gd name="connsiteY375" fmla="*/ 74612 h 327025"/>
              <a:gd name="connsiteX376" fmla="*/ 43274 w 271463"/>
              <a:gd name="connsiteY376" fmla="*/ 72025 h 327025"/>
              <a:gd name="connsiteX377" fmla="*/ 38100 w 271463"/>
              <a:gd name="connsiteY377" fmla="*/ 65557 h 327025"/>
              <a:gd name="connsiteX378" fmla="*/ 40687 w 271463"/>
              <a:gd name="connsiteY378" fmla="*/ 56503 h 327025"/>
              <a:gd name="connsiteX379" fmla="*/ 49742 w 271463"/>
              <a:gd name="connsiteY379" fmla="*/ 52622 h 327025"/>
              <a:gd name="connsiteX380" fmla="*/ 52329 w 271463"/>
              <a:gd name="connsiteY380" fmla="*/ 43568 h 327025"/>
              <a:gd name="connsiteX381" fmla="*/ 52329 w 271463"/>
              <a:gd name="connsiteY381" fmla="*/ 42274 h 327025"/>
              <a:gd name="connsiteX382" fmla="*/ 61383 w 271463"/>
              <a:gd name="connsiteY382" fmla="*/ 39687 h 327025"/>
              <a:gd name="connsiteX383" fmla="*/ 184415 w 271463"/>
              <a:gd name="connsiteY383" fmla="*/ 25155 h 327025"/>
              <a:gd name="connsiteX384" fmla="*/ 181769 w 271463"/>
              <a:gd name="connsiteY384" fmla="*/ 26499 h 327025"/>
              <a:gd name="connsiteX385" fmla="*/ 177800 w 271463"/>
              <a:gd name="connsiteY385" fmla="*/ 39932 h 327025"/>
              <a:gd name="connsiteX386" fmla="*/ 185738 w 271463"/>
              <a:gd name="connsiteY386" fmla="*/ 41275 h 327025"/>
              <a:gd name="connsiteX387" fmla="*/ 192352 w 271463"/>
              <a:gd name="connsiteY387" fmla="*/ 39932 h 327025"/>
              <a:gd name="connsiteX388" fmla="*/ 193675 w 271463"/>
              <a:gd name="connsiteY388" fmla="*/ 37245 h 327025"/>
              <a:gd name="connsiteX389" fmla="*/ 193675 w 271463"/>
              <a:gd name="connsiteY389" fmla="*/ 34559 h 327025"/>
              <a:gd name="connsiteX390" fmla="*/ 188383 w 271463"/>
              <a:gd name="connsiteY390" fmla="*/ 33215 h 327025"/>
              <a:gd name="connsiteX391" fmla="*/ 188383 w 271463"/>
              <a:gd name="connsiteY391" fmla="*/ 34559 h 327025"/>
              <a:gd name="connsiteX392" fmla="*/ 187061 w 271463"/>
              <a:gd name="connsiteY392" fmla="*/ 33215 h 327025"/>
              <a:gd name="connsiteX393" fmla="*/ 187061 w 271463"/>
              <a:gd name="connsiteY393" fmla="*/ 30529 h 327025"/>
              <a:gd name="connsiteX394" fmla="*/ 187061 w 271463"/>
              <a:gd name="connsiteY394" fmla="*/ 26499 h 327025"/>
              <a:gd name="connsiteX395" fmla="*/ 184415 w 271463"/>
              <a:gd name="connsiteY395" fmla="*/ 25155 h 327025"/>
              <a:gd name="connsiteX396" fmla="*/ 182469 w 271463"/>
              <a:gd name="connsiteY396" fmla="*/ 20637 h 327025"/>
              <a:gd name="connsiteX397" fmla="*/ 187699 w 271463"/>
              <a:gd name="connsiteY397" fmla="*/ 23252 h 327025"/>
              <a:gd name="connsiteX398" fmla="*/ 189006 w 271463"/>
              <a:gd name="connsiteY398" fmla="*/ 23252 h 327025"/>
              <a:gd name="connsiteX399" fmla="*/ 190313 w 271463"/>
              <a:gd name="connsiteY399" fmla="*/ 29789 h 327025"/>
              <a:gd name="connsiteX400" fmla="*/ 195543 w 271463"/>
              <a:gd name="connsiteY400" fmla="*/ 31096 h 327025"/>
              <a:gd name="connsiteX401" fmla="*/ 195543 w 271463"/>
              <a:gd name="connsiteY401" fmla="*/ 32403 h 327025"/>
              <a:gd name="connsiteX402" fmla="*/ 196850 w 271463"/>
              <a:gd name="connsiteY402" fmla="*/ 37633 h 327025"/>
              <a:gd name="connsiteX403" fmla="*/ 192928 w 271463"/>
              <a:gd name="connsiteY403" fmla="*/ 41555 h 327025"/>
              <a:gd name="connsiteX404" fmla="*/ 185084 w 271463"/>
              <a:gd name="connsiteY404" fmla="*/ 42862 h 327025"/>
              <a:gd name="connsiteX405" fmla="*/ 175932 w 271463"/>
              <a:gd name="connsiteY405" fmla="*/ 42862 h 327025"/>
              <a:gd name="connsiteX406" fmla="*/ 174625 w 271463"/>
              <a:gd name="connsiteY406" fmla="*/ 41555 h 327025"/>
              <a:gd name="connsiteX407" fmla="*/ 174625 w 271463"/>
              <a:gd name="connsiteY407" fmla="*/ 40247 h 327025"/>
              <a:gd name="connsiteX408" fmla="*/ 178547 w 271463"/>
              <a:gd name="connsiteY408" fmla="*/ 23252 h 327025"/>
              <a:gd name="connsiteX409" fmla="*/ 182469 w 271463"/>
              <a:gd name="connsiteY409" fmla="*/ 20637 h 327025"/>
              <a:gd name="connsiteX410" fmla="*/ 88371 w 271463"/>
              <a:gd name="connsiteY410" fmla="*/ 19050 h 327025"/>
              <a:gd name="connsiteX411" fmla="*/ 85725 w 271463"/>
              <a:gd name="connsiteY411" fmla="*/ 20349 h 327025"/>
              <a:gd name="connsiteX412" fmla="*/ 84402 w 271463"/>
              <a:gd name="connsiteY412" fmla="*/ 24246 h 327025"/>
              <a:gd name="connsiteX413" fmla="*/ 84402 w 271463"/>
              <a:gd name="connsiteY413" fmla="*/ 26844 h 327025"/>
              <a:gd name="connsiteX414" fmla="*/ 83080 w 271463"/>
              <a:gd name="connsiteY414" fmla="*/ 26844 h 327025"/>
              <a:gd name="connsiteX415" fmla="*/ 81757 w 271463"/>
              <a:gd name="connsiteY415" fmla="*/ 26844 h 327025"/>
              <a:gd name="connsiteX416" fmla="*/ 79111 w 271463"/>
              <a:gd name="connsiteY416" fmla="*/ 28142 h 327025"/>
              <a:gd name="connsiteX417" fmla="*/ 77788 w 271463"/>
              <a:gd name="connsiteY417" fmla="*/ 30740 h 327025"/>
              <a:gd name="connsiteX418" fmla="*/ 79111 w 271463"/>
              <a:gd name="connsiteY418" fmla="*/ 33338 h 327025"/>
              <a:gd name="connsiteX419" fmla="*/ 85725 w 271463"/>
              <a:gd name="connsiteY419" fmla="*/ 33338 h 327025"/>
              <a:gd name="connsiteX420" fmla="*/ 93663 w 271463"/>
              <a:gd name="connsiteY420" fmla="*/ 33338 h 327025"/>
              <a:gd name="connsiteX421" fmla="*/ 89694 w 271463"/>
              <a:gd name="connsiteY421" fmla="*/ 20349 h 327025"/>
              <a:gd name="connsiteX422" fmla="*/ 88371 w 271463"/>
              <a:gd name="connsiteY422" fmla="*/ 19050 h 327025"/>
              <a:gd name="connsiteX423" fmla="*/ 87686 w 271463"/>
              <a:gd name="connsiteY423" fmla="*/ 15875 h 327025"/>
              <a:gd name="connsiteX424" fmla="*/ 92916 w 271463"/>
              <a:gd name="connsiteY424" fmla="*/ 18490 h 327025"/>
              <a:gd name="connsiteX425" fmla="*/ 96838 w 271463"/>
              <a:gd name="connsiteY425" fmla="*/ 35485 h 327025"/>
              <a:gd name="connsiteX426" fmla="*/ 96838 w 271463"/>
              <a:gd name="connsiteY426" fmla="*/ 36793 h 327025"/>
              <a:gd name="connsiteX427" fmla="*/ 95531 w 271463"/>
              <a:gd name="connsiteY427" fmla="*/ 36793 h 327025"/>
              <a:gd name="connsiteX428" fmla="*/ 86379 w 271463"/>
              <a:gd name="connsiteY428" fmla="*/ 38100 h 327025"/>
              <a:gd name="connsiteX429" fmla="*/ 78535 w 271463"/>
              <a:gd name="connsiteY429" fmla="*/ 36793 h 327025"/>
              <a:gd name="connsiteX430" fmla="*/ 74613 w 271463"/>
              <a:gd name="connsiteY430" fmla="*/ 32871 h 327025"/>
              <a:gd name="connsiteX431" fmla="*/ 75920 w 271463"/>
              <a:gd name="connsiteY431" fmla="*/ 27641 h 327025"/>
              <a:gd name="connsiteX432" fmla="*/ 77228 w 271463"/>
              <a:gd name="connsiteY432" fmla="*/ 26334 h 327025"/>
              <a:gd name="connsiteX433" fmla="*/ 81150 w 271463"/>
              <a:gd name="connsiteY433" fmla="*/ 23719 h 327025"/>
              <a:gd name="connsiteX434" fmla="*/ 83764 w 271463"/>
              <a:gd name="connsiteY434" fmla="*/ 18490 h 327025"/>
              <a:gd name="connsiteX435" fmla="*/ 87686 w 271463"/>
              <a:gd name="connsiteY435" fmla="*/ 15875 h 327025"/>
              <a:gd name="connsiteX436" fmla="*/ 124917 w 271463"/>
              <a:gd name="connsiteY436" fmla="*/ 4445 h 327025"/>
              <a:gd name="connsiteX437" fmla="*/ 117178 w 271463"/>
              <a:gd name="connsiteY437" fmla="*/ 8255 h 327025"/>
              <a:gd name="connsiteX438" fmla="*/ 115888 w 271463"/>
              <a:gd name="connsiteY438" fmla="*/ 15875 h 327025"/>
              <a:gd name="connsiteX439" fmla="*/ 136526 w 271463"/>
              <a:gd name="connsiteY439" fmla="*/ 41275 h 327025"/>
              <a:gd name="connsiteX440" fmla="*/ 157163 w 271463"/>
              <a:gd name="connsiteY440" fmla="*/ 15875 h 327025"/>
              <a:gd name="connsiteX441" fmla="*/ 155873 w 271463"/>
              <a:gd name="connsiteY441" fmla="*/ 8255 h 327025"/>
              <a:gd name="connsiteX442" fmla="*/ 149424 w 271463"/>
              <a:gd name="connsiteY442" fmla="*/ 4445 h 327025"/>
              <a:gd name="connsiteX443" fmla="*/ 148134 w 271463"/>
              <a:gd name="connsiteY443" fmla="*/ 4445 h 327025"/>
              <a:gd name="connsiteX444" fmla="*/ 139105 w 271463"/>
              <a:gd name="connsiteY444" fmla="*/ 12065 h 327025"/>
              <a:gd name="connsiteX445" fmla="*/ 136526 w 271463"/>
              <a:gd name="connsiteY445" fmla="*/ 13335 h 327025"/>
              <a:gd name="connsiteX446" fmla="*/ 133946 w 271463"/>
              <a:gd name="connsiteY446" fmla="*/ 12065 h 327025"/>
              <a:gd name="connsiteX447" fmla="*/ 124917 w 271463"/>
              <a:gd name="connsiteY447" fmla="*/ 4445 h 327025"/>
              <a:gd name="connsiteX448" fmla="*/ 122635 w 271463"/>
              <a:gd name="connsiteY448" fmla="*/ 0 h 327025"/>
              <a:gd name="connsiteX449" fmla="*/ 123945 w 271463"/>
              <a:gd name="connsiteY449" fmla="*/ 0 h 327025"/>
              <a:gd name="connsiteX450" fmla="*/ 135732 w 271463"/>
              <a:gd name="connsiteY450" fmla="*/ 6615 h 327025"/>
              <a:gd name="connsiteX451" fmla="*/ 147519 w 271463"/>
              <a:gd name="connsiteY451" fmla="*/ 0 h 327025"/>
              <a:gd name="connsiteX452" fmla="*/ 148829 w 271463"/>
              <a:gd name="connsiteY452" fmla="*/ 0 h 327025"/>
              <a:gd name="connsiteX453" fmla="*/ 159307 w 271463"/>
              <a:gd name="connsiteY453" fmla="*/ 5292 h 327025"/>
              <a:gd name="connsiteX454" fmla="*/ 160616 w 271463"/>
              <a:gd name="connsiteY454" fmla="*/ 15875 h 327025"/>
              <a:gd name="connsiteX455" fmla="*/ 137042 w 271463"/>
              <a:gd name="connsiteY455" fmla="*/ 47625 h 327025"/>
              <a:gd name="connsiteX456" fmla="*/ 135732 w 271463"/>
              <a:gd name="connsiteY456" fmla="*/ 47625 h 327025"/>
              <a:gd name="connsiteX457" fmla="*/ 134422 w 271463"/>
              <a:gd name="connsiteY457" fmla="*/ 47625 h 327025"/>
              <a:gd name="connsiteX458" fmla="*/ 110848 w 271463"/>
              <a:gd name="connsiteY458" fmla="*/ 17198 h 327025"/>
              <a:gd name="connsiteX459" fmla="*/ 112157 w 271463"/>
              <a:gd name="connsiteY459" fmla="*/ 5292 h 327025"/>
              <a:gd name="connsiteX460" fmla="*/ 122635 w 271463"/>
              <a:gd name="connsiteY460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</a:cxnLst>
            <a:rect l="l" t="t" r="r" b="b"/>
            <a:pathLst>
              <a:path w="271463" h="327025">
                <a:moveTo>
                  <a:pt x="185738" y="193675"/>
                </a:moveTo>
                <a:cubicBezTo>
                  <a:pt x="185738" y="203956"/>
                  <a:pt x="187109" y="214237"/>
                  <a:pt x="191222" y="218093"/>
                </a:cubicBezTo>
                <a:cubicBezTo>
                  <a:pt x="192593" y="219378"/>
                  <a:pt x="193964" y="220663"/>
                  <a:pt x="196706" y="220663"/>
                </a:cubicBezTo>
                <a:cubicBezTo>
                  <a:pt x="198078" y="220663"/>
                  <a:pt x="199449" y="219378"/>
                  <a:pt x="200820" y="218093"/>
                </a:cubicBezTo>
                <a:cubicBezTo>
                  <a:pt x="200820" y="218093"/>
                  <a:pt x="202191" y="218093"/>
                  <a:pt x="202191" y="218093"/>
                </a:cubicBezTo>
                <a:cubicBezTo>
                  <a:pt x="203562" y="215523"/>
                  <a:pt x="204933" y="211667"/>
                  <a:pt x="202191" y="209097"/>
                </a:cubicBezTo>
                <a:cubicBezTo>
                  <a:pt x="200820" y="209097"/>
                  <a:pt x="200820" y="207812"/>
                  <a:pt x="202191" y="206527"/>
                </a:cubicBezTo>
                <a:cubicBezTo>
                  <a:pt x="202191" y="206527"/>
                  <a:pt x="203562" y="206527"/>
                  <a:pt x="203562" y="206527"/>
                </a:cubicBezTo>
                <a:cubicBezTo>
                  <a:pt x="203562" y="206527"/>
                  <a:pt x="203562" y="206527"/>
                  <a:pt x="204933" y="206527"/>
                </a:cubicBezTo>
                <a:cubicBezTo>
                  <a:pt x="207675" y="207812"/>
                  <a:pt x="211788" y="206527"/>
                  <a:pt x="213159" y="203956"/>
                </a:cubicBezTo>
                <a:cubicBezTo>
                  <a:pt x="214530" y="202671"/>
                  <a:pt x="215901" y="200101"/>
                  <a:pt x="214530" y="198816"/>
                </a:cubicBezTo>
                <a:cubicBezTo>
                  <a:pt x="214530" y="197531"/>
                  <a:pt x="213159" y="196245"/>
                  <a:pt x="210417" y="194960"/>
                </a:cubicBezTo>
                <a:cubicBezTo>
                  <a:pt x="209046" y="193675"/>
                  <a:pt x="206304" y="193675"/>
                  <a:pt x="200820" y="193675"/>
                </a:cubicBezTo>
                <a:cubicBezTo>
                  <a:pt x="193964" y="193675"/>
                  <a:pt x="188480" y="193675"/>
                  <a:pt x="185738" y="193675"/>
                </a:cubicBezTo>
                <a:close/>
                <a:moveTo>
                  <a:pt x="200820" y="188912"/>
                </a:moveTo>
                <a:cubicBezTo>
                  <a:pt x="206036" y="188912"/>
                  <a:pt x="209948" y="188912"/>
                  <a:pt x="212556" y="190264"/>
                </a:cubicBezTo>
                <a:cubicBezTo>
                  <a:pt x="215164" y="192969"/>
                  <a:pt x="217772" y="194321"/>
                  <a:pt x="217772" y="197026"/>
                </a:cubicBezTo>
                <a:cubicBezTo>
                  <a:pt x="219076" y="199731"/>
                  <a:pt x="217772" y="202435"/>
                  <a:pt x="216468" y="206492"/>
                </a:cubicBezTo>
                <a:cubicBezTo>
                  <a:pt x="215164" y="206492"/>
                  <a:pt x="215164" y="206492"/>
                  <a:pt x="215164" y="206492"/>
                </a:cubicBezTo>
                <a:cubicBezTo>
                  <a:pt x="213860" y="209197"/>
                  <a:pt x="209948" y="210549"/>
                  <a:pt x="207340" y="210549"/>
                </a:cubicBezTo>
                <a:cubicBezTo>
                  <a:pt x="207340" y="214606"/>
                  <a:pt x="206036" y="218663"/>
                  <a:pt x="204732" y="220016"/>
                </a:cubicBezTo>
                <a:cubicBezTo>
                  <a:pt x="204732" y="220016"/>
                  <a:pt x="204732" y="220016"/>
                  <a:pt x="203428" y="221368"/>
                </a:cubicBezTo>
                <a:cubicBezTo>
                  <a:pt x="200820" y="224073"/>
                  <a:pt x="199516" y="225425"/>
                  <a:pt x="196908" y="225425"/>
                </a:cubicBezTo>
                <a:cubicBezTo>
                  <a:pt x="196908" y="225425"/>
                  <a:pt x="196908" y="225425"/>
                  <a:pt x="195603" y="225425"/>
                </a:cubicBezTo>
                <a:cubicBezTo>
                  <a:pt x="192995" y="225425"/>
                  <a:pt x="190387" y="224073"/>
                  <a:pt x="189083" y="220016"/>
                </a:cubicBezTo>
                <a:cubicBezTo>
                  <a:pt x="182563" y="213254"/>
                  <a:pt x="182563" y="191617"/>
                  <a:pt x="182563" y="191617"/>
                </a:cubicBezTo>
                <a:cubicBezTo>
                  <a:pt x="182563" y="191617"/>
                  <a:pt x="182563" y="190264"/>
                  <a:pt x="182563" y="190264"/>
                </a:cubicBezTo>
                <a:cubicBezTo>
                  <a:pt x="182563" y="190264"/>
                  <a:pt x="183867" y="190264"/>
                  <a:pt x="183867" y="190264"/>
                </a:cubicBezTo>
                <a:cubicBezTo>
                  <a:pt x="183867" y="190264"/>
                  <a:pt x="191691" y="188912"/>
                  <a:pt x="200820" y="188912"/>
                </a:cubicBezTo>
                <a:close/>
                <a:moveTo>
                  <a:pt x="72015" y="187325"/>
                </a:moveTo>
                <a:cubicBezTo>
                  <a:pt x="65160" y="187325"/>
                  <a:pt x="62418" y="188610"/>
                  <a:pt x="61047" y="189895"/>
                </a:cubicBezTo>
                <a:cubicBezTo>
                  <a:pt x="58305" y="191181"/>
                  <a:pt x="56934" y="192466"/>
                  <a:pt x="56934" y="193751"/>
                </a:cubicBezTo>
                <a:cubicBezTo>
                  <a:pt x="55563" y="195036"/>
                  <a:pt x="56934" y="196321"/>
                  <a:pt x="58305" y="198891"/>
                </a:cubicBezTo>
                <a:cubicBezTo>
                  <a:pt x="59676" y="200177"/>
                  <a:pt x="62418" y="201462"/>
                  <a:pt x="63789" y="201462"/>
                </a:cubicBezTo>
                <a:cubicBezTo>
                  <a:pt x="65160" y="201462"/>
                  <a:pt x="66531" y="201462"/>
                  <a:pt x="66531" y="201462"/>
                </a:cubicBezTo>
                <a:cubicBezTo>
                  <a:pt x="66531" y="201462"/>
                  <a:pt x="66531" y="201462"/>
                  <a:pt x="67902" y="201462"/>
                </a:cubicBezTo>
                <a:cubicBezTo>
                  <a:pt x="67902" y="201462"/>
                  <a:pt x="67902" y="201462"/>
                  <a:pt x="67902" y="200177"/>
                </a:cubicBezTo>
                <a:cubicBezTo>
                  <a:pt x="69273" y="200177"/>
                  <a:pt x="69273" y="201462"/>
                  <a:pt x="69273" y="201462"/>
                </a:cubicBezTo>
                <a:cubicBezTo>
                  <a:pt x="70644" y="202747"/>
                  <a:pt x="70644" y="202747"/>
                  <a:pt x="69273" y="204032"/>
                </a:cubicBezTo>
                <a:cubicBezTo>
                  <a:pt x="67902" y="206602"/>
                  <a:pt x="69273" y="210458"/>
                  <a:pt x="70644" y="211743"/>
                </a:cubicBezTo>
                <a:cubicBezTo>
                  <a:pt x="72015" y="214313"/>
                  <a:pt x="73386" y="214313"/>
                  <a:pt x="76129" y="214313"/>
                </a:cubicBezTo>
                <a:cubicBezTo>
                  <a:pt x="77500" y="214313"/>
                  <a:pt x="78871" y="214313"/>
                  <a:pt x="80242" y="211743"/>
                </a:cubicBezTo>
                <a:cubicBezTo>
                  <a:pt x="84355" y="207887"/>
                  <a:pt x="85726" y="197606"/>
                  <a:pt x="85726" y="188610"/>
                </a:cubicBezTo>
                <a:cubicBezTo>
                  <a:pt x="82984" y="188610"/>
                  <a:pt x="77500" y="187325"/>
                  <a:pt x="72015" y="187325"/>
                </a:cubicBezTo>
                <a:close/>
                <a:moveTo>
                  <a:pt x="71948" y="182562"/>
                </a:moveTo>
                <a:cubicBezTo>
                  <a:pt x="79773" y="182562"/>
                  <a:pt x="87597" y="183914"/>
                  <a:pt x="87597" y="183914"/>
                </a:cubicBezTo>
                <a:cubicBezTo>
                  <a:pt x="87597" y="183914"/>
                  <a:pt x="87597" y="183914"/>
                  <a:pt x="88901" y="185267"/>
                </a:cubicBezTo>
                <a:cubicBezTo>
                  <a:pt x="88901" y="185267"/>
                  <a:pt x="88901" y="185267"/>
                  <a:pt x="88901" y="186619"/>
                </a:cubicBezTo>
                <a:cubicBezTo>
                  <a:pt x="88901" y="186619"/>
                  <a:pt x="88901" y="208256"/>
                  <a:pt x="83685" y="215018"/>
                </a:cubicBezTo>
                <a:cubicBezTo>
                  <a:pt x="81077" y="217723"/>
                  <a:pt x="78469" y="219075"/>
                  <a:pt x="75861" y="219075"/>
                </a:cubicBezTo>
                <a:cubicBezTo>
                  <a:pt x="73252" y="219075"/>
                  <a:pt x="70644" y="219075"/>
                  <a:pt x="68036" y="216370"/>
                </a:cubicBezTo>
                <a:cubicBezTo>
                  <a:pt x="68036" y="216370"/>
                  <a:pt x="68036" y="215018"/>
                  <a:pt x="66732" y="215018"/>
                </a:cubicBezTo>
                <a:cubicBezTo>
                  <a:pt x="65428" y="213666"/>
                  <a:pt x="64124" y="209609"/>
                  <a:pt x="65428" y="205552"/>
                </a:cubicBezTo>
                <a:cubicBezTo>
                  <a:pt x="65428" y="205552"/>
                  <a:pt x="65428" y="205552"/>
                  <a:pt x="64124" y="205552"/>
                </a:cubicBezTo>
                <a:cubicBezTo>
                  <a:pt x="61516" y="205552"/>
                  <a:pt x="57604" y="204199"/>
                  <a:pt x="56300" y="201495"/>
                </a:cubicBezTo>
                <a:cubicBezTo>
                  <a:pt x="53692" y="197438"/>
                  <a:pt x="52388" y="194733"/>
                  <a:pt x="53692" y="192028"/>
                </a:cubicBezTo>
                <a:cubicBezTo>
                  <a:pt x="53692" y="189324"/>
                  <a:pt x="56300" y="187971"/>
                  <a:pt x="58908" y="185267"/>
                </a:cubicBezTo>
                <a:cubicBezTo>
                  <a:pt x="61516" y="183914"/>
                  <a:pt x="65428" y="182562"/>
                  <a:pt x="71948" y="182562"/>
                </a:cubicBezTo>
                <a:close/>
                <a:moveTo>
                  <a:pt x="36777" y="171450"/>
                </a:moveTo>
                <a:cubicBezTo>
                  <a:pt x="31485" y="171450"/>
                  <a:pt x="26194" y="172773"/>
                  <a:pt x="23548" y="174096"/>
                </a:cubicBezTo>
                <a:cubicBezTo>
                  <a:pt x="23548" y="175419"/>
                  <a:pt x="22225" y="175419"/>
                  <a:pt x="22225" y="176742"/>
                </a:cubicBezTo>
                <a:cubicBezTo>
                  <a:pt x="22225" y="178065"/>
                  <a:pt x="22225" y="178065"/>
                  <a:pt x="23548" y="179388"/>
                </a:cubicBezTo>
                <a:cubicBezTo>
                  <a:pt x="24871" y="180711"/>
                  <a:pt x="26194" y="180711"/>
                  <a:pt x="27517" y="179388"/>
                </a:cubicBezTo>
                <a:cubicBezTo>
                  <a:pt x="27517" y="179388"/>
                  <a:pt x="27517" y="179388"/>
                  <a:pt x="28839" y="179388"/>
                </a:cubicBezTo>
                <a:cubicBezTo>
                  <a:pt x="28839" y="179388"/>
                  <a:pt x="28839" y="179388"/>
                  <a:pt x="30162" y="179388"/>
                </a:cubicBezTo>
                <a:cubicBezTo>
                  <a:pt x="30162" y="180711"/>
                  <a:pt x="30162" y="182033"/>
                  <a:pt x="30162" y="182033"/>
                </a:cubicBezTo>
                <a:cubicBezTo>
                  <a:pt x="28839" y="183356"/>
                  <a:pt x="30162" y="186002"/>
                  <a:pt x="31485" y="186002"/>
                </a:cubicBezTo>
                <a:cubicBezTo>
                  <a:pt x="32808" y="187325"/>
                  <a:pt x="32808" y="187325"/>
                  <a:pt x="34131" y="187325"/>
                </a:cubicBezTo>
                <a:cubicBezTo>
                  <a:pt x="35454" y="187325"/>
                  <a:pt x="35454" y="186002"/>
                  <a:pt x="36777" y="186002"/>
                </a:cubicBezTo>
                <a:cubicBezTo>
                  <a:pt x="36777" y="183356"/>
                  <a:pt x="38100" y="178065"/>
                  <a:pt x="36777" y="171450"/>
                </a:cubicBezTo>
                <a:close/>
                <a:moveTo>
                  <a:pt x="37307" y="169862"/>
                </a:moveTo>
                <a:cubicBezTo>
                  <a:pt x="37307" y="169862"/>
                  <a:pt x="37307" y="169862"/>
                  <a:pt x="38630" y="169862"/>
                </a:cubicBezTo>
                <a:cubicBezTo>
                  <a:pt x="38630" y="169862"/>
                  <a:pt x="39953" y="171169"/>
                  <a:pt x="39953" y="171169"/>
                </a:cubicBezTo>
                <a:cubicBezTo>
                  <a:pt x="39953" y="173784"/>
                  <a:pt x="41276" y="184243"/>
                  <a:pt x="38630" y="188165"/>
                </a:cubicBezTo>
                <a:cubicBezTo>
                  <a:pt x="37307" y="189472"/>
                  <a:pt x="35984" y="190780"/>
                  <a:pt x="33338" y="192087"/>
                </a:cubicBezTo>
                <a:cubicBezTo>
                  <a:pt x="32015" y="192087"/>
                  <a:pt x="30692" y="190780"/>
                  <a:pt x="28046" y="189472"/>
                </a:cubicBezTo>
                <a:cubicBezTo>
                  <a:pt x="26723" y="188165"/>
                  <a:pt x="25401" y="186858"/>
                  <a:pt x="25401" y="184243"/>
                </a:cubicBezTo>
                <a:cubicBezTo>
                  <a:pt x="24078" y="184243"/>
                  <a:pt x="21432" y="184243"/>
                  <a:pt x="20109" y="182936"/>
                </a:cubicBezTo>
                <a:cubicBezTo>
                  <a:pt x="18786" y="180321"/>
                  <a:pt x="17463" y="179014"/>
                  <a:pt x="17463" y="177706"/>
                </a:cubicBezTo>
                <a:cubicBezTo>
                  <a:pt x="17463" y="176399"/>
                  <a:pt x="18786" y="173784"/>
                  <a:pt x="21432" y="172477"/>
                </a:cubicBezTo>
                <a:cubicBezTo>
                  <a:pt x="24078" y="169862"/>
                  <a:pt x="33338" y="169862"/>
                  <a:pt x="37307" y="169862"/>
                </a:cubicBezTo>
                <a:close/>
                <a:moveTo>
                  <a:pt x="257897" y="130175"/>
                </a:moveTo>
                <a:cubicBezTo>
                  <a:pt x="252702" y="131487"/>
                  <a:pt x="244909" y="140667"/>
                  <a:pt x="239713" y="147224"/>
                </a:cubicBezTo>
                <a:cubicBezTo>
                  <a:pt x="247506" y="153781"/>
                  <a:pt x="256598" y="160338"/>
                  <a:pt x="260495" y="160338"/>
                </a:cubicBezTo>
                <a:cubicBezTo>
                  <a:pt x="260495" y="160338"/>
                  <a:pt x="260495" y="160338"/>
                  <a:pt x="261794" y="160338"/>
                </a:cubicBezTo>
                <a:cubicBezTo>
                  <a:pt x="263093" y="160338"/>
                  <a:pt x="265690" y="159027"/>
                  <a:pt x="265690" y="159027"/>
                </a:cubicBezTo>
                <a:cubicBezTo>
                  <a:pt x="266989" y="157715"/>
                  <a:pt x="268288" y="155092"/>
                  <a:pt x="268288" y="153781"/>
                </a:cubicBezTo>
                <a:cubicBezTo>
                  <a:pt x="268288" y="153781"/>
                  <a:pt x="268288" y="153781"/>
                  <a:pt x="268288" y="152470"/>
                </a:cubicBezTo>
                <a:cubicBezTo>
                  <a:pt x="266989" y="149847"/>
                  <a:pt x="265690" y="147224"/>
                  <a:pt x="261794" y="147224"/>
                </a:cubicBezTo>
                <a:cubicBezTo>
                  <a:pt x="260495" y="147224"/>
                  <a:pt x="260495" y="145912"/>
                  <a:pt x="260495" y="144601"/>
                </a:cubicBezTo>
                <a:cubicBezTo>
                  <a:pt x="260495" y="144601"/>
                  <a:pt x="260495" y="143289"/>
                  <a:pt x="261794" y="143289"/>
                </a:cubicBezTo>
                <a:cubicBezTo>
                  <a:pt x="265690" y="141978"/>
                  <a:pt x="265690" y="138044"/>
                  <a:pt x="265690" y="135421"/>
                </a:cubicBezTo>
                <a:cubicBezTo>
                  <a:pt x="265690" y="132798"/>
                  <a:pt x="264392" y="131487"/>
                  <a:pt x="263093" y="130175"/>
                </a:cubicBezTo>
                <a:cubicBezTo>
                  <a:pt x="261794" y="130175"/>
                  <a:pt x="259196" y="130175"/>
                  <a:pt x="257897" y="130175"/>
                </a:cubicBezTo>
                <a:close/>
                <a:moveTo>
                  <a:pt x="255815" y="126735"/>
                </a:moveTo>
                <a:cubicBezTo>
                  <a:pt x="258423" y="125412"/>
                  <a:pt x="262335" y="126735"/>
                  <a:pt x="263639" y="128058"/>
                </a:cubicBezTo>
                <a:cubicBezTo>
                  <a:pt x="266247" y="129381"/>
                  <a:pt x="267551" y="130704"/>
                  <a:pt x="268855" y="134673"/>
                </a:cubicBezTo>
                <a:cubicBezTo>
                  <a:pt x="268855" y="134673"/>
                  <a:pt x="268855" y="135996"/>
                  <a:pt x="268855" y="135996"/>
                </a:cubicBezTo>
                <a:cubicBezTo>
                  <a:pt x="268855" y="138641"/>
                  <a:pt x="268855" y="142610"/>
                  <a:pt x="266247" y="145256"/>
                </a:cubicBezTo>
                <a:cubicBezTo>
                  <a:pt x="268855" y="146579"/>
                  <a:pt x="270159" y="150548"/>
                  <a:pt x="271463" y="153194"/>
                </a:cubicBezTo>
                <a:cubicBezTo>
                  <a:pt x="271463" y="157163"/>
                  <a:pt x="270159" y="159808"/>
                  <a:pt x="268855" y="162454"/>
                </a:cubicBezTo>
                <a:cubicBezTo>
                  <a:pt x="266247" y="163777"/>
                  <a:pt x="263639" y="165100"/>
                  <a:pt x="261031" y="165100"/>
                </a:cubicBezTo>
                <a:cubicBezTo>
                  <a:pt x="261031" y="165100"/>
                  <a:pt x="261031" y="165100"/>
                  <a:pt x="259727" y="165100"/>
                </a:cubicBezTo>
                <a:cubicBezTo>
                  <a:pt x="251903" y="163777"/>
                  <a:pt x="236254" y="150548"/>
                  <a:pt x="234950" y="150548"/>
                </a:cubicBezTo>
                <a:cubicBezTo>
                  <a:pt x="234950" y="149225"/>
                  <a:pt x="234950" y="149225"/>
                  <a:pt x="234950" y="149225"/>
                </a:cubicBezTo>
                <a:cubicBezTo>
                  <a:pt x="234950" y="147902"/>
                  <a:pt x="234950" y="147902"/>
                  <a:pt x="234950" y="147902"/>
                </a:cubicBezTo>
                <a:cubicBezTo>
                  <a:pt x="234950" y="147902"/>
                  <a:pt x="246686" y="129381"/>
                  <a:pt x="255815" y="126735"/>
                </a:cubicBezTo>
                <a:close/>
                <a:moveTo>
                  <a:pt x="10968" y="123825"/>
                </a:moveTo>
                <a:cubicBezTo>
                  <a:pt x="9669" y="123825"/>
                  <a:pt x="9669" y="125137"/>
                  <a:pt x="8370" y="125137"/>
                </a:cubicBezTo>
                <a:cubicBezTo>
                  <a:pt x="7071" y="125137"/>
                  <a:pt x="7071" y="127759"/>
                  <a:pt x="5773" y="130382"/>
                </a:cubicBezTo>
                <a:cubicBezTo>
                  <a:pt x="5773" y="133005"/>
                  <a:pt x="7071" y="136939"/>
                  <a:pt x="9669" y="136939"/>
                </a:cubicBezTo>
                <a:cubicBezTo>
                  <a:pt x="10968" y="138251"/>
                  <a:pt x="10968" y="138251"/>
                  <a:pt x="10968" y="139562"/>
                </a:cubicBezTo>
                <a:cubicBezTo>
                  <a:pt x="10968" y="140874"/>
                  <a:pt x="10968" y="140874"/>
                  <a:pt x="9669" y="140874"/>
                </a:cubicBezTo>
                <a:cubicBezTo>
                  <a:pt x="5773" y="140874"/>
                  <a:pt x="4474" y="144808"/>
                  <a:pt x="3175" y="147431"/>
                </a:cubicBezTo>
                <a:cubicBezTo>
                  <a:pt x="3175" y="150054"/>
                  <a:pt x="4474" y="152677"/>
                  <a:pt x="5773" y="152677"/>
                </a:cubicBezTo>
                <a:cubicBezTo>
                  <a:pt x="5773" y="153988"/>
                  <a:pt x="8370" y="153988"/>
                  <a:pt x="9669" y="153988"/>
                </a:cubicBezTo>
                <a:cubicBezTo>
                  <a:pt x="9669" y="153988"/>
                  <a:pt x="9669" y="153988"/>
                  <a:pt x="10968" y="153988"/>
                </a:cubicBezTo>
                <a:cubicBezTo>
                  <a:pt x="14865" y="153988"/>
                  <a:pt x="23957" y="148742"/>
                  <a:pt x="31750" y="142185"/>
                </a:cubicBezTo>
                <a:cubicBezTo>
                  <a:pt x="26554" y="134317"/>
                  <a:pt x="18761" y="126448"/>
                  <a:pt x="14865" y="125137"/>
                </a:cubicBezTo>
                <a:cubicBezTo>
                  <a:pt x="13566" y="125137"/>
                  <a:pt x="12267" y="123825"/>
                  <a:pt x="10968" y="123825"/>
                </a:cubicBezTo>
                <a:close/>
                <a:moveTo>
                  <a:pt x="7824" y="120376"/>
                </a:moveTo>
                <a:cubicBezTo>
                  <a:pt x="10432" y="119062"/>
                  <a:pt x="13040" y="119062"/>
                  <a:pt x="15648" y="120376"/>
                </a:cubicBezTo>
                <a:cubicBezTo>
                  <a:pt x="24777" y="123004"/>
                  <a:pt x="36513" y="140083"/>
                  <a:pt x="36513" y="140083"/>
                </a:cubicBezTo>
                <a:cubicBezTo>
                  <a:pt x="36513" y="141397"/>
                  <a:pt x="36513" y="141397"/>
                  <a:pt x="36513" y="141397"/>
                </a:cubicBezTo>
                <a:cubicBezTo>
                  <a:pt x="36513" y="142710"/>
                  <a:pt x="36513" y="142710"/>
                  <a:pt x="36513" y="142710"/>
                </a:cubicBezTo>
                <a:cubicBezTo>
                  <a:pt x="36513" y="142710"/>
                  <a:pt x="20864" y="157162"/>
                  <a:pt x="11736" y="157162"/>
                </a:cubicBezTo>
                <a:cubicBezTo>
                  <a:pt x="11736" y="157162"/>
                  <a:pt x="11736" y="157162"/>
                  <a:pt x="10432" y="157162"/>
                </a:cubicBezTo>
                <a:cubicBezTo>
                  <a:pt x="7824" y="157162"/>
                  <a:pt x="5216" y="157162"/>
                  <a:pt x="3912" y="154535"/>
                </a:cubicBezTo>
                <a:cubicBezTo>
                  <a:pt x="1304" y="153221"/>
                  <a:pt x="0" y="150593"/>
                  <a:pt x="0" y="146652"/>
                </a:cubicBezTo>
                <a:cubicBezTo>
                  <a:pt x="0" y="146652"/>
                  <a:pt x="0" y="146652"/>
                  <a:pt x="1304" y="146652"/>
                </a:cubicBezTo>
                <a:cubicBezTo>
                  <a:pt x="1304" y="142710"/>
                  <a:pt x="2608" y="140083"/>
                  <a:pt x="5216" y="137455"/>
                </a:cubicBezTo>
                <a:cubicBezTo>
                  <a:pt x="3912" y="134828"/>
                  <a:pt x="2608" y="132200"/>
                  <a:pt x="2608" y="129572"/>
                </a:cubicBezTo>
                <a:cubicBezTo>
                  <a:pt x="2608" y="128259"/>
                  <a:pt x="2608" y="128259"/>
                  <a:pt x="2608" y="128259"/>
                </a:cubicBezTo>
                <a:cubicBezTo>
                  <a:pt x="3912" y="124317"/>
                  <a:pt x="5216" y="121690"/>
                  <a:pt x="7824" y="120376"/>
                </a:cubicBezTo>
                <a:close/>
                <a:moveTo>
                  <a:pt x="200712" y="118825"/>
                </a:moveTo>
                <a:cubicBezTo>
                  <a:pt x="191401" y="121523"/>
                  <a:pt x="179431" y="137716"/>
                  <a:pt x="171450" y="149860"/>
                </a:cubicBezTo>
                <a:cubicBezTo>
                  <a:pt x="183421" y="160655"/>
                  <a:pt x="199382" y="171450"/>
                  <a:pt x="207362" y="171450"/>
                </a:cubicBezTo>
                <a:cubicBezTo>
                  <a:pt x="207362" y="171450"/>
                  <a:pt x="207362" y="171450"/>
                  <a:pt x="208692" y="171450"/>
                </a:cubicBezTo>
                <a:cubicBezTo>
                  <a:pt x="212683" y="171450"/>
                  <a:pt x="215343" y="170101"/>
                  <a:pt x="218003" y="168751"/>
                </a:cubicBezTo>
                <a:cubicBezTo>
                  <a:pt x="219333" y="166053"/>
                  <a:pt x="220663" y="163354"/>
                  <a:pt x="220663" y="159306"/>
                </a:cubicBezTo>
                <a:cubicBezTo>
                  <a:pt x="220663" y="157956"/>
                  <a:pt x="220663" y="157956"/>
                  <a:pt x="220663" y="157956"/>
                </a:cubicBezTo>
                <a:cubicBezTo>
                  <a:pt x="219333" y="153908"/>
                  <a:pt x="216673" y="147161"/>
                  <a:pt x="208692" y="147161"/>
                </a:cubicBezTo>
                <a:cubicBezTo>
                  <a:pt x="208692" y="147161"/>
                  <a:pt x="207362" y="145812"/>
                  <a:pt x="207362" y="144463"/>
                </a:cubicBezTo>
                <a:cubicBezTo>
                  <a:pt x="207362" y="143113"/>
                  <a:pt x="207362" y="143113"/>
                  <a:pt x="208692" y="141764"/>
                </a:cubicBezTo>
                <a:cubicBezTo>
                  <a:pt x="215343" y="140415"/>
                  <a:pt x="216673" y="132318"/>
                  <a:pt x="215343" y="128270"/>
                </a:cubicBezTo>
                <a:cubicBezTo>
                  <a:pt x="214013" y="122873"/>
                  <a:pt x="212683" y="120174"/>
                  <a:pt x="210022" y="118825"/>
                </a:cubicBezTo>
                <a:cubicBezTo>
                  <a:pt x="207362" y="117475"/>
                  <a:pt x="204702" y="117475"/>
                  <a:pt x="200712" y="118825"/>
                </a:cubicBezTo>
                <a:close/>
                <a:moveTo>
                  <a:pt x="197885" y="115358"/>
                </a:moveTo>
                <a:cubicBezTo>
                  <a:pt x="204443" y="112712"/>
                  <a:pt x="208377" y="112712"/>
                  <a:pt x="212311" y="115358"/>
                </a:cubicBezTo>
                <a:cubicBezTo>
                  <a:pt x="216245" y="116681"/>
                  <a:pt x="218868" y="120650"/>
                  <a:pt x="220179" y="127264"/>
                </a:cubicBezTo>
                <a:cubicBezTo>
                  <a:pt x="220179" y="127264"/>
                  <a:pt x="220179" y="127264"/>
                  <a:pt x="220179" y="128587"/>
                </a:cubicBezTo>
                <a:cubicBezTo>
                  <a:pt x="221491" y="132556"/>
                  <a:pt x="220179" y="139170"/>
                  <a:pt x="214934" y="143139"/>
                </a:cubicBezTo>
                <a:cubicBezTo>
                  <a:pt x="220179" y="145785"/>
                  <a:pt x="224114" y="152400"/>
                  <a:pt x="224114" y="156368"/>
                </a:cubicBezTo>
                <a:cubicBezTo>
                  <a:pt x="224114" y="157691"/>
                  <a:pt x="224114" y="157691"/>
                  <a:pt x="224114" y="157691"/>
                </a:cubicBezTo>
                <a:cubicBezTo>
                  <a:pt x="225425" y="164306"/>
                  <a:pt x="224114" y="168275"/>
                  <a:pt x="220179" y="170920"/>
                </a:cubicBezTo>
                <a:cubicBezTo>
                  <a:pt x="217557" y="174889"/>
                  <a:pt x="213622" y="176212"/>
                  <a:pt x="208377" y="176212"/>
                </a:cubicBezTo>
                <a:cubicBezTo>
                  <a:pt x="208377" y="176212"/>
                  <a:pt x="208377" y="176212"/>
                  <a:pt x="207065" y="176212"/>
                </a:cubicBezTo>
                <a:cubicBezTo>
                  <a:pt x="192640" y="176212"/>
                  <a:pt x="166412" y="152400"/>
                  <a:pt x="166412" y="152400"/>
                </a:cubicBezTo>
                <a:cubicBezTo>
                  <a:pt x="166412" y="152400"/>
                  <a:pt x="166412" y="152400"/>
                  <a:pt x="165100" y="151077"/>
                </a:cubicBezTo>
                <a:cubicBezTo>
                  <a:pt x="165100" y="151077"/>
                  <a:pt x="165100" y="149754"/>
                  <a:pt x="166412" y="149754"/>
                </a:cubicBezTo>
                <a:cubicBezTo>
                  <a:pt x="167723" y="145785"/>
                  <a:pt x="184771" y="119327"/>
                  <a:pt x="197885" y="115358"/>
                </a:cubicBezTo>
                <a:close/>
                <a:moveTo>
                  <a:pt x="65431" y="112712"/>
                </a:moveTo>
                <a:cubicBezTo>
                  <a:pt x="64101" y="112712"/>
                  <a:pt x="62771" y="112712"/>
                  <a:pt x="61441" y="114022"/>
                </a:cubicBezTo>
                <a:cubicBezTo>
                  <a:pt x="58780" y="115332"/>
                  <a:pt x="57450" y="117951"/>
                  <a:pt x="56120" y="121880"/>
                </a:cubicBezTo>
                <a:cubicBezTo>
                  <a:pt x="56120" y="121880"/>
                  <a:pt x="56120" y="123190"/>
                  <a:pt x="56120" y="123190"/>
                </a:cubicBezTo>
                <a:cubicBezTo>
                  <a:pt x="54790" y="127119"/>
                  <a:pt x="56120" y="133667"/>
                  <a:pt x="62771" y="136287"/>
                </a:cubicBezTo>
                <a:cubicBezTo>
                  <a:pt x="64101" y="136287"/>
                  <a:pt x="65431" y="137596"/>
                  <a:pt x="64101" y="138906"/>
                </a:cubicBezTo>
                <a:cubicBezTo>
                  <a:pt x="64101" y="140216"/>
                  <a:pt x="64101" y="141526"/>
                  <a:pt x="62771" y="141526"/>
                </a:cubicBezTo>
                <a:cubicBezTo>
                  <a:pt x="54790" y="141526"/>
                  <a:pt x="52130" y="148074"/>
                  <a:pt x="50800" y="152003"/>
                </a:cubicBezTo>
                <a:cubicBezTo>
                  <a:pt x="50800" y="157242"/>
                  <a:pt x="52130" y="159861"/>
                  <a:pt x="53460" y="162481"/>
                </a:cubicBezTo>
                <a:cubicBezTo>
                  <a:pt x="56120" y="163790"/>
                  <a:pt x="58780" y="165100"/>
                  <a:pt x="62771" y="165100"/>
                </a:cubicBezTo>
                <a:cubicBezTo>
                  <a:pt x="62771" y="165100"/>
                  <a:pt x="62771" y="165100"/>
                  <a:pt x="64101" y="165100"/>
                </a:cubicBezTo>
                <a:cubicBezTo>
                  <a:pt x="72081" y="165100"/>
                  <a:pt x="88042" y="154623"/>
                  <a:pt x="100013" y="144145"/>
                </a:cubicBezTo>
                <a:cubicBezTo>
                  <a:pt x="92032" y="131048"/>
                  <a:pt x="80062" y="116641"/>
                  <a:pt x="72081" y="114022"/>
                </a:cubicBezTo>
                <a:cubicBezTo>
                  <a:pt x="69421" y="112712"/>
                  <a:pt x="68091" y="112712"/>
                  <a:pt x="65431" y="112712"/>
                </a:cubicBezTo>
                <a:close/>
                <a:moveTo>
                  <a:pt x="73578" y="109273"/>
                </a:moveTo>
                <a:cubicBezTo>
                  <a:pt x="86692" y="114565"/>
                  <a:pt x="103740" y="141023"/>
                  <a:pt x="105051" y="144992"/>
                </a:cubicBezTo>
                <a:cubicBezTo>
                  <a:pt x="106363" y="144992"/>
                  <a:pt x="106363" y="144992"/>
                  <a:pt x="106363" y="146315"/>
                </a:cubicBezTo>
                <a:cubicBezTo>
                  <a:pt x="106363" y="146315"/>
                  <a:pt x="105051" y="147638"/>
                  <a:pt x="105051" y="147638"/>
                </a:cubicBezTo>
                <a:cubicBezTo>
                  <a:pt x="105051" y="147638"/>
                  <a:pt x="78823" y="170127"/>
                  <a:pt x="64398" y="171450"/>
                </a:cubicBezTo>
                <a:lnTo>
                  <a:pt x="63086" y="171450"/>
                </a:lnTo>
                <a:cubicBezTo>
                  <a:pt x="57841" y="171450"/>
                  <a:pt x="53906" y="168804"/>
                  <a:pt x="51284" y="166158"/>
                </a:cubicBezTo>
                <a:cubicBezTo>
                  <a:pt x="47349" y="163513"/>
                  <a:pt x="46038" y="159544"/>
                  <a:pt x="47349" y="152929"/>
                </a:cubicBezTo>
                <a:cubicBezTo>
                  <a:pt x="47349" y="152929"/>
                  <a:pt x="47349" y="151606"/>
                  <a:pt x="47349" y="151606"/>
                </a:cubicBezTo>
                <a:cubicBezTo>
                  <a:pt x="47349" y="146315"/>
                  <a:pt x="51284" y="141023"/>
                  <a:pt x="56529" y="138377"/>
                </a:cubicBezTo>
                <a:cubicBezTo>
                  <a:pt x="52595" y="134408"/>
                  <a:pt x="51284" y="127794"/>
                  <a:pt x="51284" y="122502"/>
                </a:cubicBezTo>
                <a:cubicBezTo>
                  <a:pt x="51284" y="122502"/>
                  <a:pt x="51284" y="122502"/>
                  <a:pt x="51284" y="121179"/>
                </a:cubicBezTo>
                <a:cubicBezTo>
                  <a:pt x="52595" y="115888"/>
                  <a:pt x="55218" y="111919"/>
                  <a:pt x="59152" y="110596"/>
                </a:cubicBezTo>
                <a:cubicBezTo>
                  <a:pt x="63086" y="107950"/>
                  <a:pt x="67020" y="107950"/>
                  <a:pt x="73578" y="109273"/>
                </a:cubicBezTo>
                <a:close/>
                <a:moveTo>
                  <a:pt x="118406" y="87312"/>
                </a:moveTo>
                <a:cubicBezTo>
                  <a:pt x="169644" y="169836"/>
                  <a:pt x="176213" y="230092"/>
                  <a:pt x="151251" y="320476"/>
                </a:cubicBezTo>
                <a:cubicBezTo>
                  <a:pt x="157820" y="319166"/>
                  <a:pt x="164389" y="325715"/>
                  <a:pt x="167017" y="327025"/>
                </a:cubicBezTo>
                <a:cubicBezTo>
                  <a:pt x="167017" y="327025"/>
                  <a:pt x="167017" y="327025"/>
                  <a:pt x="111837" y="325715"/>
                </a:cubicBezTo>
                <a:cubicBezTo>
                  <a:pt x="135486" y="315236"/>
                  <a:pt x="135486" y="313926"/>
                  <a:pt x="139427" y="299517"/>
                </a:cubicBezTo>
                <a:cubicBezTo>
                  <a:pt x="144682" y="283798"/>
                  <a:pt x="145996" y="268079"/>
                  <a:pt x="149937" y="253670"/>
                </a:cubicBezTo>
                <a:cubicBezTo>
                  <a:pt x="152565" y="240571"/>
                  <a:pt x="145996" y="237951"/>
                  <a:pt x="135486" y="227472"/>
                </a:cubicBezTo>
                <a:cubicBezTo>
                  <a:pt x="114465" y="205204"/>
                  <a:pt x="107896" y="201274"/>
                  <a:pt x="100013" y="171146"/>
                </a:cubicBezTo>
                <a:cubicBezTo>
                  <a:pt x="131544" y="216993"/>
                  <a:pt x="152565" y="228782"/>
                  <a:pt x="152565" y="219613"/>
                </a:cubicBezTo>
                <a:cubicBezTo>
                  <a:pt x="152565" y="188175"/>
                  <a:pt x="128917" y="117440"/>
                  <a:pt x="118406" y="87312"/>
                </a:cubicBezTo>
                <a:close/>
                <a:moveTo>
                  <a:pt x="237596" y="80674"/>
                </a:moveTo>
                <a:cubicBezTo>
                  <a:pt x="236311" y="80674"/>
                  <a:pt x="235026" y="80674"/>
                  <a:pt x="233741" y="83272"/>
                </a:cubicBezTo>
                <a:cubicBezTo>
                  <a:pt x="229885" y="87168"/>
                  <a:pt x="228600" y="97559"/>
                  <a:pt x="228600" y="106651"/>
                </a:cubicBezTo>
                <a:cubicBezTo>
                  <a:pt x="231170" y="106651"/>
                  <a:pt x="236311" y="107950"/>
                  <a:pt x="241452" y="107950"/>
                </a:cubicBezTo>
                <a:cubicBezTo>
                  <a:pt x="247877" y="107950"/>
                  <a:pt x="250448" y="106651"/>
                  <a:pt x="251733" y="105352"/>
                </a:cubicBezTo>
                <a:cubicBezTo>
                  <a:pt x="254303" y="104054"/>
                  <a:pt x="255588" y="102755"/>
                  <a:pt x="255588" y="101456"/>
                </a:cubicBezTo>
                <a:cubicBezTo>
                  <a:pt x="255588" y="100157"/>
                  <a:pt x="255588" y="98858"/>
                  <a:pt x="254303" y="96260"/>
                </a:cubicBezTo>
                <a:cubicBezTo>
                  <a:pt x="253018" y="93663"/>
                  <a:pt x="249162" y="92364"/>
                  <a:pt x="245307" y="93663"/>
                </a:cubicBezTo>
                <a:cubicBezTo>
                  <a:pt x="245307" y="94961"/>
                  <a:pt x="244022" y="94961"/>
                  <a:pt x="244022" y="93663"/>
                </a:cubicBezTo>
                <a:cubicBezTo>
                  <a:pt x="242737" y="93663"/>
                  <a:pt x="242737" y="92364"/>
                  <a:pt x="244022" y="91065"/>
                </a:cubicBezTo>
                <a:cubicBezTo>
                  <a:pt x="245307" y="88467"/>
                  <a:pt x="244022" y="84571"/>
                  <a:pt x="242737" y="83272"/>
                </a:cubicBezTo>
                <a:cubicBezTo>
                  <a:pt x="242737" y="83272"/>
                  <a:pt x="242737" y="83272"/>
                  <a:pt x="242737" y="81973"/>
                </a:cubicBezTo>
                <a:cubicBezTo>
                  <a:pt x="241452" y="80674"/>
                  <a:pt x="240166" y="80674"/>
                  <a:pt x="237596" y="80674"/>
                </a:cubicBezTo>
                <a:close/>
                <a:moveTo>
                  <a:pt x="238360" y="76200"/>
                </a:moveTo>
                <a:cubicBezTo>
                  <a:pt x="240947" y="76200"/>
                  <a:pt x="243534" y="77494"/>
                  <a:pt x="246121" y="78787"/>
                </a:cubicBezTo>
                <a:cubicBezTo>
                  <a:pt x="246121" y="80081"/>
                  <a:pt x="246121" y="80081"/>
                  <a:pt x="247415" y="80081"/>
                </a:cubicBezTo>
                <a:cubicBezTo>
                  <a:pt x="248708" y="82668"/>
                  <a:pt x="250002" y="85255"/>
                  <a:pt x="248708" y="89135"/>
                </a:cubicBezTo>
                <a:cubicBezTo>
                  <a:pt x="252589" y="89135"/>
                  <a:pt x="255176" y="90429"/>
                  <a:pt x="257763" y="93016"/>
                </a:cubicBezTo>
                <a:cubicBezTo>
                  <a:pt x="257763" y="93016"/>
                  <a:pt x="257763" y="93016"/>
                  <a:pt x="257763" y="94309"/>
                </a:cubicBezTo>
                <a:cubicBezTo>
                  <a:pt x="260350" y="96896"/>
                  <a:pt x="260350" y="99483"/>
                  <a:pt x="260350" y="102070"/>
                </a:cubicBezTo>
                <a:cubicBezTo>
                  <a:pt x="259057" y="104658"/>
                  <a:pt x="257763" y="107245"/>
                  <a:pt x="255176" y="108538"/>
                </a:cubicBezTo>
                <a:cubicBezTo>
                  <a:pt x="252589" y="109832"/>
                  <a:pt x="248708" y="111125"/>
                  <a:pt x="242241" y="111125"/>
                </a:cubicBezTo>
                <a:cubicBezTo>
                  <a:pt x="234480" y="111125"/>
                  <a:pt x="226719" y="109832"/>
                  <a:pt x="226719" y="109832"/>
                </a:cubicBezTo>
                <a:cubicBezTo>
                  <a:pt x="226719" y="109832"/>
                  <a:pt x="225425" y="108538"/>
                  <a:pt x="225425" y="108538"/>
                </a:cubicBezTo>
                <a:cubicBezTo>
                  <a:pt x="225425" y="108538"/>
                  <a:pt x="225425" y="107245"/>
                  <a:pt x="225425" y="107245"/>
                </a:cubicBezTo>
                <a:cubicBezTo>
                  <a:pt x="225425" y="107245"/>
                  <a:pt x="225425" y="86548"/>
                  <a:pt x="230599" y="80081"/>
                </a:cubicBezTo>
                <a:cubicBezTo>
                  <a:pt x="233186" y="77494"/>
                  <a:pt x="235773" y="76200"/>
                  <a:pt x="238360" y="76200"/>
                </a:cubicBezTo>
                <a:close/>
                <a:moveTo>
                  <a:pt x="33338" y="73025"/>
                </a:moveTo>
                <a:cubicBezTo>
                  <a:pt x="31977" y="73025"/>
                  <a:pt x="29256" y="74386"/>
                  <a:pt x="27895" y="75747"/>
                </a:cubicBezTo>
                <a:cubicBezTo>
                  <a:pt x="27895" y="75747"/>
                  <a:pt x="27895" y="75747"/>
                  <a:pt x="27895" y="77107"/>
                </a:cubicBezTo>
                <a:cubicBezTo>
                  <a:pt x="26534" y="78468"/>
                  <a:pt x="25174" y="82550"/>
                  <a:pt x="27895" y="85272"/>
                </a:cubicBezTo>
                <a:cubicBezTo>
                  <a:pt x="27895" y="85272"/>
                  <a:pt x="27895" y="86632"/>
                  <a:pt x="27895" y="87993"/>
                </a:cubicBezTo>
                <a:cubicBezTo>
                  <a:pt x="26534" y="87993"/>
                  <a:pt x="25174" y="87993"/>
                  <a:pt x="25174" y="87993"/>
                </a:cubicBezTo>
                <a:cubicBezTo>
                  <a:pt x="23813" y="87993"/>
                  <a:pt x="22452" y="87993"/>
                  <a:pt x="22452" y="87993"/>
                </a:cubicBezTo>
                <a:cubicBezTo>
                  <a:pt x="19731" y="87993"/>
                  <a:pt x="17009" y="89354"/>
                  <a:pt x="15649" y="90714"/>
                </a:cubicBezTo>
                <a:cubicBezTo>
                  <a:pt x="14288" y="93436"/>
                  <a:pt x="14288" y="94797"/>
                  <a:pt x="14288" y="96157"/>
                </a:cubicBezTo>
                <a:cubicBezTo>
                  <a:pt x="14288" y="97518"/>
                  <a:pt x="15649" y="98879"/>
                  <a:pt x="18370" y="100239"/>
                </a:cubicBezTo>
                <a:cubicBezTo>
                  <a:pt x="19731" y="101600"/>
                  <a:pt x="22452" y="101600"/>
                  <a:pt x="29256" y="101600"/>
                </a:cubicBezTo>
                <a:cubicBezTo>
                  <a:pt x="34699" y="101600"/>
                  <a:pt x="40141" y="101600"/>
                  <a:pt x="42863" y="101600"/>
                </a:cubicBezTo>
                <a:cubicBezTo>
                  <a:pt x="42863" y="92075"/>
                  <a:pt x="41502" y="79829"/>
                  <a:pt x="37420" y="77107"/>
                </a:cubicBezTo>
                <a:cubicBezTo>
                  <a:pt x="36059" y="74386"/>
                  <a:pt x="34699" y="73025"/>
                  <a:pt x="33338" y="73025"/>
                </a:cubicBezTo>
                <a:close/>
                <a:moveTo>
                  <a:pt x="169141" y="72736"/>
                </a:moveTo>
                <a:cubicBezTo>
                  <a:pt x="166543" y="72736"/>
                  <a:pt x="165244" y="74035"/>
                  <a:pt x="163946" y="75334"/>
                </a:cubicBezTo>
                <a:cubicBezTo>
                  <a:pt x="161348" y="79230"/>
                  <a:pt x="158750" y="89621"/>
                  <a:pt x="158750" y="98713"/>
                </a:cubicBezTo>
                <a:cubicBezTo>
                  <a:pt x="161348" y="100012"/>
                  <a:pt x="167842" y="100012"/>
                  <a:pt x="173038" y="100012"/>
                </a:cubicBezTo>
                <a:cubicBezTo>
                  <a:pt x="178233" y="100012"/>
                  <a:pt x="182130" y="98713"/>
                  <a:pt x="183429" y="98713"/>
                </a:cubicBezTo>
                <a:cubicBezTo>
                  <a:pt x="184727" y="97414"/>
                  <a:pt x="186026" y="96116"/>
                  <a:pt x="186026" y="94817"/>
                </a:cubicBezTo>
                <a:cubicBezTo>
                  <a:pt x="187325" y="93518"/>
                  <a:pt x="186026" y="90920"/>
                  <a:pt x="184727" y="89621"/>
                </a:cubicBezTo>
                <a:cubicBezTo>
                  <a:pt x="184727" y="88322"/>
                  <a:pt x="184727" y="88322"/>
                  <a:pt x="184727" y="88322"/>
                </a:cubicBezTo>
                <a:cubicBezTo>
                  <a:pt x="183429" y="87023"/>
                  <a:pt x="179532" y="85725"/>
                  <a:pt x="176934" y="87023"/>
                </a:cubicBezTo>
                <a:cubicBezTo>
                  <a:pt x="175635" y="87023"/>
                  <a:pt x="174336" y="87023"/>
                  <a:pt x="174336" y="85725"/>
                </a:cubicBezTo>
                <a:cubicBezTo>
                  <a:pt x="173038" y="85725"/>
                  <a:pt x="173038" y="84426"/>
                  <a:pt x="174336" y="84426"/>
                </a:cubicBezTo>
                <a:cubicBezTo>
                  <a:pt x="176934" y="80529"/>
                  <a:pt x="175635" y="76633"/>
                  <a:pt x="174336" y="75334"/>
                </a:cubicBezTo>
                <a:cubicBezTo>
                  <a:pt x="174336" y="75334"/>
                  <a:pt x="174336" y="75334"/>
                  <a:pt x="173038" y="75334"/>
                </a:cubicBezTo>
                <a:cubicBezTo>
                  <a:pt x="171739" y="74035"/>
                  <a:pt x="170440" y="72736"/>
                  <a:pt x="169141" y="72736"/>
                </a:cubicBezTo>
                <a:close/>
                <a:moveTo>
                  <a:pt x="33103" y="69850"/>
                </a:moveTo>
                <a:cubicBezTo>
                  <a:pt x="35690" y="69850"/>
                  <a:pt x="38277" y="71144"/>
                  <a:pt x="40864" y="75024"/>
                </a:cubicBezTo>
                <a:cubicBezTo>
                  <a:pt x="46038" y="81492"/>
                  <a:pt x="46038" y="100895"/>
                  <a:pt x="46038" y="102188"/>
                </a:cubicBezTo>
                <a:cubicBezTo>
                  <a:pt x="46038" y="102188"/>
                  <a:pt x="46038" y="103482"/>
                  <a:pt x="46038" y="103482"/>
                </a:cubicBezTo>
                <a:cubicBezTo>
                  <a:pt x="46038" y="103482"/>
                  <a:pt x="46038" y="103482"/>
                  <a:pt x="44744" y="103482"/>
                </a:cubicBezTo>
                <a:cubicBezTo>
                  <a:pt x="44744" y="103482"/>
                  <a:pt x="36983" y="104775"/>
                  <a:pt x="29222" y="104775"/>
                </a:cubicBezTo>
                <a:cubicBezTo>
                  <a:pt x="24048" y="104775"/>
                  <a:pt x="18874" y="104775"/>
                  <a:pt x="16287" y="103482"/>
                </a:cubicBezTo>
                <a:cubicBezTo>
                  <a:pt x="13700" y="100895"/>
                  <a:pt x="12406" y="99601"/>
                  <a:pt x="11113" y="97014"/>
                </a:cubicBezTo>
                <a:cubicBezTo>
                  <a:pt x="11113" y="94427"/>
                  <a:pt x="11113" y="91840"/>
                  <a:pt x="13700" y="87959"/>
                </a:cubicBezTo>
                <a:cubicBezTo>
                  <a:pt x="16287" y="85372"/>
                  <a:pt x="18874" y="84079"/>
                  <a:pt x="22755" y="84079"/>
                </a:cubicBezTo>
                <a:cubicBezTo>
                  <a:pt x="21461" y="80198"/>
                  <a:pt x="22755" y="76318"/>
                  <a:pt x="24048" y="75024"/>
                </a:cubicBezTo>
                <a:cubicBezTo>
                  <a:pt x="25342" y="73731"/>
                  <a:pt x="25342" y="73731"/>
                  <a:pt x="25342" y="73731"/>
                </a:cubicBezTo>
                <a:cubicBezTo>
                  <a:pt x="27929" y="71144"/>
                  <a:pt x="30516" y="69850"/>
                  <a:pt x="33103" y="69850"/>
                </a:cubicBezTo>
                <a:close/>
                <a:moveTo>
                  <a:pt x="169920" y="68262"/>
                </a:moveTo>
                <a:cubicBezTo>
                  <a:pt x="172528" y="68262"/>
                  <a:pt x="175136" y="69556"/>
                  <a:pt x="176440" y="72143"/>
                </a:cubicBezTo>
                <a:cubicBezTo>
                  <a:pt x="177744" y="72143"/>
                  <a:pt x="177744" y="72143"/>
                  <a:pt x="177744" y="72143"/>
                </a:cubicBezTo>
                <a:cubicBezTo>
                  <a:pt x="179048" y="74730"/>
                  <a:pt x="180352" y="78610"/>
                  <a:pt x="180352" y="81197"/>
                </a:cubicBezTo>
                <a:cubicBezTo>
                  <a:pt x="182960" y="81197"/>
                  <a:pt x="186872" y="82491"/>
                  <a:pt x="188176" y="85078"/>
                </a:cubicBezTo>
                <a:cubicBezTo>
                  <a:pt x="189480" y="86371"/>
                  <a:pt x="189480" y="86371"/>
                  <a:pt x="189480" y="86371"/>
                </a:cubicBezTo>
                <a:cubicBezTo>
                  <a:pt x="190784" y="88958"/>
                  <a:pt x="192088" y="91545"/>
                  <a:pt x="190784" y="94132"/>
                </a:cubicBezTo>
                <a:cubicBezTo>
                  <a:pt x="190784" y="96720"/>
                  <a:pt x="188176" y="99307"/>
                  <a:pt x="185568" y="100600"/>
                </a:cubicBezTo>
                <a:cubicBezTo>
                  <a:pt x="182960" y="103187"/>
                  <a:pt x="179048" y="103187"/>
                  <a:pt x="172528" y="103187"/>
                </a:cubicBezTo>
                <a:cubicBezTo>
                  <a:pt x="166007" y="103187"/>
                  <a:pt x="158183" y="101894"/>
                  <a:pt x="156879" y="101894"/>
                </a:cubicBezTo>
                <a:cubicBezTo>
                  <a:pt x="156879" y="101894"/>
                  <a:pt x="156879" y="101894"/>
                  <a:pt x="155575" y="101894"/>
                </a:cubicBezTo>
                <a:cubicBezTo>
                  <a:pt x="155575" y="100600"/>
                  <a:pt x="155575" y="100600"/>
                  <a:pt x="155575" y="100600"/>
                </a:cubicBezTo>
                <a:cubicBezTo>
                  <a:pt x="155575" y="99307"/>
                  <a:pt x="155575" y="78610"/>
                  <a:pt x="162095" y="72143"/>
                </a:cubicBezTo>
                <a:cubicBezTo>
                  <a:pt x="164703" y="69556"/>
                  <a:pt x="167311" y="68262"/>
                  <a:pt x="169920" y="68262"/>
                </a:cubicBezTo>
                <a:close/>
                <a:moveTo>
                  <a:pt x="102322" y="66675"/>
                </a:moveTo>
                <a:cubicBezTo>
                  <a:pt x="101023" y="66675"/>
                  <a:pt x="99724" y="66675"/>
                  <a:pt x="98425" y="69397"/>
                </a:cubicBezTo>
                <a:cubicBezTo>
                  <a:pt x="98425" y="69397"/>
                  <a:pt x="97127" y="69397"/>
                  <a:pt x="97127" y="69397"/>
                </a:cubicBezTo>
                <a:cubicBezTo>
                  <a:pt x="95828" y="70757"/>
                  <a:pt x="94529" y="74839"/>
                  <a:pt x="97127" y="77561"/>
                </a:cubicBezTo>
                <a:cubicBezTo>
                  <a:pt x="98425" y="78922"/>
                  <a:pt x="98425" y="80282"/>
                  <a:pt x="97127" y="80282"/>
                </a:cubicBezTo>
                <a:cubicBezTo>
                  <a:pt x="97127" y="81643"/>
                  <a:pt x="95828" y="81643"/>
                  <a:pt x="94529" y="81643"/>
                </a:cubicBezTo>
                <a:cubicBezTo>
                  <a:pt x="94529" y="80282"/>
                  <a:pt x="93230" y="80282"/>
                  <a:pt x="91931" y="80282"/>
                </a:cubicBezTo>
                <a:cubicBezTo>
                  <a:pt x="89333" y="80282"/>
                  <a:pt x="88034" y="81643"/>
                  <a:pt x="86736" y="83004"/>
                </a:cubicBezTo>
                <a:cubicBezTo>
                  <a:pt x="85437" y="85725"/>
                  <a:pt x="84138" y="87086"/>
                  <a:pt x="85437" y="88447"/>
                </a:cubicBezTo>
                <a:cubicBezTo>
                  <a:pt x="85437" y="91168"/>
                  <a:pt x="86736" y="92529"/>
                  <a:pt x="88034" y="93889"/>
                </a:cubicBezTo>
                <a:cubicBezTo>
                  <a:pt x="90632" y="93889"/>
                  <a:pt x="93230" y="95250"/>
                  <a:pt x="99724" y="95250"/>
                </a:cubicBezTo>
                <a:cubicBezTo>
                  <a:pt x="104920" y="95250"/>
                  <a:pt x="110115" y="93889"/>
                  <a:pt x="112713" y="93889"/>
                </a:cubicBezTo>
                <a:cubicBezTo>
                  <a:pt x="112713" y="84364"/>
                  <a:pt x="111414" y="73479"/>
                  <a:pt x="107517" y="69397"/>
                </a:cubicBezTo>
                <a:cubicBezTo>
                  <a:pt x="106219" y="66675"/>
                  <a:pt x="104920" y="66675"/>
                  <a:pt x="102322" y="66675"/>
                </a:cubicBezTo>
                <a:close/>
                <a:moveTo>
                  <a:pt x="101543" y="63500"/>
                </a:moveTo>
                <a:cubicBezTo>
                  <a:pt x="101543" y="63500"/>
                  <a:pt x="101543" y="63500"/>
                  <a:pt x="102848" y="63500"/>
                </a:cubicBezTo>
                <a:cubicBezTo>
                  <a:pt x="105456" y="63500"/>
                  <a:pt x="108064" y="64794"/>
                  <a:pt x="109368" y="67381"/>
                </a:cubicBezTo>
                <a:cubicBezTo>
                  <a:pt x="115888" y="73848"/>
                  <a:pt x="115888" y="94545"/>
                  <a:pt x="115888" y="94545"/>
                </a:cubicBezTo>
                <a:cubicBezTo>
                  <a:pt x="115888" y="95838"/>
                  <a:pt x="115888" y="95838"/>
                  <a:pt x="115888" y="95838"/>
                </a:cubicBezTo>
                <a:cubicBezTo>
                  <a:pt x="114584" y="97132"/>
                  <a:pt x="114584" y="97132"/>
                  <a:pt x="114584" y="97132"/>
                </a:cubicBezTo>
                <a:cubicBezTo>
                  <a:pt x="114584" y="97132"/>
                  <a:pt x="106760" y="98425"/>
                  <a:pt x="98935" y="98425"/>
                </a:cubicBezTo>
                <a:cubicBezTo>
                  <a:pt x="92415" y="98425"/>
                  <a:pt x="88503" y="97132"/>
                  <a:pt x="85895" y="95838"/>
                </a:cubicBezTo>
                <a:cubicBezTo>
                  <a:pt x="83287" y="94545"/>
                  <a:pt x="80679" y="91958"/>
                  <a:pt x="80679" y="89370"/>
                </a:cubicBezTo>
                <a:cubicBezTo>
                  <a:pt x="79375" y="86783"/>
                  <a:pt x="80679" y="84196"/>
                  <a:pt x="81983" y="81609"/>
                </a:cubicBezTo>
                <a:cubicBezTo>
                  <a:pt x="81983" y="80316"/>
                  <a:pt x="83287" y="80316"/>
                  <a:pt x="83287" y="80316"/>
                </a:cubicBezTo>
                <a:cubicBezTo>
                  <a:pt x="84591" y="77729"/>
                  <a:pt x="88503" y="76435"/>
                  <a:pt x="91111" y="76435"/>
                </a:cubicBezTo>
                <a:cubicBezTo>
                  <a:pt x="91111" y="72555"/>
                  <a:pt x="92415" y="69968"/>
                  <a:pt x="93719" y="67381"/>
                </a:cubicBezTo>
                <a:cubicBezTo>
                  <a:pt x="93719" y="67381"/>
                  <a:pt x="93719" y="67381"/>
                  <a:pt x="95023" y="67381"/>
                </a:cubicBezTo>
                <a:cubicBezTo>
                  <a:pt x="96327" y="64794"/>
                  <a:pt x="98935" y="63500"/>
                  <a:pt x="101543" y="63500"/>
                </a:cubicBezTo>
                <a:close/>
                <a:moveTo>
                  <a:pt x="135573" y="55562"/>
                </a:moveTo>
                <a:cubicBezTo>
                  <a:pt x="134303" y="55562"/>
                  <a:pt x="133033" y="56783"/>
                  <a:pt x="131763" y="56783"/>
                </a:cubicBezTo>
                <a:cubicBezTo>
                  <a:pt x="131763" y="58004"/>
                  <a:pt x="131763" y="59226"/>
                  <a:pt x="131763" y="60447"/>
                </a:cubicBezTo>
                <a:cubicBezTo>
                  <a:pt x="133033" y="62889"/>
                  <a:pt x="136843" y="67774"/>
                  <a:pt x="140653" y="71437"/>
                </a:cubicBezTo>
                <a:cubicBezTo>
                  <a:pt x="144463" y="68995"/>
                  <a:pt x="149543" y="62889"/>
                  <a:pt x="150813" y="60447"/>
                </a:cubicBezTo>
                <a:cubicBezTo>
                  <a:pt x="150813" y="59226"/>
                  <a:pt x="150813" y="58004"/>
                  <a:pt x="149543" y="56783"/>
                </a:cubicBezTo>
                <a:cubicBezTo>
                  <a:pt x="149543" y="56783"/>
                  <a:pt x="148273" y="55562"/>
                  <a:pt x="147003" y="55562"/>
                </a:cubicBezTo>
                <a:cubicBezTo>
                  <a:pt x="145733" y="55562"/>
                  <a:pt x="143193" y="56783"/>
                  <a:pt x="143193" y="59226"/>
                </a:cubicBezTo>
                <a:cubicBezTo>
                  <a:pt x="143193" y="59226"/>
                  <a:pt x="141923" y="60447"/>
                  <a:pt x="140653" y="60447"/>
                </a:cubicBezTo>
                <a:cubicBezTo>
                  <a:pt x="140653" y="60447"/>
                  <a:pt x="139383" y="59226"/>
                  <a:pt x="139383" y="59226"/>
                </a:cubicBezTo>
                <a:cubicBezTo>
                  <a:pt x="139383" y="56783"/>
                  <a:pt x="136843" y="55562"/>
                  <a:pt x="135573" y="55562"/>
                </a:cubicBezTo>
                <a:close/>
                <a:moveTo>
                  <a:pt x="135164" y="52137"/>
                </a:moveTo>
                <a:cubicBezTo>
                  <a:pt x="137886" y="52137"/>
                  <a:pt x="139247" y="52137"/>
                  <a:pt x="140607" y="54811"/>
                </a:cubicBezTo>
                <a:cubicBezTo>
                  <a:pt x="143329" y="52137"/>
                  <a:pt x="146050" y="50800"/>
                  <a:pt x="147411" y="52137"/>
                </a:cubicBezTo>
                <a:cubicBezTo>
                  <a:pt x="150132" y="52137"/>
                  <a:pt x="152854" y="52137"/>
                  <a:pt x="152854" y="54811"/>
                </a:cubicBezTo>
                <a:cubicBezTo>
                  <a:pt x="154214" y="56147"/>
                  <a:pt x="155575" y="57484"/>
                  <a:pt x="154214" y="60158"/>
                </a:cubicBezTo>
                <a:cubicBezTo>
                  <a:pt x="154214" y="65505"/>
                  <a:pt x="144689" y="74863"/>
                  <a:pt x="141968" y="76200"/>
                </a:cubicBezTo>
                <a:cubicBezTo>
                  <a:pt x="141968" y="76200"/>
                  <a:pt x="141968" y="76200"/>
                  <a:pt x="140607" y="76200"/>
                </a:cubicBezTo>
                <a:cubicBezTo>
                  <a:pt x="137886" y="73526"/>
                  <a:pt x="128361" y="65505"/>
                  <a:pt x="128361" y="60158"/>
                </a:cubicBezTo>
                <a:cubicBezTo>
                  <a:pt x="127000" y="57484"/>
                  <a:pt x="128361" y="56147"/>
                  <a:pt x="128361" y="54811"/>
                </a:cubicBezTo>
                <a:cubicBezTo>
                  <a:pt x="129722" y="53474"/>
                  <a:pt x="132443" y="52137"/>
                  <a:pt x="135164" y="52137"/>
                </a:cubicBezTo>
                <a:close/>
                <a:moveTo>
                  <a:pt x="211138" y="49212"/>
                </a:moveTo>
                <a:cubicBezTo>
                  <a:pt x="209777" y="49212"/>
                  <a:pt x="207056" y="50497"/>
                  <a:pt x="205695" y="51782"/>
                </a:cubicBezTo>
                <a:cubicBezTo>
                  <a:pt x="202974" y="55638"/>
                  <a:pt x="201613" y="67204"/>
                  <a:pt x="201613" y="76200"/>
                </a:cubicBezTo>
                <a:cubicBezTo>
                  <a:pt x="204335" y="76200"/>
                  <a:pt x="208417" y="76200"/>
                  <a:pt x="213860" y="76200"/>
                </a:cubicBezTo>
                <a:cubicBezTo>
                  <a:pt x="222024" y="76200"/>
                  <a:pt x="224745" y="74915"/>
                  <a:pt x="226106" y="74915"/>
                </a:cubicBezTo>
                <a:cubicBezTo>
                  <a:pt x="228827" y="73630"/>
                  <a:pt x="230188" y="72345"/>
                  <a:pt x="230188" y="69774"/>
                </a:cubicBezTo>
                <a:cubicBezTo>
                  <a:pt x="230188" y="68489"/>
                  <a:pt x="230188" y="67204"/>
                  <a:pt x="228827" y="64634"/>
                </a:cubicBezTo>
                <a:cubicBezTo>
                  <a:pt x="226106" y="63349"/>
                  <a:pt x="222024" y="60778"/>
                  <a:pt x="219302" y="63349"/>
                </a:cubicBezTo>
                <a:cubicBezTo>
                  <a:pt x="219302" y="63349"/>
                  <a:pt x="217942" y="63349"/>
                  <a:pt x="216581" y="62064"/>
                </a:cubicBezTo>
                <a:cubicBezTo>
                  <a:pt x="216581" y="62064"/>
                  <a:pt x="216581" y="60778"/>
                  <a:pt x="216581" y="60778"/>
                </a:cubicBezTo>
                <a:cubicBezTo>
                  <a:pt x="219302" y="56923"/>
                  <a:pt x="217942" y="53068"/>
                  <a:pt x="216581" y="51782"/>
                </a:cubicBezTo>
                <a:cubicBezTo>
                  <a:pt x="213860" y="50497"/>
                  <a:pt x="212499" y="49212"/>
                  <a:pt x="211138" y="49212"/>
                </a:cubicBezTo>
                <a:close/>
                <a:moveTo>
                  <a:pt x="211373" y="44450"/>
                </a:moveTo>
                <a:cubicBezTo>
                  <a:pt x="213960" y="44450"/>
                  <a:pt x="216547" y="45744"/>
                  <a:pt x="219134" y="48331"/>
                </a:cubicBezTo>
                <a:cubicBezTo>
                  <a:pt x="221721" y="50918"/>
                  <a:pt x="223015" y="53505"/>
                  <a:pt x="221721" y="57385"/>
                </a:cubicBezTo>
                <a:cubicBezTo>
                  <a:pt x="225602" y="57385"/>
                  <a:pt x="228189" y="58679"/>
                  <a:pt x="230776" y="61266"/>
                </a:cubicBezTo>
                <a:cubicBezTo>
                  <a:pt x="230776" y="61266"/>
                  <a:pt x="230776" y="61266"/>
                  <a:pt x="230776" y="62559"/>
                </a:cubicBezTo>
                <a:cubicBezTo>
                  <a:pt x="233363" y="65146"/>
                  <a:pt x="233363" y="67733"/>
                  <a:pt x="233363" y="70320"/>
                </a:cubicBezTo>
                <a:cubicBezTo>
                  <a:pt x="233363" y="72908"/>
                  <a:pt x="230776" y="75495"/>
                  <a:pt x="228189" y="76788"/>
                </a:cubicBezTo>
                <a:cubicBezTo>
                  <a:pt x="225602" y="78082"/>
                  <a:pt x="220428" y="79375"/>
                  <a:pt x="213960" y="79375"/>
                </a:cubicBezTo>
                <a:cubicBezTo>
                  <a:pt x="206199" y="79375"/>
                  <a:pt x="199732" y="78082"/>
                  <a:pt x="199732" y="78082"/>
                </a:cubicBezTo>
                <a:cubicBezTo>
                  <a:pt x="199732" y="78082"/>
                  <a:pt x="198438" y="78082"/>
                  <a:pt x="198438" y="78082"/>
                </a:cubicBezTo>
                <a:cubicBezTo>
                  <a:pt x="198438" y="78082"/>
                  <a:pt x="198438" y="76788"/>
                  <a:pt x="198438" y="76788"/>
                </a:cubicBezTo>
                <a:cubicBezTo>
                  <a:pt x="198438" y="75495"/>
                  <a:pt x="198438" y="56092"/>
                  <a:pt x="203612" y="49624"/>
                </a:cubicBezTo>
                <a:cubicBezTo>
                  <a:pt x="206199" y="45744"/>
                  <a:pt x="208786" y="44450"/>
                  <a:pt x="211373" y="44450"/>
                </a:cubicBezTo>
                <a:close/>
                <a:moveTo>
                  <a:pt x="60325" y="42862"/>
                </a:moveTo>
                <a:cubicBezTo>
                  <a:pt x="58964" y="42862"/>
                  <a:pt x="57603" y="42862"/>
                  <a:pt x="54882" y="45584"/>
                </a:cubicBezTo>
                <a:cubicBezTo>
                  <a:pt x="53521" y="46944"/>
                  <a:pt x="52161" y="51026"/>
                  <a:pt x="54882" y="53748"/>
                </a:cubicBezTo>
                <a:cubicBezTo>
                  <a:pt x="54882" y="55109"/>
                  <a:pt x="54882" y="56469"/>
                  <a:pt x="54882" y="56469"/>
                </a:cubicBezTo>
                <a:cubicBezTo>
                  <a:pt x="53521" y="57830"/>
                  <a:pt x="52161" y="57830"/>
                  <a:pt x="52161" y="56469"/>
                </a:cubicBezTo>
                <a:cubicBezTo>
                  <a:pt x="50800" y="56469"/>
                  <a:pt x="49439" y="56469"/>
                  <a:pt x="49439" y="56469"/>
                </a:cubicBezTo>
                <a:cubicBezTo>
                  <a:pt x="46718" y="56469"/>
                  <a:pt x="43996" y="57830"/>
                  <a:pt x="43996" y="59191"/>
                </a:cubicBezTo>
                <a:cubicBezTo>
                  <a:pt x="43996" y="59191"/>
                  <a:pt x="43996" y="59191"/>
                  <a:pt x="42636" y="59191"/>
                </a:cubicBezTo>
                <a:cubicBezTo>
                  <a:pt x="41275" y="61912"/>
                  <a:pt x="41275" y="63273"/>
                  <a:pt x="41275" y="64634"/>
                </a:cubicBezTo>
                <a:cubicBezTo>
                  <a:pt x="41275" y="65994"/>
                  <a:pt x="42636" y="67355"/>
                  <a:pt x="45357" y="68716"/>
                </a:cubicBezTo>
                <a:cubicBezTo>
                  <a:pt x="46718" y="70076"/>
                  <a:pt x="50800" y="71437"/>
                  <a:pt x="57603" y="71437"/>
                </a:cubicBezTo>
                <a:cubicBezTo>
                  <a:pt x="63046" y="71437"/>
                  <a:pt x="67128" y="71437"/>
                  <a:pt x="69850" y="70076"/>
                </a:cubicBezTo>
                <a:cubicBezTo>
                  <a:pt x="69850" y="60551"/>
                  <a:pt x="68489" y="49666"/>
                  <a:pt x="65768" y="45584"/>
                </a:cubicBezTo>
                <a:cubicBezTo>
                  <a:pt x="64407" y="44223"/>
                  <a:pt x="63046" y="42862"/>
                  <a:pt x="60325" y="42862"/>
                </a:cubicBezTo>
                <a:close/>
                <a:moveTo>
                  <a:pt x="61383" y="39687"/>
                </a:moveTo>
                <a:cubicBezTo>
                  <a:pt x="63970" y="39687"/>
                  <a:pt x="65264" y="40981"/>
                  <a:pt x="67851" y="43568"/>
                </a:cubicBezTo>
                <a:cubicBezTo>
                  <a:pt x="73025" y="50035"/>
                  <a:pt x="73025" y="70732"/>
                  <a:pt x="73025" y="72025"/>
                </a:cubicBezTo>
                <a:cubicBezTo>
                  <a:pt x="73025" y="72025"/>
                  <a:pt x="73025" y="72025"/>
                  <a:pt x="73025" y="73319"/>
                </a:cubicBezTo>
                <a:cubicBezTo>
                  <a:pt x="73025" y="73319"/>
                  <a:pt x="71731" y="73319"/>
                  <a:pt x="71731" y="73319"/>
                </a:cubicBezTo>
                <a:cubicBezTo>
                  <a:pt x="71731" y="73319"/>
                  <a:pt x="65264" y="74612"/>
                  <a:pt x="57503" y="74612"/>
                </a:cubicBezTo>
                <a:cubicBezTo>
                  <a:pt x="51035" y="74612"/>
                  <a:pt x="45861" y="73319"/>
                  <a:pt x="43274" y="72025"/>
                </a:cubicBezTo>
                <a:cubicBezTo>
                  <a:pt x="40687" y="69438"/>
                  <a:pt x="39393" y="68145"/>
                  <a:pt x="38100" y="65557"/>
                </a:cubicBezTo>
                <a:cubicBezTo>
                  <a:pt x="38100" y="62970"/>
                  <a:pt x="38100" y="60383"/>
                  <a:pt x="40687" y="56503"/>
                </a:cubicBezTo>
                <a:cubicBezTo>
                  <a:pt x="43274" y="53916"/>
                  <a:pt x="45861" y="52622"/>
                  <a:pt x="49742" y="52622"/>
                </a:cubicBezTo>
                <a:cubicBezTo>
                  <a:pt x="48448" y="48742"/>
                  <a:pt x="51035" y="46155"/>
                  <a:pt x="52329" y="43568"/>
                </a:cubicBezTo>
                <a:cubicBezTo>
                  <a:pt x="52329" y="43568"/>
                  <a:pt x="52329" y="43568"/>
                  <a:pt x="52329" y="42274"/>
                </a:cubicBezTo>
                <a:cubicBezTo>
                  <a:pt x="56209" y="40981"/>
                  <a:pt x="58796" y="39687"/>
                  <a:pt x="61383" y="39687"/>
                </a:cubicBezTo>
                <a:close/>
                <a:moveTo>
                  <a:pt x="184415" y="25155"/>
                </a:moveTo>
                <a:cubicBezTo>
                  <a:pt x="183092" y="25155"/>
                  <a:pt x="181769" y="26499"/>
                  <a:pt x="181769" y="26499"/>
                </a:cubicBezTo>
                <a:cubicBezTo>
                  <a:pt x="179123" y="29185"/>
                  <a:pt x="179123" y="34559"/>
                  <a:pt x="177800" y="39932"/>
                </a:cubicBezTo>
                <a:cubicBezTo>
                  <a:pt x="180446" y="39932"/>
                  <a:pt x="183092" y="41275"/>
                  <a:pt x="185738" y="41275"/>
                </a:cubicBezTo>
                <a:cubicBezTo>
                  <a:pt x="189706" y="41275"/>
                  <a:pt x="191029" y="39932"/>
                  <a:pt x="192352" y="39932"/>
                </a:cubicBezTo>
                <a:cubicBezTo>
                  <a:pt x="192352" y="39932"/>
                  <a:pt x="193675" y="38589"/>
                  <a:pt x="193675" y="37245"/>
                </a:cubicBezTo>
                <a:cubicBezTo>
                  <a:pt x="193675" y="37245"/>
                  <a:pt x="193675" y="35902"/>
                  <a:pt x="193675" y="34559"/>
                </a:cubicBezTo>
                <a:cubicBezTo>
                  <a:pt x="192352" y="33215"/>
                  <a:pt x="191029" y="33215"/>
                  <a:pt x="188383" y="33215"/>
                </a:cubicBezTo>
                <a:cubicBezTo>
                  <a:pt x="188383" y="33215"/>
                  <a:pt x="188383" y="33215"/>
                  <a:pt x="188383" y="34559"/>
                </a:cubicBezTo>
                <a:cubicBezTo>
                  <a:pt x="187061" y="34559"/>
                  <a:pt x="187061" y="33215"/>
                  <a:pt x="187061" y="33215"/>
                </a:cubicBezTo>
                <a:cubicBezTo>
                  <a:pt x="185738" y="31872"/>
                  <a:pt x="185738" y="31872"/>
                  <a:pt x="187061" y="30529"/>
                </a:cubicBezTo>
                <a:cubicBezTo>
                  <a:pt x="188383" y="29185"/>
                  <a:pt x="187061" y="27842"/>
                  <a:pt x="187061" y="26499"/>
                </a:cubicBezTo>
                <a:cubicBezTo>
                  <a:pt x="185738" y="25155"/>
                  <a:pt x="184415" y="25155"/>
                  <a:pt x="184415" y="25155"/>
                </a:cubicBezTo>
                <a:close/>
                <a:moveTo>
                  <a:pt x="182469" y="20637"/>
                </a:moveTo>
                <a:cubicBezTo>
                  <a:pt x="185084" y="20637"/>
                  <a:pt x="186391" y="21944"/>
                  <a:pt x="187699" y="23252"/>
                </a:cubicBezTo>
                <a:cubicBezTo>
                  <a:pt x="187699" y="23252"/>
                  <a:pt x="187699" y="23252"/>
                  <a:pt x="189006" y="23252"/>
                </a:cubicBezTo>
                <a:cubicBezTo>
                  <a:pt x="189006" y="24559"/>
                  <a:pt x="190313" y="27174"/>
                  <a:pt x="190313" y="29789"/>
                </a:cubicBezTo>
                <a:cubicBezTo>
                  <a:pt x="191621" y="29789"/>
                  <a:pt x="194235" y="29789"/>
                  <a:pt x="195543" y="31096"/>
                </a:cubicBezTo>
                <a:cubicBezTo>
                  <a:pt x="195543" y="32403"/>
                  <a:pt x="195543" y="32403"/>
                  <a:pt x="195543" y="32403"/>
                </a:cubicBezTo>
                <a:cubicBezTo>
                  <a:pt x="196850" y="33711"/>
                  <a:pt x="196850" y="36325"/>
                  <a:pt x="196850" y="37633"/>
                </a:cubicBezTo>
                <a:cubicBezTo>
                  <a:pt x="196850" y="38940"/>
                  <a:pt x="195543" y="40247"/>
                  <a:pt x="192928" y="41555"/>
                </a:cubicBezTo>
                <a:cubicBezTo>
                  <a:pt x="191621" y="42862"/>
                  <a:pt x="189006" y="42862"/>
                  <a:pt x="185084" y="42862"/>
                </a:cubicBezTo>
                <a:cubicBezTo>
                  <a:pt x="181162" y="42862"/>
                  <a:pt x="177240" y="42862"/>
                  <a:pt x="175932" y="42862"/>
                </a:cubicBezTo>
                <a:lnTo>
                  <a:pt x="174625" y="41555"/>
                </a:lnTo>
                <a:cubicBezTo>
                  <a:pt x="174625" y="41555"/>
                  <a:pt x="174625" y="41555"/>
                  <a:pt x="174625" y="40247"/>
                </a:cubicBezTo>
                <a:cubicBezTo>
                  <a:pt x="174625" y="38940"/>
                  <a:pt x="174625" y="27174"/>
                  <a:pt x="178547" y="23252"/>
                </a:cubicBezTo>
                <a:cubicBezTo>
                  <a:pt x="179855" y="21944"/>
                  <a:pt x="181162" y="20637"/>
                  <a:pt x="182469" y="20637"/>
                </a:cubicBezTo>
                <a:close/>
                <a:moveTo>
                  <a:pt x="88371" y="19050"/>
                </a:moveTo>
                <a:cubicBezTo>
                  <a:pt x="87048" y="19050"/>
                  <a:pt x="85725" y="19050"/>
                  <a:pt x="85725" y="20349"/>
                </a:cubicBezTo>
                <a:cubicBezTo>
                  <a:pt x="84402" y="20349"/>
                  <a:pt x="83080" y="22947"/>
                  <a:pt x="84402" y="24246"/>
                </a:cubicBezTo>
                <a:cubicBezTo>
                  <a:pt x="85725" y="25545"/>
                  <a:pt x="85725" y="25545"/>
                  <a:pt x="84402" y="26844"/>
                </a:cubicBezTo>
                <a:cubicBezTo>
                  <a:pt x="84402" y="26844"/>
                  <a:pt x="84402" y="26844"/>
                  <a:pt x="83080" y="26844"/>
                </a:cubicBezTo>
                <a:cubicBezTo>
                  <a:pt x="81757" y="26844"/>
                  <a:pt x="81757" y="26844"/>
                  <a:pt x="81757" y="26844"/>
                </a:cubicBezTo>
                <a:cubicBezTo>
                  <a:pt x="80434" y="26844"/>
                  <a:pt x="79111" y="26844"/>
                  <a:pt x="79111" y="28142"/>
                </a:cubicBezTo>
                <a:cubicBezTo>
                  <a:pt x="77788" y="29441"/>
                  <a:pt x="77788" y="30740"/>
                  <a:pt x="77788" y="30740"/>
                </a:cubicBezTo>
                <a:cubicBezTo>
                  <a:pt x="77788" y="32039"/>
                  <a:pt x="79111" y="32039"/>
                  <a:pt x="79111" y="33338"/>
                </a:cubicBezTo>
                <a:cubicBezTo>
                  <a:pt x="80434" y="33338"/>
                  <a:pt x="81757" y="33338"/>
                  <a:pt x="85725" y="33338"/>
                </a:cubicBezTo>
                <a:cubicBezTo>
                  <a:pt x="88371" y="33338"/>
                  <a:pt x="91017" y="33338"/>
                  <a:pt x="93663" y="33338"/>
                </a:cubicBezTo>
                <a:cubicBezTo>
                  <a:pt x="92340" y="28142"/>
                  <a:pt x="92340" y="21648"/>
                  <a:pt x="89694" y="20349"/>
                </a:cubicBezTo>
                <a:cubicBezTo>
                  <a:pt x="89694" y="19050"/>
                  <a:pt x="88371" y="19050"/>
                  <a:pt x="88371" y="19050"/>
                </a:cubicBezTo>
                <a:close/>
                <a:moveTo>
                  <a:pt x="87686" y="15875"/>
                </a:moveTo>
                <a:cubicBezTo>
                  <a:pt x="90301" y="15875"/>
                  <a:pt x="91608" y="17182"/>
                  <a:pt x="92916" y="18490"/>
                </a:cubicBezTo>
                <a:cubicBezTo>
                  <a:pt x="96838" y="22412"/>
                  <a:pt x="96838" y="32871"/>
                  <a:pt x="96838" y="35485"/>
                </a:cubicBezTo>
                <a:cubicBezTo>
                  <a:pt x="96838" y="35485"/>
                  <a:pt x="96838" y="35485"/>
                  <a:pt x="96838" y="36793"/>
                </a:cubicBezTo>
                <a:cubicBezTo>
                  <a:pt x="96838" y="36793"/>
                  <a:pt x="95531" y="36793"/>
                  <a:pt x="95531" y="36793"/>
                </a:cubicBezTo>
                <a:cubicBezTo>
                  <a:pt x="94223" y="38100"/>
                  <a:pt x="90301" y="38100"/>
                  <a:pt x="86379" y="38100"/>
                </a:cubicBezTo>
                <a:cubicBezTo>
                  <a:pt x="82457" y="38100"/>
                  <a:pt x="79842" y="38100"/>
                  <a:pt x="78535" y="36793"/>
                </a:cubicBezTo>
                <a:cubicBezTo>
                  <a:pt x="75920" y="35485"/>
                  <a:pt x="75920" y="34178"/>
                  <a:pt x="74613" y="32871"/>
                </a:cubicBezTo>
                <a:cubicBezTo>
                  <a:pt x="74613" y="30256"/>
                  <a:pt x="74613" y="28949"/>
                  <a:pt x="75920" y="27641"/>
                </a:cubicBezTo>
                <a:cubicBezTo>
                  <a:pt x="75920" y="26334"/>
                  <a:pt x="75920" y="26334"/>
                  <a:pt x="77228" y="26334"/>
                </a:cubicBezTo>
                <a:cubicBezTo>
                  <a:pt x="77228" y="25027"/>
                  <a:pt x="79842" y="23719"/>
                  <a:pt x="81150" y="23719"/>
                </a:cubicBezTo>
                <a:cubicBezTo>
                  <a:pt x="81150" y="22412"/>
                  <a:pt x="82457" y="19797"/>
                  <a:pt x="83764" y="18490"/>
                </a:cubicBezTo>
                <a:cubicBezTo>
                  <a:pt x="85072" y="17182"/>
                  <a:pt x="86379" y="15875"/>
                  <a:pt x="87686" y="15875"/>
                </a:cubicBezTo>
                <a:close/>
                <a:moveTo>
                  <a:pt x="124917" y="4445"/>
                </a:moveTo>
                <a:cubicBezTo>
                  <a:pt x="121048" y="5715"/>
                  <a:pt x="118468" y="6985"/>
                  <a:pt x="117178" y="8255"/>
                </a:cubicBezTo>
                <a:cubicBezTo>
                  <a:pt x="115888" y="9525"/>
                  <a:pt x="115888" y="12065"/>
                  <a:pt x="115888" y="15875"/>
                </a:cubicBezTo>
                <a:cubicBezTo>
                  <a:pt x="117178" y="22225"/>
                  <a:pt x="127497" y="33655"/>
                  <a:pt x="136526" y="41275"/>
                </a:cubicBezTo>
                <a:cubicBezTo>
                  <a:pt x="140395" y="37465"/>
                  <a:pt x="155873" y="23495"/>
                  <a:pt x="157163" y="15875"/>
                </a:cubicBezTo>
                <a:cubicBezTo>
                  <a:pt x="157163" y="12065"/>
                  <a:pt x="157163" y="9525"/>
                  <a:pt x="155873" y="8255"/>
                </a:cubicBezTo>
                <a:cubicBezTo>
                  <a:pt x="154583" y="5715"/>
                  <a:pt x="152004" y="5715"/>
                  <a:pt x="149424" y="4445"/>
                </a:cubicBezTo>
                <a:cubicBezTo>
                  <a:pt x="148134" y="4445"/>
                  <a:pt x="148134" y="4445"/>
                  <a:pt x="148134" y="4445"/>
                </a:cubicBezTo>
                <a:cubicBezTo>
                  <a:pt x="145555" y="4445"/>
                  <a:pt x="139105" y="6985"/>
                  <a:pt x="139105" y="12065"/>
                </a:cubicBezTo>
                <a:cubicBezTo>
                  <a:pt x="139105" y="13335"/>
                  <a:pt x="137815" y="13335"/>
                  <a:pt x="136526" y="13335"/>
                </a:cubicBezTo>
                <a:cubicBezTo>
                  <a:pt x="135236" y="13335"/>
                  <a:pt x="135236" y="13335"/>
                  <a:pt x="133946" y="12065"/>
                </a:cubicBezTo>
                <a:cubicBezTo>
                  <a:pt x="133946" y="6985"/>
                  <a:pt x="128787" y="4445"/>
                  <a:pt x="124917" y="4445"/>
                </a:cubicBezTo>
                <a:close/>
                <a:moveTo>
                  <a:pt x="122635" y="0"/>
                </a:moveTo>
                <a:cubicBezTo>
                  <a:pt x="122635" y="0"/>
                  <a:pt x="122635" y="0"/>
                  <a:pt x="123945" y="0"/>
                </a:cubicBezTo>
                <a:cubicBezTo>
                  <a:pt x="127874" y="0"/>
                  <a:pt x="133113" y="2646"/>
                  <a:pt x="135732" y="6615"/>
                </a:cubicBezTo>
                <a:cubicBezTo>
                  <a:pt x="138352" y="1323"/>
                  <a:pt x="143590" y="0"/>
                  <a:pt x="147519" y="0"/>
                </a:cubicBezTo>
                <a:cubicBezTo>
                  <a:pt x="147519" y="0"/>
                  <a:pt x="148829" y="0"/>
                  <a:pt x="148829" y="0"/>
                </a:cubicBezTo>
                <a:cubicBezTo>
                  <a:pt x="154068" y="0"/>
                  <a:pt x="156687" y="2646"/>
                  <a:pt x="159307" y="5292"/>
                </a:cubicBezTo>
                <a:cubicBezTo>
                  <a:pt x="160616" y="7938"/>
                  <a:pt x="161926" y="11906"/>
                  <a:pt x="160616" y="15875"/>
                </a:cubicBezTo>
                <a:cubicBezTo>
                  <a:pt x="159307" y="27781"/>
                  <a:pt x="138352" y="46302"/>
                  <a:pt x="137042" y="47625"/>
                </a:cubicBezTo>
                <a:cubicBezTo>
                  <a:pt x="137042" y="47625"/>
                  <a:pt x="137042" y="47625"/>
                  <a:pt x="135732" y="47625"/>
                </a:cubicBezTo>
                <a:cubicBezTo>
                  <a:pt x="135732" y="47625"/>
                  <a:pt x="135732" y="47625"/>
                  <a:pt x="134422" y="47625"/>
                </a:cubicBezTo>
                <a:cubicBezTo>
                  <a:pt x="129184" y="42333"/>
                  <a:pt x="112157" y="26458"/>
                  <a:pt x="110848" y="17198"/>
                </a:cubicBezTo>
                <a:cubicBezTo>
                  <a:pt x="109538" y="11906"/>
                  <a:pt x="110848" y="7938"/>
                  <a:pt x="112157" y="5292"/>
                </a:cubicBezTo>
                <a:cubicBezTo>
                  <a:pt x="114777" y="2646"/>
                  <a:pt x="118706" y="1323"/>
                  <a:pt x="12263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airplane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/>
      <p:bldP spid="40" grpId="0" animBg="1"/>
      <p:bldP spid="23" grpId="0"/>
      <p:bldP spid="45" grpId="0" animBg="1"/>
      <p:bldP spid="4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889922" y="1027479"/>
            <a:ext cx="205029" cy="34149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>
            <p:custDataLst>
              <p:tags r:id="rId2"/>
            </p:custDataLst>
          </p:nvPr>
        </p:nvSpPr>
        <p:spPr>
          <a:xfrm>
            <a:off x="753797" y="874598"/>
            <a:ext cx="3218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Century Schoolbook" panose="02040604050505020304" pitchFamily="18" charset="0"/>
              </a:rPr>
              <a:t> YOU ARE MY </a:t>
            </a:r>
            <a:endParaRPr lang="en-US" altLang="zh-CN" sz="24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Century Schoolbook" panose="02040604050505020304" pitchFamily="18" charset="0"/>
              </a:rPr>
              <a:t>TREASURE</a:t>
            </a:r>
            <a:endParaRPr lang="en-US" altLang="zh-CN" sz="24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0" name="KSO_Img2"/>
          <p:cNvSpPr/>
          <p:nvPr>
            <p:custDataLst>
              <p:tags r:id="rId3"/>
            </p:custDataLst>
          </p:nvPr>
        </p:nvSpPr>
        <p:spPr>
          <a:xfrm>
            <a:off x="3491854" y="2269461"/>
            <a:ext cx="2591822" cy="361234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KSO_Img1"/>
          <p:cNvSpPr/>
          <p:nvPr>
            <p:custDataLst>
              <p:tags r:id="rId5"/>
            </p:custDataLst>
          </p:nvPr>
        </p:nvSpPr>
        <p:spPr>
          <a:xfrm>
            <a:off x="683244" y="3965051"/>
            <a:ext cx="2703051" cy="1916751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" name="KSO_Img3"/>
          <p:cNvSpPr/>
          <p:nvPr>
            <p:custDataLst>
              <p:tags r:id="rId7"/>
            </p:custDataLst>
          </p:nvPr>
        </p:nvSpPr>
        <p:spPr>
          <a:xfrm>
            <a:off x="6189238" y="2259985"/>
            <a:ext cx="5308472" cy="3621816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6974" y="2389780"/>
            <a:ext cx="1840096" cy="1254432"/>
            <a:chOff x="1076974" y="2389780"/>
            <a:chExt cx="1840096" cy="1254432"/>
          </a:xfrm>
        </p:grpSpPr>
        <p:sp>
          <p:nvSpPr>
            <p:cNvPr id="35" name="文本框 34"/>
            <p:cNvSpPr txBox="1"/>
            <p:nvPr>
              <p:custDataLst>
                <p:tags r:id="rId9"/>
              </p:custDataLst>
            </p:nvPr>
          </p:nvSpPr>
          <p:spPr>
            <a:xfrm>
              <a:off x="1076974" y="2582273"/>
              <a:ext cx="18400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Papyrus" panose="03070502060502030205" pitchFamily="66" charset="0"/>
                </a:rPr>
                <a:t> My heart is with you</a:t>
              </a:r>
              <a:endParaRPr lang="en-US" altLang="zh-CN" sz="2400" dirty="0">
                <a:solidFill>
                  <a:prstClr val="white"/>
                </a:solidFill>
                <a:latin typeface="Century Schoolbook" panose="02040604050505020304" pitchFamily="18" charset="0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10"/>
              </p:custDataLst>
            </p:nvPr>
          </p:nvSpPr>
          <p:spPr>
            <a:xfrm>
              <a:off x="1128782" y="2389780"/>
              <a:ext cx="1736481" cy="1254432"/>
            </a:xfrm>
            <a:prstGeom prst="rect">
              <a:avLst/>
            </a:prstGeom>
            <a:noFill/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37650" y="1685876"/>
            <a:ext cx="2669050" cy="369332"/>
            <a:chOff x="9137650" y="1685876"/>
            <a:chExt cx="2669050" cy="369332"/>
          </a:xfrm>
        </p:grpSpPr>
        <p:sp>
          <p:nvSpPr>
            <p:cNvPr id="25" name="矩形 24"/>
            <p:cNvSpPr/>
            <p:nvPr>
              <p:custDataLst>
                <p:tags r:id="rId11"/>
              </p:custDataLst>
            </p:nvPr>
          </p:nvSpPr>
          <p:spPr>
            <a:xfrm>
              <a:off x="9137650" y="1705595"/>
              <a:ext cx="344169" cy="32804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文本框 38"/>
            <p:cNvSpPr txBox="1"/>
            <p:nvPr>
              <p:custDataLst>
                <p:tags r:id="rId12"/>
              </p:custDataLst>
            </p:nvPr>
          </p:nvSpPr>
          <p:spPr>
            <a:xfrm>
              <a:off x="9538200" y="1685876"/>
              <a:ext cx="2268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Papyrus" panose="03070502060502030205" pitchFamily="66" charset="0"/>
                </a:rPr>
                <a:t>happy every day</a:t>
              </a:r>
              <a:endParaRPr lang="zh-CN" altLang="en-US" dirty="0">
                <a:solidFill>
                  <a:schemeClr val="bg1"/>
                </a:solidFill>
                <a:latin typeface="Century Schoolbook" panose="02040604050505020304" pitchFamily="18" charset="0"/>
              </a:endParaRPr>
            </a:p>
          </p:txBody>
        </p:sp>
      </p:grpSp>
      <p:sp>
        <p:nvSpPr>
          <p:cNvPr id="21" name="paint-palette_65838"/>
          <p:cNvSpPr>
            <a:spLocks noChangeAspect="1"/>
          </p:cNvSpPr>
          <p:nvPr/>
        </p:nvSpPr>
        <p:spPr bwMode="auto">
          <a:xfrm>
            <a:off x="3748999" y="1111296"/>
            <a:ext cx="1245056" cy="949694"/>
          </a:xfrm>
          <a:custGeom>
            <a:avLst/>
            <a:gdLst>
              <a:gd name="connsiteX0" fmla="*/ 7793 w 330915"/>
              <a:gd name="connsiteY0" fmla="*/ 182563 h 252413"/>
              <a:gd name="connsiteX1" fmla="*/ 27765 w 330915"/>
              <a:gd name="connsiteY1" fmla="*/ 182563 h 252413"/>
              <a:gd name="connsiteX2" fmla="*/ 27765 w 330915"/>
              <a:gd name="connsiteY2" fmla="*/ 196722 h 252413"/>
              <a:gd name="connsiteX3" fmla="*/ 38417 w 330915"/>
              <a:gd name="connsiteY3" fmla="*/ 230188 h 252413"/>
              <a:gd name="connsiteX4" fmla="*/ 2468 w 330915"/>
              <a:gd name="connsiteY4" fmla="*/ 194148 h 252413"/>
              <a:gd name="connsiteX5" fmla="*/ 7793 w 330915"/>
              <a:gd name="connsiteY5" fmla="*/ 182563 h 252413"/>
              <a:gd name="connsiteX6" fmla="*/ 259079 w 330915"/>
              <a:gd name="connsiteY6" fmla="*/ 71438 h 252413"/>
              <a:gd name="connsiteX7" fmla="*/ 287654 w 330915"/>
              <a:gd name="connsiteY7" fmla="*/ 71438 h 252413"/>
              <a:gd name="connsiteX8" fmla="*/ 247967 w 330915"/>
              <a:gd name="connsiteY8" fmla="*/ 217488 h 252413"/>
              <a:gd name="connsiteX9" fmla="*/ 217804 w 330915"/>
              <a:gd name="connsiteY9" fmla="*/ 185738 h 252413"/>
              <a:gd name="connsiteX10" fmla="*/ 48205 w 330915"/>
              <a:gd name="connsiteY10" fmla="*/ 51028 h 252413"/>
              <a:gd name="connsiteX11" fmla="*/ 56149 w 330915"/>
              <a:gd name="connsiteY11" fmla="*/ 52810 h 252413"/>
              <a:gd name="connsiteX12" fmla="*/ 241617 w 330915"/>
              <a:gd name="connsiteY12" fmla="*/ 232971 h 252413"/>
              <a:gd name="connsiteX13" fmla="*/ 222162 w 330915"/>
              <a:gd name="connsiteY13" fmla="*/ 252413 h 252413"/>
              <a:gd name="connsiteX14" fmla="*/ 63931 w 330915"/>
              <a:gd name="connsiteY14" fmla="*/ 252413 h 252413"/>
              <a:gd name="connsiteX15" fmla="*/ 43179 w 330915"/>
              <a:gd name="connsiteY15" fmla="*/ 194088 h 252413"/>
              <a:gd name="connsiteX16" fmla="*/ 43179 w 330915"/>
              <a:gd name="connsiteY16" fmla="*/ 57994 h 252413"/>
              <a:gd name="connsiteX17" fmla="*/ 48205 w 330915"/>
              <a:gd name="connsiteY17" fmla="*/ 51028 h 252413"/>
              <a:gd name="connsiteX18" fmla="*/ 113325 w 330915"/>
              <a:gd name="connsiteY18" fmla="*/ 6579 h 252413"/>
              <a:gd name="connsiteX19" fmla="*/ 121320 w 330915"/>
              <a:gd name="connsiteY19" fmla="*/ 8362 h 252413"/>
              <a:gd name="connsiteX20" fmla="*/ 225742 w 330915"/>
              <a:gd name="connsiteY20" fmla="*/ 113392 h 252413"/>
              <a:gd name="connsiteX21" fmla="*/ 204858 w 330915"/>
              <a:gd name="connsiteY21" fmla="*/ 173038 h 252413"/>
              <a:gd name="connsiteX22" fmla="*/ 108267 w 330915"/>
              <a:gd name="connsiteY22" fmla="*/ 79678 h 252413"/>
              <a:gd name="connsiteX23" fmla="*/ 108267 w 330915"/>
              <a:gd name="connsiteY23" fmla="*/ 13549 h 252413"/>
              <a:gd name="connsiteX24" fmla="*/ 113325 w 330915"/>
              <a:gd name="connsiteY24" fmla="*/ 6579 h 252413"/>
              <a:gd name="connsiteX25" fmla="*/ 284538 w 330915"/>
              <a:gd name="connsiteY25" fmla="*/ 0 h 252413"/>
              <a:gd name="connsiteX26" fmla="*/ 328518 w 330915"/>
              <a:gd name="connsiteY26" fmla="*/ 43934 h 252413"/>
              <a:gd name="connsiteX27" fmla="*/ 323344 w 330915"/>
              <a:gd name="connsiteY27" fmla="*/ 55563 h 252413"/>
              <a:gd name="connsiteX28" fmla="*/ 263842 w 330915"/>
              <a:gd name="connsiteY28" fmla="*/ 55563 h 252413"/>
              <a:gd name="connsiteX29" fmla="*/ 284538 w 330915"/>
              <a:gd name="connsiteY29" fmla="*/ 0 h 25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0915" h="252413">
                <a:moveTo>
                  <a:pt x="7793" y="182563"/>
                </a:moveTo>
                <a:cubicBezTo>
                  <a:pt x="7793" y="182563"/>
                  <a:pt x="7793" y="182563"/>
                  <a:pt x="27765" y="182563"/>
                </a:cubicBezTo>
                <a:cubicBezTo>
                  <a:pt x="27765" y="182563"/>
                  <a:pt x="27765" y="182563"/>
                  <a:pt x="27765" y="196722"/>
                </a:cubicBezTo>
                <a:lnTo>
                  <a:pt x="38417" y="230188"/>
                </a:lnTo>
                <a:cubicBezTo>
                  <a:pt x="38417" y="230188"/>
                  <a:pt x="38417" y="230188"/>
                  <a:pt x="2468" y="194148"/>
                </a:cubicBezTo>
                <a:cubicBezTo>
                  <a:pt x="-2858" y="190286"/>
                  <a:pt x="1136" y="182563"/>
                  <a:pt x="7793" y="182563"/>
                </a:cubicBezTo>
                <a:close/>
                <a:moveTo>
                  <a:pt x="259079" y="71438"/>
                </a:moveTo>
                <a:lnTo>
                  <a:pt x="287654" y="71438"/>
                </a:lnTo>
                <a:lnTo>
                  <a:pt x="247967" y="217488"/>
                </a:lnTo>
                <a:lnTo>
                  <a:pt x="217804" y="185738"/>
                </a:lnTo>
                <a:close/>
                <a:moveTo>
                  <a:pt x="48205" y="51028"/>
                </a:moveTo>
                <a:cubicBezTo>
                  <a:pt x="50961" y="49894"/>
                  <a:pt x="54203" y="50218"/>
                  <a:pt x="56149" y="52810"/>
                </a:cubicBezTo>
                <a:cubicBezTo>
                  <a:pt x="56149" y="52810"/>
                  <a:pt x="56149" y="52810"/>
                  <a:pt x="241617" y="232971"/>
                </a:cubicBezTo>
                <a:cubicBezTo>
                  <a:pt x="241617" y="232971"/>
                  <a:pt x="241617" y="232971"/>
                  <a:pt x="222162" y="252413"/>
                </a:cubicBezTo>
                <a:cubicBezTo>
                  <a:pt x="222162" y="252413"/>
                  <a:pt x="222162" y="252413"/>
                  <a:pt x="63931" y="252413"/>
                </a:cubicBezTo>
                <a:cubicBezTo>
                  <a:pt x="63931" y="252413"/>
                  <a:pt x="63931" y="252413"/>
                  <a:pt x="43179" y="194088"/>
                </a:cubicBezTo>
                <a:lnTo>
                  <a:pt x="43179" y="57994"/>
                </a:lnTo>
                <a:cubicBezTo>
                  <a:pt x="43179" y="54754"/>
                  <a:pt x="45449" y="52162"/>
                  <a:pt x="48205" y="51028"/>
                </a:cubicBezTo>
                <a:close/>
                <a:moveTo>
                  <a:pt x="113325" y="6579"/>
                </a:moveTo>
                <a:cubicBezTo>
                  <a:pt x="116099" y="5444"/>
                  <a:pt x="119362" y="5769"/>
                  <a:pt x="121320" y="8362"/>
                </a:cubicBezTo>
                <a:cubicBezTo>
                  <a:pt x="121320" y="8362"/>
                  <a:pt x="121320" y="8362"/>
                  <a:pt x="225742" y="113392"/>
                </a:cubicBezTo>
                <a:lnTo>
                  <a:pt x="204858" y="173038"/>
                </a:lnTo>
                <a:cubicBezTo>
                  <a:pt x="204858" y="173038"/>
                  <a:pt x="204858" y="173038"/>
                  <a:pt x="108267" y="79678"/>
                </a:cubicBezTo>
                <a:cubicBezTo>
                  <a:pt x="108267" y="79678"/>
                  <a:pt x="108267" y="79678"/>
                  <a:pt x="108267" y="13549"/>
                </a:cubicBezTo>
                <a:cubicBezTo>
                  <a:pt x="108267" y="10307"/>
                  <a:pt x="110551" y="7714"/>
                  <a:pt x="113325" y="6579"/>
                </a:cubicBezTo>
                <a:close/>
                <a:moveTo>
                  <a:pt x="284538" y="0"/>
                </a:moveTo>
                <a:lnTo>
                  <a:pt x="328518" y="43934"/>
                </a:lnTo>
                <a:cubicBezTo>
                  <a:pt x="333692" y="47810"/>
                  <a:pt x="329812" y="55563"/>
                  <a:pt x="323344" y="55563"/>
                </a:cubicBezTo>
                <a:cubicBezTo>
                  <a:pt x="323344" y="55563"/>
                  <a:pt x="323344" y="55563"/>
                  <a:pt x="263842" y="55563"/>
                </a:cubicBezTo>
                <a:cubicBezTo>
                  <a:pt x="263842" y="55563"/>
                  <a:pt x="263842" y="55563"/>
                  <a:pt x="284538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prism isInverted="1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30" grpId="0" animBg="1"/>
      <p:bldP spid="31" grpId="0" animBg="1"/>
      <p:bldP spid="32" grpId="0" animBg="1"/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>
            <p:custDataLst>
              <p:tags r:id="rId1"/>
            </p:custDataLst>
          </p:nvPr>
        </p:nvSpPr>
        <p:spPr>
          <a:xfrm>
            <a:off x="6623084" y="2161962"/>
            <a:ext cx="4908516" cy="2838748"/>
          </a:xfrm>
          <a:prstGeom prst="rect">
            <a:avLst/>
          </a:prstGeom>
          <a:solidFill>
            <a:srgbClr val="F2725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2"/>
            </p:custDataLst>
          </p:nvPr>
        </p:nvCxnSpPr>
        <p:spPr>
          <a:xfrm flipV="1">
            <a:off x="9737699" y="4132398"/>
            <a:ext cx="608431" cy="4520"/>
          </a:xfrm>
          <a:prstGeom prst="lin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cxnSp>
        <p:nvCxnSpPr>
          <p:cNvPr id="28" name="直接连接符 27"/>
          <p:cNvCxnSpPr/>
          <p:nvPr>
            <p:custDataLst>
              <p:tags r:id="rId3"/>
            </p:custDataLst>
          </p:nvPr>
        </p:nvCxnSpPr>
        <p:spPr>
          <a:xfrm flipV="1">
            <a:off x="7616818" y="4132398"/>
            <a:ext cx="608431" cy="4520"/>
          </a:xfrm>
          <a:prstGeom prst="line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9" name="KSO_Img4"/>
          <p:cNvSpPr/>
          <p:nvPr>
            <p:custDataLst>
              <p:tags r:id="rId4"/>
            </p:custDataLst>
          </p:nvPr>
        </p:nvSpPr>
        <p:spPr>
          <a:xfrm>
            <a:off x="660400" y="2161962"/>
            <a:ext cx="5957047" cy="283874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>
            <p:custDataLst>
              <p:tags r:id="rId6"/>
            </p:custDataLst>
          </p:nvPr>
        </p:nvSpPr>
        <p:spPr>
          <a:xfrm>
            <a:off x="7175952" y="2585425"/>
            <a:ext cx="3601085" cy="1991821"/>
          </a:xfrm>
          <a:prstGeom prst="rect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文本框 36"/>
          <p:cNvSpPr txBox="1"/>
          <p:nvPr>
            <p:custDataLst>
              <p:tags r:id="rId7"/>
            </p:custDataLst>
          </p:nvPr>
        </p:nvSpPr>
        <p:spPr>
          <a:xfrm>
            <a:off x="7158021" y="2827905"/>
            <a:ext cx="3563547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prstClr val="white"/>
                </a:solidFill>
                <a:latin typeface="Papyrus" panose="03070502060502030205" pitchFamily="66" charset="0"/>
                <a:ea typeface="等线" panose="02010600030101010101" pitchFamily="2" charset="-122"/>
              </a:rPr>
              <a:t>Precious things are very few in this world. That is the reason there is just one you.</a:t>
            </a:r>
            <a:endParaRPr lang="zh-CN" altLang="en-US" sz="2000" dirty="0">
              <a:solidFill>
                <a:prstClr val="white"/>
              </a:solidFill>
              <a:latin typeface="Papyrus" panose="03070502060502030205" pitchFamily="66" charset="0"/>
              <a:ea typeface="等线" panose="02010600030101010101" pitchFamily="2" charset="-122"/>
            </a:endParaRPr>
          </a:p>
        </p:txBody>
      </p:sp>
      <p:sp>
        <p:nvSpPr>
          <p:cNvPr id="22" name="paint-palette_65838"/>
          <p:cNvSpPr>
            <a:spLocks noChangeAspect="1"/>
          </p:cNvSpPr>
          <p:nvPr/>
        </p:nvSpPr>
        <p:spPr bwMode="auto">
          <a:xfrm>
            <a:off x="5609683" y="574944"/>
            <a:ext cx="972633" cy="1012075"/>
          </a:xfrm>
          <a:custGeom>
            <a:avLst/>
            <a:gdLst>
              <a:gd name="connsiteX0" fmla="*/ 291721 w 324854"/>
              <a:gd name="connsiteY0" fmla="*/ 232710 h 338027"/>
              <a:gd name="connsiteX1" fmla="*/ 303654 w 324854"/>
              <a:gd name="connsiteY1" fmla="*/ 234026 h 338027"/>
              <a:gd name="connsiteX2" fmla="*/ 314260 w 324854"/>
              <a:gd name="connsiteY2" fmla="*/ 330128 h 338027"/>
              <a:gd name="connsiteX3" fmla="*/ 310283 w 324854"/>
              <a:gd name="connsiteY3" fmla="*/ 334078 h 338027"/>
              <a:gd name="connsiteX4" fmla="*/ 286418 w 324854"/>
              <a:gd name="connsiteY4" fmla="*/ 338027 h 338027"/>
              <a:gd name="connsiteX5" fmla="*/ 217475 w 324854"/>
              <a:gd name="connsiteY5" fmla="*/ 303799 h 338027"/>
              <a:gd name="connsiteX6" fmla="*/ 213498 w 324854"/>
              <a:gd name="connsiteY6" fmla="*/ 298533 h 338027"/>
              <a:gd name="connsiteX7" fmla="*/ 216149 w 324854"/>
              <a:gd name="connsiteY7" fmla="*/ 286685 h 338027"/>
              <a:gd name="connsiteX8" fmla="*/ 226756 w 324854"/>
              <a:gd name="connsiteY8" fmla="*/ 289318 h 338027"/>
              <a:gd name="connsiteX9" fmla="*/ 230733 w 324854"/>
              <a:gd name="connsiteY9" fmla="*/ 293267 h 338027"/>
              <a:gd name="connsiteX10" fmla="*/ 301002 w 324854"/>
              <a:gd name="connsiteY10" fmla="*/ 319597 h 338027"/>
              <a:gd name="connsiteX11" fmla="*/ 290395 w 324854"/>
              <a:gd name="connsiteY11" fmla="*/ 244558 h 338027"/>
              <a:gd name="connsiteX12" fmla="*/ 291721 w 324854"/>
              <a:gd name="connsiteY12" fmla="*/ 232710 h 338027"/>
              <a:gd name="connsiteX13" fmla="*/ 33133 w 324854"/>
              <a:gd name="connsiteY13" fmla="*/ 232710 h 338027"/>
              <a:gd name="connsiteX14" fmla="*/ 34459 w 324854"/>
              <a:gd name="connsiteY14" fmla="*/ 244558 h 338027"/>
              <a:gd name="connsiteX15" fmla="*/ 23852 w 324854"/>
              <a:gd name="connsiteY15" fmla="*/ 319597 h 338027"/>
              <a:gd name="connsiteX16" fmla="*/ 94121 w 324854"/>
              <a:gd name="connsiteY16" fmla="*/ 293267 h 338027"/>
              <a:gd name="connsiteX17" fmla="*/ 98098 w 324854"/>
              <a:gd name="connsiteY17" fmla="*/ 289318 h 338027"/>
              <a:gd name="connsiteX18" fmla="*/ 108705 w 324854"/>
              <a:gd name="connsiteY18" fmla="*/ 286685 h 338027"/>
              <a:gd name="connsiteX19" fmla="*/ 111356 w 324854"/>
              <a:gd name="connsiteY19" fmla="*/ 298533 h 338027"/>
              <a:gd name="connsiteX20" fmla="*/ 107379 w 324854"/>
              <a:gd name="connsiteY20" fmla="*/ 303799 h 338027"/>
              <a:gd name="connsiteX21" fmla="*/ 38436 w 324854"/>
              <a:gd name="connsiteY21" fmla="*/ 338027 h 338027"/>
              <a:gd name="connsiteX22" fmla="*/ 14571 w 324854"/>
              <a:gd name="connsiteY22" fmla="*/ 334078 h 338027"/>
              <a:gd name="connsiteX23" fmla="*/ 10594 w 324854"/>
              <a:gd name="connsiteY23" fmla="*/ 330128 h 338027"/>
              <a:gd name="connsiteX24" fmla="*/ 21200 w 324854"/>
              <a:gd name="connsiteY24" fmla="*/ 234026 h 338027"/>
              <a:gd name="connsiteX25" fmla="*/ 33133 w 324854"/>
              <a:gd name="connsiteY25" fmla="*/ 232710 h 338027"/>
              <a:gd name="connsiteX26" fmla="*/ 162610 w 324854"/>
              <a:gd name="connsiteY26" fmla="*/ 155464 h 338027"/>
              <a:gd name="connsiteX27" fmla="*/ 171158 w 324854"/>
              <a:gd name="connsiteY27" fmla="*/ 163084 h 338027"/>
              <a:gd name="connsiteX28" fmla="*/ 171158 w 324854"/>
              <a:gd name="connsiteY28" fmla="*/ 173244 h 338027"/>
              <a:gd name="connsiteX29" fmla="*/ 162610 w 324854"/>
              <a:gd name="connsiteY29" fmla="*/ 180864 h 338027"/>
              <a:gd name="connsiteX30" fmla="*/ 155283 w 324854"/>
              <a:gd name="connsiteY30" fmla="*/ 173244 h 338027"/>
              <a:gd name="connsiteX31" fmla="*/ 155283 w 324854"/>
              <a:gd name="connsiteY31" fmla="*/ 163084 h 338027"/>
              <a:gd name="connsiteX32" fmla="*/ 162610 w 324854"/>
              <a:gd name="connsiteY32" fmla="*/ 155464 h 338027"/>
              <a:gd name="connsiteX33" fmla="*/ 186353 w 324854"/>
              <a:gd name="connsiteY33" fmla="*/ 144071 h 338027"/>
              <a:gd name="connsiteX34" fmla="*/ 194517 w 324854"/>
              <a:gd name="connsiteY34" fmla="*/ 149301 h 338027"/>
              <a:gd name="connsiteX35" fmla="*/ 198600 w 324854"/>
              <a:gd name="connsiteY35" fmla="*/ 161067 h 338027"/>
              <a:gd name="connsiteX36" fmla="*/ 190435 w 324854"/>
              <a:gd name="connsiteY36" fmla="*/ 164989 h 338027"/>
              <a:gd name="connsiteX37" fmla="*/ 186353 w 324854"/>
              <a:gd name="connsiteY37" fmla="*/ 163682 h 338027"/>
              <a:gd name="connsiteX38" fmla="*/ 178189 w 324854"/>
              <a:gd name="connsiteY38" fmla="*/ 158452 h 338027"/>
              <a:gd name="connsiteX39" fmla="*/ 174107 w 324854"/>
              <a:gd name="connsiteY39" fmla="*/ 147993 h 338027"/>
              <a:gd name="connsiteX40" fmla="*/ 186353 w 324854"/>
              <a:gd name="connsiteY40" fmla="*/ 144071 h 338027"/>
              <a:gd name="connsiteX41" fmla="*/ 140089 w 324854"/>
              <a:gd name="connsiteY41" fmla="*/ 144071 h 338027"/>
              <a:gd name="connsiteX42" fmla="*/ 150975 w 324854"/>
              <a:gd name="connsiteY42" fmla="*/ 147993 h 338027"/>
              <a:gd name="connsiteX43" fmla="*/ 148253 w 324854"/>
              <a:gd name="connsiteY43" fmla="*/ 158452 h 338027"/>
              <a:gd name="connsiteX44" fmla="*/ 138728 w 324854"/>
              <a:gd name="connsiteY44" fmla="*/ 163682 h 338027"/>
              <a:gd name="connsiteX45" fmla="*/ 134646 w 324854"/>
              <a:gd name="connsiteY45" fmla="*/ 164989 h 338027"/>
              <a:gd name="connsiteX46" fmla="*/ 127842 w 324854"/>
              <a:gd name="connsiteY46" fmla="*/ 161067 h 338027"/>
              <a:gd name="connsiteX47" fmla="*/ 130564 w 324854"/>
              <a:gd name="connsiteY47" fmla="*/ 149301 h 338027"/>
              <a:gd name="connsiteX48" fmla="*/ 140089 w 324854"/>
              <a:gd name="connsiteY48" fmla="*/ 144071 h 338027"/>
              <a:gd name="connsiteX49" fmla="*/ 186353 w 324854"/>
              <a:gd name="connsiteY49" fmla="*/ 118392 h 338027"/>
              <a:gd name="connsiteX50" fmla="*/ 198600 w 324854"/>
              <a:gd name="connsiteY50" fmla="*/ 121006 h 338027"/>
              <a:gd name="connsiteX51" fmla="*/ 194517 w 324854"/>
              <a:gd name="connsiteY51" fmla="*/ 132773 h 338027"/>
              <a:gd name="connsiteX52" fmla="*/ 186353 w 324854"/>
              <a:gd name="connsiteY52" fmla="*/ 138002 h 338027"/>
              <a:gd name="connsiteX53" fmla="*/ 182271 w 324854"/>
              <a:gd name="connsiteY53" fmla="*/ 138002 h 338027"/>
              <a:gd name="connsiteX54" fmla="*/ 174107 w 324854"/>
              <a:gd name="connsiteY54" fmla="*/ 134080 h 338027"/>
              <a:gd name="connsiteX55" fmla="*/ 178189 w 324854"/>
              <a:gd name="connsiteY55" fmla="*/ 123621 h 338027"/>
              <a:gd name="connsiteX56" fmla="*/ 186353 w 324854"/>
              <a:gd name="connsiteY56" fmla="*/ 118392 h 338027"/>
              <a:gd name="connsiteX57" fmla="*/ 138728 w 324854"/>
              <a:gd name="connsiteY57" fmla="*/ 118392 h 338027"/>
              <a:gd name="connsiteX58" fmla="*/ 148253 w 324854"/>
              <a:gd name="connsiteY58" fmla="*/ 123621 h 338027"/>
              <a:gd name="connsiteX59" fmla="*/ 150975 w 324854"/>
              <a:gd name="connsiteY59" fmla="*/ 134080 h 338027"/>
              <a:gd name="connsiteX60" fmla="*/ 144171 w 324854"/>
              <a:gd name="connsiteY60" fmla="*/ 138002 h 338027"/>
              <a:gd name="connsiteX61" fmla="*/ 140089 w 324854"/>
              <a:gd name="connsiteY61" fmla="*/ 138002 h 338027"/>
              <a:gd name="connsiteX62" fmla="*/ 130564 w 324854"/>
              <a:gd name="connsiteY62" fmla="*/ 132773 h 338027"/>
              <a:gd name="connsiteX63" fmla="*/ 127842 w 324854"/>
              <a:gd name="connsiteY63" fmla="*/ 121006 h 338027"/>
              <a:gd name="connsiteX64" fmla="*/ 138728 w 324854"/>
              <a:gd name="connsiteY64" fmla="*/ 118392 h 338027"/>
              <a:gd name="connsiteX65" fmla="*/ 162610 w 324854"/>
              <a:gd name="connsiteY65" fmla="*/ 101489 h 338027"/>
              <a:gd name="connsiteX66" fmla="*/ 171158 w 324854"/>
              <a:gd name="connsiteY66" fmla="*/ 109109 h 338027"/>
              <a:gd name="connsiteX67" fmla="*/ 171158 w 324854"/>
              <a:gd name="connsiteY67" fmla="*/ 119269 h 338027"/>
              <a:gd name="connsiteX68" fmla="*/ 162610 w 324854"/>
              <a:gd name="connsiteY68" fmla="*/ 126889 h 338027"/>
              <a:gd name="connsiteX69" fmla="*/ 155283 w 324854"/>
              <a:gd name="connsiteY69" fmla="*/ 119269 h 338027"/>
              <a:gd name="connsiteX70" fmla="*/ 155283 w 324854"/>
              <a:gd name="connsiteY70" fmla="*/ 109109 h 338027"/>
              <a:gd name="connsiteX71" fmla="*/ 162610 w 324854"/>
              <a:gd name="connsiteY71" fmla="*/ 101489 h 338027"/>
              <a:gd name="connsiteX72" fmla="*/ 216614 w 324854"/>
              <a:gd name="connsiteY72" fmla="*/ 17512 h 338027"/>
              <a:gd name="connsiteX73" fmla="*/ 184907 w 324854"/>
              <a:gd name="connsiteY73" fmla="*/ 40156 h 338027"/>
              <a:gd name="connsiteX74" fmla="*/ 170449 w 324854"/>
              <a:gd name="connsiteY74" fmla="*/ 72975 h 338027"/>
              <a:gd name="connsiteX75" fmla="*/ 162563 w 324854"/>
              <a:gd name="connsiteY75" fmla="*/ 79539 h 338027"/>
              <a:gd name="connsiteX76" fmla="*/ 154677 w 324854"/>
              <a:gd name="connsiteY76" fmla="*/ 72975 h 338027"/>
              <a:gd name="connsiteX77" fmla="*/ 140220 w 324854"/>
              <a:gd name="connsiteY77" fmla="*/ 40156 h 338027"/>
              <a:gd name="connsiteX78" fmla="*/ 96848 w 324854"/>
              <a:gd name="connsiteY78" fmla="*/ 17840 h 338027"/>
              <a:gd name="connsiteX79" fmla="*/ 65305 w 324854"/>
              <a:gd name="connsiteY79" fmla="*/ 40156 h 338027"/>
              <a:gd name="connsiteX80" fmla="*/ 74505 w 324854"/>
              <a:gd name="connsiteY80" fmla="*/ 87415 h 338027"/>
              <a:gd name="connsiteX81" fmla="*/ 100791 w 324854"/>
              <a:gd name="connsiteY81" fmla="*/ 111044 h 338027"/>
              <a:gd name="connsiteX82" fmla="*/ 104734 w 324854"/>
              <a:gd name="connsiteY82" fmla="*/ 121546 h 338027"/>
              <a:gd name="connsiteX83" fmla="*/ 96848 w 324854"/>
              <a:gd name="connsiteY83" fmla="*/ 126797 h 338027"/>
              <a:gd name="connsiteX84" fmla="*/ 60048 w 324854"/>
              <a:gd name="connsiteY84" fmla="*/ 130736 h 338027"/>
              <a:gd name="connsiteX85" fmla="*/ 24562 w 324854"/>
              <a:gd name="connsiteY85" fmla="*/ 163554 h 338027"/>
              <a:gd name="connsiteX86" fmla="*/ 36390 w 324854"/>
              <a:gd name="connsiteY86" fmla="*/ 200311 h 338027"/>
              <a:gd name="connsiteX87" fmla="*/ 85019 w 324854"/>
              <a:gd name="connsiteY87" fmla="*/ 206875 h 338027"/>
              <a:gd name="connsiteX88" fmla="*/ 119191 w 324854"/>
              <a:gd name="connsiteY88" fmla="*/ 185871 h 338027"/>
              <a:gd name="connsiteX89" fmla="*/ 123134 w 324854"/>
              <a:gd name="connsiteY89" fmla="*/ 183245 h 338027"/>
              <a:gd name="connsiteX90" fmla="*/ 124449 w 324854"/>
              <a:gd name="connsiteY90" fmla="*/ 183245 h 338027"/>
              <a:gd name="connsiteX91" fmla="*/ 131020 w 324854"/>
              <a:gd name="connsiteY91" fmla="*/ 184558 h 338027"/>
              <a:gd name="connsiteX92" fmla="*/ 131020 w 324854"/>
              <a:gd name="connsiteY92" fmla="*/ 185871 h 338027"/>
              <a:gd name="connsiteX93" fmla="*/ 133649 w 324854"/>
              <a:gd name="connsiteY93" fmla="*/ 189809 h 338027"/>
              <a:gd name="connsiteX94" fmla="*/ 133649 w 324854"/>
              <a:gd name="connsiteY94" fmla="*/ 192435 h 338027"/>
              <a:gd name="connsiteX95" fmla="*/ 132334 w 324854"/>
              <a:gd name="connsiteY95" fmla="*/ 195060 h 338027"/>
              <a:gd name="connsiteX96" fmla="*/ 123134 w 324854"/>
              <a:gd name="connsiteY96" fmla="*/ 234442 h 338027"/>
              <a:gd name="connsiteX97" fmla="*/ 144163 w 324854"/>
              <a:gd name="connsiteY97" fmla="*/ 279075 h 338027"/>
              <a:gd name="connsiteX98" fmla="*/ 182278 w 324854"/>
              <a:gd name="connsiteY98" fmla="*/ 279075 h 338027"/>
              <a:gd name="connsiteX99" fmla="*/ 203307 w 324854"/>
              <a:gd name="connsiteY99" fmla="*/ 234442 h 338027"/>
              <a:gd name="connsiteX100" fmla="*/ 194107 w 324854"/>
              <a:gd name="connsiteY100" fmla="*/ 196373 h 338027"/>
              <a:gd name="connsiteX101" fmla="*/ 194107 w 324854"/>
              <a:gd name="connsiteY101" fmla="*/ 193747 h 338027"/>
              <a:gd name="connsiteX102" fmla="*/ 194107 w 324854"/>
              <a:gd name="connsiteY102" fmla="*/ 191122 h 338027"/>
              <a:gd name="connsiteX103" fmla="*/ 196735 w 324854"/>
              <a:gd name="connsiteY103" fmla="*/ 187184 h 338027"/>
              <a:gd name="connsiteX104" fmla="*/ 196735 w 324854"/>
              <a:gd name="connsiteY104" fmla="*/ 185871 h 338027"/>
              <a:gd name="connsiteX105" fmla="*/ 203307 w 324854"/>
              <a:gd name="connsiteY105" fmla="*/ 184558 h 338027"/>
              <a:gd name="connsiteX106" fmla="*/ 207250 w 324854"/>
              <a:gd name="connsiteY106" fmla="*/ 185871 h 338027"/>
              <a:gd name="connsiteX107" fmla="*/ 241422 w 324854"/>
              <a:gd name="connsiteY107" fmla="*/ 206875 h 338027"/>
              <a:gd name="connsiteX108" fmla="*/ 288736 w 324854"/>
              <a:gd name="connsiteY108" fmla="*/ 200311 h 338027"/>
              <a:gd name="connsiteX109" fmla="*/ 300565 w 324854"/>
              <a:gd name="connsiteY109" fmla="*/ 163554 h 338027"/>
              <a:gd name="connsiteX110" fmla="*/ 266393 w 324854"/>
              <a:gd name="connsiteY110" fmla="*/ 130736 h 338027"/>
              <a:gd name="connsiteX111" fmla="*/ 226964 w 324854"/>
              <a:gd name="connsiteY111" fmla="*/ 126797 h 338027"/>
              <a:gd name="connsiteX112" fmla="*/ 219078 w 324854"/>
              <a:gd name="connsiteY112" fmla="*/ 121546 h 338027"/>
              <a:gd name="connsiteX113" fmla="*/ 221707 w 324854"/>
              <a:gd name="connsiteY113" fmla="*/ 112357 h 338027"/>
              <a:gd name="connsiteX114" fmla="*/ 249307 w 324854"/>
              <a:gd name="connsiteY114" fmla="*/ 87415 h 338027"/>
              <a:gd name="connsiteX115" fmla="*/ 245364 w 324854"/>
              <a:gd name="connsiteY115" fmla="*/ 24404 h 338027"/>
              <a:gd name="connsiteX116" fmla="*/ 216614 w 324854"/>
              <a:gd name="connsiteY116" fmla="*/ 17512 h 338027"/>
              <a:gd name="connsiteX117" fmla="*/ 95373 w 324854"/>
              <a:gd name="connsiteY117" fmla="*/ 148 h 338027"/>
              <a:gd name="connsiteX118" fmla="*/ 153340 w 324854"/>
              <a:gd name="connsiteY118" fmla="*/ 30549 h 338027"/>
              <a:gd name="connsiteX119" fmla="*/ 162562 w 324854"/>
              <a:gd name="connsiteY119" fmla="*/ 46410 h 338027"/>
              <a:gd name="connsiteX120" fmla="*/ 170467 w 324854"/>
              <a:gd name="connsiteY120" fmla="*/ 30549 h 338027"/>
              <a:gd name="connsiteX121" fmla="*/ 256100 w 324854"/>
              <a:gd name="connsiteY121" fmla="*/ 10722 h 338027"/>
              <a:gd name="connsiteX122" fmla="*/ 264004 w 324854"/>
              <a:gd name="connsiteY122" fmla="*/ 97960 h 338027"/>
              <a:gd name="connsiteX123" fmla="*/ 250830 w 324854"/>
              <a:gd name="connsiteY123" fmla="*/ 111177 h 338027"/>
              <a:gd name="connsiteX124" fmla="*/ 271909 w 324854"/>
              <a:gd name="connsiteY124" fmla="*/ 115143 h 338027"/>
              <a:gd name="connsiteX125" fmla="*/ 318019 w 324854"/>
              <a:gd name="connsiteY125" fmla="*/ 161405 h 338027"/>
              <a:gd name="connsiteX126" fmla="*/ 300892 w 324854"/>
              <a:gd name="connsiteY126" fmla="*/ 212955 h 338027"/>
              <a:gd name="connsiteX127" fmla="*/ 236338 w 324854"/>
              <a:gd name="connsiteY127" fmla="*/ 223529 h 338027"/>
              <a:gd name="connsiteX128" fmla="*/ 250830 w 324854"/>
              <a:gd name="connsiteY128" fmla="*/ 242034 h 338027"/>
              <a:gd name="connsiteX129" fmla="*/ 273226 w 324854"/>
              <a:gd name="connsiteY129" fmla="*/ 245999 h 338027"/>
              <a:gd name="connsiteX130" fmla="*/ 279813 w 324854"/>
              <a:gd name="connsiteY130" fmla="*/ 256574 h 338027"/>
              <a:gd name="connsiteX131" fmla="*/ 269274 w 324854"/>
              <a:gd name="connsiteY131" fmla="*/ 263182 h 338027"/>
              <a:gd name="connsiteX132" fmla="*/ 267957 w 324854"/>
              <a:gd name="connsiteY132" fmla="*/ 261861 h 338027"/>
              <a:gd name="connsiteX133" fmla="*/ 282448 w 324854"/>
              <a:gd name="connsiteY133" fmla="*/ 281687 h 338027"/>
              <a:gd name="connsiteX134" fmla="*/ 281131 w 324854"/>
              <a:gd name="connsiteY134" fmla="*/ 293583 h 338027"/>
              <a:gd name="connsiteX135" fmla="*/ 270591 w 324854"/>
              <a:gd name="connsiteY135" fmla="*/ 292262 h 338027"/>
              <a:gd name="connsiteX136" fmla="*/ 256100 w 324854"/>
              <a:gd name="connsiteY136" fmla="*/ 273757 h 338027"/>
              <a:gd name="connsiteX137" fmla="*/ 246878 w 324854"/>
              <a:gd name="connsiteY137" fmla="*/ 283009 h 338027"/>
              <a:gd name="connsiteX138" fmla="*/ 238973 w 324854"/>
              <a:gd name="connsiteY138" fmla="*/ 273757 h 338027"/>
              <a:gd name="connsiteX139" fmla="*/ 238973 w 324854"/>
              <a:gd name="connsiteY139" fmla="*/ 253930 h 338027"/>
              <a:gd name="connsiteX140" fmla="*/ 220529 w 324854"/>
              <a:gd name="connsiteY140" fmla="*/ 230138 h 338027"/>
              <a:gd name="connsiteX141" fmla="*/ 220529 w 324854"/>
              <a:gd name="connsiteY141" fmla="*/ 235425 h 338027"/>
              <a:gd name="connsiteX142" fmla="*/ 190228 w 324854"/>
              <a:gd name="connsiteY142" fmla="*/ 293583 h 338027"/>
              <a:gd name="connsiteX143" fmla="*/ 163880 w 324854"/>
              <a:gd name="connsiteY143" fmla="*/ 301514 h 338027"/>
              <a:gd name="connsiteX144" fmla="*/ 136214 w 324854"/>
              <a:gd name="connsiteY144" fmla="*/ 293583 h 338027"/>
              <a:gd name="connsiteX145" fmla="*/ 105913 w 324854"/>
              <a:gd name="connsiteY145" fmla="*/ 235425 h 338027"/>
              <a:gd name="connsiteX146" fmla="*/ 107230 w 324854"/>
              <a:gd name="connsiteY146" fmla="*/ 228816 h 338027"/>
              <a:gd name="connsiteX147" fmla="*/ 86151 w 324854"/>
              <a:gd name="connsiteY147" fmla="*/ 253930 h 338027"/>
              <a:gd name="connsiteX148" fmla="*/ 86151 w 324854"/>
              <a:gd name="connsiteY148" fmla="*/ 273757 h 338027"/>
              <a:gd name="connsiteX149" fmla="*/ 78247 w 324854"/>
              <a:gd name="connsiteY149" fmla="*/ 283009 h 338027"/>
              <a:gd name="connsiteX150" fmla="*/ 70342 w 324854"/>
              <a:gd name="connsiteY150" fmla="*/ 273757 h 338027"/>
              <a:gd name="connsiteX151" fmla="*/ 54533 w 324854"/>
              <a:gd name="connsiteY151" fmla="*/ 292262 h 338027"/>
              <a:gd name="connsiteX152" fmla="*/ 43994 w 324854"/>
              <a:gd name="connsiteY152" fmla="*/ 293583 h 338027"/>
              <a:gd name="connsiteX153" fmla="*/ 42676 w 324854"/>
              <a:gd name="connsiteY153" fmla="*/ 281687 h 338027"/>
              <a:gd name="connsiteX154" fmla="*/ 58485 w 324854"/>
              <a:gd name="connsiteY154" fmla="*/ 261861 h 338027"/>
              <a:gd name="connsiteX155" fmla="*/ 55851 w 324854"/>
              <a:gd name="connsiteY155" fmla="*/ 261861 h 338027"/>
              <a:gd name="connsiteX156" fmla="*/ 45311 w 324854"/>
              <a:gd name="connsiteY156" fmla="*/ 255252 h 338027"/>
              <a:gd name="connsiteX157" fmla="*/ 51898 w 324854"/>
              <a:gd name="connsiteY157" fmla="*/ 245999 h 338027"/>
              <a:gd name="connsiteX158" fmla="*/ 74295 w 324854"/>
              <a:gd name="connsiteY158" fmla="*/ 242034 h 338027"/>
              <a:gd name="connsiteX159" fmla="*/ 88786 w 324854"/>
              <a:gd name="connsiteY159" fmla="*/ 223529 h 338027"/>
              <a:gd name="connsiteX160" fmla="*/ 25550 w 324854"/>
              <a:gd name="connsiteY160" fmla="*/ 212955 h 338027"/>
              <a:gd name="connsiteX161" fmla="*/ 8423 w 324854"/>
              <a:gd name="connsiteY161" fmla="*/ 161405 h 338027"/>
              <a:gd name="connsiteX162" fmla="*/ 54533 w 324854"/>
              <a:gd name="connsiteY162" fmla="*/ 115143 h 338027"/>
              <a:gd name="connsiteX163" fmla="*/ 72977 w 324854"/>
              <a:gd name="connsiteY163" fmla="*/ 111177 h 338027"/>
              <a:gd name="connsiteX164" fmla="*/ 61120 w 324854"/>
              <a:gd name="connsiteY164" fmla="*/ 97960 h 338027"/>
              <a:gd name="connsiteX165" fmla="*/ 50581 w 324854"/>
              <a:gd name="connsiteY165" fmla="*/ 33192 h 338027"/>
              <a:gd name="connsiteX166" fmla="*/ 95373 w 324854"/>
              <a:gd name="connsiteY166" fmla="*/ 148 h 338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324854" h="338027">
                <a:moveTo>
                  <a:pt x="291721" y="232710"/>
                </a:moveTo>
                <a:cubicBezTo>
                  <a:pt x="295699" y="230077"/>
                  <a:pt x="299676" y="231394"/>
                  <a:pt x="303654" y="234026"/>
                </a:cubicBezTo>
                <a:cubicBezTo>
                  <a:pt x="327519" y="262989"/>
                  <a:pt x="331496" y="302483"/>
                  <a:pt x="314260" y="330128"/>
                </a:cubicBezTo>
                <a:cubicBezTo>
                  <a:pt x="312935" y="332761"/>
                  <a:pt x="311609" y="334078"/>
                  <a:pt x="310283" y="334078"/>
                </a:cubicBezTo>
                <a:cubicBezTo>
                  <a:pt x="302328" y="336711"/>
                  <a:pt x="294373" y="338027"/>
                  <a:pt x="286418" y="338027"/>
                </a:cubicBezTo>
                <a:cubicBezTo>
                  <a:pt x="261227" y="338027"/>
                  <a:pt x="236037" y="326179"/>
                  <a:pt x="217475" y="303799"/>
                </a:cubicBezTo>
                <a:cubicBezTo>
                  <a:pt x="216149" y="302483"/>
                  <a:pt x="214824" y="299850"/>
                  <a:pt x="213498" y="298533"/>
                </a:cubicBezTo>
                <a:cubicBezTo>
                  <a:pt x="210846" y="294584"/>
                  <a:pt x="212172" y="289318"/>
                  <a:pt x="216149" y="286685"/>
                </a:cubicBezTo>
                <a:cubicBezTo>
                  <a:pt x="220127" y="284052"/>
                  <a:pt x="224104" y="285369"/>
                  <a:pt x="226756" y="289318"/>
                </a:cubicBezTo>
                <a:cubicBezTo>
                  <a:pt x="228082" y="290634"/>
                  <a:pt x="229408" y="291951"/>
                  <a:pt x="230733" y="293267"/>
                </a:cubicBezTo>
                <a:cubicBezTo>
                  <a:pt x="249295" y="315647"/>
                  <a:pt x="277137" y="326179"/>
                  <a:pt x="301002" y="319597"/>
                </a:cubicBezTo>
                <a:cubicBezTo>
                  <a:pt x="312935" y="297217"/>
                  <a:pt x="308957" y="268255"/>
                  <a:pt x="290395" y="244558"/>
                </a:cubicBezTo>
                <a:cubicBezTo>
                  <a:pt x="287744" y="241925"/>
                  <a:pt x="287744" y="236659"/>
                  <a:pt x="291721" y="232710"/>
                </a:cubicBezTo>
                <a:close/>
                <a:moveTo>
                  <a:pt x="33133" y="232710"/>
                </a:moveTo>
                <a:cubicBezTo>
                  <a:pt x="37110" y="236659"/>
                  <a:pt x="37110" y="241925"/>
                  <a:pt x="34459" y="244558"/>
                </a:cubicBezTo>
                <a:cubicBezTo>
                  <a:pt x="15897" y="268255"/>
                  <a:pt x="11920" y="297217"/>
                  <a:pt x="23852" y="319597"/>
                </a:cubicBezTo>
                <a:cubicBezTo>
                  <a:pt x="47717" y="326179"/>
                  <a:pt x="75559" y="315647"/>
                  <a:pt x="94121" y="293267"/>
                </a:cubicBezTo>
                <a:cubicBezTo>
                  <a:pt x="95446" y="291951"/>
                  <a:pt x="96772" y="290634"/>
                  <a:pt x="98098" y="289318"/>
                </a:cubicBezTo>
                <a:cubicBezTo>
                  <a:pt x="100750" y="285369"/>
                  <a:pt x="104727" y="284052"/>
                  <a:pt x="108705" y="286685"/>
                </a:cubicBezTo>
                <a:cubicBezTo>
                  <a:pt x="112682" y="289318"/>
                  <a:pt x="114008" y="294584"/>
                  <a:pt x="111356" y="298533"/>
                </a:cubicBezTo>
                <a:cubicBezTo>
                  <a:pt x="110030" y="299850"/>
                  <a:pt x="108705" y="302483"/>
                  <a:pt x="107379" y="303799"/>
                </a:cubicBezTo>
                <a:cubicBezTo>
                  <a:pt x="88817" y="326179"/>
                  <a:pt x="63627" y="338027"/>
                  <a:pt x="38436" y="338027"/>
                </a:cubicBezTo>
                <a:cubicBezTo>
                  <a:pt x="30481" y="338027"/>
                  <a:pt x="22526" y="336711"/>
                  <a:pt x="14571" y="334078"/>
                </a:cubicBezTo>
                <a:cubicBezTo>
                  <a:pt x="13245" y="334078"/>
                  <a:pt x="11920" y="332761"/>
                  <a:pt x="10594" y="330128"/>
                </a:cubicBezTo>
                <a:cubicBezTo>
                  <a:pt x="-6642" y="302483"/>
                  <a:pt x="-2665" y="262989"/>
                  <a:pt x="21200" y="234026"/>
                </a:cubicBezTo>
                <a:cubicBezTo>
                  <a:pt x="25178" y="231394"/>
                  <a:pt x="29155" y="230077"/>
                  <a:pt x="33133" y="232710"/>
                </a:cubicBezTo>
                <a:close/>
                <a:moveTo>
                  <a:pt x="162610" y="155464"/>
                </a:moveTo>
                <a:cubicBezTo>
                  <a:pt x="167495" y="155464"/>
                  <a:pt x="171158" y="159274"/>
                  <a:pt x="171158" y="163084"/>
                </a:cubicBezTo>
                <a:cubicBezTo>
                  <a:pt x="171158" y="163084"/>
                  <a:pt x="171158" y="163084"/>
                  <a:pt x="171158" y="173244"/>
                </a:cubicBezTo>
                <a:cubicBezTo>
                  <a:pt x="171158" y="177054"/>
                  <a:pt x="167495" y="180864"/>
                  <a:pt x="162610" y="180864"/>
                </a:cubicBezTo>
                <a:cubicBezTo>
                  <a:pt x="158946" y="180864"/>
                  <a:pt x="155283" y="177054"/>
                  <a:pt x="155283" y="173244"/>
                </a:cubicBezTo>
                <a:cubicBezTo>
                  <a:pt x="155283" y="173244"/>
                  <a:pt x="155283" y="173244"/>
                  <a:pt x="155283" y="163084"/>
                </a:cubicBezTo>
                <a:cubicBezTo>
                  <a:pt x="155283" y="159274"/>
                  <a:pt x="158946" y="155464"/>
                  <a:pt x="162610" y="155464"/>
                </a:cubicBezTo>
                <a:close/>
                <a:moveTo>
                  <a:pt x="186353" y="144071"/>
                </a:moveTo>
                <a:cubicBezTo>
                  <a:pt x="186353" y="144071"/>
                  <a:pt x="186353" y="144071"/>
                  <a:pt x="194517" y="149301"/>
                </a:cubicBezTo>
                <a:cubicBezTo>
                  <a:pt x="198600" y="151916"/>
                  <a:pt x="201321" y="157145"/>
                  <a:pt x="198600" y="161067"/>
                </a:cubicBezTo>
                <a:cubicBezTo>
                  <a:pt x="197239" y="163682"/>
                  <a:pt x="193157" y="164989"/>
                  <a:pt x="190435" y="164989"/>
                </a:cubicBezTo>
                <a:cubicBezTo>
                  <a:pt x="189075" y="164989"/>
                  <a:pt x="187714" y="164989"/>
                  <a:pt x="186353" y="163682"/>
                </a:cubicBezTo>
                <a:cubicBezTo>
                  <a:pt x="186353" y="163682"/>
                  <a:pt x="186353" y="163682"/>
                  <a:pt x="178189" y="158452"/>
                </a:cubicBezTo>
                <a:cubicBezTo>
                  <a:pt x="174107" y="157145"/>
                  <a:pt x="172746" y="151916"/>
                  <a:pt x="174107" y="147993"/>
                </a:cubicBezTo>
                <a:cubicBezTo>
                  <a:pt x="176828" y="144071"/>
                  <a:pt x="182271" y="142764"/>
                  <a:pt x="186353" y="144071"/>
                </a:cubicBezTo>
                <a:close/>
                <a:moveTo>
                  <a:pt x="140089" y="144071"/>
                </a:moveTo>
                <a:cubicBezTo>
                  <a:pt x="144171" y="142764"/>
                  <a:pt x="149614" y="144071"/>
                  <a:pt x="150975" y="147993"/>
                </a:cubicBezTo>
                <a:cubicBezTo>
                  <a:pt x="153696" y="151916"/>
                  <a:pt x="152335" y="157145"/>
                  <a:pt x="148253" y="158452"/>
                </a:cubicBezTo>
                <a:cubicBezTo>
                  <a:pt x="138728" y="163682"/>
                  <a:pt x="138728" y="163682"/>
                  <a:pt x="138728" y="163682"/>
                </a:cubicBezTo>
                <a:cubicBezTo>
                  <a:pt x="137367" y="164989"/>
                  <a:pt x="136007" y="164989"/>
                  <a:pt x="134646" y="164989"/>
                </a:cubicBezTo>
                <a:cubicBezTo>
                  <a:pt x="131925" y="164989"/>
                  <a:pt x="129203" y="163682"/>
                  <a:pt x="127842" y="161067"/>
                </a:cubicBezTo>
                <a:cubicBezTo>
                  <a:pt x="125121" y="157145"/>
                  <a:pt x="126482" y="151916"/>
                  <a:pt x="130564" y="149301"/>
                </a:cubicBezTo>
                <a:cubicBezTo>
                  <a:pt x="140089" y="144071"/>
                  <a:pt x="140089" y="144071"/>
                  <a:pt x="140089" y="144071"/>
                </a:cubicBezTo>
                <a:close/>
                <a:moveTo>
                  <a:pt x="186353" y="118392"/>
                </a:moveTo>
                <a:cubicBezTo>
                  <a:pt x="190435" y="115777"/>
                  <a:pt x="195878" y="117084"/>
                  <a:pt x="198600" y="121006"/>
                </a:cubicBezTo>
                <a:cubicBezTo>
                  <a:pt x="201321" y="124928"/>
                  <a:pt x="198600" y="130158"/>
                  <a:pt x="194517" y="132773"/>
                </a:cubicBezTo>
                <a:cubicBezTo>
                  <a:pt x="194517" y="132773"/>
                  <a:pt x="194517" y="132773"/>
                  <a:pt x="186353" y="138002"/>
                </a:cubicBezTo>
                <a:cubicBezTo>
                  <a:pt x="184992" y="138002"/>
                  <a:pt x="183632" y="138002"/>
                  <a:pt x="182271" y="138002"/>
                </a:cubicBezTo>
                <a:cubicBezTo>
                  <a:pt x="179550" y="138002"/>
                  <a:pt x="175467" y="136695"/>
                  <a:pt x="174107" y="134080"/>
                </a:cubicBezTo>
                <a:cubicBezTo>
                  <a:pt x="172746" y="130158"/>
                  <a:pt x="174107" y="124928"/>
                  <a:pt x="178189" y="123621"/>
                </a:cubicBezTo>
                <a:cubicBezTo>
                  <a:pt x="178189" y="123621"/>
                  <a:pt x="178189" y="123621"/>
                  <a:pt x="186353" y="118392"/>
                </a:cubicBezTo>
                <a:close/>
                <a:moveTo>
                  <a:pt x="138728" y="118392"/>
                </a:moveTo>
                <a:cubicBezTo>
                  <a:pt x="138728" y="118392"/>
                  <a:pt x="138728" y="118392"/>
                  <a:pt x="148253" y="123621"/>
                </a:cubicBezTo>
                <a:cubicBezTo>
                  <a:pt x="152335" y="124928"/>
                  <a:pt x="153696" y="130158"/>
                  <a:pt x="150975" y="134080"/>
                </a:cubicBezTo>
                <a:cubicBezTo>
                  <a:pt x="149614" y="136695"/>
                  <a:pt x="146892" y="138002"/>
                  <a:pt x="144171" y="138002"/>
                </a:cubicBezTo>
                <a:cubicBezTo>
                  <a:pt x="142810" y="138002"/>
                  <a:pt x="141450" y="138002"/>
                  <a:pt x="140089" y="138002"/>
                </a:cubicBezTo>
                <a:cubicBezTo>
                  <a:pt x="140089" y="138002"/>
                  <a:pt x="140089" y="138002"/>
                  <a:pt x="130564" y="132773"/>
                </a:cubicBezTo>
                <a:cubicBezTo>
                  <a:pt x="126482" y="130158"/>
                  <a:pt x="125121" y="124928"/>
                  <a:pt x="127842" y="121006"/>
                </a:cubicBezTo>
                <a:cubicBezTo>
                  <a:pt x="130564" y="117084"/>
                  <a:pt x="134646" y="115777"/>
                  <a:pt x="138728" y="118392"/>
                </a:cubicBezTo>
                <a:close/>
                <a:moveTo>
                  <a:pt x="162610" y="101489"/>
                </a:moveTo>
                <a:cubicBezTo>
                  <a:pt x="167495" y="101489"/>
                  <a:pt x="171158" y="105299"/>
                  <a:pt x="171158" y="109109"/>
                </a:cubicBezTo>
                <a:cubicBezTo>
                  <a:pt x="171158" y="109109"/>
                  <a:pt x="171158" y="109109"/>
                  <a:pt x="171158" y="119269"/>
                </a:cubicBezTo>
                <a:cubicBezTo>
                  <a:pt x="171158" y="123079"/>
                  <a:pt x="167495" y="126889"/>
                  <a:pt x="162610" y="126889"/>
                </a:cubicBezTo>
                <a:cubicBezTo>
                  <a:pt x="158946" y="126889"/>
                  <a:pt x="155283" y="123079"/>
                  <a:pt x="155283" y="119269"/>
                </a:cubicBezTo>
                <a:cubicBezTo>
                  <a:pt x="155283" y="119269"/>
                  <a:pt x="155283" y="119269"/>
                  <a:pt x="155283" y="109109"/>
                </a:cubicBezTo>
                <a:cubicBezTo>
                  <a:pt x="155283" y="105299"/>
                  <a:pt x="158946" y="101489"/>
                  <a:pt x="162610" y="101489"/>
                </a:cubicBezTo>
                <a:close/>
                <a:moveTo>
                  <a:pt x="216614" y="17512"/>
                </a:moveTo>
                <a:cubicBezTo>
                  <a:pt x="205935" y="19481"/>
                  <a:pt x="194764" y="26373"/>
                  <a:pt x="184907" y="40156"/>
                </a:cubicBezTo>
                <a:cubicBezTo>
                  <a:pt x="178335" y="48033"/>
                  <a:pt x="173078" y="59848"/>
                  <a:pt x="170449" y="72975"/>
                </a:cubicBezTo>
                <a:cubicBezTo>
                  <a:pt x="169135" y="76913"/>
                  <a:pt x="165192" y="79539"/>
                  <a:pt x="162563" y="79539"/>
                </a:cubicBezTo>
                <a:cubicBezTo>
                  <a:pt x="158620" y="79539"/>
                  <a:pt x="154677" y="76913"/>
                  <a:pt x="154677" y="72975"/>
                </a:cubicBezTo>
                <a:cubicBezTo>
                  <a:pt x="150735" y="59848"/>
                  <a:pt x="145477" y="48033"/>
                  <a:pt x="140220" y="40156"/>
                </a:cubicBezTo>
                <a:cubicBezTo>
                  <a:pt x="128391" y="24404"/>
                  <a:pt x="112620" y="16527"/>
                  <a:pt x="96848" y="17840"/>
                </a:cubicBezTo>
                <a:cubicBezTo>
                  <a:pt x="83705" y="19153"/>
                  <a:pt x="71876" y="27029"/>
                  <a:pt x="65305" y="40156"/>
                </a:cubicBezTo>
                <a:cubicBezTo>
                  <a:pt x="60048" y="54597"/>
                  <a:pt x="62676" y="71662"/>
                  <a:pt x="74505" y="87415"/>
                </a:cubicBezTo>
                <a:cubicBezTo>
                  <a:pt x="79762" y="96604"/>
                  <a:pt x="90277" y="104481"/>
                  <a:pt x="100791" y="111044"/>
                </a:cubicBezTo>
                <a:cubicBezTo>
                  <a:pt x="104734" y="113670"/>
                  <a:pt x="106048" y="117608"/>
                  <a:pt x="104734" y="121546"/>
                </a:cubicBezTo>
                <a:cubicBezTo>
                  <a:pt x="103420" y="125485"/>
                  <a:pt x="100791" y="126797"/>
                  <a:pt x="96848" y="126797"/>
                </a:cubicBezTo>
                <a:cubicBezTo>
                  <a:pt x="82391" y="125485"/>
                  <a:pt x="69248" y="126797"/>
                  <a:pt x="60048" y="130736"/>
                </a:cubicBezTo>
                <a:cubicBezTo>
                  <a:pt x="40333" y="135987"/>
                  <a:pt x="28504" y="149114"/>
                  <a:pt x="24562" y="163554"/>
                </a:cubicBezTo>
                <a:cubicBezTo>
                  <a:pt x="21933" y="176682"/>
                  <a:pt x="25876" y="191122"/>
                  <a:pt x="36390" y="200311"/>
                </a:cubicBezTo>
                <a:cubicBezTo>
                  <a:pt x="48219" y="210813"/>
                  <a:pt x="65305" y="213438"/>
                  <a:pt x="85019" y="206875"/>
                </a:cubicBezTo>
                <a:cubicBezTo>
                  <a:pt x="95534" y="202936"/>
                  <a:pt x="108677" y="196373"/>
                  <a:pt x="119191" y="185871"/>
                </a:cubicBezTo>
                <a:cubicBezTo>
                  <a:pt x="120506" y="184558"/>
                  <a:pt x="121820" y="183245"/>
                  <a:pt x="123134" y="183245"/>
                </a:cubicBezTo>
                <a:cubicBezTo>
                  <a:pt x="124449" y="183245"/>
                  <a:pt x="124449" y="183245"/>
                  <a:pt x="124449" y="183245"/>
                </a:cubicBezTo>
                <a:cubicBezTo>
                  <a:pt x="127077" y="183245"/>
                  <a:pt x="128391" y="183245"/>
                  <a:pt x="131020" y="184558"/>
                </a:cubicBezTo>
                <a:cubicBezTo>
                  <a:pt x="131020" y="184558"/>
                  <a:pt x="131020" y="184558"/>
                  <a:pt x="131020" y="185871"/>
                </a:cubicBezTo>
                <a:cubicBezTo>
                  <a:pt x="132334" y="187184"/>
                  <a:pt x="133649" y="188496"/>
                  <a:pt x="133649" y="189809"/>
                </a:cubicBezTo>
                <a:cubicBezTo>
                  <a:pt x="133649" y="191122"/>
                  <a:pt x="133649" y="191122"/>
                  <a:pt x="133649" y="192435"/>
                </a:cubicBezTo>
                <a:cubicBezTo>
                  <a:pt x="133649" y="192435"/>
                  <a:pt x="133649" y="193747"/>
                  <a:pt x="132334" y="195060"/>
                </a:cubicBezTo>
                <a:cubicBezTo>
                  <a:pt x="127077" y="209500"/>
                  <a:pt x="123134" y="223940"/>
                  <a:pt x="123134" y="234442"/>
                </a:cubicBezTo>
                <a:cubicBezTo>
                  <a:pt x="123134" y="255446"/>
                  <a:pt x="131020" y="269886"/>
                  <a:pt x="144163" y="279075"/>
                </a:cubicBezTo>
                <a:cubicBezTo>
                  <a:pt x="155992" y="285639"/>
                  <a:pt x="170449" y="285639"/>
                  <a:pt x="182278" y="279075"/>
                </a:cubicBezTo>
                <a:cubicBezTo>
                  <a:pt x="196735" y="269886"/>
                  <a:pt x="203307" y="255446"/>
                  <a:pt x="203307" y="234442"/>
                </a:cubicBezTo>
                <a:cubicBezTo>
                  <a:pt x="203307" y="223940"/>
                  <a:pt x="200678" y="210813"/>
                  <a:pt x="194107" y="196373"/>
                </a:cubicBezTo>
                <a:cubicBezTo>
                  <a:pt x="194107" y="195060"/>
                  <a:pt x="194107" y="193747"/>
                  <a:pt x="194107" y="193747"/>
                </a:cubicBezTo>
                <a:cubicBezTo>
                  <a:pt x="194107" y="192435"/>
                  <a:pt x="194107" y="192435"/>
                  <a:pt x="194107" y="191122"/>
                </a:cubicBezTo>
                <a:cubicBezTo>
                  <a:pt x="194107" y="189809"/>
                  <a:pt x="195421" y="187184"/>
                  <a:pt x="196735" y="187184"/>
                </a:cubicBezTo>
                <a:cubicBezTo>
                  <a:pt x="196735" y="185871"/>
                  <a:pt x="196735" y="185871"/>
                  <a:pt x="196735" y="185871"/>
                </a:cubicBezTo>
                <a:cubicBezTo>
                  <a:pt x="198050" y="184558"/>
                  <a:pt x="200678" y="184558"/>
                  <a:pt x="203307" y="184558"/>
                </a:cubicBezTo>
                <a:cubicBezTo>
                  <a:pt x="204621" y="184558"/>
                  <a:pt x="205935" y="185871"/>
                  <a:pt x="207250" y="185871"/>
                </a:cubicBezTo>
                <a:cubicBezTo>
                  <a:pt x="219078" y="196373"/>
                  <a:pt x="230907" y="204249"/>
                  <a:pt x="241422" y="206875"/>
                </a:cubicBezTo>
                <a:cubicBezTo>
                  <a:pt x="259822" y="213438"/>
                  <a:pt x="276908" y="210813"/>
                  <a:pt x="288736" y="200311"/>
                </a:cubicBezTo>
                <a:cubicBezTo>
                  <a:pt x="299251" y="191122"/>
                  <a:pt x="304508" y="176682"/>
                  <a:pt x="300565" y="163554"/>
                </a:cubicBezTo>
                <a:cubicBezTo>
                  <a:pt x="297937" y="149114"/>
                  <a:pt x="284794" y="135987"/>
                  <a:pt x="266393" y="130736"/>
                </a:cubicBezTo>
                <a:cubicBezTo>
                  <a:pt x="255879" y="126797"/>
                  <a:pt x="242736" y="125485"/>
                  <a:pt x="226964" y="126797"/>
                </a:cubicBezTo>
                <a:cubicBezTo>
                  <a:pt x="223021" y="126797"/>
                  <a:pt x="220393" y="125485"/>
                  <a:pt x="219078" y="121546"/>
                </a:cubicBezTo>
                <a:cubicBezTo>
                  <a:pt x="217764" y="117608"/>
                  <a:pt x="219078" y="113670"/>
                  <a:pt x="221707" y="112357"/>
                </a:cubicBezTo>
                <a:cubicBezTo>
                  <a:pt x="233536" y="104481"/>
                  <a:pt x="244050" y="96604"/>
                  <a:pt x="249307" y="87415"/>
                </a:cubicBezTo>
                <a:cubicBezTo>
                  <a:pt x="269022" y="61160"/>
                  <a:pt x="261136" y="36218"/>
                  <a:pt x="245364" y="24404"/>
                </a:cubicBezTo>
                <a:cubicBezTo>
                  <a:pt x="237479" y="18496"/>
                  <a:pt x="227293" y="15543"/>
                  <a:pt x="216614" y="17512"/>
                </a:cubicBezTo>
                <a:close/>
                <a:moveTo>
                  <a:pt x="95373" y="148"/>
                </a:moveTo>
                <a:cubicBezTo>
                  <a:pt x="116452" y="-1174"/>
                  <a:pt x="137531" y="9400"/>
                  <a:pt x="153340" y="30549"/>
                </a:cubicBezTo>
                <a:cubicBezTo>
                  <a:pt x="155975" y="34514"/>
                  <a:pt x="159927" y="39801"/>
                  <a:pt x="162562" y="46410"/>
                </a:cubicBezTo>
                <a:cubicBezTo>
                  <a:pt x="165197" y="39801"/>
                  <a:pt x="167832" y="34514"/>
                  <a:pt x="170467" y="30549"/>
                </a:cubicBezTo>
                <a:cubicBezTo>
                  <a:pt x="196815" y="-5139"/>
                  <a:pt x="232386" y="-6461"/>
                  <a:pt x="256100" y="10722"/>
                </a:cubicBezTo>
                <a:cubicBezTo>
                  <a:pt x="278496" y="27905"/>
                  <a:pt x="289035" y="62272"/>
                  <a:pt x="264004" y="97960"/>
                </a:cubicBezTo>
                <a:cubicBezTo>
                  <a:pt x="260052" y="101925"/>
                  <a:pt x="256100" y="105890"/>
                  <a:pt x="250830" y="111177"/>
                </a:cubicBezTo>
                <a:cubicBezTo>
                  <a:pt x="258735" y="111177"/>
                  <a:pt x="265322" y="112499"/>
                  <a:pt x="271909" y="115143"/>
                </a:cubicBezTo>
                <a:cubicBezTo>
                  <a:pt x="296940" y="123073"/>
                  <a:pt x="312749" y="140257"/>
                  <a:pt x="318019" y="161405"/>
                </a:cubicBezTo>
                <a:cubicBezTo>
                  <a:pt x="321971" y="179910"/>
                  <a:pt x="315384" y="199737"/>
                  <a:pt x="300892" y="212955"/>
                </a:cubicBezTo>
                <a:cubicBezTo>
                  <a:pt x="285083" y="227494"/>
                  <a:pt x="261369" y="231460"/>
                  <a:pt x="236338" y="223529"/>
                </a:cubicBezTo>
                <a:cubicBezTo>
                  <a:pt x="250830" y="242034"/>
                  <a:pt x="250830" y="242034"/>
                  <a:pt x="250830" y="242034"/>
                </a:cubicBezTo>
                <a:cubicBezTo>
                  <a:pt x="273226" y="245999"/>
                  <a:pt x="273226" y="245999"/>
                  <a:pt x="273226" y="245999"/>
                </a:cubicBezTo>
                <a:cubicBezTo>
                  <a:pt x="277179" y="247321"/>
                  <a:pt x="279813" y="251286"/>
                  <a:pt x="279813" y="256574"/>
                </a:cubicBezTo>
                <a:cubicBezTo>
                  <a:pt x="278496" y="260539"/>
                  <a:pt x="274544" y="263182"/>
                  <a:pt x="269274" y="263182"/>
                </a:cubicBezTo>
                <a:cubicBezTo>
                  <a:pt x="267957" y="261861"/>
                  <a:pt x="267957" y="261861"/>
                  <a:pt x="267957" y="261861"/>
                </a:cubicBezTo>
                <a:cubicBezTo>
                  <a:pt x="282448" y="281687"/>
                  <a:pt x="282448" y="281687"/>
                  <a:pt x="282448" y="281687"/>
                </a:cubicBezTo>
                <a:cubicBezTo>
                  <a:pt x="286401" y="285653"/>
                  <a:pt x="285083" y="290940"/>
                  <a:pt x="281131" y="293583"/>
                </a:cubicBezTo>
                <a:cubicBezTo>
                  <a:pt x="278496" y="296227"/>
                  <a:pt x="273226" y="296227"/>
                  <a:pt x="270591" y="292262"/>
                </a:cubicBezTo>
                <a:cubicBezTo>
                  <a:pt x="256100" y="273757"/>
                  <a:pt x="256100" y="273757"/>
                  <a:pt x="256100" y="273757"/>
                </a:cubicBezTo>
                <a:cubicBezTo>
                  <a:pt x="256100" y="279044"/>
                  <a:pt x="252147" y="283009"/>
                  <a:pt x="246878" y="283009"/>
                </a:cubicBezTo>
                <a:cubicBezTo>
                  <a:pt x="242925" y="281687"/>
                  <a:pt x="238973" y="279044"/>
                  <a:pt x="238973" y="273757"/>
                </a:cubicBezTo>
                <a:cubicBezTo>
                  <a:pt x="238973" y="253930"/>
                  <a:pt x="238973" y="253930"/>
                  <a:pt x="238973" y="253930"/>
                </a:cubicBezTo>
                <a:cubicBezTo>
                  <a:pt x="220529" y="230138"/>
                  <a:pt x="220529" y="230138"/>
                  <a:pt x="220529" y="230138"/>
                </a:cubicBezTo>
                <a:cubicBezTo>
                  <a:pt x="220529" y="231460"/>
                  <a:pt x="220529" y="234103"/>
                  <a:pt x="220529" y="235425"/>
                </a:cubicBezTo>
                <a:cubicBezTo>
                  <a:pt x="220529" y="261861"/>
                  <a:pt x="209990" y="283009"/>
                  <a:pt x="190228" y="293583"/>
                </a:cubicBezTo>
                <a:cubicBezTo>
                  <a:pt x="182324" y="298871"/>
                  <a:pt x="173102" y="301514"/>
                  <a:pt x="163880" y="301514"/>
                </a:cubicBezTo>
                <a:cubicBezTo>
                  <a:pt x="153340" y="301514"/>
                  <a:pt x="144118" y="298871"/>
                  <a:pt x="136214" y="293583"/>
                </a:cubicBezTo>
                <a:cubicBezTo>
                  <a:pt x="117770" y="283009"/>
                  <a:pt x="105913" y="261861"/>
                  <a:pt x="105913" y="235425"/>
                </a:cubicBezTo>
                <a:cubicBezTo>
                  <a:pt x="105913" y="232781"/>
                  <a:pt x="105913" y="231460"/>
                  <a:pt x="107230" y="228816"/>
                </a:cubicBezTo>
                <a:cubicBezTo>
                  <a:pt x="86151" y="253930"/>
                  <a:pt x="86151" y="253930"/>
                  <a:pt x="86151" y="253930"/>
                </a:cubicBezTo>
                <a:cubicBezTo>
                  <a:pt x="86151" y="273757"/>
                  <a:pt x="86151" y="273757"/>
                  <a:pt x="86151" y="273757"/>
                </a:cubicBezTo>
                <a:cubicBezTo>
                  <a:pt x="86151" y="279044"/>
                  <a:pt x="82199" y="281687"/>
                  <a:pt x="78247" y="283009"/>
                </a:cubicBezTo>
                <a:cubicBezTo>
                  <a:pt x="72977" y="283009"/>
                  <a:pt x="70342" y="279044"/>
                  <a:pt x="70342" y="273757"/>
                </a:cubicBezTo>
                <a:cubicBezTo>
                  <a:pt x="54533" y="292262"/>
                  <a:pt x="54533" y="292262"/>
                  <a:pt x="54533" y="292262"/>
                </a:cubicBezTo>
                <a:cubicBezTo>
                  <a:pt x="51898" y="296227"/>
                  <a:pt x="46629" y="296227"/>
                  <a:pt x="43994" y="293583"/>
                </a:cubicBezTo>
                <a:cubicBezTo>
                  <a:pt x="40042" y="290940"/>
                  <a:pt x="38724" y="285653"/>
                  <a:pt x="42676" y="281687"/>
                </a:cubicBezTo>
                <a:cubicBezTo>
                  <a:pt x="58485" y="261861"/>
                  <a:pt x="58485" y="261861"/>
                  <a:pt x="58485" y="261861"/>
                </a:cubicBezTo>
                <a:cubicBezTo>
                  <a:pt x="55851" y="261861"/>
                  <a:pt x="55851" y="261861"/>
                  <a:pt x="55851" y="261861"/>
                </a:cubicBezTo>
                <a:cubicBezTo>
                  <a:pt x="50581" y="263182"/>
                  <a:pt x="46629" y="260539"/>
                  <a:pt x="45311" y="255252"/>
                </a:cubicBezTo>
                <a:cubicBezTo>
                  <a:pt x="45311" y="251286"/>
                  <a:pt x="47946" y="247321"/>
                  <a:pt x="51898" y="245999"/>
                </a:cubicBezTo>
                <a:cubicBezTo>
                  <a:pt x="74295" y="242034"/>
                  <a:pt x="74295" y="242034"/>
                  <a:pt x="74295" y="242034"/>
                </a:cubicBezTo>
                <a:cubicBezTo>
                  <a:pt x="88786" y="223529"/>
                  <a:pt x="88786" y="223529"/>
                  <a:pt x="88786" y="223529"/>
                </a:cubicBezTo>
                <a:cubicBezTo>
                  <a:pt x="63755" y="231460"/>
                  <a:pt x="41359" y="227494"/>
                  <a:pt x="25550" y="212955"/>
                </a:cubicBezTo>
                <a:cubicBezTo>
                  <a:pt x="11058" y="199737"/>
                  <a:pt x="4471" y="179910"/>
                  <a:pt x="8423" y="161405"/>
                </a:cubicBezTo>
                <a:cubicBezTo>
                  <a:pt x="12376" y="140257"/>
                  <a:pt x="29502" y="123073"/>
                  <a:pt x="54533" y="115143"/>
                </a:cubicBezTo>
                <a:cubicBezTo>
                  <a:pt x="59803" y="112499"/>
                  <a:pt x="66390" y="111177"/>
                  <a:pt x="72977" y="111177"/>
                </a:cubicBezTo>
                <a:cubicBezTo>
                  <a:pt x="67707" y="107212"/>
                  <a:pt x="63755" y="101925"/>
                  <a:pt x="61120" y="97960"/>
                </a:cubicBezTo>
                <a:cubicBezTo>
                  <a:pt x="45311" y="76811"/>
                  <a:pt x="41359" y="53019"/>
                  <a:pt x="50581" y="33192"/>
                </a:cubicBezTo>
                <a:cubicBezTo>
                  <a:pt x="58485" y="14687"/>
                  <a:pt x="75612" y="2791"/>
                  <a:pt x="95373" y="14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spd="slow"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  <p:bldP spid="36" grpId="0" animBg="1"/>
      <p:bldP spid="37" grpId="0"/>
      <p:bldP spid="22" grpId="0" animBg="1"/>
      <p:bldP spid="2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4313238" y="623455"/>
            <a:ext cx="6587402" cy="4419600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KSO_Img2"/>
          <p:cNvSpPr/>
          <p:nvPr>
            <p:custDataLst>
              <p:tags r:id="rId2"/>
            </p:custDataLst>
          </p:nvPr>
        </p:nvSpPr>
        <p:spPr>
          <a:xfrm>
            <a:off x="4442907" y="755075"/>
            <a:ext cx="6328064" cy="4156363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KSO_Img1"/>
          <p:cNvSpPr/>
          <p:nvPr>
            <p:custDataLst>
              <p:tags r:id="rId4"/>
            </p:custDataLst>
          </p:nvPr>
        </p:nvSpPr>
        <p:spPr>
          <a:xfrm>
            <a:off x="912953" y="2441504"/>
            <a:ext cx="2860775" cy="2131698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801745" y="2308168"/>
            <a:ext cx="3080872" cy="2356261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KSO_Img3"/>
          <p:cNvSpPr/>
          <p:nvPr>
            <p:custDataLst>
              <p:tags r:id="rId7"/>
            </p:custDataLst>
          </p:nvPr>
        </p:nvSpPr>
        <p:spPr>
          <a:xfrm>
            <a:off x="3625421" y="4091089"/>
            <a:ext cx="2244761" cy="1686044"/>
          </a:xfrm>
          <a:prstGeom prst="rect">
            <a:avLst/>
          </a:prstGeom>
          <a:blipFill dpi="0" rotWithShape="1">
            <a:blip r:embed="rId8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>
            <p:custDataLst>
              <p:tags r:id="rId9"/>
            </p:custDataLst>
          </p:nvPr>
        </p:nvSpPr>
        <p:spPr>
          <a:xfrm>
            <a:off x="9244060" y="943009"/>
            <a:ext cx="1358939" cy="1236205"/>
          </a:xfrm>
          <a:prstGeom prst="rect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3522379" y="4002807"/>
            <a:ext cx="2446748" cy="1861965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1"/>
            </p:custDataLst>
          </p:nvPr>
        </p:nvSpPr>
        <p:spPr>
          <a:xfrm>
            <a:off x="9200038" y="1046088"/>
            <a:ext cx="14875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Century Schoolbook" panose="02040604050505020304" pitchFamily="18" charset="0"/>
              </a:rPr>
              <a:t>My</a:t>
            </a:r>
            <a:endParaRPr lang="en-US" altLang="zh-CN" sz="2800" dirty="0">
              <a:solidFill>
                <a:prstClr val="white"/>
              </a:solidFill>
              <a:latin typeface="Century Schoolbook" panose="02040604050505020304" pitchFamily="18" charset="0"/>
            </a:endParaRPr>
          </a:p>
          <a:p>
            <a:pPr algn="ctr"/>
            <a:r>
              <a:rPr lang="en-US" altLang="zh-CN" sz="2800" dirty="0">
                <a:solidFill>
                  <a:prstClr val="white"/>
                </a:solidFill>
                <a:latin typeface="Century Schoolbook" panose="02040604050505020304" pitchFamily="18" charset="0"/>
              </a:rPr>
              <a:t>Love</a:t>
            </a:r>
            <a:endParaRPr lang="en-US" altLang="zh-CN" sz="2800" dirty="0">
              <a:solidFill>
                <a:prstClr val="white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2"/>
            </p:custDataLst>
          </p:nvPr>
        </p:nvSpPr>
        <p:spPr>
          <a:xfrm>
            <a:off x="6144382" y="5174675"/>
            <a:ext cx="4183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Papyrus" panose="03070502060502030205" pitchFamily="66" charset="0"/>
              </a:rPr>
              <a:t>Life is in front of you smile, boldly stepped forward, life will be colorful.</a:t>
            </a:r>
            <a:endParaRPr lang="zh-CN" altLang="en-US" sz="1600" dirty="0">
              <a:solidFill>
                <a:schemeClr val="bg1"/>
              </a:solidFill>
              <a:latin typeface="Papyrus" panose="03070502060502030205" pitchFamily="66" charset="0"/>
            </a:endParaRPr>
          </a:p>
        </p:txBody>
      </p:sp>
      <p:sp>
        <p:nvSpPr>
          <p:cNvPr id="19" name="paint-palette_65838"/>
          <p:cNvSpPr>
            <a:spLocks noChangeAspect="1"/>
          </p:cNvSpPr>
          <p:nvPr/>
        </p:nvSpPr>
        <p:spPr bwMode="auto">
          <a:xfrm>
            <a:off x="2487095" y="780406"/>
            <a:ext cx="940319" cy="1012075"/>
          </a:xfrm>
          <a:custGeom>
            <a:avLst/>
            <a:gdLst>
              <a:gd name="connsiteX0" fmla="*/ 83097 w 310720"/>
              <a:gd name="connsiteY0" fmla="*/ 239180 h 334431"/>
              <a:gd name="connsiteX1" fmla="*/ 132310 w 310720"/>
              <a:gd name="connsiteY1" fmla="*/ 289980 h 334431"/>
              <a:gd name="connsiteX2" fmla="*/ 83097 w 310720"/>
              <a:gd name="connsiteY2" fmla="*/ 239180 h 334431"/>
              <a:gd name="connsiteX3" fmla="*/ 255550 w 310720"/>
              <a:gd name="connsiteY3" fmla="*/ 205928 h 334431"/>
              <a:gd name="connsiteX4" fmla="*/ 262095 w 310720"/>
              <a:gd name="connsiteY4" fmla="*/ 209609 h 334431"/>
              <a:gd name="connsiteX5" fmla="*/ 256859 w 310720"/>
              <a:gd name="connsiteY5" fmla="*/ 263149 h 334431"/>
              <a:gd name="connsiteX6" fmla="*/ 233297 w 310720"/>
              <a:gd name="connsiteY6" fmla="*/ 272518 h 334431"/>
              <a:gd name="connsiteX7" fmla="*/ 229370 w 310720"/>
              <a:gd name="connsiteY7" fmla="*/ 272518 h 334431"/>
              <a:gd name="connsiteX8" fmla="*/ 203190 w 310720"/>
              <a:gd name="connsiteY8" fmla="*/ 259133 h 334431"/>
              <a:gd name="connsiteX9" fmla="*/ 204499 w 310720"/>
              <a:gd name="connsiteY9" fmla="*/ 247087 h 334431"/>
              <a:gd name="connsiteX10" fmla="*/ 216280 w 310720"/>
              <a:gd name="connsiteY10" fmla="*/ 248425 h 334431"/>
              <a:gd name="connsiteX11" fmla="*/ 230679 w 310720"/>
              <a:gd name="connsiteY11" fmla="*/ 255118 h 334431"/>
              <a:gd name="connsiteX12" fmla="*/ 246387 w 310720"/>
              <a:gd name="connsiteY12" fmla="*/ 249764 h 334431"/>
              <a:gd name="connsiteX13" fmla="*/ 249005 w 310720"/>
              <a:gd name="connsiteY13" fmla="*/ 220317 h 334431"/>
              <a:gd name="connsiteX14" fmla="*/ 249005 w 310720"/>
              <a:gd name="connsiteY14" fmla="*/ 208271 h 334431"/>
              <a:gd name="connsiteX15" fmla="*/ 255550 w 310720"/>
              <a:gd name="connsiteY15" fmla="*/ 205928 h 334431"/>
              <a:gd name="connsiteX16" fmla="*/ 34999 w 310720"/>
              <a:gd name="connsiteY16" fmla="*/ 110593 h 334431"/>
              <a:gd name="connsiteX17" fmla="*/ 44010 w 310720"/>
              <a:gd name="connsiteY17" fmla="*/ 119790 h 334431"/>
              <a:gd name="connsiteX18" fmla="*/ 36287 w 310720"/>
              <a:gd name="connsiteY18" fmla="*/ 127673 h 334431"/>
              <a:gd name="connsiteX19" fmla="*/ 22128 w 310720"/>
              <a:gd name="connsiteY19" fmla="*/ 134242 h 334431"/>
              <a:gd name="connsiteX20" fmla="*/ 16979 w 310720"/>
              <a:gd name="connsiteY20" fmla="*/ 150007 h 334431"/>
              <a:gd name="connsiteX21" fmla="*/ 37574 w 310720"/>
              <a:gd name="connsiteY21" fmla="*/ 169714 h 334431"/>
              <a:gd name="connsiteX22" fmla="*/ 46584 w 310720"/>
              <a:gd name="connsiteY22" fmla="*/ 177597 h 334431"/>
              <a:gd name="connsiteX23" fmla="*/ 38861 w 310720"/>
              <a:gd name="connsiteY23" fmla="*/ 186793 h 334431"/>
              <a:gd name="connsiteX24" fmla="*/ 37574 w 310720"/>
              <a:gd name="connsiteY24" fmla="*/ 186793 h 334431"/>
              <a:gd name="connsiteX25" fmla="*/ 246 w 310720"/>
              <a:gd name="connsiteY25" fmla="*/ 151321 h 334431"/>
              <a:gd name="connsiteX26" fmla="*/ 9256 w 310720"/>
              <a:gd name="connsiteY26" fmla="*/ 123731 h 334431"/>
              <a:gd name="connsiteX27" fmla="*/ 34999 w 310720"/>
              <a:gd name="connsiteY27" fmla="*/ 110593 h 334431"/>
              <a:gd name="connsiteX28" fmla="*/ 151359 w 310720"/>
              <a:gd name="connsiteY28" fmla="*/ 102655 h 334431"/>
              <a:gd name="connsiteX29" fmla="*/ 103734 w 310720"/>
              <a:gd name="connsiteY29" fmla="*/ 149487 h 334431"/>
              <a:gd name="connsiteX30" fmla="*/ 151359 w 310720"/>
              <a:gd name="connsiteY30" fmla="*/ 196319 h 334431"/>
              <a:gd name="connsiteX31" fmla="*/ 198984 w 310720"/>
              <a:gd name="connsiteY31" fmla="*/ 149487 h 334431"/>
              <a:gd name="connsiteX32" fmla="*/ 151359 w 310720"/>
              <a:gd name="connsiteY32" fmla="*/ 102655 h 334431"/>
              <a:gd name="connsiteX33" fmla="*/ 267167 w 310720"/>
              <a:gd name="connsiteY33" fmla="*/ 88094 h 334431"/>
              <a:gd name="connsiteX34" fmla="*/ 295981 w 310720"/>
              <a:gd name="connsiteY34" fmla="*/ 94663 h 334431"/>
              <a:gd name="connsiteX35" fmla="*/ 310387 w 310720"/>
              <a:gd name="connsiteY35" fmla="*/ 119625 h 334431"/>
              <a:gd name="connsiteX36" fmla="*/ 303839 w 310720"/>
              <a:gd name="connsiteY36" fmla="*/ 148529 h 334431"/>
              <a:gd name="connsiteX37" fmla="*/ 278955 w 310720"/>
              <a:gd name="connsiteY37" fmla="*/ 162980 h 334431"/>
              <a:gd name="connsiteX38" fmla="*/ 277645 w 310720"/>
              <a:gd name="connsiteY38" fmla="*/ 162980 h 334431"/>
              <a:gd name="connsiteX39" fmla="*/ 268477 w 310720"/>
              <a:gd name="connsiteY39" fmla="*/ 156411 h 334431"/>
              <a:gd name="connsiteX40" fmla="*/ 276335 w 310720"/>
              <a:gd name="connsiteY40" fmla="*/ 145901 h 334431"/>
              <a:gd name="connsiteX41" fmla="*/ 289432 w 310720"/>
              <a:gd name="connsiteY41" fmla="*/ 138018 h 334431"/>
              <a:gd name="connsiteX42" fmla="*/ 293361 w 310720"/>
              <a:gd name="connsiteY42" fmla="*/ 122253 h 334431"/>
              <a:gd name="connsiteX43" fmla="*/ 285503 w 310720"/>
              <a:gd name="connsiteY43" fmla="*/ 109115 h 334431"/>
              <a:gd name="connsiteX44" fmla="*/ 269787 w 310720"/>
              <a:gd name="connsiteY44" fmla="*/ 105173 h 334431"/>
              <a:gd name="connsiteX45" fmla="*/ 260619 w 310720"/>
              <a:gd name="connsiteY45" fmla="*/ 97291 h 334431"/>
              <a:gd name="connsiteX46" fmla="*/ 267167 w 310720"/>
              <a:gd name="connsiteY46" fmla="*/ 88094 h 334431"/>
              <a:gd name="connsiteX47" fmla="*/ 151511 w 310720"/>
              <a:gd name="connsiteY47" fmla="*/ 85193 h 334431"/>
              <a:gd name="connsiteX48" fmla="*/ 216447 w 310720"/>
              <a:gd name="connsiteY48" fmla="*/ 149811 h 334431"/>
              <a:gd name="connsiteX49" fmla="*/ 159463 w 310720"/>
              <a:gd name="connsiteY49" fmla="*/ 213109 h 334431"/>
              <a:gd name="connsiteX50" fmla="*/ 159463 w 310720"/>
              <a:gd name="connsiteY50" fmla="*/ 325200 h 334431"/>
              <a:gd name="connsiteX51" fmla="*/ 151511 w 310720"/>
              <a:gd name="connsiteY51" fmla="*/ 334431 h 334431"/>
              <a:gd name="connsiteX52" fmla="*/ 142235 w 310720"/>
              <a:gd name="connsiteY52" fmla="*/ 325200 h 334431"/>
              <a:gd name="connsiteX53" fmla="*/ 142235 w 310720"/>
              <a:gd name="connsiteY53" fmla="*/ 308057 h 334431"/>
              <a:gd name="connsiteX54" fmla="*/ 64047 w 310720"/>
              <a:gd name="connsiteY54" fmla="*/ 230252 h 334431"/>
              <a:gd name="connsiteX55" fmla="*/ 73324 w 310720"/>
              <a:gd name="connsiteY55" fmla="*/ 222340 h 334431"/>
              <a:gd name="connsiteX56" fmla="*/ 142235 w 310720"/>
              <a:gd name="connsiteY56" fmla="*/ 260583 h 334431"/>
              <a:gd name="connsiteX57" fmla="*/ 142235 w 310720"/>
              <a:gd name="connsiteY57" fmla="*/ 213109 h 334431"/>
              <a:gd name="connsiteX58" fmla="*/ 86576 w 310720"/>
              <a:gd name="connsiteY58" fmla="*/ 149811 h 334431"/>
              <a:gd name="connsiteX59" fmla="*/ 151511 w 310720"/>
              <a:gd name="connsiteY59" fmla="*/ 85193 h 334431"/>
              <a:gd name="connsiteX60" fmla="*/ 97632 w 310720"/>
              <a:gd name="connsiteY60" fmla="*/ 7315 h 334431"/>
              <a:gd name="connsiteX61" fmla="*/ 121779 w 310720"/>
              <a:gd name="connsiteY61" fmla="*/ 23460 h 334431"/>
              <a:gd name="connsiteX62" fmla="*/ 119186 w 310720"/>
              <a:gd name="connsiteY62" fmla="*/ 36639 h 334431"/>
              <a:gd name="connsiteX63" fmla="*/ 107518 w 310720"/>
              <a:gd name="connsiteY63" fmla="*/ 34003 h 334431"/>
              <a:gd name="connsiteX64" fmla="*/ 78996 w 310720"/>
              <a:gd name="connsiteY64" fmla="*/ 27414 h 334431"/>
              <a:gd name="connsiteX65" fmla="*/ 72513 w 310720"/>
              <a:gd name="connsiteY65" fmla="*/ 56408 h 334431"/>
              <a:gd name="connsiteX66" fmla="*/ 69921 w 310720"/>
              <a:gd name="connsiteY66" fmla="*/ 68269 h 334431"/>
              <a:gd name="connsiteX67" fmla="*/ 66031 w 310720"/>
              <a:gd name="connsiteY67" fmla="*/ 70905 h 334431"/>
              <a:gd name="connsiteX68" fmla="*/ 58252 w 310720"/>
              <a:gd name="connsiteY68" fmla="*/ 66951 h 334431"/>
              <a:gd name="connsiteX69" fmla="*/ 68624 w 310720"/>
              <a:gd name="connsiteY69" fmla="*/ 12917 h 334431"/>
              <a:gd name="connsiteX70" fmla="*/ 97632 w 310720"/>
              <a:gd name="connsiteY70" fmla="*/ 7315 h 334431"/>
              <a:gd name="connsiteX71" fmla="*/ 197049 w 310720"/>
              <a:gd name="connsiteY71" fmla="*/ 2028 h 334431"/>
              <a:gd name="connsiteX72" fmla="*/ 226415 w 310720"/>
              <a:gd name="connsiteY72" fmla="*/ 3818 h 334431"/>
              <a:gd name="connsiteX73" fmla="*/ 243669 w 310720"/>
              <a:gd name="connsiteY73" fmla="*/ 54586 h 334431"/>
              <a:gd name="connsiteX74" fmla="*/ 235706 w 310720"/>
              <a:gd name="connsiteY74" fmla="*/ 59793 h 334431"/>
              <a:gd name="connsiteX75" fmla="*/ 231724 w 310720"/>
              <a:gd name="connsiteY75" fmla="*/ 58491 h 334431"/>
              <a:gd name="connsiteX76" fmla="*/ 227742 w 310720"/>
              <a:gd name="connsiteY76" fmla="*/ 46776 h 334431"/>
              <a:gd name="connsiteX77" fmla="*/ 218451 w 310720"/>
              <a:gd name="connsiteY77" fmla="*/ 19439 h 334431"/>
              <a:gd name="connsiteX78" fmla="*/ 190579 w 310720"/>
              <a:gd name="connsiteY78" fmla="*/ 28551 h 334431"/>
              <a:gd name="connsiteX79" fmla="*/ 178633 w 310720"/>
              <a:gd name="connsiteY79" fmla="*/ 32456 h 334431"/>
              <a:gd name="connsiteX80" fmla="*/ 174652 w 310720"/>
              <a:gd name="connsiteY80" fmla="*/ 20740 h 334431"/>
              <a:gd name="connsiteX81" fmla="*/ 197049 w 310720"/>
              <a:gd name="connsiteY81" fmla="*/ 2028 h 33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10720" h="334431">
                <a:moveTo>
                  <a:pt x="83097" y="239180"/>
                </a:moveTo>
                <a:cubicBezTo>
                  <a:pt x="84392" y="260021"/>
                  <a:pt x="94753" y="286073"/>
                  <a:pt x="132310" y="289980"/>
                </a:cubicBezTo>
                <a:cubicBezTo>
                  <a:pt x="129720" y="260021"/>
                  <a:pt x="112884" y="243088"/>
                  <a:pt x="83097" y="239180"/>
                </a:cubicBezTo>
                <a:close/>
                <a:moveTo>
                  <a:pt x="255550" y="205928"/>
                </a:moveTo>
                <a:cubicBezTo>
                  <a:pt x="257841" y="206263"/>
                  <a:pt x="260132" y="207602"/>
                  <a:pt x="262095" y="209609"/>
                </a:cubicBezTo>
                <a:cubicBezTo>
                  <a:pt x="275185" y="225671"/>
                  <a:pt x="272567" y="249764"/>
                  <a:pt x="256859" y="263149"/>
                </a:cubicBezTo>
                <a:cubicBezTo>
                  <a:pt x="250314" y="269841"/>
                  <a:pt x="241151" y="272518"/>
                  <a:pt x="233297" y="272518"/>
                </a:cubicBezTo>
                <a:cubicBezTo>
                  <a:pt x="231988" y="272518"/>
                  <a:pt x="230679" y="272518"/>
                  <a:pt x="229370" y="272518"/>
                </a:cubicBezTo>
                <a:cubicBezTo>
                  <a:pt x="218898" y="272518"/>
                  <a:pt x="209735" y="267164"/>
                  <a:pt x="203190" y="259133"/>
                </a:cubicBezTo>
                <a:cubicBezTo>
                  <a:pt x="200572" y="255118"/>
                  <a:pt x="200572" y="249764"/>
                  <a:pt x="204499" y="247087"/>
                </a:cubicBezTo>
                <a:cubicBezTo>
                  <a:pt x="208426" y="243071"/>
                  <a:pt x="213662" y="244410"/>
                  <a:pt x="216280" y="248425"/>
                </a:cubicBezTo>
                <a:cubicBezTo>
                  <a:pt x="220207" y="252441"/>
                  <a:pt x="225443" y="255118"/>
                  <a:pt x="230679" y="255118"/>
                </a:cubicBezTo>
                <a:cubicBezTo>
                  <a:pt x="235915" y="255118"/>
                  <a:pt x="241151" y="253779"/>
                  <a:pt x="246387" y="249764"/>
                </a:cubicBezTo>
                <a:cubicBezTo>
                  <a:pt x="254241" y="243071"/>
                  <a:pt x="255550" y="229687"/>
                  <a:pt x="249005" y="220317"/>
                </a:cubicBezTo>
                <a:cubicBezTo>
                  <a:pt x="245078" y="216302"/>
                  <a:pt x="246387" y="210948"/>
                  <a:pt x="249005" y="208271"/>
                </a:cubicBezTo>
                <a:cubicBezTo>
                  <a:pt x="250969" y="206263"/>
                  <a:pt x="253259" y="205594"/>
                  <a:pt x="255550" y="205928"/>
                </a:cubicBezTo>
                <a:close/>
                <a:moveTo>
                  <a:pt x="34999" y="110593"/>
                </a:moveTo>
                <a:cubicBezTo>
                  <a:pt x="40148" y="110593"/>
                  <a:pt x="44010" y="114535"/>
                  <a:pt x="44010" y="119790"/>
                </a:cubicBezTo>
                <a:cubicBezTo>
                  <a:pt x="44010" y="123731"/>
                  <a:pt x="40148" y="127673"/>
                  <a:pt x="36287" y="127673"/>
                </a:cubicBezTo>
                <a:cubicBezTo>
                  <a:pt x="31138" y="128986"/>
                  <a:pt x="25989" y="130300"/>
                  <a:pt x="22128" y="134242"/>
                </a:cubicBezTo>
                <a:cubicBezTo>
                  <a:pt x="18266" y="139497"/>
                  <a:pt x="15692" y="144752"/>
                  <a:pt x="16979" y="150007"/>
                </a:cubicBezTo>
                <a:cubicBezTo>
                  <a:pt x="16979" y="161831"/>
                  <a:pt x="25989" y="171028"/>
                  <a:pt x="37574" y="169714"/>
                </a:cubicBezTo>
                <a:cubicBezTo>
                  <a:pt x="42722" y="169714"/>
                  <a:pt x="46584" y="173655"/>
                  <a:pt x="46584" y="177597"/>
                </a:cubicBezTo>
                <a:cubicBezTo>
                  <a:pt x="46584" y="182852"/>
                  <a:pt x="42722" y="186793"/>
                  <a:pt x="38861" y="186793"/>
                </a:cubicBezTo>
                <a:cubicBezTo>
                  <a:pt x="37574" y="186793"/>
                  <a:pt x="37574" y="186793"/>
                  <a:pt x="37574" y="186793"/>
                </a:cubicBezTo>
                <a:cubicBezTo>
                  <a:pt x="16979" y="186793"/>
                  <a:pt x="246" y="171028"/>
                  <a:pt x="246" y="151321"/>
                </a:cubicBezTo>
                <a:cubicBezTo>
                  <a:pt x="-1041" y="140810"/>
                  <a:pt x="2820" y="130300"/>
                  <a:pt x="9256" y="123731"/>
                </a:cubicBezTo>
                <a:cubicBezTo>
                  <a:pt x="15692" y="115848"/>
                  <a:pt x="25989" y="111907"/>
                  <a:pt x="34999" y="110593"/>
                </a:cubicBezTo>
                <a:close/>
                <a:moveTo>
                  <a:pt x="151359" y="102655"/>
                </a:moveTo>
                <a:cubicBezTo>
                  <a:pt x="125056" y="102655"/>
                  <a:pt x="103734" y="123622"/>
                  <a:pt x="103734" y="149487"/>
                </a:cubicBezTo>
                <a:cubicBezTo>
                  <a:pt x="103734" y="175352"/>
                  <a:pt x="125056" y="196319"/>
                  <a:pt x="151359" y="196319"/>
                </a:cubicBezTo>
                <a:cubicBezTo>
                  <a:pt x="177662" y="196319"/>
                  <a:pt x="198984" y="175352"/>
                  <a:pt x="198984" y="149487"/>
                </a:cubicBezTo>
                <a:cubicBezTo>
                  <a:pt x="198984" y="123622"/>
                  <a:pt x="177662" y="102655"/>
                  <a:pt x="151359" y="102655"/>
                </a:cubicBezTo>
                <a:close/>
                <a:moveTo>
                  <a:pt x="267167" y="88094"/>
                </a:moveTo>
                <a:cubicBezTo>
                  <a:pt x="277645" y="86780"/>
                  <a:pt x="286813" y="88094"/>
                  <a:pt x="295981" y="94663"/>
                </a:cubicBezTo>
                <a:cubicBezTo>
                  <a:pt x="303839" y="101232"/>
                  <a:pt x="309078" y="109115"/>
                  <a:pt x="310387" y="119625"/>
                </a:cubicBezTo>
                <a:cubicBezTo>
                  <a:pt x="311697" y="130135"/>
                  <a:pt x="309078" y="139332"/>
                  <a:pt x="303839" y="148529"/>
                </a:cubicBezTo>
                <a:cubicBezTo>
                  <a:pt x="297290" y="156411"/>
                  <a:pt x="289432" y="161666"/>
                  <a:pt x="278955" y="162980"/>
                </a:cubicBezTo>
                <a:cubicBezTo>
                  <a:pt x="278955" y="162980"/>
                  <a:pt x="277645" y="162980"/>
                  <a:pt x="277645" y="162980"/>
                </a:cubicBezTo>
                <a:cubicBezTo>
                  <a:pt x="273716" y="162980"/>
                  <a:pt x="269787" y="160353"/>
                  <a:pt x="268477" y="156411"/>
                </a:cubicBezTo>
                <a:cubicBezTo>
                  <a:pt x="268477" y="151156"/>
                  <a:pt x="271096" y="147215"/>
                  <a:pt x="276335" y="145901"/>
                </a:cubicBezTo>
                <a:cubicBezTo>
                  <a:pt x="281574" y="145901"/>
                  <a:pt x="286813" y="141960"/>
                  <a:pt x="289432" y="138018"/>
                </a:cubicBezTo>
                <a:cubicBezTo>
                  <a:pt x="293361" y="134077"/>
                  <a:pt x="294671" y="127508"/>
                  <a:pt x="293361" y="122253"/>
                </a:cubicBezTo>
                <a:cubicBezTo>
                  <a:pt x="293361" y="116997"/>
                  <a:pt x="289432" y="111742"/>
                  <a:pt x="285503" y="109115"/>
                </a:cubicBezTo>
                <a:cubicBezTo>
                  <a:pt x="280264" y="105173"/>
                  <a:pt x="275026" y="103860"/>
                  <a:pt x="269787" y="105173"/>
                </a:cubicBezTo>
                <a:cubicBezTo>
                  <a:pt x="264548" y="105173"/>
                  <a:pt x="260619" y="102546"/>
                  <a:pt x="260619" y="97291"/>
                </a:cubicBezTo>
                <a:cubicBezTo>
                  <a:pt x="259309" y="93349"/>
                  <a:pt x="261929" y="88094"/>
                  <a:pt x="267167" y="88094"/>
                </a:cubicBezTo>
                <a:close/>
                <a:moveTo>
                  <a:pt x="151511" y="85193"/>
                </a:moveTo>
                <a:cubicBezTo>
                  <a:pt x="187292" y="85193"/>
                  <a:pt x="216447" y="114205"/>
                  <a:pt x="216447" y="149811"/>
                </a:cubicBezTo>
                <a:cubicBezTo>
                  <a:pt x="216447" y="181460"/>
                  <a:pt x="191268" y="209153"/>
                  <a:pt x="159463" y="213109"/>
                </a:cubicBezTo>
                <a:cubicBezTo>
                  <a:pt x="159463" y="213109"/>
                  <a:pt x="159463" y="213109"/>
                  <a:pt x="159463" y="325200"/>
                </a:cubicBezTo>
                <a:cubicBezTo>
                  <a:pt x="159463" y="330475"/>
                  <a:pt x="156812" y="334431"/>
                  <a:pt x="151511" y="334431"/>
                </a:cubicBezTo>
                <a:cubicBezTo>
                  <a:pt x="146211" y="334431"/>
                  <a:pt x="142235" y="330475"/>
                  <a:pt x="142235" y="325200"/>
                </a:cubicBezTo>
                <a:cubicBezTo>
                  <a:pt x="142235" y="325200"/>
                  <a:pt x="142235" y="325200"/>
                  <a:pt x="142235" y="308057"/>
                </a:cubicBezTo>
                <a:cubicBezTo>
                  <a:pt x="93202" y="308057"/>
                  <a:pt x="64047" y="279045"/>
                  <a:pt x="64047" y="230252"/>
                </a:cubicBezTo>
                <a:cubicBezTo>
                  <a:pt x="64047" y="226296"/>
                  <a:pt x="68023" y="222340"/>
                  <a:pt x="73324" y="222340"/>
                </a:cubicBezTo>
                <a:cubicBezTo>
                  <a:pt x="106454" y="222340"/>
                  <a:pt x="130308" y="235527"/>
                  <a:pt x="142235" y="260583"/>
                </a:cubicBezTo>
                <a:cubicBezTo>
                  <a:pt x="142235" y="260583"/>
                  <a:pt x="142235" y="260583"/>
                  <a:pt x="142235" y="213109"/>
                </a:cubicBezTo>
                <a:cubicBezTo>
                  <a:pt x="111755" y="209153"/>
                  <a:pt x="86576" y="181460"/>
                  <a:pt x="86576" y="149811"/>
                </a:cubicBezTo>
                <a:cubicBezTo>
                  <a:pt x="86576" y="114205"/>
                  <a:pt x="115731" y="85193"/>
                  <a:pt x="151511" y="85193"/>
                </a:cubicBezTo>
                <a:close/>
                <a:moveTo>
                  <a:pt x="97632" y="7315"/>
                </a:moveTo>
                <a:cubicBezTo>
                  <a:pt x="107194" y="9292"/>
                  <a:pt x="115945" y="14893"/>
                  <a:pt x="121779" y="23460"/>
                </a:cubicBezTo>
                <a:cubicBezTo>
                  <a:pt x="124372" y="27414"/>
                  <a:pt x="123076" y="32685"/>
                  <a:pt x="119186" y="36639"/>
                </a:cubicBezTo>
                <a:cubicBezTo>
                  <a:pt x="115297" y="39275"/>
                  <a:pt x="110111" y="37957"/>
                  <a:pt x="107518" y="34003"/>
                </a:cubicBezTo>
                <a:cubicBezTo>
                  <a:pt x="101036" y="23460"/>
                  <a:pt x="88071" y="20824"/>
                  <a:pt x="78996" y="27414"/>
                </a:cubicBezTo>
                <a:cubicBezTo>
                  <a:pt x="68624" y="34003"/>
                  <a:pt x="66031" y="47183"/>
                  <a:pt x="72513" y="56408"/>
                </a:cubicBezTo>
                <a:cubicBezTo>
                  <a:pt x="75106" y="60362"/>
                  <a:pt x="73810" y="65634"/>
                  <a:pt x="69921" y="68269"/>
                </a:cubicBezTo>
                <a:cubicBezTo>
                  <a:pt x="68624" y="69587"/>
                  <a:pt x="67328" y="70905"/>
                  <a:pt x="66031" y="70905"/>
                </a:cubicBezTo>
                <a:cubicBezTo>
                  <a:pt x="63438" y="70905"/>
                  <a:pt x="60845" y="69587"/>
                  <a:pt x="58252" y="66951"/>
                </a:cubicBezTo>
                <a:cubicBezTo>
                  <a:pt x="46584" y="48501"/>
                  <a:pt x="51770" y="24778"/>
                  <a:pt x="68624" y="12917"/>
                </a:cubicBezTo>
                <a:cubicBezTo>
                  <a:pt x="77699" y="6986"/>
                  <a:pt x="88071" y="5339"/>
                  <a:pt x="97632" y="7315"/>
                </a:cubicBezTo>
                <a:close/>
                <a:moveTo>
                  <a:pt x="197049" y="2028"/>
                </a:moveTo>
                <a:cubicBezTo>
                  <a:pt x="206506" y="-1064"/>
                  <a:pt x="217124" y="-739"/>
                  <a:pt x="226415" y="3818"/>
                </a:cubicBezTo>
                <a:cubicBezTo>
                  <a:pt x="244997" y="12930"/>
                  <a:pt x="252960" y="36362"/>
                  <a:pt x="243669" y="54586"/>
                </a:cubicBezTo>
                <a:cubicBezTo>
                  <a:pt x="242342" y="57190"/>
                  <a:pt x="239688" y="59793"/>
                  <a:pt x="235706" y="59793"/>
                </a:cubicBezTo>
                <a:cubicBezTo>
                  <a:pt x="234378" y="59793"/>
                  <a:pt x="233051" y="58491"/>
                  <a:pt x="231724" y="58491"/>
                </a:cubicBezTo>
                <a:cubicBezTo>
                  <a:pt x="227742" y="55888"/>
                  <a:pt x="226415" y="50681"/>
                  <a:pt x="227742" y="46776"/>
                </a:cubicBezTo>
                <a:cubicBezTo>
                  <a:pt x="233051" y="36362"/>
                  <a:pt x="229069" y="24646"/>
                  <a:pt x="218451" y="19439"/>
                </a:cubicBezTo>
                <a:cubicBezTo>
                  <a:pt x="207833" y="14232"/>
                  <a:pt x="195888" y="18137"/>
                  <a:pt x="190579" y="28551"/>
                </a:cubicBezTo>
                <a:cubicBezTo>
                  <a:pt x="187924" y="32456"/>
                  <a:pt x="182615" y="33758"/>
                  <a:pt x="178633" y="32456"/>
                </a:cubicBezTo>
                <a:cubicBezTo>
                  <a:pt x="174652" y="29853"/>
                  <a:pt x="171997" y="24646"/>
                  <a:pt x="174652" y="20740"/>
                </a:cubicBezTo>
                <a:cubicBezTo>
                  <a:pt x="179297" y="11628"/>
                  <a:pt x="187592" y="5119"/>
                  <a:pt x="197049" y="2028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1000">
        <p15:prstTrans prst="origami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3" grpId="0" animBg="1"/>
      <p:bldP spid="24" grpId="0" animBg="1"/>
      <p:bldP spid="24" grpId="1" animBg="1"/>
      <p:bldP spid="25" grpId="0" animBg="1"/>
      <p:bldP spid="27" grpId="0" animBg="1"/>
      <p:bldP spid="28" grpId="0" animBg="1"/>
      <p:bldP spid="28" grpId="1" animBg="1"/>
      <p:bldP spid="30" grpId="0"/>
      <p:bldP spid="31" grpId="0"/>
      <p:bldP spid="19" grpId="0" animBg="1"/>
      <p:bldP spid="1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KSO_Img3"/>
          <p:cNvSpPr/>
          <p:nvPr>
            <p:custDataLst>
              <p:tags r:id="rId1"/>
            </p:custDataLst>
          </p:nvPr>
        </p:nvSpPr>
        <p:spPr>
          <a:xfrm>
            <a:off x="3620254" y="1120111"/>
            <a:ext cx="7720847" cy="411776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KSO_Img1"/>
          <p:cNvSpPr/>
          <p:nvPr>
            <p:custDataLst>
              <p:tags r:id="rId3"/>
            </p:custDataLst>
          </p:nvPr>
        </p:nvSpPr>
        <p:spPr>
          <a:xfrm>
            <a:off x="1175124" y="1140396"/>
            <a:ext cx="2095894" cy="197842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KSO_Img2"/>
          <p:cNvSpPr/>
          <p:nvPr>
            <p:custDataLst>
              <p:tags r:id="rId5"/>
            </p:custDataLst>
          </p:nvPr>
        </p:nvSpPr>
        <p:spPr>
          <a:xfrm>
            <a:off x="1175124" y="3961150"/>
            <a:ext cx="2095894" cy="1978427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7"/>
            </p:custDataLst>
          </p:nvPr>
        </p:nvSpPr>
        <p:spPr>
          <a:xfrm>
            <a:off x="1151251" y="3118823"/>
            <a:ext cx="2143641" cy="822033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1600" kern="0" dirty="0">
                <a:solidFill>
                  <a:prstClr val="white"/>
                </a:solidFill>
                <a:latin typeface="Papyrus" panose="03070502060502030205" pitchFamily="66" charset="0"/>
                <a:ea typeface="宋体" panose="02010600030101010101" pitchFamily="2" charset="-122"/>
              </a:rPr>
              <a:t>We are happy</a:t>
            </a:r>
            <a:endParaRPr lang="en-US" altLang="zh-CN" sz="1600" kern="0" dirty="0">
              <a:solidFill>
                <a:prstClr val="white"/>
              </a:solidFill>
              <a:latin typeface="Papyrus" panose="03070502060502030205" pitchFamily="66" charset="0"/>
              <a:ea typeface="宋体" panose="02010600030101010101" pitchFamily="2" charset="-122"/>
            </a:endParaRPr>
          </a:p>
          <a:p>
            <a:pPr algn="ctr">
              <a:defRPr/>
            </a:pPr>
            <a:r>
              <a:rPr lang="en-US" altLang="zh-CN" sz="1600" kern="0" dirty="0">
                <a:solidFill>
                  <a:prstClr val="white"/>
                </a:solidFill>
                <a:latin typeface="Papyrus" panose="03070502060502030205" pitchFamily="66" charset="0"/>
                <a:ea typeface="宋体" panose="02010600030101010101" pitchFamily="2" charset="-122"/>
              </a:rPr>
              <a:t> every day</a:t>
            </a:r>
            <a:endParaRPr lang="zh-CN" altLang="en-US" sz="1600" kern="0" dirty="0">
              <a:solidFill>
                <a:prstClr val="white"/>
              </a:solidFill>
              <a:latin typeface="Papyrus" panose="03070502060502030205" pitchFamily="66" charset="0"/>
              <a:ea typeface="宋体" panose="02010600030101010101" pitchFamily="2" charset="-122"/>
            </a:endParaRPr>
          </a:p>
        </p:txBody>
      </p:sp>
      <p:sp>
        <p:nvSpPr>
          <p:cNvPr id="31" name="clover_100785"/>
          <p:cNvSpPr>
            <a:spLocks noChangeAspect="1"/>
          </p:cNvSpPr>
          <p:nvPr/>
        </p:nvSpPr>
        <p:spPr bwMode="auto">
          <a:xfrm>
            <a:off x="9790189" y="5441844"/>
            <a:ext cx="649212" cy="880922"/>
          </a:xfrm>
          <a:custGeom>
            <a:avLst/>
            <a:gdLst>
              <a:gd name="connsiteX0" fmla="*/ 214887 w 248027"/>
              <a:gd name="connsiteY0" fmla="*/ 199014 h 336550"/>
              <a:gd name="connsiteX1" fmla="*/ 247917 w 248027"/>
              <a:gd name="connsiteY1" fmla="*/ 268437 h 336550"/>
              <a:gd name="connsiteX2" fmla="*/ 218850 w 248027"/>
              <a:gd name="connsiteY2" fmla="*/ 332621 h 336550"/>
              <a:gd name="connsiteX3" fmla="*/ 210923 w 248027"/>
              <a:gd name="connsiteY3" fmla="*/ 336550 h 336550"/>
              <a:gd name="connsiteX4" fmla="*/ 202996 w 248027"/>
              <a:gd name="connsiteY4" fmla="*/ 332621 h 336550"/>
              <a:gd name="connsiteX5" fmla="*/ 202996 w 248027"/>
              <a:gd name="connsiteY5" fmla="*/ 316902 h 336550"/>
              <a:gd name="connsiteX6" fmla="*/ 225456 w 248027"/>
              <a:gd name="connsiteY6" fmla="*/ 268437 h 336550"/>
              <a:gd name="connsiteX7" fmla="*/ 199032 w 248027"/>
              <a:gd name="connsiteY7" fmla="*/ 214733 h 336550"/>
              <a:gd name="connsiteX8" fmla="*/ 214887 w 248027"/>
              <a:gd name="connsiteY8" fmla="*/ 199014 h 336550"/>
              <a:gd name="connsiteX9" fmla="*/ 121081 w 248027"/>
              <a:gd name="connsiteY9" fmla="*/ 137451 h 336550"/>
              <a:gd name="connsiteX10" fmla="*/ 199032 w 248027"/>
              <a:gd name="connsiteY10" fmla="*/ 214733 h 336550"/>
              <a:gd name="connsiteX11" fmla="*/ 155432 w 248027"/>
              <a:gd name="connsiteY11" fmla="*/ 242240 h 336550"/>
              <a:gd name="connsiteX12" fmla="*/ 121081 w 248027"/>
              <a:gd name="connsiteY12" fmla="*/ 227831 h 336550"/>
              <a:gd name="connsiteX13" fmla="*/ 88050 w 248027"/>
              <a:gd name="connsiteY13" fmla="*/ 242240 h 336550"/>
              <a:gd name="connsiteX14" fmla="*/ 44450 w 248027"/>
              <a:gd name="connsiteY14" fmla="*/ 214733 h 336550"/>
              <a:gd name="connsiteX15" fmla="*/ 121081 w 248027"/>
              <a:gd name="connsiteY15" fmla="*/ 137451 h 336550"/>
              <a:gd name="connsiteX16" fmla="*/ 214887 w 248027"/>
              <a:gd name="connsiteY16" fmla="*/ 44450 h 336550"/>
              <a:gd name="connsiteX17" fmla="*/ 242632 w 248027"/>
              <a:gd name="connsiteY17" fmla="*/ 88986 h 336550"/>
              <a:gd name="connsiteX18" fmla="*/ 228099 w 248027"/>
              <a:gd name="connsiteY18" fmla="*/ 121732 h 336550"/>
              <a:gd name="connsiteX19" fmla="*/ 242632 w 248027"/>
              <a:gd name="connsiteY19" fmla="*/ 155789 h 336550"/>
              <a:gd name="connsiteX20" fmla="*/ 214887 w 248027"/>
              <a:gd name="connsiteY20" fmla="*/ 199014 h 336550"/>
              <a:gd name="connsiteX21" fmla="*/ 136935 w 248027"/>
              <a:gd name="connsiteY21" fmla="*/ 121732 h 336550"/>
              <a:gd name="connsiteX22" fmla="*/ 214887 w 248027"/>
              <a:gd name="connsiteY22" fmla="*/ 44450 h 336550"/>
              <a:gd name="connsiteX23" fmla="*/ 28813 w 248027"/>
              <a:gd name="connsiteY23" fmla="*/ 44450 h 336550"/>
              <a:gd name="connsiteX24" fmla="*/ 104775 w 248027"/>
              <a:gd name="connsiteY24" fmla="*/ 121444 h 336550"/>
              <a:gd name="connsiteX25" fmla="*/ 28813 w 248027"/>
              <a:gd name="connsiteY25" fmla="*/ 198438 h 336550"/>
              <a:gd name="connsiteX26" fmla="*/ 0 w 248027"/>
              <a:gd name="connsiteY26" fmla="*/ 155374 h 336550"/>
              <a:gd name="connsiteX27" fmla="*/ 15716 w 248027"/>
              <a:gd name="connsiteY27" fmla="*/ 121444 h 336550"/>
              <a:gd name="connsiteX28" fmla="*/ 0 w 248027"/>
              <a:gd name="connsiteY28" fmla="*/ 88820 h 336550"/>
              <a:gd name="connsiteX29" fmla="*/ 28813 w 248027"/>
              <a:gd name="connsiteY29" fmla="*/ 44450 h 336550"/>
              <a:gd name="connsiteX30" fmla="*/ 87883 w 248027"/>
              <a:gd name="connsiteY30" fmla="*/ 0 h 336550"/>
              <a:gd name="connsiteX31" fmla="*/ 120786 w 248027"/>
              <a:gd name="connsiteY31" fmla="*/ 15716 h 336550"/>
              <a:gd name="connsiteX32" fmla="*/ 155006 w 248027"/>
              <a:gd name="connsiteY32" fmla="*/ 0 h 336550"/>
              <a:gd name="connsiteX33" fmla="*/ 198438 w 248027"/>
              <a:gd name="connsiteY33" fmla="*/ 27503 h 336550"/>
              <a:gd name="connsiteX34" fmla="*/ 120786 w 248027"/>
              <a:gd name="connsiteY34" fmla="*/ 104775 h 336550"/>
              <a:gd name="connsiteX35" fmla="*/ 44450 w 248027"/>
              <a:gd name="connsiteY35" fmla="*/ 27503 h 336550"/>
              <a:gd name="connsiteX36" fmla="*/ 87883 w 248027"/>
              <a:gd name="connsiteY3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48027" h="336550">
                <a:moveTo>
                  <a:pt x="214887" y="199014"/>
                </a:moveTo>
                <a:cubicBezTo>
                  <a:pt x="225456" y="210803"/>
                  <a:pt x="246596" y="237000"/>
                  <a:pt x="247917" y="268437"/>
                </a:cubicBezTo>
                <a:cubicBezTo>
                  <a:pt x="249238" y="292015"/>
                  <a:pt x="238669" y="312973"/>
                  <a:pt x="218850" y="332621"/>
                </a:cubicBezTo>
                <a:cubicBezTo>
                  <a:pt x="217529" y="335240"/>
                  <a:pt x="213565" y="336550"/>
                  <a:pt x="210923" y="336550"/>
                </a:cubicBezTo>
                <a:cubicBezTo>
                  <a:pt x="208281" y="336550"/>
                  <a:pt x="205638" y="335240"/>
                  <a:pt x="202996" y="332621"/>
                </a:cubicBezTo>
                <a:cubicBezTo>
                  <a:pt x="199032" y="328691"/>
                  <a:pt x="199032" y="322142"/>
                  <a:pt x="202996" y="316902"/>
                </a:cubicBezTo>
                <a:cubicBezTo>
                  <a:pt x="218850" y="302494"/>
                  <a:pt x="225456" y="285465"/>
                  <a:pt x="225456" y="268437"/>
                </a:cubicBezTo>
                <a:cubicBezTo>
                  <a:pt x="224135" y="246169"/>
                  <a:pt x="208281" y="225212"/>
                  <a:pt x="199032" y="214733"/>
                </a:cubicBezTo>
                <a:cubicBezTo>
                  <a:pt x="199032" y="214733"/>
                  <a:pt x="199032" y="214733"/>
                  <a:pt x="214887" y="199014"/>
                </a:cubicBezTo>
                <a:close/>
                <a:moveTo>
                  <a:pt x="121081" y="137451"/>
                </a:moveTo>
                <a:cubicBezTo>
                  <a:pt x="121081" y="137451"/>
                  <a:pt x="121081" y="137451"/>
                  <a:pt x="199032" y="214733"/>
                </a:cubicBezTo>
                <a:cubicBezTo>
                  <a:pt x="189784" y="230451"/>
                  <a:pt x="172608" y="242240"/>
                  <a:pt x="155432" y="242240"/>
                </a:cubicBezTo>
                <a:cubicBezTo>
                  <a:pt x="142220" y="242240"/>
                  <a:pt x="129008" y="237000"/>
                  <a:pt x="121081" y="227831"/>
                </a:cubicBezTo>
                <a:cubicBezTo>
                  <a:pt x="113153" y="237000"/>
                  <a:pt x="101262" y="242240"/>
                  <a:pt x="88050" y="242240"/>
                </a:cubicBezTo>
                <a:cubicBezTo>
                  <a:pt x="69553" y="242240"/>
                  <a:pt x="52378" y="230451"/>
                  <a:pt x="44450" y="214733"/>
                </a:cubicBezTo>
                <a:cubicBezTo>
                  <a:pt x="44450" y="214733"/>
                  <a:pt x="44450" y="214733"/>
                  <a:pt x="121081" y="137451"/>
                </a:cubicBezTo>
                <a:close/>
                <a:moveTo>
                  <a:pt x="214887" y="44450"/>
                </a:moveTo>
                <a:cubicBezTo>
                  <a:pt x="230741" y="53619"/>
                  <a:pt x="242632" y="70647"/>
                  <a:pt x="242632" y="88986"/>
                </a:cubicBezTo>
                <a:cubicBezTo>
                  <a:pt x="242632" y="102084"/>
                  <a:pt x="237347" y="113873"/>
                  <a:pt x="228099" y="121732"/>
                </a:cubicBezTo>
                <a:cubicBezTo>
                  <a:pt x="237347" y="129591"/>
                  <a:pt x="242632" y="142690"/>
                  <a:pt x="242632" y="155789"/>
                </a:cubicBezTo>
                <a:cubicBezTo>
                  <a:pt x="242632" y="172817"/>
                  <a:pt x="230741" y="189845"/>
                  <a:pt x="214887" y="199014"/>
                </a:cubicBezTo>
                <a:cubicBezTo>
                  <a:pt x="214887" y="199014"/>
                  <a:pt x="214887" y="199014"/>
                  <a:pt x="136935" y="121732"/>
                </a:cubicBezTo>
                <a:cubicBezTo>
                  <a:pt x="136935" y="121732"/>
                  <a:pt x="136935" y="121732"/>
                  <a:pt x="214887" y="44450"/>
                </a:cubicBezTo>
                <a:close/>
                <a:moveTo>
                  <a:pt x="28813" y="44450"/>
                </a:moveTo>
                <a:cubicBezTo>
                  <a:pt x="28813" y="44450"/>
                  <a:pt x="28813" y="44450"/>
                  <a:pt x="104775" y="121444"/>
                </a:cubicBezTo>
                <a:cubicBezTo>
                  <a:pt x="104775" y="121444"/>
                  <a:pt x="104775" y="121444"/>
                  <a:pt x="28813" y="198438"/>
                </a:cubicBezTo>
                <a:cubicBezTo>
                  <a:pt x="13097" y="189303"/>
                  <a:pt x="0" y="172338"/>
                  <a:pt x="0" y="155374"/>
                </a:cubicBezTo>
                <a:cubicBezTo>
                  <a:pt x="0" y="142324"/>
                  <a:pt x="6548" y="129274"/>
                  <a:pt x="15716" y="121444"/>
                </a:cubicBezTo>
                <a:cubicBezTo>
                  <a:pt x="6548" y="113614"/>
                  <a:pt x="0" y="101869"/>
                  <a:pt x="0" y="88820"/>
                </a:cubicBezTo>
                <a:cubicBezTo>
                  <a:pt x="0" y="70550"/>
                  <a:pt x="13097" y="53585"/>
                  <a:pt x="28813" y="44450"/>
                </a:cubicBezTo>
                <a:close/>
                <a:moveTo>
                  <a:pt x="87883" y="0"/>
                </a:moveTo>
                <a:cubicBezTo>
                  <a:pt x="101044" y="0"/>
                  <a:pt x="112889" y="5239"/>
                  <a:pt x="120786" y="15716"/>
                </a:cubicBezTo>
                <a:cubicBezTo>
                  <a:pt x="128683" y="5239"/>
                  <a:pt x="141844" y="0"/>
                  <a:pt x="155006" y="0"/>
                </a:cubicBezTo>
                <a:cubicBezTo>
                  <a:pt x="172116" y="0"/>
                  <a:pt x="189225" y="11787"/>
                  <a:pt x="198438" y="27503"/>
                </a:cubicBezTo>
                <a:cubicBezTo>
                  <a:pt x="198438" y="27503"/>
                  <a:pt x="198438" y="27503"/>
                  <a:pt x="120786" y="104775"/>
                </a:cubicBezTo>
                <a:lnTo>
                  <a:pt x="44450" y="27503"/>
                </a:lnTo>
                <a:cubicBezTo>
                  <a:pt x="52347" y="11787"/>
                  <a:pt x="69457" y="0"/>
                  <a:pt x="87883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630343" y="4381397"/>
            <a:ext cx="6153936" cy="3464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rot="10800000">
            <a:off x="259912" y="-53161"/>
            <a:ext cx="3138932" cy="17669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rot="3829566">
            <a:off x="4493491" y="576283"/>
            <a:ext cx="910517" cy="10853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rot="11312756">
            <a:off x="1925479" y="4920079"/>
            <a:ext cx="1157589" cy="13798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4654753">
            <a:off x="10595150" y="-670851"/>
            <a:ext cx="1410867" cy="1681812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2769144" y="5378670"/>
            <a:ext cx="544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  <a:latin typeface="Papyrus" panose="03070502060502030205" pitchFamily="66" charset="0"/>
              </a:rPr>
              <a:t>Sincerely fly, don't be beguiled by sweet honey. </a:t>
            </a:r>
            <a:endParaRPr lang="en-US" altLang="zh-CN" sz="1600" dirty="0">
              <a:solidFill>
                <a:prstClr val="white"/>
              </a:solidFill>
              <a:latin typeface="Papyrus" panose="03070502060502030205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prstClr val="white"/>
                </a:solidFill>
                <a:latin typeface="Papyrus" panose="03070502060502030205" pitchFamily="66" charset="0"/>
              </a:rPr>
              <a:t>Toward the clear goal, flew to the good life</a:t>
            </a:r>
            <a:endParaRPr lang="zh-CN" altLang="en-US" sz="1600" dirty="0">
              <a:solidFill>
                <a:prstClr val="white"/>
              </a:solidFill>
              <a:latin typeface="Papyrus" panose="03070502060502030205" pitchFamily="66" charset="0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peelOff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699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2" grpId="0" animBg="1"/>
      <p:bldP spid="22" grpId="1" animBg="1"/>
      <p:bldP spid="23" grpId="0" animBg="1"/>
      <p:bldP spid="23" grpId="1" animBg="1"/>
      <p:bldP spid="24" grpId="0"/>
      <p:bldP spid="21" grpId="0"/>
    </p:bldLst>
  </p:timing>
</p:sld>
</file>

<file path=ppt/tags/tag1.xml><?xml version="1.0" encoding="utf-8"?>
<p:tagLst xmlns:p="http://schemas.openxmlformats.org/presentationml/2006/main">
  <p:tag name="MH" val="20170418110506"/>
  <p:tag name="MH_LIBRARY" val="GRAPHIC"/>
  <p:tag name="MH_ORDER" val="TextBox 33"/>
</p:tagLst>
</file>

<file path=ppt/tags/tag10.xml><?xml version="1.0" encoding="utf-8"?>
<p:tagLst xmlns:p="http://schemas.openxmlformats.org/presentationml/2006/main">
  <p:tag name="MH" val="20170418110513"/>
  <p:tag name="MH_LIBRARY" val="GRAPHIC"/>
  <p:tag name="MH_ORDER" val="Rectangle 31"/>
</p:tagLst>
</file>

<file path=ppt/tags/tag100.xml><?xml version="1.0" encoding="utf-8"?>
<p:tagLst xmlns:p="http://schemas.openxmlformats.org/presentationml/2006/main">
  <p:tag name="MH" val="20170418110535"/>
  <p:tag name="MH_LIBRARY" val="GRAPHIC"/>
  <p:tag name="MH_ORDER" val="Rectangle 37"/>
</p:tagLst>
</file>

<file path=ppt/tags/tag101.xml><?xml version="1.0" encoding="utf-8"?>
<p:tagLst xmlns:p="http://schemas.openxmlformats.org/presentationml/2006/main">
  <p:tag name="MH" val="20170418110535"/>
  <p:tag name="MH_LIBRARY" val="GRAPHIC"/>
  <p:tag name="MH_ORDER" val="Rectangle 24"/>
</p:tagLst>
</file>

<file path=ppt/tags/tag102.xml><?xml version="1.0" encoding="utf-8"?>
<p:tagLst xmlns:p="http://schemas.openxmlformats.org/presentationml/2006/main">
  <p:tag name="MH" val="20170418110535"/>
  <p:tag name="MH_LIBRARY" val="GRAPHIC"/>
  <p:tag name="MH_ORDER" val="TextBox 38"/>
</p:tagLst>
</file>

<file path=ppt/tags/tag103.xml><?xml version="1.0" encoding="utf-8"?>
<p:tagLst xmlns:p="http://schemas.openxmlformats.org/presentationml/2006/main">
  <p:tag name="MH" val="20170418110535"/>
  <p:tag name="MH_LIBRARY" val="GRAPHIC"/>
</p:tagLst>
</file>

<file path=ppt/tags/tag104.xml><?xml version="1.0" encoding="utf-8"?>
<p:tagLst xmlns:p="http://schemas.openxmlformats.org/presentationml/2006/main">
  <p:tag name="MH" val="20170418110645"/>
  <p:tag name="MH_LIBRARY" val="GRAPHIC"/>
  <p:tag name="MH_ORDER" val="Rectangle 15"/>
</p:tagLst>
</file>

<file path=ppt/tags/tag105.xml><?xml version="1.0" encoding="utf-8"?>
<p:tagLst xmlns:p="http://schemas.openxmlformats.org/presentationml/2006/main">
  <p:tag name="MH" val="20170418110645"/>
  <p:tag name="MH_LIBRARY" val="GRAPHIC"/>
  <p:tag name="MH_ORDER" val="Img1"/>
</p:tagLst>
</file>

<file path=ppt/tags/tag106.xml><?xml version="1.0" encoding="utf-8"?>
<p:tagLst xmlns:p="http://schemas.openxmlformats.org/presentationml/2006/main">
  <p:tag name="MH" val="20170418110645"/>
  <p:tag name="MH_LIBRARY" val="GRAPHIC"/>
  <p:tag name="MH_ORDER" val="Img3"/>
</p:tagLst>
</file>

<file path=ppt/tags/tag107.xml><?xml version="1.0" encoding="utf-8"?>
<p:tagLst xmlns:p="http://schemas.openxmlformats.org/presentationml/2006/main">
  <p:tag name="MH" val="20170418110645"/>
  <p:tag name="MH_LIBRARY" val="GRAPHIC"/>
  <p:tag name="MH_ORDER" val="Img2"/>
</p:tagLst>
</file>

<file path=ppt/tags/tag108.xml><?xml version="1.0" encoding="utf-8"?>
<p:tagLst xmlns:p="http://schemas.openxmlformats.org/presentationml/2006/main">
  <p:tag name="MH" val="20170418110645"/>
  <p:tag name="MH_LIBRARY" val="GRAPHIC"/>
  <p:tag name="MH_ORDER" val="Rectangle 23"/>
</p:tagLst>
</file>

<file path=ppt/tags/tag109.xml><?xml version="1.0" encoding="utf-8"?>
<p:tagLst xmlns:p="http://schemas.openxmlformats.org/presentationml/2006/main">
  <p:tag name="MH" val="20170418110645"/>
  <p:tag name="MH_LIBRARY" val="GRAPHIC"/>
  <p:tag name="MH_ORDER" val="TextBox 24"/>
</p:tagLst>
</file>

<file path=ppt/tags/tag11.xml><?xml version="1.0" encoding="utf-8"?>
<p:tagLst xmlns:p="http://schemas.openxmlformats.org/presentationml/2006/main">
  <p:tag name="MH" val="20170418110513"/>
  <p:tag name="MH_LIBRARY" val="GRAPHIC"/>
</p:tagLst>
</file>

<file path=ppt/tags/tag110.xml><?xml version="1.0" encoding="utf-8"?>
<p:tagLst xmlns:p="http://schemas.openxmlformats.org/presentationml/2006/main">
  <p:tag name="MH" val="20170418110645"/>
  <p:tag name="MH_LIBRARY" val="GRAPHIC"/>
  <p:tag name="MH_ORDER" val="TextBox 20"/>
</p:tagLst>
</file>

<file path=ppt/tags/tag111.xml><?xml version="1.0" encoding="utf-8"?>
<p:tagLst xmlns:p="http://schemas.openxmlformats.org/presentationml/2006/main">
  <p:tag name="MH" val="20170418110645"/>
  <p:tag name="MH_LIBRARY" val="GRAPHIC"/>
  <p:tag name="MH_ORDER" val="Straight Connector 21"/>
</p:tagLst>
</file>

<file path=ppt/tags/tag112.xml><?xml version="1.0" encoding="utf-8"?>
<p:tagLst xmlns:p="http://schemas.openxmlformats.org/presentationml/2006/main">
  <p:tag name="MH" val="20170418110645"/>
  <p:tag name="MH_LIBRARY" val="GRAPHIC"/>
  <p:tag name="MH_ORDER" val="Straight Connector 22"/>
</p:tagLst>
</file>

<file path=ppt/tags/tag113.xml><?xml version="1.0" encoding="utf-8"?>
<p:tagLst xmlns:p="http://schemas.openxmlformats.org/presentationml/2006/main">
  <p:tag name="MH" val="20170418110645"/>
  <p:tag name="MH_LIBRARY" val="GRAPHIC"/>
  <p:tag name="MH_ORDER" val="Rectangle 25"/>
</p:tagLst>
</file>

<file path=ppt/tags/tag114.xml><?xml version="1.0" encoding="utf-8"?>
<p:tagLst xmlns:p="http://schemas.openxmlformats.org/presentationml/2006/main">
  <p:tag name="MH" val="20170418110645"/>
  <p:tag name="MH_LIBRARY" val="GRAPHIC"/>
</p:tagLst>
</file>

<file path=ppt/tags/tag115.xml><?xml version="1.0" encoding="utf-8"?>
<p:tagLst xmlns:p="http://schemas.openxmlformats.org/presentationml/2006/main">
  <p:tag name="MH" val="20170418110651"/>
  <p:tag name="MH_LIBRARY" val="GRAPHIC"/>
  <p:tag name="MH_ORDER" val="Img3"/>
</p:tagLst>
</file>

<file path=ppt/tags/tag116.xml><?xml version="1.0" encoding="utf-8"?>
<p:tagLst xmlns:p="http://schemas.openxmlformats.org/presentationml/2006/main">
  <p:tag name="MH" val="20170418110651"/>
  <p:tag name="MH_LIBRARY" val="GRAPHIC"/>
  <p:tag name="MH_ORDER" val="Rectangle 20"/>
</p:tagLst>
</file>

<file path=ppt/tags/tag117.xml><?xml version="1.0" encoding="utf-8"?>
<p:tagLst xmlns:p="http://schemas.openxmlformats.org/presentationml/2006/main">
  <p:tag name="MH" val="20170418110651"/>
  <p:tag name="MH_LIBRARY" val="GRAPHIC"/>
  <p:tag name="MH_ORDER" val="Rectangle 22"/>
</p:tagLst>
</file>

<file path=ppt/tags/tag118.xml><?xml version="1.0" encoding="utf-8"?>
<p:tagLst xmlns:p="http://schemas.openxmlformats.org/presentationml/2006/main">
  <p:tag name="MH" val="20170418110651"/>
  <p:tag name="MH_LIBRARY" val="GRAPHIC"/>
  <p:tag name="MH_ORDER" val="Img1"/>
</p:tagLst>
</file>

<file path=ppt/tags/tag119.xml><?xml version="1.0" encoding="utf-8"?>
<p:tagLst xmlns:p="http://schemas.openxmlformats.org/presentationml/2006/main">
  <p:tag name="MH" val="20170418110651"/>
  <p:tag name="MH_LIBRARY" val="GRAPHIC"/>
  <p:tag name="MH_ORDER" val="Img2"/>
</p:tagLst>
</file>

<file path=ppt/tags/tag12.xml><?xml version="1.0" encoding="utf-8"?>
<p:tagLst xmlns:p="http://schemas.openxmlformats.org/presentationml/2006/main">
  <p:tag name="MH" val="20170418110522"/>
  <p:tag name="MH_LIBRARY" val="GRAPHIC"/>
  <p:tag name="MH_ORDER" val="Rectangle 28"/>
</p:tagLst>
</file>

<file path=ppt/tags/tag120.xml><?xml version="1.0" encoding="utf-8"?>
<p:tagLst xmlns:p="http://schemas.openxmlformats.org/presentationml/2006/main">
  <p:tag name="MH" val="20170418110651"/>
  <p:tag name="MH_LIBRARY" val="GRAPHIC"/>
  <p:tag name="MH_ORDER" val="Rectangle 21"/>
</p:tagLst>
</file>

<file path=ppt/tags/tag121.xml><?xml version="1.0" encoding="utf-8"?>
<p:tagLst xmlns:p="http://schemas.openxmlformats.org/presentationml/2006/main">
  <p:tag name="MH" val="20170418110651"/>
  <p:tag name="MH_LIBRARY" val="GRAPHIC"/>
  <p:tag name="MH_ORDER" val="Rectangle 23"/>
</p:tagLst>
</file>

<file path=ppt/tags/tag122.xml><?xml version="1.0" encoding="utf-8"?>
<p:tagLst xmlns:p="http://schemas.openxmlformats.org/presentationml/2006/main">
  <p:tag name="MH" val="20170418110651"/>
  <p:tag name="MH_LIBRARY" val="GRAPHIC"/>
  <p:tag name="MH_ORDER" val="Rectangle 24"/>
</p:tagLst>
</file>

<file path=ppt/tags/tag123.xml><?xml version="1.0" encoding="utf-8"?>
<p:tagLst xmlns:p="http://schemas.openxmlformats.org/presentationml/2006/main">
  <p:tag name="MH" val="20170418110651"/>
  <p:tag name="MH_LIBRARY" val="GRAPHIC"/>
</p:tagLst>
</file>

<file path=ppt/tags/tag124.xml><?xml version="1.0" encoding="utf-8"?>
<p:tagLst xmlns:p="http://schemas.openxmlformats.org/presentationml/2006/main">
  <p:tag name="MH" val="20170418110659"/>
  <p:tag name="MH_LIBRARY" val="GRAPHIC"/>
  <p:tag name="MH_ORDER" val="Img1"/>
</p:tagLst>
</file>

<file path=ppt/tags/tag125.xml><?xml version="1.0" encoding="utf-8"?>
<p:tagLst xmlns:p="http://schemas.openxmlformats.org/presentationml/2006/main">
  <p:tag name="MH" val="20170418110659"/>
  <p:tag name="MH_LIBRARY" val="GRAPHIC"/>
  <p:tag name="MH_ORDER" val="Img2"/>
</p:tagLst>
</file>

<file path=ppt/tags/tag126.xml><?xml version="1.0" encoding="utf-8"?>
<p:tagLst xmlns:p="http://schemas.openxmlformats.org/presentationml/2006/main">
  <p:tag name="MH" val="20170418110659"/>
  <p:tag name="MH_LIBRARY" val="GRAPHIC"/>
  <p:tag name="MH_ORDER" val="Rectangle 24"/>
</p:tagLst>
</file>

<file path=ppt/tags/tag127.xml><?xml version="1.0" encoding="utf-8"?>
<p:tagLst xmlns:p="http://schemas.openxmlformats.org/presentationml/2006/main">
  <p:tag name="MH" val="20170418110659"/>
  <p:tag name="MH_LIBRARY" val="GRAPHIC"/>
  <p:tag name="MH_ORDER" val="Straight Connector 25"/>
</p:tagLst>
</file>

<file path=ppt/tags/tag128.xml><?xml version="1.0" encoding="utf-8"?>
<p:tagLst xmlns:p="http://schemas.openxmlformats.org/presentationml/2006/main">
  <p:tag name="MH" val="20170418110659"/>
  <p:tag name="MH_LIBRARY" val="GRAPHIC"/>
  <p:tag name="MH_ORDER" val="Straight Connector 26"/>
</p:tagLst>
</file>

<file path=ppt/tags/tag129.xml><?xml version="1.0" encoding="utf-8"?>
<p:tagLst xmlns:p="http://schemas.openxmlformats.org/presentationml/2006/main">
  <p:tag name="MH" val="20170418110659"/>
  <p:tag name="MH_LIBRARY" val="GRAPHIC"/>
  <p:tag name="MH_ORDER" val="TextBox 27"/>
</p:tagLst>
</file>

<file path=ppt/tags/tag13.xml><?xml version="1.0" encoding="utf-8"?>
<p:tagLst xmlns:p="http://schemas.openxmlformats.org/presentationml/2006/main">
  <p:tag name="MH" val="20170418110522"/>
  <p:tag name="MH_LIBRARY" val="GRAPHIC"/>
  <p:tag name="MH_ORDER" val="TextBox 30"/>
</p:tagLst>
</file>

<file path=ppt/tags/tag130.xml><?xml version="1.0" encoding="utf-8"?>
<p:tagLst xmlns:p="http://schemas.openxmlformats.org/presentationml/2006/main">
  <p:tag name="MH" val="20170418110659"/>
  <p:tag name="MH_LIBRARY" val="GRAPHIC"/>
  <p:tag name="MH_ORDER" val="Rectangle 28"/>
</p:tagLst>
</file>

<file path=ppt/tags/tag131.xml><?xml version="1.0" encoding="utf-8"?>
<p:tagLst xmlns:p="http://schemas.openxmlformats.org/presentationml/2006/main">
  <p:tag name="MH" val="20170418110659"/>
  <p:tag name="MH_LIBRARY" val="GRAPHIC"/>
  <p:tag name="MH_ORDER" val="Img3"/>
</p:tagLst>
</file>

<file path=ppt/tags/tag132.xml><?xml version="1.0" encoding="utf-8"?>
<p:tagLst xmlns:p="http://schemas.openxmlformats.org/presentationml/2006/main">
  <p:tag name="MH" val="20170418110659"/>
  <p:tag name="MH_LIBRARY" val="GRAPHIC"/>
</p:tagLst>
</file>

<file path=ppt/tags/tag133.xml><?xml version="1.0" encoding="utf-8"?>
<p:tagLst xmlns:p="http://schemas.openxmlformats.org/presentationml/2006/main">
  <p:tag name="MH" val="20170418110535"/>
  <p:tag name="MH_LIBRARY" val="GRAPHIC"/>
  <p:tag name="MH_ORDER" val="Rectangle 22"/>
</p:tagLst>
</file>

<file path=ppt/tags/tag134.xml><?xml version="1.0" encoding="utf-8"?>
<p:tagLst xmlns:p="http://schemas.openxmlformats.org/presentationml/2006/main">
  <p:tag name="MH" val="20170418110535"/>
  <p:tag name="MH_LIBRARY" val="GRAPHIC"/>
  <p:tag name="MH_ORDER" val="Straight Connector 26"/>
</p:tagLst>
</file>

<file path=ppt/tags/tag135.xml><?xml version="1.0" encoding="utf-8"?>
<p:tagLst xmlns:p="http://schemas.openxmlformats.org/presentationml/2006/main">
  <p:tag name="MH" val="20170418110535"/>
  <p:tag name="MH_LIBRARY" val="GRAPHIC"/>
  <p:tag name="MH_ORDER" val="Straight Connector 27"/>
</p:tagLst>
</file>

<file path=ppt/tags/tag136.xml><?xml version="1.0" encoding="utf-8"?>
<p:tagLst xmlns:p="http://schemas.openxmlformats.org/presentationml/2006/main">
  <p:tag name="MH" val="20170418110535"/>
  <p:tag name="MH_LIBRARY" val="GRAPHIC"/>
  <p:tag name="MH_ORDER" val="Img4"/>
</p:tagLst>
</file>

<file path=ppt/tags/tag137.xml><?xml version="1.0" encoding="utf-8"?>
<p:tagLst xmlns:p="http://schemas.openxmlformats.org/presentationml/2006/main">
  <p:tag name="MH" val="20170418110535"/>
  <p:tag name="MH_LIBRARY" val="GRAPHIC"/>
  <p:tag name="MH_ORDER" val="Rectangle 35"/>
</p:tagLst>
</file>

<file path=ppt/tags/tag138.xml><?xml version="1.0" encoding="utf-8"?>
<p:tagLst xmlns:p="http://schemas.openxmlformats.org/presentationml/2006/main">
  <p:tag name="MH" val="20170418110535"/>
  <p:tag name="MH_LIBRARY" val="GRAPHIC"/>
  <p:tag name="MH_ORDER" val="TextBox 36"/>
</p:tagLst>
</file>

<file path=ppt/tags/tag139.xml><?xml version="1.0" encoding="utf-8"?>
<p:tagLst xmlns:p="http://schemas.openxmlformats.org/presentationml/2006/main">
  <p:tag name="MH" val="20170418110535"/>
  <p:tag name="MH_LIBRARY" val="GRAPHIC"/>
</p:tagLst>
</file>

<file path=ppt/tags/tag14.xml><?xml version="1.0" encoding="utf-8"?>
<p:tagLst xmlns:p="http://schemas.openxmlformats.org/presentationml/2006/main">
  <p:tag name="MH" val="20170418110522"/>
  <p:tag name="MH_LIBRARY" val="GRAPHIC"/>
  <p:tag name="MH_ORDER" val="Straight Connector 31"/>
</p:tagLst>
</file>

<file path=ppt/tags/tag140.xml><?xml version="1.0" encoding="utf-8"?>
<p:tagLst xmlns:p="http://schemas.openxmlformats.org/presentationml/2006/main">
  <p:tag name="MH" val="20170418110717"/>
  <p:tag name="MH_LIBRARY" val="GRAPHIC"/>
  <p:tag name="MH_ORDER" val="Img1"/>
</p:tagLst>
</file>

<file path=ppt/tags/tag141.xml><?xml version="1.0" encoding="utf-8"?>
<p:tagLst xmlns:p="http://schemas.openxmlformats.org/presentationml/2006/main">
  <p:tag name="MH" val="20170418110717"/>
  <p:tag name="MH_LIBRARY" val="GRAPHIC"/>
  <p:tag name="MH_ORDER" val="Img3"/>
</p:tagLst>
</file>

<file path=ppt/tags/tag142.xml><?xml version="1.0" encoding="utf-8"?>
<p:tagLst xmlns:p="http://schemas.openxmlformats.org/presentationml/2006/main">
  <p:tag name="MH" val="20170418110717"/>
  <p:tag name="MH_LIBRARY" val="GRAPHIC"/>
  <p:tag name="MH_ORDER" val="Img2"/>
</p:tagLst>
</file>

<file path=ppt/tags/tag143.xml><?xml version="1.0" encoding="utf-8"?>
<p:tagLst xmlns:p="http://schemas.openxmlformats.org/presentationml/2006/main">
  <p:tag name="MH" val="20170418110717"/>
  <p:tag name="MH_LIBRARY" val="GRAPHIC"/>
  <p:tag name="MH_ORDER" val="Img4"/>
</p:tagLst>
</file>

<file path=ppt/tags/tag144.xml><?xml version="1.0" encoding="utf-8"?>
<p:tagLst xmlns:p="http://schemas.openxmlformats.org/presentationml/2006/main">
  <p:tag name="MH" val="20170418110717"/>
  <p:tag name="MH_LIBRARY" val="GRAPHIC"/>
  <p:tag name="MH_ORDER" val="TextBox 28"/>
</p:tagLst>
</file>

<file path=ppt/tags/tag145.xml><?xml version="1.0" encoding="utf-8"?>
<p:tagLst xmlns:p="http://schemas.openxmlformats.org/presentationml/2006/main">
  <p:tag name="MH" val="20170418110717"/>
  <p:tag name="MH_LIBRARY" val="GRAPHIC"/>
  <p:tag name="MH_ORDER" val="Straight Connector 29"/>
</p:tagLst>
</file>

<file path=ppt/tags/tag146.xml><?xml version="1.0" encoding="utf-8"?>
<p:tagLst xmlns:p="http://schemas.openxmlformats.org/presentationml/2006/main">
  <p:tag name="MH" val="20170418110717"/>
  <p:tag name="MH_LIBRARY" val="GRAPHIC"/>
  <p:tag name="MH_ORDER" val="Straight Connector 30"/>
</p:tagLst>
</file>

<file path=ppt/tags/tag147.xml><?xml version="1.0" encoding="utf-8"?>
<p:tagLst xmlns:p="http://schemas.openxmlformats.org/presentationml/2006/main">
  <p:tag name="MH" val="20170418110717"/>
  <p:tag name="MH_LIBRARY" val="GRAPHIC"/>
</p:tagLst>
</file>

<file path=ppt/tags/tag148.xml><?xml version="1.0" encoding="utf-8"?>
<p:tagLst xmlns:p="http://schemas.openxmlformats.org/presentationml/2006/main">
  <p:tag name="MH" val="20170418110513"/>
  <p:tag name="MH_LIBRARY" val="GRAPHIC"/>
  <p:tag name="MH_ORDER" val="Rectangle 22"/>
</p:tagLst>
</file>

<file path=ppt/tags/tag149.xml><?xml version="1.0" encoding="utf-8"?>
<p:tagLst xmlns:p="http://schemas.openxmlformats.org/presentationml/2006/main">
  <p:tag name="MH" val="20170418110513"/>
  <p:tag name="MH_LIBRARY" val="GRAPHIC"/>
  <p:tag name="MH_ORDER" val="Rectangle 23"/>
</p:tagLst>
</file>

<file path=ppt/tags/tag15.xml><?xml version="1.0" encoding="utf-8"?>
<p:tagLst xmlns:p="http://schemas.openxmlformats.org/presentationml/2006/main">
  <p:tag name="MH" val="20170418110522"/>
  <p:tag name="MH_LIBRARY" val="GRAPHIC"/>
  <p:tag name="MH_ORDER" val="Straight Connector 32"/>
</p:tagLst>
</file>

<file path=ppt/tags/tag150.xml><?xml version="1.0" encoding="utf-8"?>
<p:tagLst xmlns:p="http://schemas.openxmlformats.org/presentationml/2006/main">
  <p:tag name="MH" val="20170418110513"/>
  <p:tag name="MH_LIBRARY" val="GRAPHIC"/>
  <p:tag name="MH_ORDER" val="TextBox 25"/>
</p:tagLst>
</file>

<file path=ppt/tags/tag151.xml><?xml version="1.0" encoding="utf-8"?>
<p:tagLst xmlns:p="http://schemas.openxmlformats.org/presentationml/2006/main">
  <p:tag name="MH" val="20170418110513"/>
  <p:tag name="MH_LIBRARY" val="GRAPHIC"/>
  <p:tag name="MH_ORDER" val="Straight Connector 26"/>
</p:tagLst>
</file>

<file path=ppt/tags/tag152.xml><?xml version="1.0" encoding="utf-8"?>
<p:tagLst xmlns:p="http://schemas.openxmlformats.org/presentationml/2006/main">
  <p:tag name="MH" val="20170418110513"/>
  <p:tag name="MH_LIBRARY" val="GRAPHIC"/>
  <p:tag name="MH_ORDER" val="Rectangle 29"/>
</p:tagLst>
</file>

<file path=ppt/tags/tag153.xml><?xml version="1.0" encoding="utf-8"?>
<p:tagLst xmlns:p="http://schemas.openxmlformats.org/presentationml/2006/main">
  <p:tag name="MH" val="20170418110513"/>
  <p:tag name="MH_LIBRARY" val="GRAPHIC"/>
  <p:tag name="MH_ORDER" val="Rectangle 30"/>
</p:tagLst>
</file>

<file path=ppt/tags/tag154.xml><?xml version="1.0" encoding="utf-8"?>
<p:tagLst xmlns:p="http://schemas.openxmlformats.org/presentationml/2006/main">
  <p:tag name="MH" val="20170418110513"/>
  <p:tag name="MH_LIBRARY" val="GRAPHIC"/>
  <p:tag name="MH_ORDER" val="Rectangle 31"/>
</p:tagLst>
</file>

<file path=ppt/tags/tag155.xml><?xml version="1.0" encoding="utf-8"?>
<p:tagLst xmlns:p="http://schemas.openxmlformats.org/presentationml/2006/main">
  <p:tag name="MH" val="20170418110513"/>
  <p:tag name="MH_LIBRARY" val="GRAPHIC"/>
</p:tagLst>
</file>

<file path=ppt/tags/tag156.xml><?xml version="1.0" encoding="utf-8"?>
<p:tagLst xmlns:p="http://schemas.openxmlformats.org/presentationml/2006/main">
  <p:tag name="MH" val="20170418110708"/>
  <p:tag name="MH_LIBRARY" val="GRAPHIC"/>
  <p:tag name="MH_ORDER" val="Img1"/>
</p:tagLst>
</file>

<file path=ppt/tags/tag157.xml><?xml version="1.0" encoding="utf-8"?>
<p:tagLst xmlns:p="http://schemas.openxmlformats.org/presentationml/2006/main">
  <p:tag name="MH" val="20170418110708"/>
  <p:tag name="MH_LIBRARY" val="GRAPHIC"/>
  <p:tag name="MH_ORDER" val="Img2"/>
</p:tagLst>
</file>

<file path=ppt/tags/tag158.xml><?xml version="1.0" encoding="utf-8"?>
<p:tagLst xmlns:p="http://schemas.openxmlformats.org/presentationml/2006/main">
  <p:tag name="MH" val="20170418110708"/>
  <p:tag name="MH_LIBRARY" val="GRAPHIC"/>
  <p:tag name="MH_ORDER" val="Img4"/>
</p:tagLst>
</file>

<file path=ppt/tags/tag159.xml><?xml version="1.0" encoding="utf-8"?>
<p:tagLst xmlns:p="http://schemas.openxmlformats.org/presentationml/2006/main">
  <p:tag name="MH" val="20170418110708"/>
  <p:tag name="MH_LIBRARY" val="GRAPHIC"/>
  <p:tag name="MH_ORDER" val="Img3"/>
</p:tagLst>
</file>

<file path=ppt/tags/tag16.xml><?xml version="1.0" encoding="utf-8"?>
<p:tagLst xmlns:p="http://schemas.openxmlformats.org/presentationml/2006/main">
  <p:tag name="MH" val="20170418110522"/>
  <p:tag name="MH_LIBRARY" val="GRAPHIC"/>
  <p:tag name="MH_ORDER" val="Rectangle 34"/>
</p:tagLst>
</file>

<file path=ppt/tags/tag160.xml><?xml version="1.0" encoding="utf-8"?>
<p:tagLst xmlns:p="http://schemas.openxmlformats.org/presentationml/2006/main">
  <p:tag name="MH" val="20170418110708"/>
  <p:tag name="MH_LIBRARY" val="GRAPHIC"/>
  <p:tag name="MH_ORDER" val="TextBox 24"/>
</p:tagLst>
</file>

<file path=ppt/tags/tag161.xml><?xml version="1.0" encoding="utf-8"?>
<p:tagLst xmlns:p="http://schemas.openxmlformats.org/presentationml/2006/main">
  <p:tag name="MH" val="20170418110708"/>
  <p:tag name="MH_LIBRARY" val="GRAPHIC"/>
  <p:tag name="MH_ORDER" val="Straight Connector 25"/>
</p:tagLst>
</file>

<file path=ppt/tags/tag162.xml><?xml version="1.0" encoding="utf-8"?>
<p:tagLst xmlns:p="http://schemas.openxmlformats.org/presentationml/2006/main">
  <p:tag name="MH" val="20170418110708"/>
  <p:tag name="MH_LIBRARY" val="GRAPHIC"/>
  <p:tag name="MH_ORDER" val="Straight Connector 26"/>
</p:tagLst>
</file>

<file path=ppt/tags/tag163.xml><?xml version="1.0" encoding="utf-8"?>
<p:tagLst xmlns:p="http://schemas.openxmlformats.org/presentationml/2006/main">
  <p:tag name="MH" val="20170418110708"/>
  <p:tag name="MH_LIBRARY" val="GRAPHIC"/>
  <p:tag name="MH_ORDER" val="Rectangle 27"/>
</p:tagLst>
</file>

<file path=ppt/tags/tag164.xml><?xml version="1.0" encoding="utf-8"?>
<p:tagLst xmlns:p="http://schemas.openxmlformats.org/presentationml/2006/main">
  <p:tag name="MH" val="20170418110708"/>
  <p:tag name="MH_LIBRARY" val="GRAPHIC"/>
  <p:tag name="MH_ORDER" val="Rectangle 28"/>
</p:tagLst>
</file>

<file path=ppt/tags/tag165.xml><?xml version="1.0" encoding="utf-8"?>
<p:tagLst xmlns:p="http://schemas.openxmlformats.org/presentationml/2006/main">
  <p:tag name="MH" val="20170418110708"/>
  <p:tag name="MH_LIBRARY" val="GRAPHIC"/>
</p:tagLst>
</file>

<file path=ppt/tags/tag166.xml><?xml version="1.0" encoding="utf-8"?>
<p:tagLst xmlns:p="http://schemas.openxmlformats.org/presentationml/2006/main">
  <p:tag name="MH" val="20170418110522"/>
  <p:tag name="MH_LIBRARY" val="GRAPHIC"/>
  <p:tag name="MH_ORDER" val="Rectangle 28"/>
</p:tagLst>
</file>

<file path=ppt/tags/tag167.xml><?xml version="1.0" encoding="utf-8"?>
<p:tagLst xmlns:p="http://schemas.openxmlformats.org/presentationml/2006/main">
  <p:tag name="MH" val="20170418110522"/>
  <p:tag name="MH_LIBRARY" val="GRAPHIC"/>
  <p:tag name="MH_ORDER" val="TextBox 30"/>
</p:tagLst>
</file>

<file path=ppt/tags/tag168.xml><?xml version="1.0" encoding="utf-8"?>
<p:tagLst xmlns:p="http://schemas.openxmlformats.org/presentationml/2006/main">
  <p:tag name="MH" val="20170418110522"/>
  <p:tag name="MH_LIBRARY" val="GRAPHIC"/>
  <p:tag name="MH_ORDER" val="Straight Connector 31"/>
</p:tagLst>
</file>

<file path=ppt/tags/tag169.xml><?xml version="1.0" encoding="utf-8"?>
<p:tagLst xmlns:p="http://schemas.openxmlformats.org/presentationml/2006/main">
  <p:tag name="MH" val="20170418110522"/>
  <p:tag name="MH_LIBRARY" val="GRAPHIC"/>
  <p:tag name="MH_ORDER" val="Straight Connector 32"/>
</p:tagLst>
</file>

<file path=ppt/tags/tag17.xml><?xml version="1.0" encoding="utf-8"?>
<p:tagLst xmlns:p="http://schemas.openxmlformats.org/presentationml/2006/main">
  <p:tag name="MH" val="20170418110522"/>
  <p:tag name="MH_LIBRARY" val="GRAPHIC"/>
</p:tagLst>
</file>

<file path=ppt/tags/tag170.xml><?xml version="1.0" encoding="utf-8"?>
<p:tagLst xmlns:p="http://schemas.openxmlformats.org/presentationml/2006/main">
  <p:tag name="MH" val="20170418110522"/>
  <p:tag name="MH_LIBRARY" val="GRAPHIC"/>
  <p:tag name="MH_ORDER" val="Rectangle 34"/>
</p:tagLst>
</file>

<file path=ppt/tags/tag171.xml><?xml version="1.0" encoding="utf-8"?>
<p:tagLst xmlns:p="http://schemas.openxmlformats.org/presentationml/2006/main">
  <p:tag name="MH" val="20170418110522"/>
  <p:tag name="MH_LIBRARY" val="GRAPHIC"/>
</p:tagLst>
</file>

<file path=ppt/tags/tag172.xml><?xml version="1.0" encoding="utf-8"?>
<p:tagLst xmlns:p="http://schemas.openxmlformats.org/presentationml/2006/main">
  <p:tag name="MH" val="20170418110535"/>
  <p:tag name="MH_LIBRARY" val="GRAPHIC"/>
  <p:tag name="MH_ORDER" val="Rectangle 23"/>
</p:tagLst>
</file>

<file path=ppt/tags/tag173.xml><?xml version="1.0" encoding="utf-8"?>
<p:tagLst xmlns:p="http://schemas.openxmlformats.org/presentationml/2006/main">
  <p:tag name="MH" val="20170418110535"/>
  <p:tag name="MH_LIBRARY" val="GRAPHIC"/>
  <p:tag name="MH_ORDER" val="Rectangle 25"/>
</p:tagLst>
</file>

<file path=ppt/tags/tag174.xml><?xml version="1.0" encoding="utf-8"?>
<p:tagLst xmlns:p="http://schemas.openxmlformats.org/presentationml/2006/main">
  <p:tag name="MH" val="20170418110535"/>
  <p:tag name="MH_LIBRARY" val="GRAPHIC"/>
  <p:tag name="MH_ORDER" val="Img2"/>
</p:tagLst>
</file>

<file path=ppt/tags/tag175.xml><?xml version="1.0" encoding="utf-8"?>
<p:tagLst xmlns:p="http://schemas.openxmlformats.org/presentationml/2006/main">
  <p:tag name="MH" val="20170418110535"/>
  <p:tag name="MH_LIBRARY" val="GRAPHIC"/>
  <p:tag name="MH_ORDER" val="Img1"/>
</p:tagLst>
</file>

<file path=ppt/tags/tag176.xml><?xml version="1.0" encoding="utf-8"?>
<p:tagLst xmlns:p="http://schemas.openxmlformats.org/presentationml/2006/main">
  <p:tag name="MH" val="20170418110535"/>
  <p:tag name="MH_LIBRARY" val="GRAPHIC"/>
  <p:tag name="MH_ORDER" val="Img3"/>
</p:tagLst>
</file>

<file path=ppt/tags/tag177.xml><?xml version="1.0" encoding="utf-8"?>
<p:tagLst xmlns:p="http://schemas.openxmlformats.org/presentationml/2006/main">
  <p:tag name="MH" val="20170418110535"/>
  <p:tag name="MH_LIBRARY" val="GRAPHIC"/>
  <p:tag name="MH_ORDER" val="TextBox 34"/>
</p:tagLst>
</file>

<file path=ppt/tags/tag178.xml><?xml version="1.0" encoding="utf-8"?>
<p:tagLst xmlns:p="http://schemas.openxmlformats.org/presentationml/2006/main">
  <p:tag name="MH" val="20170418110535"/>
  <p:tag name="MH_LIBRARY" val="GRAPHIC"/>
  <p:tag name="MH_ORDER" val="Rectangle 37"/>
</p:tagLst>
</file>

<file path=ppt/tags/tag179.xml><?xml version="1.0" encoding="utf-8"?>
<p:tagLst xmlns:p="http://schemas.openxmlformats.org/presentationml/2006/main">
  <p:tag name="MH" val="20170418110535"/>
  <p:tag name="MH_LIBRARY" val="GRAPHIC"/>
  <p:tag name="MH_ORDER" val="Rectangle 24"/>
</p:tagLst>
</file>

<file path=ppt/tags/tag18.xml><?xml version="1.0" encoding="utf-8"?>
<p:tagLst xmlns:p="http://schemas.openxmlformats.org/presentationml/2006/main">
  <p:tag name="MH" val="20170418110522"/>
  <p:tag name="MH_LIBRARY" val="GRAPHIC"/>
  <p:tag name="MH_ORDER" val="Rectangle 23"/>
</p:tagLst>
</file>

<file path=ppt/tags/tag180.xml><?xml version="1.0" encoding="utf-8"?>
<p:tagLst xmlns:p="http://schemas.openxmlformats.org/presentationml/2006/main">
  <p:tag name="MH" val="20170418110535"/>
  <p:tag name="MH_LIBRARY" val="GRAPHIC"/>
  <p:tag name="MH_ORDER" val="TextBox 38"/>
</p:tagLst>
</file>

<file path=ppt/tags/tag181.xml><?xml version="1.0" encoding="utf-8"?>
<p:tagLst xmlns:p="http://schemas.openxmlformats.org/presentationml/2006/main">
  <p:tag name="MH" val="20170418110535"/>
  <p:tag name="MH_LIBRARY" val="GRAPHIC"/>
</p:tagLst>
</file>

<file path=ppt/tags/tag182.xml><?xml version="1.0" encoding="utf-8"?>
<p:tagLst xmlns:p="http://schemas.openxmlformats.org/presentationml/2006/main">
  <p:tag name="MH" val="20170418110552"/>
  <p:tag name="MH_LIBRARY" val="GRAPHIC"/>
  <p:tag name="MH_ORDER" val="Rectangle 20"/>
</p:tagLst>
</file>

<file path=ppt/tags/tag183.xml><?xml version="1.0" encoding="utf-8"?>
<p:tagLst xmlns:p="http://schemas.openxmlformats.org/presentationml/2006/main">
  <p:tag name="MH" val="20170418110552"/>
  <p:tag name="MH_LIBRARY" val="GRAPHIC"/>
  <p:tag name="MH_ORDER" val="Img2"/>
</p:tagLst>
</file>

<file path=ppt/tags/tag184.xml><?xml version="1.0" encoding="utf-8"?>
<p:tagLst xmlns:p="http://schemas.openxmlformats.org/presentationml/2006/main">
  <p:tag name="MH" val="20170418110552"/>
  <p:tag name="MH_LIBRARY" val="GRAPHIC"/>
  <p:tag name="MH_ORDER" val="Img1"/>
</p:tagLst>
</file>

<file path=ppt/tags/tag185.xml><?xml version="1.0" encoding="utf-8"?>
<p:tagLst xmlns:p="http://schemas.openxmlformats.org/presentationml/2006/main">
  <p:tag name="MH" val="20170418110552"/>
  <p:tag name="MH_LIBRARY" val="GRAPHIC"/>
  <p:tag name="MH_ORDER" val="Rectangle 23"/>
</p:tagLst>
</file>

<file path=ppt/tags/tag186.xml><?xml version="1.0" encoding="utf-8"?>
<p:tagLst xmlns:p="http://schemas.openxmlformats.org/presentationml/2006/main">
  <p:tag name="MH" val="20170418110552"/>
  <p:tag name="MH_LIBRARY" val="GRAPHIC"/>
  <p:tag name="MH_ORDER" val="Img3"/>
</p:tagLst>
</file>

<file path=ppt/tags/tag187.xml><?xml version="1.0" encoding="utf-8"?>
<p:tagLst xmlns:p="http://schemas.openxmlformats.org/presentationml/2006/main">
  <p:tag name="MH" val="20170418110552"/>
  <p:tag name="MH_LIBRARY" val="GRAPHIC"/>
  <p:tag name="MH_ORDER" val="Rectangle 26"/>
</p:tagLst>
</file>

<file path=ppt/tags/tag188.xml><?xml version="1.0" encoding="utf-8"?>
<p:tagLst xmlns:p="http://schemas.openxmlformats.org/presentationml/2006/main">
  <p:tag name="MH" val="20170418110552"/>
  <p:tag name="MH_LIBRARY" val="GRAPHIC"/>
  <p:tag name="MH_ORDER" val="Rectangle 27"/>
</p:tagLst>
</file>

<file path=ppt/tags/tag189.xml><?xml version="1.0" encoding="utf-8"?>
<p:tagLst xmlns:p="http://schemas.openxmlformats.org/presentationml/2006/main">
  <p:tag name="MH" val="20170418110552"/>
  <p:tag name="MH_LIBRARY" val="GRAPHIC"/>
  <p:tag name="MH_ORDER" val="TextBox 29"/>
</p:tagLst>
</file>

<file path=ppt/tags/tag19.xml><?xml version="1.0" encoding="utf-8"?>
<p:tagLst xmlns:p="http://schemas.openxmlformats.org/presentationml/2006/main">
  <p:tag name="MH" val="20170418110522"/>
  <p:tag name="MH_LIBRARY" val="GRAPHIC"/>
  <p:tag name="MH_ORDER" val="Rectangle 26"/>
</p:tagLst>
</file>

<file path=ppt/tags/tag190.xml><?xml version="1.0" encoding="utf-8"?>
<p:tagLst xmlns:p="http://schemas.openxmlformats.org/presentationml/2006/main">
  <p:tag name="MH" val="20170418110552"/>
  <p:tag name="MH_LIBRARY" val="GRAPHIC"/>
  <p:tag name="MH_ORDER" val="TextBox 30"/>
</p:tagLst>
</file>

<file path=ppt/tags/tag191.xml><?xml version="1.0" encoding="utf-8"?>
<p:tagLst xmlns:p="http://schemas.openxmlformats.org/presentationml/2006/main">
  <p:tag name="MH" val="20170418110552"/>
  <p:tag name="MH_LIBRARY" val="GRAPHIC"/>
</p:tagLst>
</file>

<file path=ppt/tags/tag192.xml><?xml version="1.0" encoding="utf-8"?>
<p:tagLst xmlns:p="http://schemas.openxmlformats.org/presentationml/2006/main">
  <p:tag name="MH" val="20170418110522"/>
  <p:tag name="MH_LIBRARY" val="GRAPHIC"/>
  <p:tag name="MH_ORDER" val="Rectangle 23"/>
</p:tagLst>
</file>

<file path=ppt/tags/tag193.xml><?xml version="1.0" encoding="utf-8"?>
<p:tagLst xmlns:p="http://schemas.openxmlformats.org/presentationml/2006/main">
  <p:tag name="MH" val="20170418110522"/>
  <p:tag name="MH_LIBRARY" val="GRAPHIC"/>
  <p:tag name="MH_ORDER" val="Rectangle 26"/>
</p:tagLst>
</file>

<file path=ppt/tags/tag194.xml><?xml version="1.0" encoding="utf-8"?>
<p:tagLst xmlns:p="http://schemas.openxmlformats.org/presentationml/2006/main">
  <p:tag name="MH" val="20170418110522"/>
  <p:tag name="MH_LIBRARY" val="GRAPHIC"/>
  <p:tag name="MH_ORDER" val="Rectangle 23"/>
</p:tagLst>
</file>

<file path=ppt/tags/tag195.xml><?xml version="1.0" encoding="utf-8"?>
<p:tagLst xmlns:p="http://schemas.openxmlformats.org/presentationml/2006/main">
  <p:tag name="MH" val="20170418110522"/>
  <p:tag name="MH_LIBRARY" val="GRAPHIC"/>
  <p:tag name="MH_ORDER" val="TextBox 22"/>
</p:tagLst>
</file>

<file path=ppt/tags/tag196.xml><?xml version="1.0" encoding="utf-8"?>
<p:tagLst xmlns:p="http://schemas.openxmlformats.org/presentationml/2006/main">
  <p:tag name="MH" val="20170418110522"/>
  <p:tag name="MH_LIBRARY" val="GRAPHIC"/>
</p:tagLst>
</file>

<file path=ppt/tags/tag197.xml><?xml version="1.0" encoding="utf-8"?>
<p:tagLst xmlns:p="http://schemas.openxmlformats.org/presentationml/2006/main">
  <p:tag name="MH" val="20170418110506"/>
  <p:tag name="MH_LIBRARY" val="GRAPHIC"/>
  <p:tag name="MH_ORDER" val="TextBox 33"/>
</p:tagLst>
</file>

<file path=ppt/tags/tag198.xml><?xml version="1.0" encoding="utf-8"?>
<p:tagLst xmlns:p="http://schemas.openxmlformats.org/presentationml/2006/main">
  <p:tag name="MH" val="20170418110506"/>
  <p:tag name="MH_LIBRARY" val="GRAPHIC"/>
  <p:tag name="MH_ORDER" val="Rectangle 20"/>
</p:tagLst>
</file>

<file path=ppt/tags/tag199.xml><?xml version="1.0" encoding="utf-8"?>
<p:tagLst xmlns:p="http://schemas.openxmlformats.org/presentationml/2006/main">
  <p:tag name="MH" val="20170418110506"/>
  <p:tag name="MH_LIBRARY" val="GRAPHIC"/>
</p:tagLst>
</file>

<file path=ppt/tags/tag2.xml><?xml version="1.0" encoding="utf-8"?>
<p:tagLst xmlns:p="http://schemas.openxmlformats.org/presentationml/2006/main">
  <p:tag name="MH" val="20170418110506"/>
  <p:tag name="MH_LIBRARY" val="GRAPHIC"/>
  <p:tag name="MH_ORDER" val="Rectangle 20"/>
</p:tagLst>
</file>

<file path=ppt/tags/tag20.xml><?xml version="1.0" encoding="utf-8"?>
<p:tagLst xmlns:p="http://schemas.openxmlformats.org/presentationml/2006/main">
  <p:tag name="MH" val="20170418110522"/>
  <p:tag name="MH_LIBRARY" val="GRAPHIC"/>
  <p:tag name="MH_ORDER" val="Rectangle 23"/>
</p:tagLst>
</file>

<file path=ppt/tags/tag200.xml><?xml version="1.0" encoding="utf-8"?>
<p:tagLst xmlns:p="http://schemas.openxmlformats.org/presentationml/2006/main">
  <p:tag name="MH" val="20170418110842"/>
  <p:tag name="MH_LIBRARY" val="GRAPHIC"/>
  <p:tag name="MH_TYPE" val="Picture"/>
  <p:tag name="MH_ORDER" val="2"/>
</p:tagLst>
</file>

<file path=ppt/tags/tag201.xml><?xml version="1.0" encoding="utf-8"?>
<p:tagLst xmlns:p="http://schemas.openxmlformats.org/presentationml/2006/main">
  <p:tag name="MH" val="20170418110842"/>
  <p:tag name="MH_LIBRARY" val="GRAPHIC"/>
  <p:tag name="MH_TYPE" val="Picture"/>
  <p:tag name="MH_ORDER" val="3"/>
</p:tagLst>
</file>

<file path=ppt/tags/tag202.xml><?xml version="1.0" encoding="utf-8"?>
<p:tagLst xmlns:p="http://schemas.openxmlformats.org/presentationml/2006/main">
  <p:tag name="MH" val="20170418110842"/>
  <p:tag name="MH_LIBRARY" val="GRAPHIC"/>
  <p:tag name="MH_TYPE" val="Picture"/>
  <p:tag name="MH_ORDER" val="4"/>
</p:tagLst>
</file>

<file path=ppt/tags/tag203.xml><?xml version="1.0" encoding="utf-8"?>
<p:tagLst xmlns:p="http://schemas.openxmlformats.org/presentationml/2006/main">
  <p:tag name="MH" val="20170418110842"/>
  <p:tag name="MH_LIBRARY" val="GRAPHIC"/>
  <p:tag name="MH_TYPE" val="Picture"/>
  <p:tag name="MH_ORDER" val="9"/>
</p:tagLst>
</file>

<file path=ppt/tags/tag204.xml><?xml version="1.0" encoding="utf-8"?>
<p:tagLst xmlns:p="http://schemas.openxmlformats.org/presentationml/2006/main">
  <p:tag name="MH" val="20170418110842"/>
  <p:tag name="MH_LIBRARY" val="GRAPHIC"/>
  <p:tag name="MH_TYPE" val="Picture"/>
  <p:tag name="MH_ORDER" val="1"/>
</p:tagLst>
</file>

<file path=ppt/tags/tag205.xml><?xml version="1.0" encoding="utf-8"?>
<p:tagLst xmlns:p="http://schemas.openxmlformats.org/presentationml/2006/main">
  <p:tag name="MH" val="20170418110842"/>
  <p:tag name="MH_LIBRARY" val="GRAPHIC"/>
  <p:tag name="MH_TYPE" val="Picture"/>
  <p:tag name="MH_ORDER" val="5"/>
</p:tagLst>
</file>

<file path=ppt/tags/tag206.xml><?xml version="1.0" encoding="utf-8"?>
<p:tagLst xmlns:p="http://schemas.openxmlformats.org/presentationml/2006/main">
  <p:tag name="MH" val="20170418110842"/>
  <p:tag name="MH_LIBRARY" val="GRAPHIC"/>
  <p:tag name="MH_TYPE" val="Picture"/>
  <p:tag name="MH_ORDER" val="7"/>
</p:tagLst>
</file>

<file path=ppt/tags/tag207.xml><?xml version="1.0" encoding="utf-8"?>
<p:tagLst xmlns:p="http://schemas.openxmlformats.org/presentationml/2006/main">
  <p:tag name="MH" val="20170418110842"/>
  <p:tag name="MH_LIBRARY" val="GRAPHIC"/>
  <p:tag name="MH_TYPE" val="Picture"/>
  <p:tag name="MH_ORDER" val="8"/>
</p:tagLst>
</file>

<file path=ppt/tags/tag208.xml><?xml version="1.0" encoding="utf-8"?>
<p:tagLst xmlns:p="http://schemas.openxmlformats.org/presentationml/2006/main">
  <p:tag name="MH" val="20170418110842"/>
  <p:tag name="MH_LIBRARY" val="GRAPHIC"/>
  <p:tag name="MH_TYPE" val="Picture"/>
  <p:tag name="MH_ORDER" val="6"/>
</p:tagLst>
</file>

<file path=ppt/tags/tag209.xml><?xml version="1.0" encoding="utf-8"?>
<p:tagLst xmlns:p="http://schemas.openxmlformats.org/presentationml/2006/main">
  <p:tag name="MH" val="20170418110708"/>
  <p:tag name="MH_LIBRARY" val="GRAPHIC"/>
  <p:tag name="MH_ORDER" val="Rectangle 27"/>
</p:tagLst>
</file>

<file path=ppt/tags/tag21.xml><?xml version="1.0" encoding="utf-8"?>
<p:tagLst xmlns:p="http://schemas.openxmlformats.org/presentationml/2006/main">
  <p:tag name="MH" val="20170418110522"/>
  <p:tag name="MH_LIBRARY" val="GRAPHIC"/>
  <p:tag name="MH_ORDER" val="TextBox 22"/>
</p:tagLst>
</file>

<file path=ppt/tags/tag210.xml><?xml version="1.0" encoding="utf-8"?>
<p:tagLst xmlns:p="http://schemas.openxmlformats.org/presentationml/2006/main">
  <p:tag name="MH" val="20170418110708"/>
  <p:tag name="MH_LIBRARY" val="GRAPHIC"/>
  <p:tag name="MH_ORDER" val="Rectangle 28"/>
</p:tagLst>
</file>

<file path=ppt/tags/tag211.xml><?xml version="1.0" encoding="utf-8"?>
<p:tagLst xmlns:p="http://schemas.openxmlformats.org/presentationml/2006/main">
  <p:tag name="MH_TYPE" val="#NeiR#"/>
  <p:tag name="MH_NUMBER" val="大于六"/>
  <p:tag name="MH_CATEGORY" val="#TuWHP#"/>
  <p:tag name="MH_LAYOUT" val="SubTitleText"/>
  <p:tag name="MH" val="20170418110842"/>
  <p:tag name="MH_LIBRARY" val="GRAPHIC"/>
</p:tagLst>
</file>

<file path=ppt/tags/tag212.xml><?xml version="1.0" encoding="utf-8"?>
<p:tagLst xmlns:p="http://schemas.openxmlformats.org/presentationml/2006/main">
  <p:tag name="ISPRING_PRESENTATION_TITLE" val="清新花卉结婚相册PPT模板"/>
</p:tagLst>
</file>

<file path=ppt/tags/tag22.xml><?xml version="1.0" encoding="utf-8"?>
<p:tagLst xmlns:p="http://schemas.openxmlformats.org/presentationml/2006/main">
  <p:tag name="MH" val="20170418110522"/>
  <p:tag name="MH_LIBRARY" val="GRAPHIC"/>
</p:tagLst>
</file>

<file path=ppt/tags/tag23.xml><?xml version="1.0" encoding="utf-8"?>
<p:tagLst xmlns:p="http://schemas.openxmlformats.org/presentationml/2006/main">
  <p:tag name="MH" val="20170418110535"/>
  <p:tag name="MH_LIBRARY" val="GRAPHIC"/>
  <p:tag name="MH_ORDER" val="Rectangle 23"/>
</p:tagLst>
</file>

<file path=ppt/tags/tag24.xml><?xml version="1.0" encoding="utf-8"?>
<p:tagLst xmlns:p="http://schemas.openxmlformats.org/presentationml/2006/main">
  <p:tag name="MH" val="20170418110535"/>
  <p:tag name="MH_LIBRARY" val="GRAPHIC"/>
  <p:tag name="MH_ORDER" val="Rectangle 25"/>
</p:tagLst>
</file>

<file path=ppt/tags/tag25.xml><?xml version="1.0" encoding="utf-8"?>
<p:tagLst xmlns:p="http://schemas.openxmlformats.org/presentationml/2006/main">
  <p:tag name="MH" val="20170418110535"/>
  <p:tag name="MH_LIBRARY" val="GRAPHIC"/>
  <p:tag name="MH_ORDER" val="Img2"/>
</p:tagLst>
</file>

<file path=ppt/tags/tag26.xml><?xml version="1.0" encoding="utf-8"?>
<p:tagLst xmlns:p="http://schemas.openxmlformats.org/presentationml/2006/main">
  <p:tag name="MH" val="20170418110535"/>
  <p:tag name="MH_LIBRARY" val="GRAPHIC"/>
  <p:tag name="MH_ORDER" val="Img1"/>
</p:tagLst>
</file>

<file path=ppt/tags/tag27.xml><?xml version="1.0" encoding="utf-8"?>
<p:tagLst xmlns:p="http://schemas.openxmlformats.org/presentationml/2006/main">
  <p:tag name="MH" val="20170418110535"/>
  <p:tag name="MH_LIBRARY" val="GRAPHIC"/>
  <p:tag name="MH_ORDER" val="Img3"/>
</p:tagLst>
</file>

<file path=ppt/tags/tag28.xml><?xml version="1.0" encoding="utf-8"?>
<p:tagLst xmlns:p="http://schemas.openxmlformats.org/presentationml/2006/main">
  <p:tag name="MH" val="20170418110535"/>
  <p:tag name="MH_LIBRARY" val="GRAPHIC"/>
  <p:tag name="MH_ORDER" val="TextBox 34"/>
</p:tagLst>
</file>

<file path=ppt/tags/tag29.xml><?xml version="1.0" encoding="utf-8"?>
<p:tagLst xmlns:p="http://schemas.openxmlformats.org/presentationml/2006/main">
  <p:tag name="MH" val="20170418110535"/>
  <p:tag name="MH_LIBRARY" val="GRAPHIC"/>
  <p:tag name="MH_ORDER" val="Rectangle 37"/>
</p:tagLst>
</file>

<file path=ppt/tags/tag3.xml><?xml version="1.0" encoding="utf-8"?>
<p:tagLst xmlns:p="http://schemas.openxmlformats.org/presentationml/2006/main">
  <p:tag name="MH" val="20170418110506"/>
  <p:tag name="MH_LIBRARY" val="GRAPHIC"/>
</p:tagLst>
</file>

<file path=ppt/tags/tag30.xml><?xml version="1.0" encoding="utf-8"?>
<p:tagLst xmlns:p="http://schemas.openxmlformats.org/presentationml/2006/main">
  <p:tag name="MH" val="20170418110535"/>
  <p:tag name="MH_LIBRARY" val="GRAPHIC"/>
  <p:tag name="MH_ORDER" val="Rectangle 24"/>
</p:tagLst>
</file>

<file path=ppt/tags/tag31.xml><?xml version="1.0" encoding="utf-8"?>
<p:tagLst xmlns:p="http://schemas.openxmlformats.org/presentationml/2006/main">
  <p:tag name="MH" val="20170418110535"/>
  <p:tag name="MH_LIBRARY" val="GRAPHIC"/>
  <p:tag name="MH_ORDER" val="TextBox 38"/>
</p:tagLst>
</file>

<file path=ppt/tags/tag32.xml><?xml version="1.0" encoding="utf-8"?>
<p:tagLst xmlns:p="http://schemas.openxmlformats.org/presentationml/2006/main">
  <p:tag name="MH" val="20170418110535"/>
  <p:tag name="MH_LIBRARY" val="GRAPHIC"/>
</p:tagLst>
</file>

<file path=ppt/tags/tag33.xml><?xml version="1.0" encoding="utf-8"?>
<p:tagLst xmlns:p="http://schemas.openxmlformats.org/presentationml/2006/main">
  <p:tag name="MH" val="20170418110535"/>
  <p:tag name="MH_LIBRARY" val="GRAPHIC"/>
  <p:tag name="MH_ORDER" val="Rectangle 22"/>
</p:tagLst>
</file>

<file path=ppt/tags/tag34.xml><?xml version="1.0" encoding="utf-8"?>
<p:tagLst xmlns:p="http://schemas.openxmlformats.org/presentationml/2006/main">
  <p:tag name="MH" val="20170418110535"/>
  <p:tag name="MH_LIBRARY" val="GRAPHIC"/>
  <p:tag name="MH_ORDER" val="Straight Connector 26"/>
</p:tagLst>
</file>

<file path=ppt/tags/tag35.xml><?xml version="1.0" encoding="utf-8"?>
<p:tagLst xmlns:p="http://schemas.openxmlformats.org/presentationml/2006/main">
  <p:tag name="MH" val="20170418110535"/>
  <p:tag name="MH_LIBRARY" val="GRAPHIC"/>
  <p:tag name="MH_ORDER" val="Straight Connector 27"/>
</p:tagLst>
</file>

<file path=ppt/tags/tag36.xml><?xml version="1.0" encoding="utf-8"?>
<p:tagLst xmlns:p="http://schemas.openxmlformats.org/presentationml/2006/main">
  <p:tag name="MH" val="20170418110535"/>
  <p:tag name="MH_LIBRARY" val="GRAPHIC"/>
  <p:tag name="MH_ORDER" val="Img4"/>
</p:tagLst>
</file>

<file path=ppt/tags/tag37.xml><?xml version="1.0" encoding="utf-8"?>
<p:tagLst xmlns:p="http://schemas.openxmlformats.org/presentationml/2006/main">
  <p:tag name="MH" val="20170418110535"/>
  <p:tag name="MH_LIBRARY" val="GRAPHIC"/>
  <p:tag name="MH_ORDER" val="Rectangle 35"/>
</p:tagLst>
</file>

<file path=ppt/tags/tag38.xml><?xml version="1.0" encoding="utf-8"?>
<p:tagLst xmlns:p="http://schemas.openxmlformats.org/presentationml/2006/main">
  <p:tag name="MH" val="20170418110535"/>
  <p:tag name="MH_LIBRARY" val="GRAPHIC"/>
  <p:tag name="MH_ORDER" val="TextBox 36"/>
</p:tagLst>
</file>

<file path=ppt/tags/tag39.xml><?xml version="1.0" encoding="utf-8"?>
<p:tagLst xmlns:p="http://schemas.openxmlformats.org/presentationml/2006/main">
  <p:tag name="MH" val="20170418110535"/>
  <p:tag name="MH_LIBRARY" val="GRAPHIC"/>
</p:tagLst>
</file>

<file path=ppt/tags/tag4.xml><?xml version="1.0" encoding="utf-8"?>
<p:tagLst xmlns:p="http://schemas.openxmlformats.org/presentationml/2006/main">
  <p:tag name="MH" val="20170418110513"/>
  <p:tag name="MH_LIBRARY" val="GRAPHIC"/>
  <p:tag name="MH_ORDER" val="Rectangle 22"/>
</p:tagLst>
</file>

<file path=ppt/tags/tag40.xml><?xml version="1.0" encoding="utf-8"?>
<p:tagLst xmlns:p="http://schemas.openxmlformats.org/presentationml/2006/main">
  <p:tag name="MH" val="20170418110552"/>
  <p:tag name="MH_LIBRARY" val="GRAPHIC"/>
  <p:tag name="MH_ORDER" val="Rectangle 20"/>
</p:tagLst>
</file>

<file path=ppt/tags/tag41.xml><?xml version="1.0" encoding="utf-8"?>
<p:tagLst xmlns:p="http://schemas.openxmlformats.org/presentationml/2006/main">
  <p:tag name="MH" val="20170418110552"/>
  <p:tag name="MH_LIBRARY" val="GRAPHIC"/>
  <p:tag name="MH_ORDER" val="Img2"/>
</p:tagLst>
</file>

<file path=ppt/tags/tag42.xml><?xml version="1.0" encoding="utf-8"?>
<p:tagLst xmlns:p="http://schemas.openxmlformats.org/presentationml/2006/main">
  <p:tag name="MH" val="20170418110552"/>
  <p:tag name="MH_LIBRARY" val="GRAPHIC"/>
  <p:tag name="MH_ORDER" val="Img1"/>
</p:tagLst>
</file>

<file path=ppt/tags/tag43.xml><?xml version="1.0" encoding="utf-8"?>
<p:tagLst xmlns:p="http://schemas.openxmlformats.org/presentationml/2006/main">
  <p:tag name="MH" val="20170418110552"/>
  <p:tag name="MH_LIBRARY" val="GRAPHIC"/>
  <p:tag name="MH_ORDER" val="Rectangle 23"/>
</p:tagLst>
</file>

<file path=ppt/tags/tag44.xml><?xml version="1.0" encoding="utf-8"?>
<p:tagLst xmlns:p="http://schemas.openxmlformats.org/presentationml/2006/main">
  <p:tag name="MH" val="20170418110552"/>
  <p:tag name="MH_LIBRARY" val="GRAPHIC"/>
  <p:tag name="MH_ORDER" val="Img3"/>
</p:tagLst>
</file>

<file path=ppt/tags/tag45.xml><?xml version="1.0" encoding="utf-8"?>
<p:tagLst xmlns:p="http://schemas.openxmlformats.org/presentationml/2006/main">
  <p:tag name="MH" val="20170418110552"/>
  <p:tag name="MH_LIBRARY" val="GRAPHIC"/>
  <p:tag name="MH_ORDER" val="Rectangle 26"/>
</p:tagLst>
</file>

<file path=ppt/tags/tag46.xml><?xml version="1.0" encoding="utf-8"?>
<p:tagLst xmlns:p="http://schemas.openxmlformats.org/presentationml/2006/main">
  <p:tag name="MH" val="20170418110552"/>
  <p:tag name="MH_LIBRARY" val="GRAPHIC"/>
  <p:tag name="MH_ORDER" val="Rectangle 27"/>
</p:tagLst>
</file>

<file path=ppt/tags/tag47.xml><?xml version="1.0" encoding="utf-8"?>
<p:tagLst xmlns:p="http://schemas.openxmlformats.org/presentationml/2006/main">
  <p:tag name="MH" val="20170418110552"/>
  <p:tag name="MH_LIBRARY" val="GRAPHIC"/>
  <p:tag name="MH_ORDER" val="TextBox 29"/>
</p:tagLst>
</file>

<file path=ppt/tags/tag48.xml><?xml version="1.0" encoding="utf-8"?>
<p:tagLst xmlns:p="http://schemas.openxmlformats.org/presentationml/2006/main">
  <p:tag name="MH" val="20170418110552"/>
  <p:tag name="MH_LIBRARY" val="GRAPHIC"/>
  <p:tag name="MH_ORDER" val="TextBox 30"/>
</p:tagLst>
</file>

<file path=ppt/tags/tag49.xml><?xml version="1.0" encoding="utf-8"?>
<p:tagLst xmlns:p="http://schemas.openxmlformats.org/presentationml/2006/main">
  <p:tag name="MH" val="20170418110552"/>
  <p:tag name="MH_LIBRARY" val="GRAPHIC"/>
</p:tagLst>
</file>

<file path=ppt/tags/tag5.xml><?xml version="1.0" encoding="utf-8"?>
<p:tagLst xmlns:p="http://schemas.openxmlformats.org/presentationml/2006/main">
  <p:tag name="MH" val="20170418110513"/>
  <p:tag name="MH_LIBRARY" val="GRAPHIC"/>
  <p:tag name="MH_ORDER" val="Rectangle 23"/>
</p:tagLst>
</file>

<file path=ppt/tags/tag50.xml><?xml version="1.0" encoding="utf-8"?>
<p:tagLst xmlns:p="http://schemas.openxmlformats.org/presentationml/2006/main">
  <p:tag name="MH" val="20170418110603"/>
  <p:tag name="MH_LIBRARY" val="GRAPHIC"/>
  <p:tag name="MH_ORDER" val="Img3"/>
</p:tagLst>
</file>

<file path=ppt/tags/tag51.xml><?xml version="1.0" encoding="utf-8"?>
<p:tagLst xmlns:p="http://schemas.openxmlformats.org/presentationml/2006/main">
  <p:tag name="MH" val="20170418110603"/>
  <p:tag name="MH_LIBRARY" val="GRAPHIC"/>
  <p:tag name="MH_ORDER" val="Img1"/>
</p:tagLst>
</file>

<file path=ppt/tags/tag52.xml><?xml version="1.0" encoding="utf-8"?>
<p:tagLst xmlns:p="http://schemas.openxmlformats.org/presentationml/2006/main">
  <p:tag name="MH" val="20170418110603"/>
  <p:tag name="MH_LIBRARY" val="GRAPHIC"/>
  <p:tag name="MH_ORDER" val="Img2"/>
</p:tagLst>
</file>

<file path=ppt/tags/tag53.xml><?xml version="1.0" encoding="utf-8"?>
<p:tagLst xmlns:p="http://schemas.openxmlformats.org/presentationml/2006/main">
  <p:tag name="MH" val="20170418110603"/>
  <p:tag name="MH_LIBRARY" val="GRAPHIC"/>
  <p:tag name="MH_ORDER" val="Rectangle 23"/>
</p:tagLst>
</file>

<file path=ppt/tags/tag54.xml><?xml version="1.0" encoding="utf-8"?>
<p:tagLst xmlns:p="http://schemas.openxmlformats.org/presentationml/2006/main">
  <p:tag name="MH" val="20170418110603"/>
  <p:tag name="MH_LIBRARY" val="GRAPHIC"/>
  <p:tag name="MH_ORDER" val="TextBox 20"/>
</p:tagLst>
</file>

<file path=ppt/tags/tag55.xml><?xml version="1.0" encoding="utf-8"?>
<p:tagLst xmlns:p="http://schemas.openxmlformats.org/presentationml/2006/main">
  <p:tag name="MH" val="20170418110603"/>
  <p:tag name="MH_LIBRARY" val="GRAPHIC"/>
</p:tagLst>
</file>

<file path=ppt/tags/tag56.xml><?xml version="1.0" encoding="utf-8"?>
<p:tagLst xmlns:p="http://schemas.openxmlformats.org/presentationml/2006/main">
  <p:tag name="MH" val="20170418110610"/>
  <p:tag name="MH_LIBRARY" val="GRAPHIC"/>
  <p:tag name="MH_ORDER" val="Rectangle 20"/>
</p:tagLst>
</file>

<file path=ppt/tags/tag57.xml><?xml version="1.0" encoding="utf-8"?>
<p:tagLst xmlns:p="http://schemas.openxmlformats.org/presentationml/2006/main">
  <p:tag name="MH" val="20170418110610"/>
  <p:tag name="MH_LIBRARY" val="GRAPHIC"/>
  <p:tag name="MH_ORDER" val="Rectangle 23"/>
</p:tagLst>
</file>

<file path=ppt/tags/tag58.xml><?xml version="1.0" encoding="utf-8"?>
<p:tagLst xmlns:p="http://schemas.openxmlformats.org/presentationml/2006/main">
  <p:tag name="MH" val="20170418110610"/>
  <p:tag name="MH_LIBRARY" val="GRAPHIC"/>
  <p:tag name="MH_ORDER" val="TextBox 24"/>
</p:tagLst>
</file>

<file path=ppt/tags/tag59.xml><?xml version="1.0" encoding="utf-8"?>
<p:tagLst xmlns:p="http://schemas.openxmlformats.org/presentationml/2006/main">
  <p:tag name="MH" val="20170418110610"/>
  <p:tag name="MH_LIBRARY" val="GRAPHIC"/>
  <p:tag name="MH_ORDER" val="TextBox 26"/>
</p:tagLst>
</file>

<file path=ppt/tags/tag6.xml><?xml version="1.0" encoding="utf-8"?>
<p:tagLst xmlns:p="http://schemas.openxmlformats.org/presentationml/2006/main">
  <p:tag name="MH" val="20170418110513"/>
  <p:tag name="MH_LIBRARY" val="GRAPHIC"/>
  <p:tag name="MH_ORDER" val="TextBox 25"/>
</p:tagLst>
</file>

<file path=ppt/tags/tag60.xml><?xml version="1.0" encoding="utf-8"?>
<p:tagLst xmlns:p="http://schemas.openxmlformats.org/presentationml/2006/main">
  <p:tag name="MH" val="20170418110610"/>
  <p:tag name="MH_LIBRARY" val="GRAPHIC"/>
  <p:tag name="MH_ORDER" val="Rectangle 21"/>
</p:tagLst>
</file>

<file path=ppt/tags/tag61.xml><?xml version="1.0" encoding="utf-8"?>
<p:tagLst xmlns:p="http://schemas.openxmlformats.org/presentationml/2006/main">
  <p:tag name="MH" val="20170418110610"/>
  <p:tag name="MH_LIBRARY" val="GRAPHIC"/>
  <p:tag name="MH_ORDER" val="Img1"/>
</p:tagLst>
</file>

<file path=ppt/tags/tag62.xml><?xml version="1.0" encoding="utf-8"?>
<p:tagLst xmlns:p="http://schemas.openxmlformats.org/presentationml/2006/main">
  <p:tag name="MH" val="20170418110610"/>
  <p:tag name="MH_LIBRARY" val="GRAPHIC"/>
  <p:tag name="MH_ORDER" val="Img3"/>
</p:tagLst>
</file>

<file path=ppt/tags/tag63.xml><?xml version="1.0" encoding="utf-8"?>
<p:tagLst xmlns:p="http://schemas.openxmlformats.org/presentationml/2006/main">
  <p:tag name="MH" val="20170418110610"/>
  <p:tag name="MH_LIBRARY" val="GRAPHIC"/>
  <p:tag name="MH_ORDER" val="Img4"/>
</p:tagLst>
</file>

<file path=ppt/tags/tag64.xml><?xml version="1.0" encoding="utf-8"?>
<p:tagLst xmlns:p="http://schemas.openxmlformats.org/presentationml/2006/main">
  <p:tag name="MH" val="20170418110610"/>
  <p:tag name="MH_LIBRARY" val="GRAPHIC"/>
  <p:tag name="MH_ORDER" val="Img2"/>
</p:tagLst>
</file>

<file path=ppt/tags/tag65.xml><?xml version="1.0" encoding="utf-8"?>
<p:tagLst xmlns:p="http://schemas.openxmlformats.org/presentationml/2006/main">
  <p:tag name="MH" val="20170418110610"/>
  <p:tag name="MH_LIBRARY" val="GRAPHIC"/>
  <p:tag name="MH_ORDER" val="Rectangle 25"/>
</p:tagLst>
</file>

<file path=ppt/tags/tag66.xml><?xml version="1.0" encoding="utf-8"?>
<p:tagLst xmlns:p="http://schemas.openxmlformats.org/presentationml/2006/main">
  <p:tag name="MH" val="20170418110610"/>
  <p:tag name="MH_LIBRARY" val="GRAPHIC"/>
  <p:tag name="MH_ORDER" val="TextBox 30"/>
</p:tagLst>
</file>

<file path=ppt/tags/tag67.xml><?xml version="1.0" encoding="utf-8"?>
<p:tagLst xmlns:p="http://schemas.openxmlformats.org/presentationml/2006/main">
  <p:tag name="MH" val="20170418110610"/>
  <p:tag name="MH_LIBRARY" val="GRAPHIC"/>
</p:tagLst>
</file>

<file path=ppt/tags/tag68.xml><?xml version="1.0" encoding="utf-8"?>
<p:tagLst xmlns:p="http://schemas.openxmlformats.org/presentationml/2006/main">
  <p:tag name="MH" val="20170418110708"/>
  <p:tag name="MH_LIBRARY" val="GRAPHIC"/>
  <p:tag name="MH_ORDER" val="Img1"/>
</p:tagLst>
</file>

<file path=ppt/tags/tag69.xml><?xml version="1.0" encoding="utf-8"?>
<p:tagLst xmlns:p="http://schemas.openxmlformats.org/presentationml/2006/main">
  <p:tag name="MH" val="20170418110708"/>
  <p:tag name="MH_LIBRARY" val="GRAPHIC"/>
  <p:tag name="MH_ORDER" val="Img2"/>
</p:tagLst>
</file>

<file path=ppt/tags/tag7.xml><?xml version="1.0" encoding="utf-8"?>
<p:tagLst xmlns:p="http://schemas.openxmlformats.org/presentationml/2006/main">
  <p:tag name="MH" val="20170418110513"/>
  <p:tag name="MH_LIBRARY" val="GRAPHIC"/>
  <p:tag name="MH_ORDER" val="Straight Connector 26"/>
</p:tagLst>
</file>

<file path=ppt/tags/tag70.xml><?xml version="1.0" encoding="utf-8"?>
<p:tagLst xmlns:p="http://schemas.openxmlformats.org/presentationml/2006/main">
  <p:tag name="MH" val="20170418110708"/>
  <p:tag name="MH_LIBRARY" val="GRAPHIC"/>
  <p:tag name="MH_ORDER" val="Img4"/>
</p:tagLst>
</file>

<file path=ppt/tags/tag71.xml><?xml version="1.0" encoding="utf-8"?>
<p:tagLst xmlns:p="http://schemas.openxmlformats.org/presentationml/2006/main">
  <p:tag name="MH" val="20170418110708"/>
  <p:tag name="MH_LIBRARY" val="GRAPHIC"/>
  <p:tag name="MH_ORDER" val="Img3"/>
</p:tagLst>
</file>

<file path=ppt/tags/tag72.xml><?xml version="1.0" encoding="utf-8"?>
<p:tagLst xmlns:p="http://schemas.openxmlformats.org/presentationml/2006/main">
  <p:tag name="MH" val="20170418110708"/>
  <p:tag name="MH_LIBRARY" val="GRAPHIC"/>
  <p:tag name="MH_ORDER" val="TextBox 24"/>
</p:tagLst>
</file>

<file path=ppt/tags/tag73.xml><?xml version="1.0" encoding="utf-8"?>
<p:tagLst xmlns:p="http://schemas.openxmlformats.org/presentationml/2006/main">
  <p:tag name="MH" val="20170418110708"/>
  <p:tag name="MH_LIBRARY" val="GRAPHIC"/>
  <p:tag name="MH_ORDER" val="Straight Connector 25"/>
</p:tagLst>
</file>

<file path=ppt/tags/tag74.xml><?xml version="1.0" encoding="utf-8"?>
<p:tagLst xmlns:p="http://schemas.openxmlformats.org/presentationml/2006/main">
  <p:tag name="MH" val="20170418110708"/>
  <p:tag name="MH_LIBRARY" val="GRAPHIC"/>
  <p:tag name="MH_ORDER" val="Straight Connector 26"/>
</p:tagLst>
</file>

<file path=ppt/tags/tag75.xml><?xml version="1.0" encoding="utf-8"?>
<p:tagLst xmlns:p="http://schemas.openxmlformats.org/presentationml/2006/main">
  <p:tag name="MH" val="20170418110708"/>
  <p:tag name="MH_LIBRARY" val="GRAPHIC"/>
  <p:tag name="MH_ORDER" val="Rectangle 27"/>
</p:tagLst>
</file>

<file path=ppt/tags/tag76.xml><?xml version="1.0" encoding="utf-8"?>
<p:tagLst xmlns:p="http://schemas.openxmlformats.org/presentationml/2006/main">
  <p:tag name="MH" val="20170418110708"/>
  <p:tag name="MH_LIBRARY" val="GRAPHIC"/>
  <p:tag name="MH_ORDER" val="Rectangle 28"/>
</p:tagLst>
</file>

<file path=ppt/tags/tag77.xml><?xml version="1.0" encoding="utf-8"?>
<p:tagLst xmlns:p="http://schemas.openxmlformats.org/presentationml/2006/main">
  <p:tag name="MH" val="20170418110708"/>
  <p:tag name="MH_LIBRARY" val="GRAPHIC"/>
</p:tagLst>
</file>

<file path=ppt/tags/tag78.xml><?xml version="1.0" encoding="utf-8"?>
<p:tagLst xmlns:p="http://schemas.openxmlformats.org/presentationml/2006/main">
  <p:tag name="MH" val="20170418110630"/>
  <p:tag name="MH_LIBRARY" val="GRAPHIC"/>
  <p:tag name="MH_ORDER" val="Img3"/>
</p:tagLst>
</file>

<file path=ppt/tags/tag79.xml><?xml version="1.0" encoding="utf-8"?>
<p:tagLst xmlns:p="http://schemas.openxmlformats.org/presentationml/2006/main">
  <p:tag name="MH" val="20170418110630"/>
  <p:tag name="MH_LIBRARY" val="GRAPHIC"/>
  <p:tag name="MH_ORDER" val="Img2"/>
</p:tagLst>
</file>

<file path=ppt/tags/tag8.xml><?xml version="1.0" encoding="utf-8"?>
<p:tagLst xmlns:p="http://schemas.openxmlformats.org/presentationml/2006/main">
  <p:tag name="MH" val="20170418110513"/>
  <p:tag name="MH_LIBRARY" val="GRAPHIC"/>
  <p:tag name="MH_ORDER" val="Rectangle 29"/>
</p:tagLst>
</file>

<file path=ppt/tags/tag80.xml><?xml version="1.0" encoding="utf-8"?>
<p:tagLst xmlns:p="http://schemas.openxmlformats.org/presentationml/2006/main">
  <p:tag name="MH" val="20170418110630"/>
  <p:tag name="MH_LIBRARY" val="GRAPHIC"/>
  <p:tag name="MH_ORDER" val="Img4"/>
</p:tagLst>
</file>

<file path=ppt/tags/tag81.xml><?xml version="1.0" encoding="utf-8"?>
<p:tagLst xmlns:p="http://schemas.openxmlformats.org/presentationml/2006/main">
  <p:tag name="MH" val="20170418110630"/>
  <p:tag name="MH_LIBRARY" val="GRAPHIC"/>
  <p:tag name="MH_ORDER" val="Img1"/>
</p:tagLst>
</file>

<file path=ppt/tags/tag82.xml><?xml version="1.0" encoding="utf-8"?>
<p:tagLst xmlns:p="http://schemas.openxmlformats.org/presentationml/2006/main">
  <p:tag name="MH" val="20170418110630"/>
  <p:tag name="MH_LIBRARY" val="GRAPHIC"/>
  <p:tag name="MH_ORDER" val="TextBox 26"/>
</p:tagLst>
</file>

<file path=ppt/tags/tag83.xml><?xml version="1.0" encoding="utf-8"?>
<p:tagLst xmlns:p="http://schemas.openxmlformats.org/presentationml/2006/main">
  <p:tag name="MH" val="20170418110630"/>
  <p:tag name="MH_LIBRARY" val="GRAPHIC"/>
  <p:tag name="MH_ORDER" val="TextBox 28"/>
</p:tagLst>
</file>

<file path=ppt/tags/tag84.xml><?xml version="1.0" encoding="utf-8"?>
<p:tagLst xmlns:p="http://schemas.openxmlformats.org/presentationml/2006/main">
  <p:tag name="MH" val="20170418110630"/>
  <p:tag name="MH_LIBRARY" val="GRAPHIC"/>
</p:tagLst>
</file>

<file path=ppt/tags/tag85.xml><?xml version="1.0" encoding="utf-8"?>
<p:tagLst xmlns:p="http://schemas.openxmlformats.org/presentationml/2006/main">
  <p:tag name="MH" val="20170418110637"/>
  <p:tag name="MH_LIBRARY" val="GRAPHIC"/>
  <p:tag name="MH_ORDER" val="Img1"/>
</p:tagLst>
</file>

<file path=ppt/tags/tag86.xml><?xml version="1.0" encoding="utf-8"?>
<p:tagLst xmlns:p="http://schemas.openxmlformats.org/presentationml/2006/main">
  <p:tag name="MH" val="20170418110637"/>
  <p:tag name="MH_LIBRARY" val="GRAPHIC"/>
  <p:tag name="MH_ORDER" val="Img2"/>
</p:tagLst>
</file>

<file path=ppt/tags/tag87.xml><?xml version="1.0" encoding="utf-8"?>
<p:tagLst xmlns:p="http://schemas.openxmlformats.org/presentationml/2006/main">
  <p:tag name="MH" val="20170418110637"/>
  <p:tag name="MH_LIBRARY" val="GRAPHIC"/>
  <p:tag name="MH_ORDER" val="Rectangle 22"/>
</p:tagLst>
</file>

<file path=ppt/tags/tag88.xml><?xml version="1.0" encoding="utf-8"?>
<p:tagLst xmlns:p="http://schemas.openxmlformats.org/presentationml/2006/main">
  <p:tag name="MH" val="20170418110637"/>
  <p:tag name="MH_LIBRARY" val="GRAPHIC"/>
  <p:tag name="MH_ORDER" val="TextBox 23"/>
</p:tagLst>
</file>

<file path=ppt/tags/tag89.xml><?xml version="1.0" encoding="utf-8"?>
<p:tagLst xmlns:p="http://schemas.openxmlformats.org/presentationml/2006/main">
  <p:tag name="MH" val="20170418110637"/>
  <p:tag name="MH_LIBRARY" val="GRAPHIC"/>
  <p:tag name="MH_ORDER" val="TextBox 24"/>
</p:tagLst>
</file>

<file path=ppt/tags/tag9.xml><?xml version="1.0" encoding="utf-8"?>
<p:tagLst xmlns:p="http://schemas.openxmlformats.org/presentationml/2006/main">
  <p:tag name="MH" val="20170418110513"/>
  <p:tag name="MH_LIBRARY" val="GRAPHIC"/>
  <p:tag name="MH_ORDER" val="Rectangle 30"/>
</p:tagLst>
</file>

<file path=ppt/tags/tag90.xml><?xml version="1.0" encoding="utf-8"?>
<p:tagLst xmlns:p="http://schemas.openxmlformats.org/presentationml/2006/main">
  <p:tag name="MH" val="20170418110637"/>
  <p:tag name="MH_LIBRARY" val="GRAPHIC"/>
  <p:tag name="MH_ORDER" val="Straight Connector 25"/>
</p:tagLst>
</file>

<file path=ppt/tags/tag91.xml><?xml version="1.0" encoding="utf-8"?>
<p:tagLst xmlns:p="http://schemas.openxmlformats.org/presentationml/2006/main">
  <p:tag name="MH" val="20170418110637"/>
  <p:tag name="MH_LIBRARY" val="GRAPHIC"/>
  <p:tag name="MH_ORDER" val="Rectangle 26"/>
</p:tagLst>
</file>

<file path=ppt/tags/tag92.xml><?xml version="1.0" encoding="utf-8"?>
<p:tagLst xmlns:p="http://schemas.openxmlformats.org/presentationml/2006/main">
  <p:tag name="MH" val="20170418110637"/>
  <p:tag name="MH_LIBRARY" val="GRAPHIC"/>
  <p:tag name="MH_ORDER" val="Straight Connector 27"/>
</p:tagLst>
</file>

<file path=ppt/tags/tag93.xml><?xml version="1.0" encoding="utf-8"?>
<p:tagLst xmlns:p="http://schemas.openxmlformats.org/presentationml/2006/main">
  <p:tag name="MH" val="20170418110637"/>
  <p:tag name="MH_LIBRARY" val="GRAPHIC"/>
</p:tagLst>
</file>

<file path=ppt/tags/tag94.xml><?xml version="1.0" encoding="utf-8"?>
<p:tagLst xmlns:p="http://schemas.openxmlformats.org/presentationml/2006/main">
  <p:tag name="MH" val="20170418110535"/>
  <p:tag name="MH_LIBRARY" val="GRAPHIC"/>
  <p:tag name="MH_ORDER" val="Rectangle 23"/>
</p:tagLst>
</file>

<file path=ppt/tags/tag95.xml><?xml version="1.0" encoding="utf-8"?>
<p:tagLst xmlns:p="http://schemas.openxmlformats.org/presentationml/2006/main">
  <p:tag name="MH" val="20170418110535"/>
  <p:tag name="MH_LIBRARY" val="GRAPHIC"/>
  <p:tag name="MH_ORDER" val="Rectangle 25"/>
</p:tagLst>
</file>

<file path=ppt/tags/tag96.xml><?xml version="1.0" encoding="utf-8"?>
<p:tagLst xmlns:p="http://schemas.openxmlformats.org/presentationml/2006/main">
  <p:tag name="MH" val="20170418110535"/>
  <p:tag name="MH_LIBRARY" val="GRAPHIC"/>
  <p:tag name="MH_ORDER" val="Img2"/>
</p:tagLst>
</file>

<file path=ppt/tags/tag97.xml><?xml version="1.0" encoding="utf-8"?>
<p:tagLst xmlns:p="http://schemas.openxmlformats.org/presentationml/2006/main">
  <p:tag name="MH" val="20170418110535"/>
  <p:tag name="MH_LIBRARY" val="GRAPHIC"/>
  <p:tag name="MH_ORDER" val="Img1"/>
</p:tagLst>
</file>

<file path=ppt/tags/tag98.xml><?xml version="1.0" encoding="utf-8"?>
<p:tagLst xmlns:p="http://schemas.openxmlformats.org/presentationml/2006/main">
  <p:tag name="MH" val="20170418110535"/>
  <p:tag name="MH_LIBRARY" val="GRAPHIC"/>
  <p:tag name="MH_ORDER" val="Img3"/>
</p:tagLst>
</file>

<file path=ppt/tags/tag99.xml><?xml version="1.0" encoding="utf-8"?>
<p:tagLst xmlns:p="http://schemas.openxmlformats.org/presentationml/2006/main">
  <p:tag name="MH" val="20170418110535"/>
  <p:tag name="MH_LIBRARY" val="GRAPHIC"/>
  <p:tag name="MH_ORDER" val="TextBox 34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2223</Words>
  <Application>WPS 演示</Application>
  <PresentationFormat>宽屏</PresentationFormat>
  <Paragraphs>146</Paragraphs>
  <Slides>27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华文中宋</vt:lpstr>
      <vt:lpstr>Papyrus</vt:lpstr>
      <vt:lpstr>Mongolian Baiti</vt:lpstr>
      <vt:lpstr>Century Schoolbook</vt:lpstr>
      <vt:lpstr>Segoe Print</vt:lpstr>
      <vt:lpstr>等线</vt:lpstr>
      <vt:lpstr>微软雅黑</vt:lpstr>
      <vt:lpstr>Arial Unicode MS</vt:lpstr>
      <vt:lpstr>等线 Light</vt:lpstr>
      <vt:lpstr>Meiryo</vt:lpstr>
      <vt:lpstr>Yu Gothic UI</vt:lpstr>
      <vt:lpstr>Arial Narrow</vt:lpstr>
      <vt:lpstr>Calibri</vt:lpstr>
      <vt:lpstr>Calibri Light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creator>优品PPT</dc:creator>
  <dc:subject>https://www.ypppt.com/</dc:subject>
  <cp:lastModifiedBy>铭</cp:lastModifiedBy>
  <cp:revision>22</cp:revision>
  <dcterms:created xsi:type="dcterms:W3CDTF">2017-05-04T17:06:00Z</dcterms:created>
  <dcterms:modified xsi:type="dcterms:W3CDTF">2022-03-03T01:54:34Z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7B3643A67ABE4A50B74759101C409F3F</vt:lpwstr>
  </property>
  <property fmtid="{D5CDD505-2E9C-101B-9397-08002B2CF9AE}" pid="3" name="KSOProductBuildVer">
    <vt:lpwstr>2052-11.1.0.11194</vt:lpwstr>
  </property>
</Properties>
</file>